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3383-12CA-4C17-AB85-EDE211EF5D6F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4DB0-A205-4563-9D85-C3EFE6325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Nh&#7843;y%20&#273;&#226;y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B&#224;i%20h&#225;t-%20T&#7893;%20qu&#7889;c%20ta%20(&#194;m%20nh&#7841;c%20l&#7899;p%201%20-%20B&#7897;%20SGK%20-K&#7871;t%20n&#7889;i%20tri%20th&#7913;c%20v&#7899;i%20cu&#7897;c%20s&#7889;ng--NXB%20Gi&#225;o%20d&#7909;c%20Vi&#7879;t%20Nam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T&#7893;%20Qu&#7889;c%20ta%20-%20B&#224;i%20h&#225;t%20l&#7899;p%201%20K&#7871;t%20n&#7889;i%20tri%20th&#7913;c%20v&#7899;i%20cu&#7897;c%20s&#7889;ng%20-%20Nh&#7841;c%20Karaoke%20c&#243;%20l&#7901;i%20ca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&#7898;P%201-%202021-2022-VUI\c&#7901;%20vua%20vi%20deo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&#7898;P%201-%202021-2022-VUI\&#212;%20&#259;n%20qua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2"/>
          <a:srcRect t="1558"/>
          <a:stretch>
            <a:fillRect/>
          </a:stretch>
        </p:blipFill>
        <p:spPr bwMode="auto">
          <a:xfrm>
            <a:off x="0" y="20956"/>
            <a:ext cx="14630400" cy="820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60600" y="1714500"/>
            <a:ext cx="10728960" cy="958382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Hoạt động trải nghiệm</a:t>
            </a:r>
            <a:endParaRPr lang="en-US" sz="36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3400" y="3808507"/>
            <a:ext cx="4117341" cy="48917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1B</a:t>
            </a:r>
          </a:p>
        </p:txBody>
      </p:sp>
      <p:pic>
        <p:nvPicPr>
          <p:cNvPr id="7" name="Picture 6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87400" y="20956"/>
            <a:ext cx="914400" cy="6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loralCorne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9001" y="6216403"/>
            <a:ext cx="2311400" cy="19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loralCorne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1" y="127636"/>
            <a:ext cx="2829560" cy="13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5880" y="259081"/>
            <a:ext cx="916941" cy="6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70560" y="720090"/>
            <a:ext cx="914400" cy="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4051301" y="455296"/>
            <a:ext cx="6266179" cy="531602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1" descr="peace_dove_olive_branch_hg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4541" y="4464936"/>
            <a:ext cx="3779520" cy="8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588000" y="5362553"/>
            <a:ext cx="5486400" cy="1038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6584" tIns="93292" rIns="186584" bIns="93292" anchor="ctr"/>
          <a:lstStyle/>
          <a:p>
            <a:pPr algn="ctr"/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12181" y="6121128"/>
            <a:ext cx="5120640" cy="6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15" tIns="65308" rIns="130615" bIns="65308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2021 -2022</a:t>
            </a:r>
            <a:endParaRPr lang="en-GB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2138681" y="1097280"/>
            <a:ext cx="10256520" cy="449242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413760" y="2721247"/>
            <a:ext cx="8656320" cy="1484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6584" tIns="93292" rIns="186584" bIns="93292" anchor="ctr"/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TIẾT: SINH HOẠT LỚP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ảy đâ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" y="708660"/>
            <a:ext cx="1365504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3840" y="45720"/>
            <a:ext cx="2316480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31520" y="1988821"/>
            <a:ext cx="104851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11040" y="182880"/>
            <a:ext cx="8168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" y="731520"/>
            <a:ext cx="5120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08320" y="731520"/>
            <a:ext cx="64617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7680" y="1464946"/>
            <a:ext cx="138988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Object 3"/>
          <p:cNvPicPr>
            <a:picLocks noChangeArrowheads="1"/>
          </p:cNvPicPr>
          <p:nvPr/>
        </p:nvPicPr>
        <p:blipFill>
          <a:blip r:embed="rId2"/>
          <a:srcRect l="-1048" t="-1593" r="-1257" b="-430"/>
          <a:stretch>
            <a:fillRect/>
          </a:stretch>
        </p:blipFill>
        <p:spPr bwMode="auto">
          <a:xfrm>
            <a:off x="731520" y="2811780"/>
            <a:ext cx="132892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348614"/>
            <a:ext cx="32918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169920" y="320040"/>
            <a:ext cx="113385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7280" y="4377691"/>
            <a:ext cx="1345823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50281" y="4377691"/>
            <a:ext cx="1345823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19360" y="4377690"/>
            <a:ext cx="3901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CỐ GẮNG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1440180"/>
            <a:ext cx="3535680" cy="25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8720" y="1440180"/>
            <a:ext cx="42672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6841" y="1365886"/>
            <a:ext cx="3987800" cy="25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82880"/>
            <a:ext cx="32918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14500"/>
            <a:ext cx="316992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70582" y="171451"/>
            <a:ext cx="1345823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511040" y="1413510"/>
            <a:ext cx="9875520" cy="38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82880"/>
            <a:ext cx="32918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1" y="93346"/>
            <a:ext cx="1345823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" y="1365886"/>
            <a:ext cx="42672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30240" y="1546860"/>
            <a:ext cx="8168640" cy="25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91840" y="264796"/>
            <a:ext cx="3901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CỐ GẮNG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613536"/>
            <a:ext cx="3779520" cy="25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74320"/>
            <a:ext cx="32918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64480" y="1729740"/>
            <a:ext cx="877824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- Tổ quốc ta (Âm nhạc lớp 1 - Bộ SGK -Kết nối tri thức với cuộc sống--NXB Giáo dục Việt Na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34340"/>
            <a:ext cx="1463040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3840" y="-45720"/>
            <a:ext cx="3169920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-nen-powerpoint-don-gian-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91440"/>
            <a:ext cx="14142720" cy="80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TextEdit="1"/>
          </p:cNvSpPr>
          <p:nvPr/>
        </p:nvSpPr>
        <p:spPr bwMode="auto">
          <a:xfrm>
            <a:off x="3365501" y="4631457"/>
            <a:ext cx="7808754" cy="204366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!</a:t>
            </a:r>
          </a:p>
        </p:txBody>
      </p:sp>
      <p:sp>
        <p:nvSpPr>
          <p:cNvPr id="6" name="WordArt 6"/>
          <p:cNvSpPr>
            <a:spLocks noTextEdit="1"/>
          </p:cNvSpPr>
          <p:nvPr/>
        </p:nvSpPr>
        <p:spPr bwMode="auto">
          <a:xfrm>
            <a:off x="2560320" y="731520"/>
            <a:ext cx="10363200" cy="1644388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73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pic>
        <p:nvPicPr>
          <p:cNvPr id="7" name="Picture 8" descr="614680djq0l440o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240" y="2600392"/>
            <a:ext cx="2560320" cy="224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901440" y="68580"/>
            <a:ext cx="76809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5760" y="621030"/>
            <a:ext cx="5120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3901443" y="1394462"/>
            <a:ext cx="7680958" cy="960119"/>
          </a:xfrm>
          <a:prstGeom prst="rect">
            <a:avLst/>
          </a:prstGeom>
          <a:noFill/>
        </p:spPr>
        <p:txBody>
          <a:bodyPr lIns="130619" tIns="65310" rIns="130619" bIns="65310">
            <a:prstTxWarp prst="textCanUp">
              <a:avLst/>
            </a:prstTxWarp>
            <a:spAutoFit/>
          </a:bodyPr>
          <a:lstStyle/>
          <a:p>
            <a:pPr defTabSz="1306189">
              <a:defRPr/>
            </a:pP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3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4300" b="1" kern="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ổ Quốc ta - Bài hát lớp 1 Kết nối tri thức với cuộc sống - Nhạc Karaoke có lời c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440" y="434340"/>
            <a:ext cx="1267968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67200" y="0"/>
            <a:ext cx="76809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5760" y="763906"/>
            <a:ext cx="4511040" cy="5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29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9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76800" y="708660"/>
            <a:ext cx="670560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3360" y="1207770"/>
            <a:ext cx="9022080" cy="822960"/>
          </a:xfrm>
          <a:prstGeom prst="roundRect">
            <a:avLst/>
          </a:prstGeom>
          <a:solidFill>
            <a:srgbClr val="FFD1FF"/>
          </a:solidFill>
          <a:ln>
            <a:solidFill>
              <a:srgbClr val="F446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11040" y="1304926"/>
            <a:ext cx="81686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32960" y="68580"/>
            <a:ext cx="75590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5760" y="640080"/>
            <a:ext cx="5120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08320" y="640080"/>
            <a:ext cx="64617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402081"/>
            <a:ext cx="36576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3440" y="2183131"/>
            <a:ext cx="135331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15.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3440" y="2903221"/>
            <a:ext cx="125577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779520" y="1424940"/>
            <a:ext cx="3535680" cy="7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32960" y="445770"/>
            <a:ext cx="75590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5760" y="1017270"/>
            <a:ext cx="5120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08320" y="1017270"/>
            <a:ext cx="64617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4560" y="1817371"/>
            <a:ext cx="3901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94560" y="2080261"/>
            <a:ext cx="71932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94560" y="2457451"/>
            <a:ext cx="85344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11040" y="91440"/>
            <a:ext cx="8168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87680" y="1440181"/>
            <a:ext cx="13776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" y="640080"/>
            <a:ext cx="512064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08320" y="640080"/>
            <a:ext cx="64617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31520" y="2143126"/>
            <a:ext cx="1316736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ờ vua vi deo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34340"/>
            <a:ext cx="1463040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ăn qu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34340"/>
            <a:ext cx="1463040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-121920" y="-22860"/>
            <a:ext cx="2194560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438</Words>
  <Application>Microsoft Office PowerPoint</Application>
  <PresentationFormat>Custom</PresentationFormat>
  <Paragraphs>58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</cp:revision>
  <dcterms:created xsi:type="dcterms:W3CDTF">2021-12-19T07:04:37Z</dcterms:created>
  <dcterms:modified xsi:type="dcterms:W3CDTF">2022-05-13T13:38:06Z</dcterms:modified>
</cp:coreProperties>
</file>