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4"/>
  </p:notesMasterIdLst>
  <p:sldIdLst>
    <p:sldId id="281" r:id="rId6"/>
    <p:sldId id="283" r:id="rId7"/>
    <p:sldId id="260" r:id="rId8"/>
    <p:sldId id="265" r:id="rId9"/>
    <p:sldId id="266" r:id="rId10"/>
    <p:sldId id="267" r:id="rId11"/>
    <p:sldId id="268" r:id="rId12"/>
    <p:sldId id="284" r:id="rId13"/>
    <p:sldId id="269" r:id="rId14"/>
    <p:sldId id="270" r:id="rId15"/>
    <p:sldId id="271" r:id="rId16"/>
    <p:sldId id="272" r:id="rId17"/>
    <p:sldId id="273" r:id="rId18"/>
    <p:sldId id="285" r:id="rId19"/>
    <p:sldId id="275" r:id="rId20"/>
    <p:sldId id="276" r:id="rId21"/>
    <p:sldId id="274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4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9" y="354029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9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58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5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8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70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7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0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36513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26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3" y="354025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6" y="484054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8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91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81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30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94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2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3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8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1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7" y="35402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7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0" y="484050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00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83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6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60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03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6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7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2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3073939"/>
            <a:ext cx="1867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35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350" b="1" i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Hồ Thị Chín</a:t>
            </a:r>
            <a:endParaRPr lang="zh-CN" altLang="en-US" sz="135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14600" y="21336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0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89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1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100" y="76200"/>
            <a:ext cx="2476500" cy="11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647382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2374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10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725235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841116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2" y="2559227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0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52400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428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728684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940738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728684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52404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95600" y="1447800"/>
            <a:ext cx="4114799" cy="1676400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1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79303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874837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412272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2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17800" y="5111185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1309916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27920" y="5006162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3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85867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6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5486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188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069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3" y="2819410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5020139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11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97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16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819410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05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62800" y="4791539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05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1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1277257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1A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33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1B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30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1C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35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. </a:t>
            </a:r>
          </a:p>
          <a:p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 smtClean="0"/>
              <a:t>Lớp</a:t>
            </a:r>
            <a:r>
              <a:rPr lang="en-US" sz="3200" b="1" i="1" dirty="0" smtClean="0"/>
              <a:t> 1A </a:t>
            </a:r>
            <a:r>
              <a:rPr lang="en-US" sz="3200" b="1" i="1" dirty="0" err="1" smtClean="0"/>
              <a:t>và</a:t>
            </a:r>
            <a:r>
              <a:rPr lang="en-US" sz="3200" b="1" i="1" dirty="0" smtClean="0"/>
              <a:t> 1B,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  <a:endParaRPr lang="en-US" sz="3200" b="1" i="1" dirty="0" smtClean="0"/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1B </a:t>
            </a:r>
            <a:r>
              <a:rPr lang="en-US" sz="3600" b="1" i="1" dirty="0" err="1" smtClean="0"/>
              <a:t>và</a:t>
            </a:r>
            <a:r>
              <a:rPr lang="en-US" sz="3600" b="1" i="1" dirty="0" smtClean="0"/>
              <a:t> 1C,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09800" y="1685230"/>
            <a:ext cx="4876799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9163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13643"/>
            <a:ext cx="8382000" cy="4233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1" y="1807311"/>
            <a:ext cx="8512175" cy="4060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5029200"/>
            <a:ext cx="7620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3171" y="5029200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873" y="3184990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86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029200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28" y="4996996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9152" y="3183176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1" y="228600"/>
            <a:ext cx="8809193" cy="63246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04800" y="228600"/>
            <a:ext cx="2806701" cy="14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uiExpand="1" animBg="1"/>
      <p:bldP spid="7" grpId="0" uiExpand="1" build="allAtOnce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229600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2057401"/>
            <a:ext cx="8867775" cy="3995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16" y="3519715"/>
            <a:ext cx="3276599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015015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4714" y="4007757"/>
            <a:ext cx="91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799" y="4054985"/>
            <a:ext cx="68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26557"/>
            <a:ext cx="8001000" cy="396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48100" y="3443515"/>
            <a:ext cx="21717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" y="2286011"/>
            <a:ext cx="8162925" cy="4038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00400" y="3519715"/>
            <a:ext cx="25146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1817971"/>
            <a:ext cx="8639175" cy="3962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00400" y="3124200"/>
            <a:ext cx="2743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981200"/>
            <a:ext cx="8029574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" y="2971800"/>
            <a:ext cx="8001000" cy="358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14500" y="46101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" y="2667000"/>
            <a:ext cx="7696200" cy="3886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24600" y="4640039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620001" cy="4229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14503" y="4267200"/>
            <a:ext cx="1693863" cy="990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76200"/>
            <a:ext cx="2636420" cy="11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2968171" y="277223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8171" y="421640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171" y="5675097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2772238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6600" y="416197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86600" y="5638811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9"/>
            <a:ext cx="2851150" cy="12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tooltip="&gt;"/>
          </p:cNvPr>
          <p:cNvSpPr/>
          <p:nvPr/>
        </p:nvSpPr>
        <p:spPr>
          <a:xfrm>
            <a:off x="1316037" y="990600"/>
            <a:ext cx="670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711651"/>
            <a:ext cx="8496300" cy="50795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6" y="970613"/>
            <a:ext cx="7972425" cy="5105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49637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4131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4" y="1643921"/>
            <a:ext cx="8156575" cy="4495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895616" y="1643921"/>
            <a:ext cx="1163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5600" y="2514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057400" y="2855687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5200" y="2819400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87312" y="98847"/>
            <a:ext cx="2457450" cy="8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19401" y="1685230"/>
            <a:ext cx="4343400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02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9886" y="304800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188</Words>
  <Application>Microsoft Office PowerPoint</Application>
  <PresentationFormat>On-screen Show (4:3)</PresentationFormat>
  <Paragraphs>49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Theme</vt:lpstr>
      <vt:lpstr>Office 主题</vt:lpstr>
      <vt:lpstr>2_Office 主题</vt:lpstr>
      <vt:lpstr>1_Office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Hi</cp:lastModifiedBy>
  <cp:revision>42</cp:revision>
  <dcterms:created xsi:type="dcterms:W3CDTF">2020-08-16T14:31:31Z</dcterms:created>
  <dcterms:modified xsi:type="dcterms:W3CDTF">2022-05-09T15:09:13Z</dcterms:modified>
</cp:coreProperties>
</file>