
<file path=[Content_Types].xml><?xml version="1.0" encoding="utf-8"?>
<Types xmlns="http://schemas.openxmlformats.org/package/2006/content-types">
  <Default Extension="png" ContentType="image/png"/>
  <Default Extension="mp3" ContentType="audio/mpe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7"/>
  </p:notesMasterIdLst>
  <p:sldIdLst>
    <p:sldId id="258" r:id="rId2"/>
    <p:sldId id="274" r:id="rId3"/>
    <p:sldId id="275" r:id="rId4"/>
    <p:sldId id="277" r:id="rId5"/>
    <p:sldId id="259" r:id="rId6"/>
    <p:sldId id="260" r:id="rId7"/>
    <p:sldId id="263" r:id="rId8"/>
    <p:sldId id="284" r:id="rId9"/>
    <p:sldId id="282" r:id="rId10"/>
    <p:sldId id="264" r:id="rId11"/>
    <p:sldId id="265" r:id="rId12"/>
    <p:sldId id="285" r:id="rId13"/>
    <p:sldId id="286" r:id="rId14"/>
    <p:sldId id="287" r:id="rId15"/>
    <p:sldId id="266" r:id="rId16"/>
    <p:sldId id="267" r:id="rId17"/>
    <p:sldId id="288" r:id="rId18"/>
    <p:sldId id="268" r:id="rId19"/>
    <p:sldId id="278" r:id="rId20"/>
    <p:sldId id="269" r:id="rId21"/>
    <p:sldId id="279" r:id="rId22"/>
    <p:sldId id="280" r:id="rId23"/>
    <p:sldId id="271" r:id="rId24"/>
    <p:sldId id="272" r:id="rId25"/>
    <p:sldId id="273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Poetsen One" panose="020B0604020202020204" charset="0"/>
      <p:regular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7"/>
    <p:restoredTop sz="85044"/>
  </p:normalViewPr>
  <p:slideViewPr>
    <p:cSldViewPr snapToGrid="0" snapToObjects="1">
      <p:cViewPr varScale="1">
        <p:scale>
          <a:sx n="63" d="100"/>
          <a:sy n="63" d="100"/>
        </p:scale>
        <p:origin x="16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17/12/2020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speech bubbles to play the audio.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83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speaker to play the sounds, then click on the correct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8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any shape to reveal the animal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5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screen, a bird will fly in over the cats/dogs, and students will say I like... accordingly.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7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speaker to play the sounds, then click on the correct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0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any shape to reveal the animal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60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a gift box to show the animal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53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a speaker, a boy/girl will move to the animal mentioned in the recording.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either the boy or the girl to show an animal, and the students will say “this is a…” accordingly.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3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6823"/>
            <a:ext cx="9144000" cy="504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517D04-2341-9441-BBC8-B3482B7B3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D85D1DA-D3A8-7944-BB1D-030E51CC92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92CB82-7F8A-3042-AD8B-EB6FB96855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EA0BB8D-2E74-8343-9988-0B7CD4A374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CA15FB-45FC-AE40-AB4E-9944F97D9E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EA785CCE-0689-2C4B-9DED-0EB08392B388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45018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6823"/>
            <a:ext cx="9144000" cy="504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517D04-2341-9441-BBC8-B3482B7B3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B4C756B-B05C-E548-955E-2B7F6423BB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626662-6DED-5148-B996-3C00DE2CBE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2D48FA3-10FF-2B4D-8A0C-1D19D1CBD2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7DE30-8B68-1547-9A24-510FB37E0E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DFF0EEAB-3353-5C4E-B36B-449707A56932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95607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53175"/>
            <a:ext cx="9144001" cy="504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17D04-2341-9441-BBC8-B3482B7B3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3B74C94-A482-5A4F-959E-9D4BB0714F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425967-0A64-E84D-87E8-BDC3FFA754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9A0BEAD-8960-D141-B820-2509688964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B06AA-2597-614C-A543-E6F873BED1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926509B-2E0B-AD42-9548-7F6FA1294DF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48202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3175"/>
            <a:ext cx="9144000" cy="50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17D04-2341-9441-BBC8-B3482B7B3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9144001" cy="504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32FB1B6-D840-ED43-9E7A-0841A33CFA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7D4561-F6F3-AB4B-87EC-F22FCD651D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F2E27F5-0E60-D646-B46D-B257647FA1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C9DE3BE-7782-2D4B-A6C4-77CCA620DD7C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32820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67" r:id="rId5"/>
    <p:sldLayoutId id="2147483668" r:id="rId6"/>
    <p:sldLayoutId id="2147483665" r:id="rId7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1.mp3"/><Relationship Id="rId7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1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6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7" Type="http://schemas.openxmlformats.org/officeDocument/2006/relationships/image" Target="../media/image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8.mp3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image" Target="../media/image2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7.png"/><Relationship Id="rId5" Type="http://schemas.microsoft.com/office/2007/relationships/media" Target="../media/media21.mp3"/><Relationship Id="rId10" Type="http://schemas.openxmlformats.org/officeDocument/2006/relationships/image" Target="../media/image27.png"/><Relationship Id="rId4" Type="http://schemas.openxmlformats.org/officeDocument/2006/relationships/audio" Target="../media/media20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hyperlink" Target="https://www.remix3d.com/details/G009SXJ3XH79" TargetMode="External"/><Relationship Id="rId18" Type="http://schemas.openxmlformats.org/officeDocument/2006/relationships/image" Target="../media/image33.png"/><Relationship Id="rId3" Type="http://schemas.microsoft.com/office/2007/relationships/media" Target="../media/media21.mp3"/><Relationship Id="rId21" Type="http://schemas.openxmlformats.org/officeDocument/2006/relationships/hyperlink" Target="https://www.remix3d.com/details/G009SWXWL97K" TargetMode="External"/><Relationship Id="rId7" Type="http://schemas.openxmlformats.org/officeDocument/2006/relationships/slideLayout" Target="../slideLayouts/slideLayout2.xml"/><Relationship Id="rId12" Type="http://schemas.microsoft.com/office/2017/06/relationships/model3d" Target="../media/model3d1.glb"/><Relationship Id="rId17" Type="http://schemas.openxmlformats.org/officeDocument/2006/relationships/hyperlink" Target="https://www.remix3d.com/details/G009SXQB501K" TargetMode="External"/><Relationship Id="rId2" Type="http://schemas.openxmlformats.org/officeDocument/2006/relationships/audio" Target="../media/media20.mp3"/><Relationship Id="rId16" Type="http://schemas.microsoft.com/office/2017/06/relationships/model3d" Target="../media/model3d2.glb"/><Relationship Id="rId20" Type="http://schemas.microsoft.com/office/2017/06/relationships/model3d" Target="../media/model3d3.glb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openxmlformats.org/officeDocument/2006/relationships/image" Target="../media/image31.png"/><Relationship Id="rId24" Type="http://schemas.openxmlformats.org/officeDocument/2006/relationships/image" Target="../media/image7.png"/><Relationship Id="rId5" Type="http://schemas.microsoft.com/office/2007/relationships/media" Target="../media/media22.mp3"/><Relationship Id="rId15" Type="http://schemas.openxmlformats.org/officeDocument/2006/relationships/image" Target="../media/image32.png"/><Relationship Id="rId23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3.png"/><Relationship Id="rId4" Type="http://schemas.openxmlformats.org/officeDocument/2006/relationships/audio" Target="../media/media21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3" Type="http://schemas.microsoft.com/office/2007/relationships/media" Target="../media/media24.mp3"/><Relationship Id="rId7" Type="http://schemas.microsoft.com/office/2007/relationships/media" Target="../media/media26.mp3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25.mp3"/><Relationship Id="rId11" Type="http://schemas.openxmlformats.org/officeDocument/2006/relationships/image" Target="../media/image7.png"/><Relationship Id="rId5" Type="http://schemas.microsoft.com/office/2007/relationships/media" Target="../media/media25.mp3"/><Relationship Id="rId10" Type="http://schemas.openxmlformats.org/officeDocument/2006/relationships/image" Target="../media/image35.png"/><Relationship Id="rId4" Type="http://schemas.openxmlformats.org/officeDocument/2006/relationships/audio" Target="../media/media24.mp3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5.mp3"/><Relationship Id="rId11" Type="http://schemas.openxmlformats.org/officeDocument/2006/relationships/image" Target="../media/image37.png"/><Relationship Id="rId5" Type="http://schemas.microsoft.com/office/2007/relationships/media" Target="../media/media25.mp3"/><Relationship Id="rId10" Type="http://schemas.openxmlformats.org/officeDocument/2006/relationships/image" Target="../media/image7.png"/><Relationship Id="rId4" Type="http://schemas.openxmlformats.org/officeDocument/2006/relationships/audio" Target="../media/media26.mp3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Relationship Id="rId1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3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6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11" Type="http://schemas.openxmlformats.org/officeDocument/2006/relationships/image" Target="../media/image45.png"/><Relationship Id="rId5" Type="http://schemas.microsoft.com/office/2007/relationships/media" Target="../media/media31.mp3"/><Relationship Id="rId10" Type="http://schemas.openxmlformats.org/officeDocument/2006/relationships/image" Target="../media/image7.png"/><Relationship Id="rId4" Type="http://schemas.openxmlformats.org/officeDocument/2006/relationships/audio" Target="../media/media30.mp3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9.png"/><Relationship Id="rId5" Type="http://schemas.microsoft.com/office/2007/relationships/media" Target="../media/media7.mp3"/><Relationship Id="rId10" Type="http://schemas.openxmlformats.org/officeDocument/2006/relationships/image" Target="../media/image7.png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9.png"/><Relationship Id="rId5" Type="http://schemas.microsoft.com/office/2007/relationships/media" Target="../media/media7.mp3"/><Relationship Id="rId10" Type="http://schemas.openxmlformats.org/officeDocument/2006/relationships/image" Target="../media/image7.png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9144000" cy="4665465"/>
          </a:xfrm>
          <a:prstGeom prst="rect">
            <a:avLst/>
          </a:prstGeom>
        </p:spPr>
      </p:pic>
      <p:pic>
        <p:nvPicPr>
          <p:cNvPr id="7" name="Online Media 6" descr="CD1-TRACK 63">
            <a:hlinkClick r:id="" action="ppaction://media"/>
            <a:extLst>
              <a:ext uri="{FF2B5EF4-FFF2-40B4-BE49-F238E27FC236}">
                <a16:creationId xmlns:a16="http://schemas.microsoft.com/office/drawing/2014/main" id="{DD1931E8-03AF-734B-A4C0-04356DE12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60177" y="1738978"/>
            <a:ext cx="593754" cy="593754"/>
          </a:xfrm>
          <a:prstGeom prst="rect">
            <a:avLst/>
          </a:prstGeom>
        </p:spPr>
      </p:pic>
      <p:pic>
        <p:nvPicPr>
          <p:cNvPr id="12" name="Online Media 11" descr="bird(3776)">
            <a:hlinkClick r:id="" action="ppaction://media"/>
            <a:extLst>
              <a:ext uri="{FF2B5EF4-FFF2-40B4-BE49-F238E27FC236}">
                <a16:creationId xmlns:a16="http://schemas.microsoft.com/office/drawing/2014/main" id="{8B168FFC-7229-8F43-B5B0-9FE3ABDEA2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94127" y="4497044"/>
            <a:ext cx="812800" cy="812800"/>
          </a:xfrm>
          <a:prstGeom prst="rect">
            <a:avLst/>
          </a:prstGeom>
        </p:spPr>
      </p:pic>
      <p:pic>
        <p:nvPicPr>
          <p:cNvPr id="13" name="Online Media 12" descr="cat(6128)">
            <a:hlinkClick r:id="" action="ppaction://media"/>
            <a:extLst>
              <a:ext uri="{FF2B5EF4-FFF2-40B4-BE49-F238E27FC236}">
                <a16:creationId xmlns:a16="http://schemas.microsoft.com/office/drawing/2014/main" id="{D1023112-0783-A145-946D-BEDD6905F9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13219" y="4497044"/>
            <a:ext cx="812800" cy="812800"/>
          </a:xfrm>
          <a:prstGeom prst="rect">
            <a:avLst/>
          </a:prstGeom>
        </p:spPr>
      </p:pic>
      <p:pic>
        <p:nvPicPr>
          <p:cNvPr id="14" name="Online Media 13" descr="dog(11646)">
            <a:hlinkClick r:id="" action="ppaction://media"/>
            <a:extLst>
              <a:ext uri="{FF2B5EF4-FFF2-40B4-BE49-F238E27FC236}">
                <a16:creationId xmlns:a16="http://schemas.microsoft.com/office/drawing/2014/main" id="{5E5D4658-133F-E248-8C8F-E96F83E512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44254" y="44970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246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885" y="1869141"/>
            <a:ext cx="9138271" cy="4289612"/>
          </a:xfrm>
          <a:prstGeom prst="rect">
            <a:avLst/>
          </a:prstGeom>
        </p:spPr>
      </p:pic>
      <p:pic>
        <p:nvPicPr>
          <p:cNvPr id="7" name="Online Media 6" descr="CD1-TRACK 66">
            <a:hlinkClick r:id="" action="ppaction://media"/>
            <a:extLst>
              <a:ext uri="{FF2B5EF4-FFF2-40B4-BE49-F238E27FC236}">
                <a16:creationId xmlns:a16="http://schemas.microsoft.com/office/drawing/2014/main" id="{C52D2343-0B48-9A44-A3F2-DDD3F4231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6532" y="2803311"/>
            <a:ext cx="625689" cy="625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B920D-E3DF-8845-B173-09AC02B584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546"/>
          <a:stretch/>
        </p:blipFill>
        <p:spPr>
          <a:xfrm>
            <a:off x="10886" y="15318"/>
            <a:ext cx="9144000" cy="1853823"/>
          </a:xfrm>
          <a:prstGeom prst="rect">
            <a:avLst/>
          </a:prstGeom>
        </p:spPr>
      </p:pic>
      <p:pic>
        <p:nvPicPr>
          <p:cNvPr id="5" name="Online Media 3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4ECAA1ED-35D9-488E-960C-EAB627B71C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5133" y="1697956"/>
            <a:ext cx="638269" cy="6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74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93733" y="614362"/>
            <a:ext cx="8156534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2</a:t>
            </a:r>
          </a:p>
        </p:txBody>
      </p:sp>
      <p:pic>
        <p:nvPicPr>
          <p:cNvPr id="7" name="Online Media 6" descr="CD1-TRACK 67">
            <a:hlinkClick r:id="" action="ppaction://media"/>
            <a:extLst>
              <a:ext uri="{FF2B5EF4-FFF2-40B4-BE49-F238E27FC236}">
                <a16:creationId xmlns:a16="http://schemas.microsoft.com/office/drawing/2014/main" id="{96F95730-5F85-7E44-A862-A0ADCFE9A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8116" y="536128"/>
            <a:ext cx="597121" cy="597121"/>
          </a:xfrm>
          <a:prstGeom prst="rect">
            <a:avLst/>
          </a:prstGeom>
        </p:spPr>
      </p:pic>
      <p:pic>
        <p:nvPicPr>
          <p:cNvPr id="8" name="Online Media 7" descr="CD1-TRACK 68">
            <a:hlinkClick r:id="" action="ppaction://media"/>
            <a:extLst>
              <a:ext uri="{FF2B5EF4-FFF2-40B4-BE49-F238E27FC236}">
                <a16:creationId xmlns:a16="http://schemas.microsoft.com/office/drawing/2014/main" id="{FF705297-37C4-A749-8878-B17B5B25C9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24002" y="3696119"/>
            <a:ext cx="615142" cy="621303"/>
          </a:xfrm>
          <a:prstGeom prst="rect">
            <a:avLst/>
          </a:prstGeom>
        </p:spPr>
      </p:pic>
      <p:pic>
        <p:nvPicPr>
          <p:cNvPr id="9" name="Online Media 8" descr="CD1-TRACK 69">
            <a:hlinkClick r:id="" action="ppaction://media"/>
            <a:extLst>
              <a:ext uri="{FF2B5EF4-FFF2-40B4-BE49-F238E27FC236}">
                <a16:creationId xmlns:a16="http://schemas.microsoft.com/office/drawing/2014/main" id="{09312B73-5C1A-654E-A785-B02F4B24D1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1743" y="5129506"/>
            <a:ext cx="589122" cy="589122"/>
          </a:xfrm>
          <a:prstGeom prst="rect">
            <a:avLst/>
          </a:prstGeom>
        </p:spPr>
      </p:pic>
      <p:pic>
        <p:nvPicPr>
          <p:cNvPr id="10" name="Online Media 7" descr="CD1-TRACK 68">
            <a:hlinkClick r:id="" action="ppaction://media"/>
            <a:extLst>
              <a:ext uri="{FF2B5EF4-FFF2-40B4-BE49-F238E27FC236}">
                <a16:creationId xmlns:a16="http://schemas.microsoft.com/office/drawing/2014/main" id="{B57A3D22-D4FA-496E-BBB9-DED47F5E5D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6402" y="3848519"/>
            <a:ext cx="615142" cy="6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012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8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DC003-2958-4DF3-8F57-E64E1AB81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" y="1036320"/>
            <a:ext cx="7879080" cy="5059680"/>
          </a:xfrm>
          <a:prstGeom prst="rect">
            <a:avLst/>
          </a:prstGeom>
        </p:spPr>
      </p:pic>
      <p:pic>
        <p:nvPicPr>
          <p:cNvPr id="3" name="Online Media 6" descr="CD1-TRACK 67">
            <a:hlinkClick r:id="" action="ppaction://media"/>
            <a:extLst>
              <a:ext uri="{FF2B5EF4-FFF2-40B4-BE49-F238E27FC236}">
                <a16:creationId xmlns:a16="http://schemas.microsoft.com/office/drawing/2014/main" id="{9FE89291-F18E-4B15-B80E-B4451F6A7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2979" y="1036320"/>
            <a:ext cx="597121" cy="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49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DAFB1-F133-4FCC-8707-4455D5A80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746760"/>
            <a:ext cx="7772400" cy="5029200"/>
          </a:xfrm>
          <a:prstGeom prst="rect">
            <a:avLst/>
          </a:prstGeom>
        </p:spPr>
      </p:pic>
      <p:pic>
        <p:nvPicPr>
          <p:cNvPr id="4" name="Online Media 7" descr="CD1-TRACK 68">
            <a:hlinkClick r:id="" action="ppaction://media"/>
            <a:extLst>
              <a:ext uri="{FF2B5EF4-FFF2-40B4-BE49-F238E27FC236}">
                <a16:creationId xmlns:a16="http://schemas.microsoft.com/office/drawing/2014/main" id="{2E60ADAC-293F-4BBB-A10B-0ABDA0F09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1260" y="1211999"/>
            <a:ext cx="615142" cy="6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441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559C02-0FB5-4B7A-AA49-A5CE5B359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158240"/>
            <a:ext cx="7741919" cy="3444240"/>
          </a:xfrm>
          <a:prstGeom prst="rect">
            <a:avLst/>
          </a:prstGeom>
        </p:spPr>
      </p:pic>
      <p:pic>
        <p:nvPicPr>
          <p:cNvPr id="3" name="Online Media 8" descr="CD1-TRACK 69">
            <a:hlinkClick r:id="" action="ppaction://media"/>
            <a:extLst>
              <a:ext uri="{FF2B5EF4-FFF2-40B4-BE49-F238E27FC236}">
                <a16:creationId xmlns:a16="http://schemas.microsoft.com/office/drawing/2014/main" id="{BA495C0F-6159-4DE2-9EED-F2715D6F5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5783" y="1761466"/>
            <a:ext cx="589122" cy="5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346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809" y="642738"/>
            <a:ext cx="9113744" cy="5629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2</a:t>
            </a:r>
          </a:p>
        </p:txBody>
      </p:sp>
      <p:pic>
        <p:nvPicPr>
          <p:cNvPr id="7" name="Online Media 6" descr="CD1-TRACK 70">
            <a:hlinkClick r:id="" action="ppaction://media"/>
            <a:extLst>
              <a:ext uri="{FF2B5EF4-FFF2-40B4-BE49-F238E27FC236}">
                <a16:creationId xmlns:a16="http://schemas.microsoft.com/office/drawing/2014/main" id="{B920A364-0ABA-9148-A051-EF8CD827B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6927" y="680315"/>
            <a:ext cx="614073" cy="614073"/>
          </a:xfrm>
          <a:prstGeom prst="rect">
            <a:avLst/>
          </a:prstGeom>
        </p:spPr>
      </p:pic>
      <p:pic>
        <p:nvPicPr>
          <p:cNvPr id="8" name="Online Media 7" descr="CD1-TRACK 71">
            <a:hlinkClick r:id="" action="ppaction://media"/>
            <a:extLst>
              <a:ext uri="{FF2B5EF4-FFF2-40B4-BE49-F238E27FC236}">
                <a16:creationId xmlns:a16="http://schemas.microsoft.com/office/drawing/2014/main" id="{FEDD1AF3-2ABD-2541-B6BA-34DF2EA9AE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9810" y="3098812"/>
            <a:ext cx="553101" cy="5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014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2</a:t>
            </a:r>
          </a:p>
        </p:txBody>
      </p:sp>
      <p:pic>
        <p:nvPicPr>
          <p:cNvPr id="7" name="Online Media 6" descr="CD1-TRACK 72">
            <a:hlinkClick r:id="" action="ppaction://media"/>
            <a:extLst>
              <a:ext uri="{FF2B5EF4-FFF2-40B4-BE49-F238E27FC236}">
                <a16:creationId xmlns:a16="http://schemas.microsoft.com/office/drawing/2014/main" id="{FFE21A40-DED1-2D41-BA16-9E061429D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3866" y="1976263"/>
            <a:ext cx="611967" cy="611967"/>
          </a:xfrm>
          <a:prstGeom prst="rect">
            <a:avLst/>
          </a:prstGeom>
        </p:spPr>
      </p:pic>
      <p:pic>
        <p:nvPicPr>
          <p:cNvPr id="8" name="Online Media 7" descr="CD1-TRACK 73">
            <a:hlinkClick r:id="" action="ppaction://media"/>
            <a:extLst>
              <a:ext uri="{FF2B5EF4-FFF2-40B4-BE49-F238E27FC236}">
                <a16:creationId xmlns:a16="http://schemas.microsoft.com/office/drawing/2014/main" id="{67539791-FF9C-F847-9250-54E54AC662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1429" y="4013113"/>
            <a:ext cx="605348" cy="60534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D5ED9CC-98D4-6D49-B0A7-0C492E43EED6}"/>
              </a:ext>
            </a:extLst>
          </p:cNvPr>
          <p:cNvSpPr/>
          <p:nvPr/>
        </p:nvSpPr>
        <p:spPr>
          <a:xfrm>
            <a:off x="5346777" y="4343400"/>
            <a:ext cx="3138317" cy="13447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770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1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D54AAC-29DC-4C76-AAB8-6B9529693E83}"/>
              </a:ext>
            </a:extLst>
          </p:cNvPr>
          <p:cNvSpPr/>
          <p:nvPr/>
        </p:nvSpPr>
        <p:spPr>
          <a:xfrm>
            <a:off x="594360" y="1066800"/>
            <a:ext cx="7802880" cy="18897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latin typeface="+mj-lt"/>
              </a:rPr>
              <a:t>Play game: Clap your hand</a:t>
            </a:r>
          </a:p>
        </p:txBody>
      </p:sp>
    </p:spTree>
    <p:extLst>
      <p:ext uri="{BB962C8B-B14F-4D97-AF65-F5344CB8AC3E}">
        <p14:creationId xmlns:p14="http://schemas.microsoft.com/office/powerpoint/2010/main" val="1959449179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B4926-F16D-8E48-8601-98720EDEB0F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A3237-3AD9-0540-8AAD-C0087955491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7412"/>
          <a:stretch/>
        </p:blipFill>
        <p:spPr>
          <a:xfrm>
            <a:off x="0" y="2138082"/>
            <a:ext cx="9144000" cy="3576918"/>
          </a:xfrm>
          <a:prstGeom prst="rect">
            <a:avLst/>
          </a:prstGeom>
        </p:spPr>
      </p:pic>
      <p:pic>
        <p:nvPicPr>
          <p:cNvPr id="7" name="Online Media 6" descr="CD1-TRACK 74">
            <a:hlinkClick r:id="" action="ppaction://media"/>
            <a:extLst>
              <a:ext uri="{FF2B5EF4-FFF2-40B4-BE49-F238E27FC236}">
                <a16:creationId xmlns:a16="http://schemas.microsoft.com/office/drawing/2014/main" id="{9F343D8B-796E-A047-9609-BE3C46728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20756" y="1598408"/>
            <a:ext cx="637713" cy="637713"/>
          </a:xfrm>
          <a:prstGeom prst="rect">
            <a:avLst/>
          </a:prstGeom>
        </p:spPr>
      </p:pic>
      <p:pic>
        <p:nvPicPr>
          <p:cNvPr id="8" name="Online Media 7" descr="monkey">
            <a:hlinkClick r:id="" action="ppaction://media"/>
            <a:extLst>
              <a:ext uri="{FF2B5EF4-FFF2-40B4-BE49-F238E27FC236}">
                <a16:creationId xmlns:a16="http://schemas.microsoft.com/office/drawing/2014/main" id="{3C0945E9-C327-F34D-9064-0BBB1044E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3947" y="4434114"/>
            <a:ext cx="812800" cy="812800"/>
          </a:xfrm>
          <a:prstGeom prst="rect">
            <a:avLst/>
          </a:prstGeom>
        </p:spPr>
      </p:pic>
      <p:pic>
        <p:nvPicPr>
          <p:cNvPr id="9" name="Online Media 8" descr="snake">
            <a:hlinkClick r:id="" action="ppaction://media"/>
            <a:extLst>
              <a:ext uri="{FF2B5EF4-FFF2-40B4-BE49-F238E27FC236}">
                <a16:creationId xmlns:a16="http://schemas.microsoft.com/office/drawing/2014/main" id="{86589D6A-25DB-E540-AF46-4A3E189074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6073" y="4434114"/>
            <a:ext cx="812800" cy="812800"/>
          </a:xfrm>
          <a:prstGeom prst="rect">
            <a:avLst/>
          </a:prstGeom>
        </p:spPr>
      </p:pic>
      <p:pic>
        <p:nvPicPr>
          <p:cNvPr id="11" name="Online Media 10" descr="3176">
            <a:hlinkClick r:id="" action="ppaction://media"/>
            <a:extLst>
              <a:ext uri="{FF2B5EF4-FFF2-40B4-BE49-F238E27FC236}">
                <a16:creationId xmlns:a16="http://schemas.microsoft.com/office/drawing/2014/main" id="{3ABAE7B6-3CF3-3D44-BD03-C79C2F3360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33653" y="4434114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06875-5BBB-A045-A2DB-A2BA18718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19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997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76DAC8-6B03-1746-AD03-DD339DE26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502" y="4105083"/>
            <a:ext cx="2057399" cy="1815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1EB48E-AAFC-2F46-B008-C364F566B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3599" y="4075203"/>
            <a:ext cx="2057400" cy="18153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344CAD-0260-A044-B9A7-1F0E2EE418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099" y="4377761"/>
            <a:ext cx="1714501" cy="1512795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7" name="3D Model 26" descr="Present">
                <a:extLst>
                  <a:ext uri="{FF2B5EF4-FFF2-40B4-BE49-F238E27FC236}">
                    <a16:creationId xmlns:a16="http://schemas.microsoft.com/office/drawing/2014/main" id="{F0AFEA28-512A-9B45-AD27-490B01905F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2177130"/>
                  </p:ext>
                </p:extLst>
              </p:nvPr>
            </p:nvGraphicFramePr>
            <p:xfrm>
              <a:off x="114298" y="3632200"/>
              <a:ext cx="3175000" cy="2489200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3175000" cy="2489200"/>
                    </a:xfrm>
                    <a:prstGeom prst="rect">
                      <a:avLst/>
                    </a:prstGeom>
                  </am3d:spPr>
                  <am3d:camera>
                    <am3d:pos x="0" y="0" z="74906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24086" d="1000000"/>
                    <am3d:preTrans dx="476341" dy="-14436804" dz="-2515014"/>
                    <am3d:scale>
                      <am3d:sx n="1000000" d="1000000"/>
                      <am3d:sy n="1000000" d="1000000"/>
                      <am3d:sz n="1000000" d="1000000"/>
                    </am3d:scale>
                    <am3d:rot ax="511002" ay="-467352" az="-69761"/>
                    <am3d:postTrans dx="0" dy="0" dz="0"/>
                  </am3d:trans>
                  <am3d:attrSrcUrl r:id="rId13"/>
                  <am3d:raster rName="Office3DRenderer" rVer="16.0.8326">
                    <am3d:blip r:embed="rId14"/>
                  </am3d:raster>
                  <am3d:objViewport viewportSz="4064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7" name="3D Model 26" descr="Present">
                <a:extLst>
                  <a:ext uri="{FF2B5EF4-FFF2-40B4-BE49-F238E27FC236}">
                    <a16:creationId xmlns:a16="http://schemas.microsoft.com/office/drawing/2014/main" id="{F0AFEA28-512A-9B45-AD27-490B01905F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4298" y="3632200"/>
                <a:ext cx="3175000" cy="248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8" name="3D Model 27" descr="Gift">
                <a:extLst>
                  <a:ext uri="{FF2B5EF4-FFF2-40B4-BE49-F238E27FC236}">
                    <a16:creationId xmlns:a16="http://schemas.microsoft.com/office/drawing/2014/main" id="{9FF7B26D-3586-284B-9C8C-B337969A62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1950628"/>
                  </p:ext>
                </p:extLst>
              </p:nvPr>
            </p:nvGraphicFramePr>
            <p:xfrm>
              <a:off x="3200401" y="2920366"/>
              <a:ext cx="2717800" cy="3149600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717800" cy="3149600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747556" ay="-395549" az="-87188"/>
                    <am3d:postTrans dx="0" dy="0" dz="0"/>
                  </am3d:trans>
                  <am3d:attrSrcUrl r:id="rId17"/>
                  <am3d:raster rName="Office3DRenderer" rVer="16.0.8326">
                    <am3d:blip r:embed="rId18"/>
                  </am3d:raster>
                  <am3d:objViewport viewportSz="4064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8" name="3D Model 27" descr="Gift">
                <a:extLst>
                  <a:ext uri="{FF2B5EF4-FFF2-40B4-BE49-F238E27FC236}">
                    <a16:creationId xmlns:a16="http://schemas.microsoft.com/office/drawing/2014/main" id="{9FF7B26D-3586-284B-9C8C-B337969A62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00401" y="2920366"/>
                <a:ext cx="2717800" cy="314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9" name="3D Model 28" descr="Flat Red Present">
                <a:extLst>
                  <a:ext uri="{FF2B5EF4-FFF2-40B4-BE49-F238E27FC236}">
                    <a16:creationId xmlns:a16="http://schemas.microsoft.com/office/drawing/2014/main" id="{443C0EE3-BC8D-E646-BEC9-78037F8AD5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9132897"/>
                  </p:ext>
                </p:extLst>
              </p:nvPr>
            </p:nvGraphicFramePr>
            <p:xfrm>
              <a:off x="5854704" y="3057430"/>
              <a:ext cx="3174998" cy="3356769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3174998" cy="3356769"/>
                    </a:xfrm>
                    <a:prstGeom prst="rect">
                      <a:avLst/>
                    </a:prstGeom>
                  </am3d:spPr>
                  <am3d:camera>
                    <am3d:pos x="0" y="0" z="607556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6994" d="1000000"/>
                    <am3d:preTrans dx="-1539" dy="-6386382" dz="-5685"/>
                    <am3d:scale>
                      <am3d:sx n="1000000" d="1000000"/>
                      <am3d:sy n="1000000" d="1000000"/>
                      <am3d:sz n="1000000" d="1000000"/>
                    </am3d:scale>
                    <am3d:rot ax="5465422" ay="-1466635" az="5242248"/>
                    <am3d:postTrans dx="0" dy="0" dz="0"/>
                  </am3d:trans>
                  <am3d:attrSrcUrl r:id="rId21"/>
                  <am3d:raster rName="Office3DRenderer" rVer="16.0.8326">
                    <am3d:blip r:embed="rId22"/>
                  </am3d:raster>
                  <am3d:objViewport viewportSz="41931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9" name="3D Model 28" descr="Flat Red Present">
                <a:extLst>
                  <a:ext uri="{FF2B5EF4-FFF2-40B4-BE49-F238E27FC236}">
                    <a16:creationId xmlns:a16="http://schemas.microsoft.com/office/drawing/2014/main" id="{443C0EE3-BC8D-E646-BEC9-78037F8AD5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54704" y="3057430"/>
                <a:ext cx="3174998" cy="3356769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3D82F25-70AC-1144-B469-DCB52FB414EF}"/>
              </a:ext>
            </a:extLst>
          </p:cNvPr>
          <p:cNvSpPr txBox="1"/>
          <p:nvPr/>
        </p:nvSpPr>
        <p:spPr>
          <a:xfrm>
            <a:off x="2932590" y="351890"/>
            <a:ext cx="3305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Poetsen One" panose="020108030300000D0203" pitchFamily="2" charset="0"/>
              </a:rPr>
              <a:t>What’s inside?</a:t>
            </a:r>
          </a:p>
        </p:txBody>
      </p:sp>
      <p:pic>
        <p:nvPicPr>
          <p:cNvPr id="31" name="Online Media 7" descr="monkey">
            <a:hlinkClick r:id="" action="ppaction://media"/>
            <a:extLst>
              <a:ext uri="{FF2B5EF4-FFF2-40B4-BE49-F238E27FC236}">
                <a16:creationId xmlns:a16="http://schemas.microsoft.com/office/drawing/2014/main" id="{2765443C-8C2D-7143-B8DF-6C1BA0612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41988" y="1074875"/>
            <a:ext cx="443459" cy="443459"/>
          </a:xfrm>
          <a:prstGeom prst="rect">
            <a:avLst/>
          </a:prstGeom>
        </p:spPr>
      </p:pic>
      <p:pic>
        <p:nvPicPr>
          <p:cNvPr id="32" name="Online Media 8" descr="snake">
            <a:hlinkClick r:id="" action="ppaction://media"/>
            <a:extLst>
              <a:ext uri="{FF2B5EF4-FFF2-40B4-BE49-F238E27FC236}">
                <a16:creationId xmlns:a16="http://schemas.microsoft.com/office/drawing/2014/main" id="{5FB1B47E-944F-EA41-B96C-93FD85B8EF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76645" y="1592524"/>
            <a:ext cx="443459" cy="443459"/>
          </a:xfrm>
          <a:prstGeom prst="rect">
            <a:avLst/>
          </a:prstGeom>
        </p:spPr>
      </p:pic>
      <p:pic>
        <p:nvPicPr>
          <p:cNvPr id="33" name="Online Media 10" descr="3176">
            <a:hlinkClick r:id="" action="ppaction://media"/>
            <a:extLst>
              <a:ext uri="{FF2B5EF4-FFF2-40B4-BE49-F238E27FC236}">
                <a16:creationId xmlns:a16="http://schemas.microsoft.com/office/drawing/2014/main" id="{1B88026D-CEB4-DF42-95A3-29EE042585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240499" y="885811"/>
            <a:ext cx="361036" cy="36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364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00973 -0.00463 C 0.01077 -0.00532 0.01233 -0.00532 0.01337 -0.00625 C 0.01441 -0.00763 0.01476 -0.00949 0.0158 -0.01088 C 0.01719 -0.01319 0.01893 -0.01504 0.02084 -0.01689 C 0.0224 -0.02245 0.02327 -0.02592 0.0257 -0.03078 C 0.02639 -0.03263 0.02726 -0.03379 0.02813 -0.03541 C 0.02848 -0.0375 0.02865 -0.03958 0.02934 -0.04166 C 0.02952 -0.04328 0.03073 -0.04467 0.03073 -0.04606 C 0.03073 -0.04953 0.02917 -0.07453 0.02813 -0.08148 C 0.02743 -0.08472 0.02709 -0.08796 0.0257 -0.09074 C 0.02466 -0.09213 0.02379 -0.09375 0.02327 -0.09537 C 0.02066 -0.10092 0.02101 -0.10277 0.01702 -0.10763 C 0.01598 -0.10879 0.01441 -0.10949 0.01337 -0.11064 C 0.00729 -0.11713 0.0125 -0.11412 0.00608 -0.11666 C 0.00122 -0.12106 0.00139 -0.12176 -0.00382 -0.12453 C -0.00503 -0.12523 -0.00642 -0.12523 -0.00746 -0.12592 C -0.01007 -0.12777 -0.01215 -0.13125 -0.01493 -0.13217 C -0.01961 -0.13356 -0.02048 -0.13356 -0.02465 -0.1368 C -0.03194 -0.14236 -0.02725 -0.13981 -0.03333 -0.14583 C -0.03455 -0.14722 -0.03593 -0.14791 -0.03698 -0.14907 C -0.04236 -0.15486 -0.04739 -0.16111 -0.05052 -0.16898 C -0.05139 -0.17106 -0.05225 -0.17291 -0.05295 -0.175 C -0.05347 -0.17731 -0.05382 -0.17939 -0.05399 -0.18125 C -0.05382 -0.18402 -0.05312 -0.19189 -0.05173 -0.19513 C -0.05034 -0.19838 -0.04843 -0.20115 -0.0467 -0.20416 C -0.046 -0.20578 -0.04566 -0.20787 -0.04444 -0.20879 L -0.03698 -0.21504 C -0.03576 -0.2162 -0.03489 -0.21759 -0.03333 -0.21805 C -0.03177 -0.21875 -0.03003 -0.21898 -0.02847 -0.21967 C -0.02708 -0.22013 -0.02604 -0.22083 -0.02465 -0.22106 C -0.02187 -0.22199 -0.01909 -0.22222 -0.01597 -0.22268 C -0.01284 -0.22222 -0.00955 -0.22106 -0.00625 -0.22106 C -0.00052 -0.22106 0.00313 -0.22268 0.00834 -0.2243 C 0.01389 -0.22893 0.01823 -0.23101 0.02084 -0.23958 L 0.02327 -0.24884 C 0.02275 -0.25185 0.0224 -0.25509 0.02205 -0.25787 C 0.02136 -0.26111 0.01927 -0.26666 0.01823 -0.26875 C 0.01719 -0.2706 0.0158 -0.27199 0.01459 -0.27338 C 0.01337 -0.27476 0.01216 -0.27592 0.01094 -0.27638 C 0.00834 -0.27777 0.00573 -0.27777 0.00348 -0.27939 L -0.00382 -0.28564 C -0.00503 -0.2868 -0.00607 -0.28819 -0.00746 -0.28865 L -0.01111 -0.29027 C -0.01371 -0.29328 -0.01909 -0.29513 -0.01857 -0.2993 C -0.01857 -0.30046 -0.01788 -0.3118 -0.01597 -0.31481 C -0.0151 -0.31666 -0.01371 -0.31782 -0.0125 -0.31944 C -0.01111 -0.32152 -0.01007 -0.32384 -0.00868 -0.32546 C -0.00642 -0.3287 -0.00468 -0.33379 -0.00139 -0.33472 C 0.00191 -0.33588 0.00521 -0.33657 0.00834 -0.33773 C 0.00973 -0.33842 0.01094 -0.33865 0.01216 -0.33935 C 0.01268 -0.33981 0.01285 -0.34051 0.01337 -0.34074 " pathEditMode="relative" rAng="0" ptsTypes="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-17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0.00139 -0.37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87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89 -0.03264 C -0.08142 -0.05232 -0.12396 -0.07176 -0.13889 -0.10602 C -0.15399 -0.14028 -0.15399 -0.20903 -0.12917 -0.23866 C -0.10451 -0.26852 -0.02986 -0.26505 0.00972 -0.28449 C 0.04931 -0.30394 0.10868 -0.33426 0.10816 -0.35533 C 0.10781 -0.37685 0.05729 -0.39491 0.00694 -0.4125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1900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83" b="33563"/>
          <a:stretch/>
        </p:blipFill>
        <p:spPr>
          <a:xfrm>
            <a:off x="0" y="1479176"/>
            <a:ext cx="9144000" cy="231769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420BF6-E74D-E341-9699-045B52E8A03D}"/>
              </a:ext>
            </a:extLst>
          </p:cNvPr>
          <p:cNvSpPr/>
          <p:nvPr/>
        </p:nvSpPr>
        <p:spPr>
          <a:xfrm>
            <a:off x="6250259" y="5266222"/>
            <a:ext cx="1750741" cy="3791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cat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5309E4A-6785-374F-86ED-F9A33383217E}"/>
              </a:ext>
            </a:extLst>
          </p:cNvPr>
          <p:cNvSpPr/>
          <p:nvPr/>
        </p:nvSpPr>
        <p:spPr>
          <a:xfrm>
            <a:off x="1271239" y="5318938"/>
            <a:ext cx="1750741" cy="3791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dog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DA71E6C-EBFF-5D46-A667-09523BA194FF}"/>
              </a:ext>
            </a:extLst>
          </p:cNvPr>
          <p:cNvSpPr/>
          <p:nvPr/>
        </p:nvSpPr>
        <p:spPr>
          <a:xfrm>
            <a:off x="3862039" y="5318938"/>
            <a:ext cx="1750741" cy="3791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bird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B8E13-0AD9-CD4E-A742-D206DA2069EC}"/>
              </a:ext>
            </a:extLst>
          </p:cNvPr>
          <p:cNvSpPr/>
          <p:nvPr/>
        </p:nvSpPr>
        <p:spPr>
          <a:xfrm>
            <a:off x="1392435" y="1637179"/>
            <a:ext cx="3068053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oetsen One" panose="020108030300000D0203" pitchFamily="2" charset="0"/>
              </a:rPr>
              <a:t>Look and match.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F00F1-EF0C-5B4D-8520-463ABCBBB3D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C 0.03177 -0.02454 0.06389 -0.04907 0.10209 -0.0618 C 0.14028 -0.07454 0.19983 -0.0618 0.22847 -0.07662 C 0.25695 -0.0912 0.26528 -0.12037 0.27379 -0.1495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1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C 0.02135 -0.00995 0.04305 -0.01991 0.04861 -0.04722 C 0.05434 -0.07477 0.02517 -0.13889 0.03333 -0.16435 C 0.04149 -0.18981 0.07309 -0.21227 0.09739 -0.20023 C 0.12187 -0.18796 0.15277 -0.09954 0.17986 -0.0912 C 0.20694 -0.08287 0.25937 -0.14977 0.25937 -0.14954 C 0.27222 -0.15903 0.26423 -0.15278 0.25659 -0.14653 " pathEditMode="relative" rAng="0" ptsTypes="AAAAA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1 -3.7037E-7 C -0.04809 -0.15509 -0.06927 -0.31018 -0.12587 -0.36273 C -0.18229 -0.41528 -0.31806 -0.36366 -0.36598 -0.31551 C -0.41407 -0.26759 -0.38229 -0.11551 -0.41354 -0.075 C -0.44497 -0.03426 -0.53177 -0.06157 -0.55382 -0.07176 C -0.57604 -0.08171 -0.56129 -0.10833 -0.54653 -0.13518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7" name="Online Media 6" descr="CD1-TRACK 75">
            <a:hlinkClick r:id="" action="ppaction://media"/>
            <a:extLst>
              <a:ext uri="{FF2B5EF4-FFF2-40B4-BE49-F238E27FC236}">
                <a16:creationId xmlns:a16="http://schemas.microsoft.com/office/drawing/2014/main" id="{BF4D8D4C-6341-1747-8F18-37D091B8B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76372" y="720639"/>
            <a:ext cx="619298" cy="619298"/>
          </a:xfrm>
          <a:prstGeom prst="rect">
            <a:avLst/>
          </a:prstGeom>
        </p:spPr>
      </p:pic>
      <p:pic>
        <p:nvPicPr>
          <p:cNvPr id="8" name="Online Media 7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9672B25A-1C72-0E4E-85A5-969FD461B0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114290" y="-992764"/>
            <a:ext cx="812800" cy="812800"/>
          </a:xfrm>
          <a:prstGeom prst="rect">
            <a:avLst/>
          </a:prstGeom>
        </p:spPr>
      </p:pic>
      <p:pic>
        <p:nvPicPr>
          <p:cNvPr id="9" name="Online Media 8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29C74B26-4AB4-9843-BA39-AE43B963C7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18388" y="2201069"/>
            <a:ext cx="582612" cy="582612"/>
          </a:xfrm>
          <a:prstGeom prst="rect">
            <a:avLst/>
          </a:prstGeom>
        </p:spPr>
      </p:pic>
      <p:pic>
        <p:nvPicPr>
          <p:cNvPr id="10" name="Online Media 9" descr="CD1-TRACK 75_2">
            <a:hlinkClick r:id="" action="ppaction://media"/>
            <a:extLst>
              <a:ext uri="{FF2B5EF4-FFF2-40B4-BE49-F238E27FC236}">
                <a16:creationId xmlns:a16="http://schemas.microsoft.com/office/drawing/2014/main" id="{FE5CDE95-15B2-374D-B51B-7938E31E0E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46236" y="4849957"/>
            <a:ext cx="625764" cy="625764"/>
          </a:xfrm>
          <a:prstGeom prst="rect">
            <a:avLst/>
          </a:prstGeom>
        </p:spPr>
      </p:pic>
      <p:pic>
        <p:nvPicPr>
          <p:cNvPr id="11" name="Online Media 10" descr="CD1-TRACK 75_3">
            <a:hlinkClick r:id="" action="ppaction://media"/>
            <a:extLst>
              <a:ext uri="{FF2B5EF4-FFF2-40B4-BE49-F238E27FC236}">
                <a16:creationId xmlns:a16="http://schemas.microsoft.com/office/drawing/2014/main" id="{1FAB1015-1446-1347-8DD0-41A2B108F4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62354" y="4944918"/>
            <a:ext cx="625764" cy="6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867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8" name="Online Media 7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9672B25A-1C72-0E4E-85A5-969FD461B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14290" y="-992764"/>
            <a:ext cx="812800" cy="812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17E8B9-1463-2B43-80E6-D6FEE25046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9279" y="3115783"/>
            <a:ext cx="1100656" cy="1439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E2601A-BFB3-0745-BDAA-3CC88B407D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679" y="3268183"/>
            <a:ext cx="1100656" cy="1439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57E8E0-BECC-1640-8431-DB6D6A72B0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4079" y="3420583"/>
            <a:ext cx="1100656" cy="1439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66871D-EA58-0947-8896-34767A0995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793" y="3184866"/>
            <a:ext cx="908142" cy="14393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19ACEF-1573-E747-8CC3-D41025A3FA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193" y="3337266"/>
            <a:ext cx="908142" cy="14393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0764D9-08A7-F248-97BB-19EFD6B41B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593" y="3489666"/>
            <a:ext cx="908142" cy="1439320"/>
          </a:xfrm>
          <a:prstGeom prst="rect">
            <a:avLst/>
          </a:prstGeom>
        </p:spPr>
      </p:pic>
      <p:pic>
        <p:nvPicPr>
          <p:cNvPr id="7" name="Online Media 6" descr="CD1-TRACK 75_3">
            <a:hlinkClick r:id="" action="ppaction://media"/>
            <a:extLst>
              <a:ext uri="{FF2B5EF4-FFF2-40B4-BE49-F238E27FC236}">
                <a16:creationId xmlns:a16="http://schemas.microsoft.com/office/drawing/2014/main" id="{AFB8EC9D-3CC5-D042-A0BF-A79D245BB4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0636" y="5257800"/>
            <a:ext cx="812800" cy="812800"/>
          </a:xfrm>
          <a:prstGeom prst="rect">
            <a:avLst/>
          </a:prstGeom>
        </p:spPr>
      </p:pic>
      <p:pic>
        <p:nvPicPr>
          <p:cNvPr id="9" name="Online Media 8" descr="CD1-TRACK 75_2">
            <a:hlinkClick r:id="" action="ppaction://media"/>
            <a:extLst>
              <a:ext uri="{FF2B5EF4-FFF2-40B4-BE49-F238E27FC236}">
                <a16:creationId xmlns:a16="http://schemas.microsoft.com/office/drawing/2014/main" id="{91F28EC7-0A68-644A-B0E8-0CD64D2D0DE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5390" y="5257800"/>
            <a:ext cx="812800" cy="812800"/>
          </a:xfrm>
          <a:prstGeom prst="rect">
            <a:avLst/>
          </a:prstGeom>
        </p:spPr>
      </p:pic>
      <p:pic>
        <p:nvPicPr>
          <p:cNvPr id="10" name="Online Media 9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2AE22C69-BB9B-654A-8973-AF38DA505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88390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848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76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885 -0.00394 C 0.02534 -0.01968 0.04201 -0.03542 0.06979 -0.03172 C 0.09739 -0.02778 0.14548 0.04745 0.17465 0.01875 C 0.20364 -0.00996 0.20451 -0.14954 0.24409 -0.20417 C 0.28368 -0.25857 0.36232 -0.29445 0.41232 -0.3081 C 0.46232 -0.32199 0.52066 -0.33727 0.54409 -0.28704 C 0.56753 -0.23681 0.53975 -0.05695 0.5526 -0.00718 C 0.56545 0.04236 0.59323 0.02662 0.621 0.01065 " pathEditMode="relative" ptsTypes="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76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1024 -0.01689 C 0.04809 0.02084 0.08593 0.05857 0.12604 0.08727 C 0.16597 0.11598 0.18333 0.1426 0.25034 0.15556 C 0.31753 0.16852 0.47448 0.18912 0.52847 0.16528 C 0.58246 0.14144 0.57621 0.08426 0.57482 0.0125 C 0.57343 -0.05926 0.54166 -0.20949 0.51996 -0.26574 C 0.49826 -0.32176 0.49357 -0.31828 0.44427 -0.32407 C 0.39514 -0.33009 0.27604 -0.33171 0.22482 -0.30139 C 0.17361 -0.27106 0.15191 -0.19791 0.13698 -0.14213 C 0.12222 -0.08611 0.1217 0.00834 0.13576 0.03357 C 0.14982 0.0588 0.18541 0.03403 0.22118 0.00926 " pathEditMode="relative" ptsTypes="AAAAAAAAAAA">
                                      <p:cBhvr>
                                        <p:cTn id="2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083 -0.05996 C -0.02135 -0.01274 -0.02187 0.03449 0.02552 0.06041 C 0.07292 0.08634 0.20781 0.09675 0.26337 0.09606 C 0.31875 0.0956 0.33733 0.09884 0.35851 0.05717 C 0.37951 0.0155 0.38142 -0.10394 0.39011 -0.15417 C 0.39879 -0.20417 0.39913 -0.23264 0.41094 -0.24352 C 0.42257 -0.2544 0.44167 -0.23681 0.46094 -0.21922 " pathEditMode="relative" ptsTypes="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8" name="Online Media 7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9672B25A-1C72-0E4E-85A5-969FD461B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14290" y="-992764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FA4916-835D-A64A-8C2B-307756B11A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2" t="6197" r="689" b="6848"/>
          <a:stretch/>
        </p:blipFill>
        <p:spPr>
          <a:xfrm>
            <a:off x="0" y="1052502"/>
            <a:ext cx="9155151" cy="5047216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08969C-D009-A049-B3CE-C6DC5BE88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80" y="3227749"/>
            <a:ext cx="1683688" cy="2201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3E9A4C-E9DD-D64F-A149-91B0CE690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805" y="3368749"/>
            <a:ext cx="1349297" cy="2060745"/>
          </a:xfrm>
          <a:prstGeom prst="rect">
            <a:avLst/>
          </a:prstGeom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1DDD2E9-9719-864D-BD48-A0700670EE8E}"/>
              </a:ext>
            </a:extLst>
          </p:cNvPr>
          <p:cNvSpPr/>
          <p:nvPr/>
        </p:nvSpPr>
        <p:spPr>
          <a:xfrm>
            <a:off x="2096430" y="2620537"/>
            <a:ext cx="1226633" cy="413624"/>
          </a:xfrm>
          <a:prstGeom prst="wedgeRoundRectCallout">
            <a:avLst>
              <a:gd name="adj1" fmla="val -53036"/>
              <a:gd name="adj2" fmla="val 1291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This is a…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BFDB2226-515E-F442-A979-8ADAF3B46833}"/>
              </a:ext>
            </a:extLst>
          </p:cNvPr>
          <p:cNvSpPr/>
          <p:nvPr/>
        </p:nvSpPr>
        <p:spPr>
          <a:xfrm>
            <a:off x="4360127" y="2925225"/>
            <a:ext cx="1226633" cy="413623"/>
          </a:xfrm>
          <a:prstGeom prst="wedgeRoundRectCallout">
            <a:avLst>
              <a:gd name="adj1" fmla="val 50485"/>
              <a:gd name="adj2" fmla="val 1049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This is a…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9B884D-8D4A-9A4B-B0B0-8BCC8349D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3377" y="3631606"/>
            <a:ext cx="1965805" cy="1734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565B01-F87C-A54A-9CF8-7DB03E52F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9964" y="3422854"/>
            <a:ext cx="1891200" cy="16687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20E22D-8BA3-134C-AB74-465E29DF4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8672" y="3508118"/>
            <a:ext cx="1903328" cy="1679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A029AD-6CDF-CD4B-A1F6-DDA65CFE4F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9964" y="3412782"/>
            <a:ext cx="2119421" cy="18700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4E0FC91-23D6-DD48-96ED-AF2680D713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9746" y="3130550"/>
            <a:ext cx="2056975" cy="20569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007A9AF-B7C5-4842-B6BC-D7B5929EB3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2618" y="2809921"/>
            <a:ext cx="2472938" cy="24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8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6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2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5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08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9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1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5" name="Online Media 4" descr="CD1-TRACK 76_corrected">
            <a:hlinkClick r:id="" action="ppaction://media"/>
            <a:extLst>
              <a:ext uri="{FF2B5EF4-FFF2-40B4-BE49-F238E27FC236}">
                <a16:creationId xmlns:a16="http://schemas.microsoft.com/office/drawing/2014/main" id="{1EEFA1D0-1E46-5543-A40F-FA3A89554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5315" y="806181"/>
            <a:ext cx="540289" cy="5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573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7" name="Online Media 6" descr="CD1-TRACK 77">
            <a:hlinkClick r:id="" action="ppaction://media"/>
            <a:extLst>
              <a:ext uri="{FF2B5EF4-FFF2-40B4-BE49-F238E27FC236}">
                <a16:creationId xmlns:a16="http://schemas.microsoft.com/office/drawing/2014/main" id="{8800B592-AA87-7047-924C-82A3EB164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624840"/>
            <a:ext cx="578916" cy="5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557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4129" y="682718"/>
            <a:ext cx="8901954" cy="5563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7" name="Online Media 6" descr="CD1-TRACK 78">
            <a:hlinkClick r:id="" action="ppaction://media"/>
            <a:extLst>
              <a:ext uri="{FF2B5EF4-FFF2-40B4-BE49-F238E27FC236}">
                <a16:creationId xmlns:a16="http://schemas.microsoft.com/office/drawing/2014/main" id="{A7BB472A-143D-9149-B690-F296E216A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0080" y="672915"/>
            <a:ext cx="600863" cy="600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020A4-0D54-DB40-8A69-788C386B6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41" y="2207102"/>
            <a:ext cx="963467" cy="570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3D0C19-8E14-0F4B-9EEE-C277E153EF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6203" y="2323716"/>
            <a:ext cx="963467" cy="570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7A4E15-9005-C549-BB12-4962984532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792" y="2129121"/>
            <a:ext cx="963467" cy="570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824136-03FF-C547-B2CB-E06484C1C0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4383" y="2316163"/>
            <a:ext cx="1162050" cy="60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9216C3-BB5F-DF42-BBBA-C3B6B4778C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1617" y="2214463"/>
            <a:ext cx="1162050" cy="603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DBF737-04C7-434D-9083-69B025ACCC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0830" y="2476022"/>
            <a:ext cx="1162050" cy="603250"/>
          </a:xfrm>
          <a:prstGeom prst="rect">
            <a:avLst/>
          </a:prstGeom>
        </p:spPr>
      </p:pic>
      <p:pic>
        <p:nvPicPr>
          <p:cNvPr id="12" name="Online Media 11" descr="CD1-TRACK 78_1">
            <a:hlinkClick r:id="" action="ppaction://media"/>
            <a:extLst>
              <a:ext uri="{FF2B5EF4-FFF2-40B4-BE49-F238E27FC236}">
                <a16:creationId xmlns:a16="http://schemas.microsoft.com/office/drawing/2014/main" id="{21A1A26F-D31F-2C42-A389-B0DE71CCFD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0384" y="1919226"/>
            <a:ext cx="812800" cy="812800"/>
          </a:xfrm>
          <a:prstGeom prst="rect">
            <a:avLst/>
          </a:prstGeom>
        </p:spPr>
      </p:pic>
      <p:pic>
        <p:nvPicPr>
          <p:cNvPr id="20" name="Online Media 19" descr="CD1-TRACK 78_2">
            <a:hlinkClick r:id="" action="ppaction://media"/>
            <a:extLst>
              <a:ext uri="{FF2B5EF4-FFF2-40B4-BE49-F238E27FC236}">
                <a16:creationId xmlns:a16="http://schemas.microsoft.com/office/drawing/2014/main" id="{C384334C-2370-FF4C-8864-460953C9AB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3470" y="1897232"/>
            <a:ext cx="812800" cy="812800"/>
          </a:xfrm>
          <a:prstGeom prst="rect">
            <a:avLst/>
          </a:prstGeom>
        </p:spPr>
      </p:pic>
      <p:pic>
        <p:nvPicPr>
          <p:cNvPr id="21" name="Online Media 11" descr="CD1-TRACK 78_1">
            <a:hlinkClick r:id="" action="ppaction://media"/>
            <a:extLst>
              <a:ext uri="{FF2B5EF4-FFF2-40B4-BE49-F238E27FC236}">
                <a16:creationId xmlns:a16="http://schemas.microsoft.com/office/drawing/2014/main" id="{D643DF62-974E-7F44-95AE-B140F83FB3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7480" y="3079272"/>
            <a:ext cx="812800" cy="812800"/>
          </a:xfrm>
          <a:prstGeom prst="rect">
            <a:avLst/>
          </a:prstGeom>
        </p:spPr>
      </p:pic>
      <p:pic>
        <p:nvPicPr>
          <p:cNvPr id="22" name="Online Media 19" descr="CD1-TRACK 78_2">
            <a:hlinkClick r:id="" action="ppaction://media"/>
            <a:extLst>
              <a:ext uri="{FF2B5EF4-FFF2-40B4-BE49-F238E27FC236}">
                <a16:creationId xmlns:a16="http://schemas.microsoft.com/office/drawing/2014/main" id="{466F2039-6F25-4341-9297-50B8ACB69B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3470" y="2919413"/>
            <a:ext cx="812800" cy="812800"/>
          </a:xfrm>
          <a:prstGeom prst="rect">
            <a:avLst/>
          </a:prstGeom>
        </p:spPr>
      </p:pic>
      <p:pic>
        <p:nvPicPr>
          <p:cNvPr id="23" name="Online Media 11" descr="CD1-TRACK 78_1">
            <a:hlinkClick r:id="" action="ppaction://media"/>
            <a:extLst>
              <a:ext uri="{FF2B5EF4-FFF2-40B4-BE49-F238E27FC236}">
                <a16:creationId xmlns:a16="http://schemas.microsoft.com/office/drawing/2014/main" id="{2AA00857-C761-224C-8296-42ED395333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0384" y="4023519"/>
            <a:ext cx="812800" cy="812800"/>
          </a:xfrm>
          <a:prstGeom prst="rect">
            <a:avLst/>
          </a:prstGeom>
        </p:spPr>
      </p:pic>
      <p:pic>
        <p:nvPicPr>
          <p:cNvPr id="24" name="Online Media 19" descr="CD1-TRACK 78_2">
            <a:hlinkClick r:id="" action="ppaction://media"/>
            <a:extLst>
              <a:ext uri="{FF2B5EF4-FFF2-40B4-BE49-F238E27FC236}">
                <a16:creationId xmlns:a16="http://schemas.microsoft.com/office/drawing/2014/main" id="{26FF360F-48CB-3C42-ABFB-E01FE04124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9100" y="37707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848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1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1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07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165" b="33563"/>
          <a:stretch/>
        </p:blipFill>
        <p:spPr>
          <a:xfrm>
            <a:off x="0" y="1381022"/>
            <a:ext cx="9144000" cy="2415852"/>
          </a:xfrm>
          <a:prstGeom prst="rect">
            <a:avLst/>
          </a:prstGeom>
        </p:spPr>
      </p:pic>
      <p:sp>
        <p:nvSpPr>
          <p:cNvPr id="8" name="Magnetic Disk 7">
            <a:extLst>
              <a:ext uri="{FF2B5EF4-FFF2-40B4-BE49-F238E27FC236}">
                <a16:creationId xmlns:a16="http://schemas.microsoft.com/office/drawing/2014/main" id="{968D76B8-349E-584B-BA9D-63F81E95CE57}"/>
              </a:ext>
            </a:extLst>
          </p:cNvPr>
          <p:cNvSpPr/>
          <p:nvPr/>
        </p:nvSpPr>
        <p:spPr>
          <a:xfrm>
            <a:off x="1615459" y="4997770"/>
            <a:ext cx="1025912" cy="64119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4CB6A292-ACF8-C34B-B45F-CA00F766E1ED}"/>
              </a:ext>
            </a:extLst>
          </p:cNvPr>
          <p:cNvSpPr/>
          <p:nvPr/>
        </p:nvSpPr>
        <p:spPr>
          <a:xfrm>
            <a:off x="4258298" y="4997770"/>
            <a:ext cx="1025912" cy="64119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agnetic Disk 16">
            <a:extLst>
              <a:ext uri="{FF2B5EF4-FFF2-40B4-BE49-F238E27FC236}">
                <a16:creationId xmlns:a16="http://schemas.microsoft.com/office/drawing/2014/main" id="{6CF1444C-5406-0142-8FF4-5F8BEAC971E1}"/>
              </a:ext>
            </a:extLst>
          </p:cNvPr>
          <p:cNvSpPr/>
          <p:nvPr/>
        </p:nvSpPr>
        <p:spPr>
          <a:xfrm>
            <a:off x="6611206" y="4997770"/>
            <a:ext cx="1025912" cy="64119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nline Media 6" descr="birdsinging">
            <a:hlinkClick r:id="" action="ppaction://media"/>
            <a:extLst>
              <a:ext uri="{FF2B5EF4-FFF2-40B4-BE49-F238E27FC236}">
                <a16:creationId xmlns:a16="http://schemas.microsoft.com/office/drawing/2014/main" id="{CF72A99B-D8F0-404E-A3ED-B81A80C98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2371" y="5296063"/>
            <a:ext cx="307507" cy="307507"/>
          </a:xfrm>
          <a:prstGeom prst="rect">
            <a:avLst/>
          </a:prstGeom>
        </p:spPr>
      </p:pic>
      <p:pic>
        <p:nvPicPr>
          <p:cNvPr id="9" name="Online Media 8" descr="catMeowing">
            <a:hlinkClick r:id="" action="ppaction://media"/>
            <a:extLst>
              <a:ext uri="{FF2B5EF4-FFF2-40B4-BE49-F238E27FC236}">
                <a16:creationId xmlns:a16="http://schemas.microsoft.com/office/drawing/2014/main" id="{A975F950-78DC-9945-9B6C-3DE5D6D9CC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8591" y="5288824"/>
            <a:ext cx="301083" cy="301083"/>
          </a:xfrm>
          <a:prstGeom prst="rect">
            <a:avLst/>
          </a:prstGeom>
        </p:spPr>
      </p:pic>
      <p:pic>
        <p:nvPicPr>
          <p:cNvPr id="11" name="Online Media 10" descr="dogBarking">
            <a:hlinkClick r:id="" action="ppaction://media"/>
            <a:extLst>
              <a:ext uri="{FF2B5EF4-FFF2-40B4-BE49-F238E27FC236}">
                <a16:creationId xmlns:a16="http://schemas.microsoft.com/office/drawing/2014/main" id="{C3BF19A4-3DB5-C34B-90BB-2F0E1743C6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1848" y="5282202"/>
            <a:ext cx="281177" cy="2811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A9C614-E55D-7C40-B8C2-15AF924C03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7847" y="2513062"/>
            <a:ext cx="1352668" cy="13526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8592A5-DC2A-8349-A64E-D8A3A7B44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1016" y="2463136"/>
            <a:ext cx="1262351" cy="12623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7AD104-6BA2-8A42-ADCD-BB48AC0DD53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79018" y="2621844"/>
            <a:ext cx="1127919" cy="1127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6412E8-F90E-6F46-9565-0EC14661460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645374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2639 C 0.01979 -0.04561 0.03941 -0.11806 -0.0033 -0.14954 C -0.04618 -0.18172 -0.18906 -0.14537 -0.25591 -0.16551 C -0.32257 -0.18519 -0.41059 -0.23843 -0.40538 -0.26922 C -0.40035 -0.3 -0.27049 -0.36783 -0.22483 -0.35139 C -0.17813 -0.33496 -0.07031 -0.26574 -0.12865 -0.17153 C -0.18716 -0.07709 -0.38073 0.06851 -0.57327 0.21527 " pathEditMode="relative" rAng="0" ptsTypes="AA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87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4815 C 0.10556 0.16158 0.20313 0.27477 0.27084 0.25486 C 0.33907 0.23542 0.42466 -0.01273 0.4158 -0.07106 C 0.40695 -0.12939 0.24219 -0.14467 0.21754 -0.09375 C 0.19323 -0.04328 0.23125 0.09445 0.26927 0.2317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208 C 0.00452 -0.00579 0.02222 -0.01227 0.02847 -0.01227 C 0.06771 -0.01227 0.10816 0.10393 0.10816 0.22129 C 0.10816 0.16157 0.12813 0.10393 0.14705 0.10393 C 0.16736 0.10393 0.18663 0.16273 0.18663 0.22129 C 0.18663 0.19166 0.19653 0.16157 0.20642 0.16157 C 0.21667 0.16157 0.22691 0.19074 0.22691 0.22129 C 0.22691 0.20509 0.23177 0.19166 0.23681 0.19166 C 0.24202 0.19166 0.24688 0.20625 0.24688 0.22129 C 0.24688 0.21273 0.24965 0.20509 0.25208 0.20509 C 0.2533 0.20509 0.25712 0.21296 0.25712 0.22129 C 0.25712 0.2169 0.25833 0.21273 0.25955 0.21273 C 0.25955 0.21203 0.2625 0.21666 0.2625 0.22129 C 0.2625 0.21828 0.2625 0.2169 0.26372 0.2169 C 0.26372 0.21736 0.26493 0.21875 0.26493 0.22129 C 0.26493 0.21944 0.26493 0.21828 0.26493 0.21736 C 0.26632 0.21736 0.26632 0.21828 0.26632 0.21944 C 0.26754 0.21944 0.26754 0.21875 0.26754 0.21736 C 0.26945 0.21736 0.26945 0.21828 0.26945 0.21944 " pathEditMode="relative" rAng="0" ptsTypes="AAAAAAA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B4A028B-3E47-C341-B4EF-06840796F25A}"/>
              </a:ext>
            </a:extLst>
          </p:cNvPr>
          <p:cNvSpPr txBox="1"/>
          <p:nvPr/>
        </p:nvSpPr>
        <p:spPr>
          <a:xfrm>
            <a:off x="3353231" y="373620"/>
            <a:ext cx="296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oetsen One" panose="020108030300000D0203" pitchFamily="2" charset="0"/>
              </a:rPr>
              <a:t>What is it?</a:t>
            </a: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2936695B-3358-BF4C-9B74-D854858FA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53" y="4755272"/>
            <a:ext cx="1307960" cy="1307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117E20-FCB7-5A4A-8972-FE028FB3F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580" y="1238756"/>
            <a:ext cx="1197347" cy="11973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B4D278-66E0-CC4A-9B33-4DAB56B9B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154" y="1065465"/>
            <a:ext cx="1345818" cy="1345818"/>
          </a:xfrm>
          <a:prstGeom prst="rect">
            <a:avLst/>
          </a:prstGeom>
        </p:spPr>
      </p:pic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EAFFDF7F-4D06-E944-B9E1-C657FD3F6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57" y="2853078"/>
            <a:ext cx="1345819" cy="1345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EEE603-6465-6F4C-946A-47DC5864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153" y="2982839"/>
            <a:ext cx="1215379" cy="12153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C8D478-4ACA-154C-8A8B-EBDAE07BF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80" y="2830593"/>
            <a:ext cx="1345819" cy="1345819"/>
          </a:xfrm>
          <a:prstGeom prst="rect">
            <a:avLst/>
          </a:prstGeom>
        </p:spPr>
      </p:pic>
      <p:pic>
        <p:nvPicPr>
          <p:cNvPr id="42" name="Content Placeholder 4">
            <a:extLst>
              <a:ext uri="{FF2B5EF4-FFF2-40B4-BE49-F238E27FC236}">
                <a16:creationId xmlns:a16="http://schemas.microsoft.com/office/drawing/2014/main" id="{A8D3F65C-E6EB-134C-88A2-F50513584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57" y="4695605"/>
            <a:ext cx="1307960" cy="13079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4649EC0-96E3-CA43-BDD2-59A09B78A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580" y="4877656"/>
            <a:ext cx="1112740" cy="11127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C41445C-416F-8642-B0F9-FD7A15A97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358" y="1065465"/>
            <a:ext cx="1345818" cy="134581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F436D1-46DC-FF47-BE62-991C91B72241}"/>
              </a:ext>
            </a:extLst>
          </p:cNvPr>
          <p:cNvSpPr/>
          <p:nvPr/>
        </p:nvSpPr>
        <p:spPr>
          <a:xfrm>
            <a:off x="1228164" y="999192"/>
            <a:ext cx="1345818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49E4D5D-E432-9248-8D03-881AA63CA4F4}"/>
              </a:ext>
            </a:extLst>
          </p:cNvPr>
          <p:cNvSpPr/>
          <p:nvPr/>
        </p:nvSpPr>
        <p:spPr>
          <a:xfrm>
            <a:off x="3905007" y="999192"/>
            <a:ext cx="1345818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F4D8C859-DB98-4C4F-8178-EBC71A0627A5}"/>
              </a:ext>
            </a:extLst>
          </p:cNvPr>
          <p:cNvSpPr/>
          <p:nvPr/>
        </p:nvSpPr>
        <p:spPr>
          <a:xfrm>
            <a:off x="6692610" y="999192"/>
            <a:ext cx="1345818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556DD68-BE95-9144-AE63-879B52AE6EF3}"/>
              </a:ext>
            </a:extLst>
          </p:cNvPr>
          <p:cNvSpPr/>
          <p:nvPr/>
        </p:nvSpPr>
        <p:spPr>
          <a:xfrm>
            <a:off x="1228163" y="2835315"/>
            <a:ext cx="1332580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64F47FE-3D93-AB4C-B3DD-158763F33DA8}"/>
              </a:ext>
            </a:extLst>
          </p:cNvPr>
          <p:cNvSpPr/>
          <p:nvPr/>
        </p:nvSpPr>
        <p:spPr>
          <a:xfrm>
            <a:off x="3905006" y="2835315"/>
            <a:ext cx="1332580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2FB3AF97-4C3E-F349-A0DC-B550AA400AF1}"/>
              </a:ext>
            </a:extLst>
          </p:cNvPr>
          <p:cNvSpPr/>
          <p:nvPr/>
        </p:nvSpPr>
        <p:spPr>
          <a:xfrm>
            <a:off x="6692609" y="2835315"/>
            <a:ext cx="1332580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1715E58-A206-174D-B455-AC1051DA57F4}"/>
              </a:ext>
            </a:extLst>
          </p:cNvPr>
          <p:cNvSpPr/>
          <p:nvPr/>
        </p:nvSpPr>
        <p:spPr>
          <a:xfrm>
            <a:off x="1228163" y="4665287"/>
            <a:ext cx="1332581" cy="1307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A83DF2B-62B5-C345-9387-922ED6201A44}"/>
              </a:ext>
            </a:extLst>
          </p:cNvPr>
          <p:cNvSpPr/>
          <p:nvPr/>
        </p:nvSpPr>
        <p:spPr>
          <a:xfrm>
            <a:off x="3905006" y="4665287"/>
            <a:ext cx="1332581" cy="1307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04FA4524-CBA0-A14D-950A-954D89A626DF}"/>
              </a:ext>
            </a:extLst>
          </p:cNvPr>
          <p:cNvSpPr/>
          <p:nvPr/>
        </p:nvSpPr>
        <p:spPr>
          <a:xfrm>
            <a:off x="6692609" y="4665287"/>
            <a:ext cx="1332581" cy="1307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6E185-D0E1-2B40-8CAE-5A6B6F25EC17}"/>
              </a:ext>
            </a:extLst>
          </p:cNvPr>
          <p:cNvSpPr txBox="1"/>
          <p:nvPr/>
        </p:nvSpPr>
        <p:spPr>
          <a:xfrm>
            <a:off x="1488733" y="2260663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0D6952-3C6F-2444-B48A-D52855BBD6B6}"/>
              </a:ext>
            </a:extLst>
          </p:cNvPr>
          <p:cNvSpPr txBox="1"/>
          <p:nvPr/>
        </p:nvSpPr>
        <p:spPr>
          <a:xfrm>
            <a:off x="1469914" y="4090522"/>
            <a:ext cx="84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bird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71CED9-DD15-0748-A1B5-826293A638A0}"/>
              </a:ext>
            </a:extLst>
          </p:cNvPr>
          <p:cNvSpPr txBox="1"/>
          <p:nvPr/>
        </p:nvSpPr>
        <p:spPr>
          <a:xfrm>
            <a:off x="1469914" y="5877005"/>
            <a:ext cx="84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bird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63BA6-02B9-4946-ABAB-9C9C4D7E2B85}"/>
              </a:ext>
            </a:extLst>
          </p:cNvPr>
          <p:cNvSpPr txBox="1"/>
          <p:nvPr/>
        </p:nvSpPr>
        <p:spPr>
          <a:xfrm>
            <a:off x="4228478" y="2260663"/>
            <a:ext cx="68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52B935-2613-C446-A9EA-001A2F7FC3F1}"/>
              </a:ext>
            </a:extLst>
          </p:cNvPr>
          <p:cNvSpPr txBox="1"/>
          <p:nvPr/>
        </p:nvSpPr>
        <p:spPr>
          <a:xfrm>
            <a:off x="4165576" y="4090522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C3002E-AD56-1D41-9A4F-B455F4D6D5F0}"/>
              </a:ext>
            </a:extLst>
          </p:cNvPr>
          <p:cNvSpPr txBox="1"/>
          <p:nvPr/>
        </p:nvSpPr>
        <p:spPr>
          <a:xfrm>
            <a:off x="4228478" y="5877005"/>
            <a:ext cx="68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F3D1D5-3541-2A47-AE42-3521F1C1DBAD}"/>
              </a:ext>
            </a:extLst>
          </p:cNvPr>
          <p:cNvSpPr txBox="1"/>
          <p:nvPr/>
        </p:nvSpPr>
        <p:spPr>
          <a:xfrm>
            <a:off x="6959799" y="2260663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6E3FD7-8144-5C41-8642-F73413FA76CF}"/>
              </a:ext>
            </a:extLst>
          </p:cNvPr>
          <p:cNvSpPr txBox="1"/>
          <p:nvPr/>
        </p:nvSpPr>
        <p:spPr>
          <a:xfrm>
            <a:off x="7022701" y="4090522"/>
            <a:ext cx="68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cat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B49C5D-EB6A-2D45-8E3B-6ADB62A50FA6}"/>
              </a:ext>
            </a:extLst>
          </p:cNvPr>
          <p:cNvSpPr txBox="1"/>
          <p:nvPr/>
        </p:nvSpPr>
        <p:spPr>
          <a:xfrm>
            <a:off x="6940980" y="5877005"/>
            <a:ext cx="84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bird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242180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1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pic>
        <p:nvPicPr>
          <p:cNvPr id="7" name="Online Media 6" descr="CD1-TRACK 64">
            <a:hlinkClick r:id="" action="ppaction://media"/>
            <a:extLst>
              <a:ext uri="{FF2B5EF4-FFF2-40B4-BE49-F238E27FC236}">
                <a16:creationId xmlns:a16="http://schemas.microsoft.com/office/drawing/2014/main" id="{9F1C7A47-2C87-7A4F-B4C7-0A342530D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2725" y="612776"/>
            <a:ext cx="549275" cy="549275"/>
          </a:xfrm>
          <a:prstGeom prst="rect">
            <a:avLst/>
          </a:prstGeom>
        </p:spPr>
      </p:pic>
      <p:pic>
        <p:nvPicPr>
          <p:cNvPr id="8" name="Online Media 7" descr="CD1-TRACK 65">
            <a:hlinkClick r:id="" action="ppaction://media"/>
            <a:extLst>
              <a:ext uri="{FF2B5EF4-FFF2-40B4-BE49-F238E27FC236}">
                <a16:creationId xmlns:a16="http://schemas.microsoft.com/office/drawing/2014/main" id="{1B7E5F8B-221F-324A-85C9-DF173B4BDB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3334" y="5540931"/>
            <a:ext cx="543778" cy="543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3695622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50762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A2EDC-73C4-2F47-8EE0-4E56651D6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5325" y="2586038"/>
            <a:ext cx="1181660" cy="528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94E18-8591-3548-87BE-9F70C2F25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8663" y="-901644"/>
            <a:ext cx="1038952" cy="593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55009F-31C2-6540-89F0-EC73DAA52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760" y="-1136696"/>
            <a:ext cx="1038952" cy="8239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2E2396-6F6D-EC4D-9246-07EA437F6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-1092674"/>
            <a:ext cx="1566166" cy="1092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120A85-84B5-2745-B0DF-9C1173C0E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3413" y="-1120437"/>
            <a:ext cx="1566166" cy="1092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AAFFDB-3B98-6646-812B-147479EC0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1081126"/>
            <a:ext cx="1566166" cy="10926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E10DCB-ADB0-7B43-BE13-F27ADF8F8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0452" y="4429919"/>
            <a:ext cx="1038952" cy="5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211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-0.00579 C 0.0441 -0.04468 0.06962 -0.08357 0.09444 -0.08495 C 0.11892 -0.08634 0.11562 -0.0213 0.16649 -0.01412 C 0.21719 -0.00718 0.33368 -0.05857 0.39931 -0.04282 C 0.46493 -0.02708 0.50833 0.0463 0.56007 0.08032 C 0.61181 0.11435 0.71094 0.13241 0.70937 0.16134 C 0.70799 0.19028 0.61302 0.26597 0.55121 0.25417 C 0.48941 0.24236 0.37986 0.10602 0.33854 0.09051 C 0.29722 0.075 0.30312 0.16134 0.30312 0.16157 L 0.30312 0.16134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44444E-6 C -0.02031 0.02639 -0.04514 0.05232 -0.0474 0.09028 C -0.04983 0.12825 -0.05069 0.18959 -0.01007 0.23033 C 0.03056 0.2713 0.15417 0.28959 0.19618 0.33473 C 0.23854 0.37963 0.24358 0.50093 0.24358 0.50139 L 0.24358 0.50093 L 0.24358 0.50139 " pathEditMode="relative" rAng="0" ptsTypes="AAAAA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0.00139 0.09699 0.00226 0.19444 0.04861 0.253 C 0.09532 0.31157 0.21337 0.30879 0.28039 0.35069 C 0.34723 0.39259 0.3915 0.4993 0.44983 0.5037 C 0.50851 0.50833 0.57882 0.39814 0.63143 0.37847 C 0.68403 0.35879 0.73195 0.36713 0.76615 0.38564 C 0.79983 0.40463 0.82657 0.44213 0.8349 0.4912 C 0.84306 0.54004 0.81216 0.62939 0.81476 0.67939 C 0.81719 0.72916 0.85 0.78958 0.85 0.79027 L 0.85 0.78958 L 0.85 0.79027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00" y="3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213 C 0.06198 -0.00718 0.10608 -0.03542 0.1441 -0.07454 C 0.18246 -0.11389 0.21319 -0.18704 0.24722 -0.21412 C 0.28142 -0.2412 0.31111 -0.20648 0.34878 -0.23704 C 0.38663 -0.26759 0.42639 -0.37292 0.47378 -0.39745 C 0.52118 -0.42222 0.57517 -0.36551 0.63316 -0.38495 C 0.69132 -0.4044 0.77413 -0.49861 0.82222 -0.51412 C 0.87049 -0.52986 0.91701 -0.51412 0.92222 -0.4787 C 0.92743 -0.44329 0.89809 -0.34028 0.85347 -0.30162 C 0.80903 -0.26319 0.70712 -0.26273 0.65503 -0.24745 C 0.60295 -0.23218 0.57934 -0.24097 0.54097 -0.20995 C 0.50278 -0.17917 0.44653 -0.08819 0.42535 -0.06204 C 0.40434 -0.03611 0.41441 -0.0537 0.41441 -0.0537 L 0.41441 -0.0537 " pathEditMode="relative" ptsTypes="AAAAAAAAAAAA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6273 C 0.01042 0.11944 0.00921 0.17615 -0.03506 0.19814 C -0.07934 0.2199 -0.19392 0.18449 -0.25381 0.19398 C -0.31371 0.20324 -0.3677 0.22268 -0.39444 0.25439 C -0.42135 0.28587 -0.39288 0.35254 -0.41475 0.38356 C -0.43663 0.41435 -0.50642 0.41134 -0.52569 0.43981 C -0.54496 0.46828 -0.53038 0.55439 -0.53038 0.55439 L -0.53038 0.55439 " pathEditMode="relative" ptsTypes="AAAAAA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 0.03981 C -0.10226 0.01204 -0.14844 -0.01574 -0.18108 -0.01435 C -0.21354 -0.01296 -0.21927 0.0331 -0.25139 0.04815 C -0.28333 0.06296 -0.33281 0.09606 -0.37326 0.07523 C -0.41354 0.0544 -0.4375 -0.04074 -0.49358 -0.07685 C -0.54948 -0.11296 -0.65469 -0.14051 -0.7092 -0.14144 C -0.76354 -0.14259 -0.7967 -0.11435 -0.82014 -0.0831 C -0.84358 -0.05185 -0.87014 0.03287 -0.84983 0.04606 C -0.82951 0.05926 -0.73958 -0.00787 -0.69826 -0.00394 C -0.65677 -0.00023 -0.61406 0.03866 -0.60139 0.06898 C -0.58854 0.09907 -0.6467 0.14629 -0.6217 0.17731 C -0.5967 0.2081 -0.49427 0.29259 -0.45139 0.2544 C -0.40833 0.2162 -0.34149 0.00717 -0.36389 -0.05185 C -0.38628 -0.11088 -0.5092 -0.14884 -0.58576 -0.09977 C -0.66233 -0.05093 -0.81701 0.16504 -0.82326 0.2419 C -0.82951 0.31852 -0.69306 0.35046 -0.62326 0.36065 C -0.55347 0.3706 -0.45764 0.29074 -0.40451 0.30231 C -0.35139 0.31366 -0.30451 0.4294 -0.30451 0.4294 L -0.30451 0.4294 L -0.28889 0.44375 " pathEditMode="relative" ptsTypes="AAAAAAAAAAAAAAAAAA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322309135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165" b="33563"/>
          <a:stretch/>
        </p:blipFill>
        <p:spPr>
          <a:xfrm>
            <a:off x="0" y="1381022"/>
            <a:ext cx="9144000" cy="2415852"/>
          </a:xfrm>
          <a:prstGeom prst="rect">
            <a:avLst/>
          </a:prstGeom>
        </p:spPr>
      </p:pic>
      <p:sp>
        <p:nvSpPr>
          <p:cNvPr id="8" name="Magnetic Disk 7">
            <a:extLst>
              <a:ext uri="{FF2B5EF4-FFF2-40B4-BE49-F238E27FC236}">
                <a16:creationId xmlns:a16="http://schemas.microsoft.com/office/drawing/2014/main" id="{968D76B8-349E-584B-BA9D-63F81E95CE57}"/>
              </a:ext>
            </a:extLst>
          </p:cNvPr>
          <p:cNvSpPr/>
          <p:nvPr/>
        </p:nvSpPr>
        <p:spPr>
          <a:xfrm>
            <a:off x="1615459" y="4997770"/>
            <a:ext cx="1025912" cy="64119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4CB6A292-ACF8-C34B-B45F-CA00F766E1ED}"/>
              </a:ext>
            </a:extLst>
          </p:cNvPr>
          <p:cNvSpPr/>
          <p:nvPr/>
        </p:nvSpPr>
        <p:spPr>
          <a:xfrm>
            <a:off x="4258298" y="4997770"/>
            <a:ext cx="1025912" cy="64119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agnetic Disk 16">
            <a:extLst>
              <a:ext uri="{FF2B5EF4-FFF2-40B4-BE49-F238E27FC236}">
                <a16:creationId xmlns:a16="http://schemas.microsoft.com/office/drawing/2014/main" id="{6CF1444C-5406-0142-8FF4-5F8BEAC971E1}"/>
              </a:ext>
            </a:extLst>
          </p:cNvPr>
          <p:cNvSpPr/>
          <p:nvPr/>
        </p:nvSpPr>
        <p:spPr>
          <a:xfrm>
            <a:off x="6611206" y="4997770"/>
            <a:ext cx="1025912" cy="64119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nline Media 6" descr="birdsinging">
            <a:hlinkClick r:id="" action="ppaction://media"/>
            <a:extLst>
              <a:ext uri="{FF2B5EF4-FFF2-40B4-BE49-F238E27FC236}">
                <a16:creationId xmlns:a16="http://schemas.microsoft.com/office/drawing/2014/main" id="{CF72A99B-D8F0-404E-A3ED-B81A80C98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2371" y="5296063"/>
            <a:ext cx="307507" cy="307507"/>
          </a:xfrm>
          <a:prstGeom prst="rect">
            <a:avLst/>
          </a:prstGeom>
        </p:spPr>
      </p:pic>
      <p:pic>
        <p:nvPicPr>
          <p:cNvPr id="9" name="Online Media 8" descr="catMeowing">
            <a:hlinkClick r:id="" action="ppaction://media"/>
            <a:extLst>
              <a:ext uri="{FF2B5EF4-FFF2-40B4-BE49-F238E27FC236}">
                <a16:creationId xmlns:a16="http://schemas.microsoft.com/office/drawing/2014/main" id="{A975F950-78DC-9945-9B6C-3DE5D6D9CC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8591" y="5288824"/>
            <a:ext cx="301083" cy="301083"/>
          </a:xfrm>
          <a:prstGeom prst="rect">
            <a:avLst/>
          </a:prstGeom>
        </p:spPr>
      </p:pic>
      <p:pic>
        <p:nvPicPr>
          <p:cNvPr id="11" name="Online Media 10" descr="dogBarking">
            <a:hlinkClick r:id="" action="ppaction://media"/>
            <a:extLst>
              <a:ext uri="{FF2B5EF4-FFF2-40B4-BE49-F238E27FC236}">
                <a16:creationId xmlns:a16="http://schemas.microsoft.com/office/drawing/2014/main" id="{C3BF19A4-3DB5-C34B-90BB-2F0E1743C6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1848" y="5282202"/>
            <a:ext cx="281177" cy="2811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A9C614-E55D-7C40-B8C2-15AF924C03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7847" y="2513062"/>
            <a:ext cx="1352668" cy="13526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8592A5-DC2A-8349-A64E-D8A3A7B44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1016" y="2463136"/>
            <a:ext cx="1262351" cy="12623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7AD104-6BA2-8A42-ADCD-BB48AC0DD53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79018" y="2621844"/>
            <a:ext cx="1127919" cy="1127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6412E8-F90E-6F46-9565-0EC14661460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4836765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2639 C 0.01979 -0.04561 0.03941 -0.11806 -0.0033 -0.14954 C -0.04618 -0.18172 -0.18906 -0.14537 -0.25591 -0.16551 C -0.32257 -0.18519 -0.41059 -0.23843 -0.40538 -0.26922 C -0.40035 -0.3 -0.27049 -0.36783 -0.22483 -0.35139 C -0.17813 -0.33496 -0.07031 -0.26574 -0.12865 -0.17153 C -0.18716 -0.07709 -0.38073 0.06851 -0.57327 0.21527 " pathEditMode="relative" rAng="0" ptsTypes="AA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87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4815 C 0.10556 0.16158 0.20313 0.27477 0.27084 0.25486 C 0.33907 0.23542 0.42466 -0.01273 0.4158 -0.07106 C 0.40695 -0.12939 0.24219 -0.14467 0.21754 -0.09375 C 0.19323 -0.04328 0.23125 0.09445 0.26927 0.2317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208 C 0.00452 -0.00579 0.02222 -0.01227 0.02847 -0.01227 C 0.06771 -0.01227 0.10816 0.10393 0.10816 0.22129 C 0.10816 0.16157 0.12813 0.10393 0.14705 0.10393 C 0.16736 0.10393 0.18663 0.16273 0.18663 0.22129 C 0.18663 0.19166 0.19653 0.16157 0.20642 0.16157 C 0.21667 0.16157 0.22691 0.19074 0.22691 0.22129 C 0.22691 0.20509 0.23177 0.19166 0.23681 0.19166 C 0.24202 0.19166 0.24688 0.20625 0.24688 0.22129 C 0.24688 0.21273 0.24965 0.20509 0.25208 0.20509 C 0.2533 0.20509 0.25712 0.21296 0.25712 0.22129 C 0.25712 0.2169 0.25833 0.21273 0.25955 0.21273 C 0.25955 0.21203 0.2625 0.21666 0.2625 0.22129 C 0.2625 0.21828 0.2625 0.2169 0.26372 0.2169 C 0.26372 0.21736 0.26493 0.21875 0.26493 0.22129 C 0.26493 0.21944 0.26493 0.21828 0.26493 0.21736 C 0.26632 0.21736 0.26632 0.21828 0.26632 0.21944 C 0.26754 0.21944 0.26754 0.21875 0.26754 0.21736 C 0.26945 0.21736 0.26945 0.21828 0.26945 0.21944 " pathEditMode="relative" rAng="0" ptsTypes="AAAAAAA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B4A028B-3E47-C341-B4EF-06840796F25A}"/>
              </a:ext>
            </a:extLst>
          </p:cNvPr>
          <p:cNvSpPr txBox="1"/>
          <p:nvPr/>
        </p:nvSpPr>
        <p:spPr>
          <a:xfrm>
            <a:off x="3353231" y="373620"/>
            <a:ext cx="296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oetsen One" panose="020108030300000D0203" pitchFamily="2" charset="0"/>
              </a:rPr>
              <a:t>What is it?</a:t>
            </a: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2936695B-3358-BF4C-9B74-D854858FA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53" y="4755272"/>
            <a:ext cx="1307960" cy="1307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117E20-FCB7-5A4A-8972-FE028FB3F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580" y="1238756"/>
            <a:ext cx="1197347" cy="11973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B4D278-66E0-CC4A-9B33-4DAB56B9B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154" y="1065465"/>
            <a:ext cx="1345818" cy="1345818"/>
          </a:xfrm>
          <a:prstGeom prst="rect">
            <a:avLst/>
          </a:prstGeom>
        </p:spPr>
      </p:pic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EAFFDF7F-4D06-E944-B9E1-C657FD3F6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57" y="2853078"/>
            <a:ext cx="1345819" cy="1345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EEE603-6465-6F4C-946A-47DC5864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153" y="2982839"/>
            <a:ext cx="1215379" cy="12153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C8D478-4ACA-154C-8A8B-EBDAE07BF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80" y="2830593"/>
            <a:ext cx="1345819" cy="1345819"/>
          </a:xfrm>
          <a:prstGeom prst="rect">
            <a:avLst/>
          </a:prstGeom>
        </p:spPr>
      </p:pic>
      <p:pic>
        <p:nvPicPr>
          <p:cNvPr id="42" name="Content Placeholder 4">
            <a:extLst>
              <a:ext uri="{FF2B5EF4-FFF2-40B4-BE49-F238E27FC236}">
                <a16:creationId xmlns:a16="http://schemas.microsoft.com/office/drawing/2014/main" id="{A8D3F65C-E6EB-134C-88A2-F50513584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57" y="4695605"/>
            <a:ext cx="1307960" cy="13079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4649EC0-96E3-CA43-BDD2-59A09B78A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580" y="4877656"/>
            <a:ext cx="1112740" cy="11127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C41445C-416F-8642-B0F9-FD7A15A97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358" y="1065465"/>
            <a:ext cx="1345818" cy="134581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F436D1-46DC-FF47-BE62-991C91B72241}"/>
              </a:ext>
            </a:extLst>
          </p:cNvPr>
          <p:cNvSpPr/>
          <p:nvPr/>
        </p:nvSpPr>
        <p:spPr>
          <a:xfrm>
            <a:off x="1228164" y="999192"/>
            <a:ext cx="1345818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49E4D5D-E432-9248-8D03-881AA63CA4F4}"/>
              </a:ext>
            </a:extLst>
          </p:cNvPr>
          <p:cNvSpPr/>
          <p:nvPr/>
        </p:nvSpPr>
        <p:spPr>
          <a:xfrm>
            <a:off x="3905007" y="999192"/>
            <a:ext cx="1345818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F4D8C859-DB98-4C4F-8178-EBC71A0627A5}"/>
              </a:ext>
            </a:extLst>
          </p:cNvPr>
          <p:cNvSpPr/>
          <p:nvPr/>
        </p:nvSpPr>
        <p:spPr>
          <a:xfrm>
            <a:off x="6692610" y="999192"/>
            <a:ext cx="1345818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556DD68-BE95-9144-AE63-879B52AE6EF3}"/>
              </a:ext>
            </a:extLst>
          </p:cNvPr>
          <p:cNvSpPr/>
          <p:nvPr/>
        </p:nvSpPr>
        <p:spPr>
          <a:xfrm>
            <a:off x="1228163" y="2835315"/>
            <a:ext cx="1332580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64F47FE-3D93-AB4C-B3DD-158763F33DA8}"/>
              </a:ext>
            </a:extLst>
          </p:cNvPr>
          <p:cNvSpPr/>
          <p:nvPr/>
        </p:nvSpPr>
        <p:spPr>
          <a:xfrm>
            <a:off x="3905006" y="2835315"/>
            <a:ext cx="1332580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2FB3AF97-4C3E-F349-A0DC-B550AA400AF1}"/>
              </a:ext>
            </a:extLst>
          </p:cNvPr>
          <p:cNvSpPr/>
          <p:nvPr/>
        </p:nvSpPr>
        <p:spPr>
          <a:xfrm>
            <a:off x="6692609" y="2835315"/>
            <a:ext cx="1332580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1715E58-A206-174D-B455-AC1051DA57F4}"/>
              </a:ext>
            </a:extLst>
          </p:cNvPr>
          <p:cNvSpPr/>
          <p:nvPr/>
        </p:nvSpPr>
        <p:spPr>
          <a:xfrm>
            <a:off x="1228163" y="4665287"/>
            <a:ext cx="1332581" cy="1307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A83DF2B-62B5-C345-9387-922ED6201A44}"/>
              </a:ext>
            </a:extLst>
          </p:cNvPr>
          <p:cNvSpPr/>
          <p:nvPr/>
        </p:nvSpPr>
        <p:spPr>
          <a:xfrm>
            <a:off x="3905006" y="4665287"/>
            <a:ext cx="1332581" cy="1307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04FA4524-CBA0-A14D-950A-954D89A626DF}"/>
              </a:ext>
            </a:extLst>
          </p:cNvPr>
          <p:cNvSpPr/>
          <p:nvPr/>
        </p:nvSpPr>
        <p:spPr>
          <a:xfrm>
            <a:off x="6692609" y="4665287"/>
            <a:ext cx="1332581" cy="1307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6E185-D0E1-2B40-8CAE-5A6B6F25EC17}"/>
              </a:ext>
            </a:extLst>
          </p:cNvPr>
          <p:cNvSpPr txBox="1"/>
          <p:nvPr/>
        </p:nvSpPr>
        <p:spPr>
          <a:xfrm>
            <a:off x="1488733" y="2260663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0D6952-3C6F-2444-B48A-D52855BBD6B6}"/>
              </a:ext>
            </a:extLst>
          </p:cNvPr>
          <p:cNvSpPr txBox="1"/>
          <p:nvPr/>
        </p:nvSpPr>
        <p:spPr>
          <a:xfrm>
            <a:off x="1469914" y="4090522"/>
            <a:ext cx="84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bird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71CED9-DD15-0748-A1B5-826293A638A0}"/>
              </a:ext>
            </a:extLst>
          </p:cNvPr>
          <p:cNvSpPr txBox="1"/>
          <p:nvPr/>
        </p:nvSpPr>
        <p:spPr>
          <a:xfrm>
            <a:off x="1469914" y="5877005"/>
            <a:ext cx="84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bird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63BA6-02B9-4946-ABAB-9C9C4D7E2B85}"/>
              </a:ext>
            </a:extLst>
          </p:cNvPr>
          <p:cNvSpPr txBox="1"/>
          <p:nvPr/>
        </p:nvSpPr>
        <p:spPr>
          <a:xfrm>
            <a:off x="4228478" y="2260663"/>
            <a:ext cx="68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52B935-2613-C446-A9EA-001A2F7FC3F1}"/>
              </a:ext>
            </a:extLst>
          </p:cNvPr>
          <p:cNvSpPr txBox="1"/>
          <p:nvPr/>
        </p:nvSpPr>
        <p:spPr>
          <a:xfrm>
            <a:off x="4165576" y="4090522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C3002E-AD56-1D41-9A4F-B455F4D6D5F0}"/>
              </a:ext>
            </a:extLst>
          </p:cNvPr>
          <p:cNvSpPr txBox="1"/>
          <p:nvPr/>
        </p:nvSpPr>
        <p:spPr>
          <a:xfrm>
            <a:off x="4228478" y="5877005"/>
            <a:ext cx="68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F3D1D5-3541-2A47-AE42-3521F1C1DBAD}"/>
              </a:ext>
            </a:extLst>
          </p:cNvPr>
          <p:cNvSpPr txBox="1"/>
          <p:nvPr/>
        </p:nvSpPr>
        <p:spPr>
          <a:xfrm>
            <a:off x="6959799" y="2260663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6E3FD7-8144-5C41-8642-F73413FA76CF}"/>
              </a:ext>
            </a:extLst>
          </p:cNvPr>
          <p:cNvSpPr txBox="1"/>
          <p:nvPr/>
        </p:nvSpPr>
        <p:spPr>
          <a:xfrm>
            <a:off x="7022701" y="4090522"/>
            <a:ext cx="68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cat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B49C5D-EB6A-2D45-8E3B-6ADB62A50FA6}"/>
              </a:ext>
            </a:extLst>
          </p:cNvPr>
          <p:cNvSpPr txBox="1"/>
          <p:nvPr/>
        </p:nvSpPr>
        <p:spPr>
          <a:xfrm>
            <a:off x="6940980" y="5877005"/>
            <a:ext cx="84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bird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792821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1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1416</TotalTime>
  <Words>253</Words>
  <Application>Microsoft Office PowerPoint</Application>
  <PresentationFormat>On-screen Show (4:3)</PresentationFormat>
  <Paragraphs>66</Paragraphs>
  <Slides>25</Slides>
  <Notes>10</Notes>
  <HiddenSlides>0</HiddenSlides>
  <MMClips>51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Arial</vt:lpstr>
      <vt:lpstr>Times New Roman</vt:lpstr>
      <vt:lpstr>Poetsen One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Administrator</cp:lastModifiedBy>
  <cp:revision>131</cp:revision>
  <dcterms:created xsi:type="dcterms:W3CDTF">2019-07-02T02:13:33Z</dcterms:created>
  <dcterms:modified xsi:type="dcterms:W3CDTF">2020-12-17T14:20:26Z</dcterms:modified>
</cp:coreProperties>
</file>