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_rels/presentation.xml.rels" ContentType="application/vnd.openxmlformats-package.relationships+xml"/>
  <Override PartName="/ppt/media/image4.png" ContentType="image/png"/>
  <Override PartName="/ppt/media/image6.jpeg" ContentType="image/jpeg"/>
  <Override PartName="/ppt/media/image3.gif" ContentType="image/gif"/>
  <Override PartName="/ppt/media/image2.gif" ContentType="image/gif"/>
  <Override PartName="/ppt/media/image1.jpeg" ContentType="image/jpeg"/>
  <Override PartName="/ppt/media/image7.png" ContentType="image/png"/>
  <Override PartName="/ppt/media/drumroll.wav" ContentType="audio/x-wav"/>
  <Override PartName="/ppt/media/image8.gif" ContentType="image/gif"/>
  <Override PartName="/ppt/media/image5.png" ContentType="image/png"/>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Arial"/>
            </a:endParaRPr>
          </a:p>
        </p:txBody>
      </p:sp>
      <p:sp>
        <p:nvSpPr>
          <p:cNvPr id="27" name="PlaceHolder 2"/>
          <p:cNvSpPr>
            <a:spLocks noGrp="1"/>
          </p:cNvSpPr>
          <p:nvPr>
            <p:ph type="body"/>
          </p:nvPr>
        </p:nvSpPr>
        <p:spPr>
          <a:xfrm>
            <a:off x="457200" y="1600200"/>
            <a:ext cx="82296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28" name="PlaceHolder 3"/>
          <p:cNvSpPr>
            <a:spLocks noGrp="1"/>
          </p:cNvSpPr>
          <p:nvPr>
            <p:ph type="body"/>
          </p:nvPr>
        </p:nvSpPr>
        <p:spPr>
          <a:xfrm>
            <a:off x="457200" y="3964320"/>
            <a:ext cx="82296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Arial"/>
            </a:endParaRPr>
          </a:p>
        </p:txBody>
      </p:sp>
      <p:sp>
        <p:nvSpPr>
          <p:cNvPr id="30" name="PlaceHolder 2"/>
          <p:cNvSpPr>
            <a:spLocks noGrp="1"/>
          </p:cNvSpPr>
          <p:nvPr>
            <p:ph type="body"/>
          </p:nvPr>
        </p:nvSpPr>
        <p:spPr>
          <a:xfrm>
            <a:off x="457200" y="1600200"/>
            <a:ext cx="40158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31" name="PlaceHolder 3"/>
          <p:cNvSpPr>
            <a:spLocks noGrp="1"/>
          </p:cNvSpPr>
          <p:nvPr>
            <p:ph type="body"/>
          </p:nvPr>
        </p:nvSpPr>
        <p:spPr>
          <a:xfrm>
            <a:off x="4674240" y="1600200"/>
            <a:ext cx="40158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32" name="PlaceHolder 4"/>
          <p:cNvSpPr>
            <a:spLocks noGrp="1"/>
          </p:cNvSpPr>
          <p:nvPr>
            <p:ph type="body"/>
          </p:nvPr>
        </p:nvSpPr>
        <p:spPr>
          <a:xfrm>
            <a:off x="457200" y="3964320"/>
            <a:ext cx="40158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33" name="PlaceHolder 5"/>
          <p:cNvSpPr>
            <a:spLocks noGrp="1"/>
          </p:cNvSpPr>
          <p:nvPr>
            <p:ph type="body"/>
          </p:nvPr>
        </p:nvSpPr>
        <p:spPr>
          <a:xfrm>
            <a:off x="4674240" y="3964320"/>
            <a:ext cx="40158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Arial"/>
            </a:endParaRPr>
          </a:p>
        </p:txBody>
      </p:sp>
      <p:sp>
        <p:nvSpPr>
          <p:cNvPr id="35" name="PlaceHolder 2"/>
          <p:cNvSpPr>
            <a:spLocks noGrp="1"/>
          </p:cNvSpPr>
          <p:nvPr>
            <p:ph type="body"/>
          </p:nvPr>
        </p:nvSpPr>
        <p:spPr>
          <a:xfrm>
            <a:off x="457200" y="1600200"/>
            <a:ext cx="26496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36" name="PlaceHolder 3"/>
          <p:cNvSpPr>
            <a:spLocks noGrp="1"/>
          </p:cNvSpPr>
          <p:nvPr>
            <p:ph type="body"/>
          </p:nvPr>
        </p:nvSpPr>
        <p:spPr>
          <a:xfrm>
            <a:off x="3239640" y="1600200"/>
            <a:ext cx="26496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37" name="PlaceHolder 4"/>
          <p:cNvSpPr>
            <a:spLocks noGrp="1"/>
          </p:cNvSpPr>
          <p:nvPr>
            <p:ph type="body"/>
          </p:nvPr>
        </p:nvSpPr>
        <p:spPr>
          <a:xfrm>
            <a:off x="6022080" y="1600200"/>
            <a:ext cx="26496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38" name="PlaceHolder 5"/>
          <p:cNvSpPr>
            <a:spLocks noGrp="1"/>
          </p:cNvSpPr>
          <p:nvPr>
            <p:ph type="body"/>
          </p:nvPr>
        </p:nvSpPr>
        <p:spPr>
          <a:xfrm>
            <a:off x="457200" y="3964320"/>
            <a:ext cx="26496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39" name="PlaceHolder 6"/>
          <p:cNvSpPr>
            <a:spLocks noGrp="1"/>
          </p:cNvSpPr>
          <p:nvPr>
            <p:ph type="body"/>
          </p:nvPr>
        </p:nvSpPr>
        <p:spPr>
          <a:xfrm>
            <a:off x="3239640" y="3964320"/>
            <a:ext cx="26496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40" name="PlaceHolder 7"/>
          <p:cNvSpPr>
            <a:spLocks noGrp="1"/>
          </p:cNvSpPr>
          <p:nvPr>
            <p:ph type="body"/>
          </p:nvPr>
        </p:nvSpPr>
        <p:spPr>
          <a:xfrm>
            <a:off x="6022080" y="3964320"/>
            <a:ext cx="26496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Arial"/>
            </a:endParaRPr>
          </a:p>
        </p:txBody>
      </p:sp>
      <p:sp>
        <p:nvSpPr>
          <p:cNvPr id="6" name="PlaceHolder 2"/>
          <p:cNvSpPr>
            <a:spLocks noGrp="1"/>
          </p:cNvSpPr>
          <p:nvPr>
            <p:ph type="subTitle"/>
          </p:nvPr>
        </p:nvSpPr>
        <p:spPr>
          <a:xfrm>
            <a:off x="457200" y="1600200"/>
            <a:ext cx="8229600" cy="4525920"/>
          </a:xfrm>
          <a:prstGeom prst="rect">
            <a:avLst/>
          </a:prstGeom>
        </p:spPr>
        <p:txBody>
          <a:bodyPr lIns="0" rIns="0" tIns="0" bIns="0" anchor="ctr">
            <a:spAutoFit/>
          </a:bodyPr>
          <a:p>
            <a:pPr algn="ctr">
              <a:spcBef>
                <a:spcPts val="799"/>
              </a:spcBef>
            </a:pPr>
            <a:endParaRPr b="0" lang="en-US"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Arial"/>
            </a:endParaRPr>
          </a:p>
        </p:txBody>
      </p:sp>
      <p:sp>
        <p:nvSpPr>
          <p:cNvPr id="8" name="PlaceHolder 2"/>
          <p:cNvSpPr>
            <a:spLocks noGrp="1"/>
          </p:cNvSpPr>
          <p:nvPr>
            <p:ph type="body"/>
          </p:nvPr>
        </p:nvSpPr>
        <p:spPr>
          <a:xfrm>
            <a:off x="457200" y="1600200"/>
            <a:ext cx="8229600" cy="4525920"/>
          </a:xfrm>
          <a:prstGeom prst="rect">
            <a:avLst/>
          </a:prstGeom>
        </p:spPr>
        <p:txBody>
          <a:bodyPr lIns="90000" rIns="90000" tIns="46800" bIns="46800">
            <a:normAutofit/>
          </a:bodyPr>
          <a:p>
            <a:endParaRPr b="0" lang="en-U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Arial"/>
            </a:endParaRPr>
          </a:p>
        </p:txBody>
      </p:sp>
      <p:sp>
        <p:nvSpPr>
          <p:cNvPr id="10" name="PlaceHolder 2"/>
          <p:cNvSpPr>
            <a:spLocks noGrp="1"/>
          </p:cNvSpPr>
          <p:nvPr>
            <p:ph type="body"/>
          </p:nvPr>
        </p:nvSpPr>
        <p:spPr>
          <a:xfrm>
            <a:off x="457200" y="1600200"/>
            <a:ext cx="4015800" cy="452592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11" name="PlaceHolder 3"/>
          <p:cNvSpPr>
            <a:spLocks noGrp="1"/>
          </p:cNvSpPr>
          <p:nvPr>
            <p:ph type="body"/>
          </p:nvPr>
        </p:nvSpPr>
        <p:spPr>
          <a:xfrm>
            <a:off x="4674240" y="1600200"/>
            <a:ext cx="4015800" cy="4525920"/>
          </a:xfrm>
          <a:prstGeom prst="rect">
            <a:avLst/>
          </a:prstGeom>
        </p:spPr>
        <p:txBody>
          <a:bodyPr lIns="90000" rIns="90000" tIns="46800" bIns="46800">
            <a:normAutofit/>
          </a:bodyPr>
          <a:p>
            <a:endParaRPr b="0" lang="en-US"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p:spPr>
        <p:txBody>
          <a:bodyPr lIns="0" rIns="0" tIns="0" bIns="0" anchor="ctr">
            <a:spAutoFit/>
          </a:bodyPr>
          <a:p>
            <a:pPr algn="ctr">
              <a:spcBef>
                <a:spcPts val="799"/>
              </a:spcBef>
            </a:pPr>
            <a:endParaRPr b="0" lang="en-U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Arial"/>
            </a:endParaRPr>
          </a:p>
        </p:txBody>
      </p:sp>
      <p:sp>
        <p:nvSpPr>
          <p:cNvPr id="15" name="PlaceHolder 2"/>
          <p:cNvSpPr>
            <a:spLocks noGrp="1"/>
          </p:cNvSpPr>
          <p:nvPr>
            <p:ph type="body"/>
          </p:nvPr>
        </p:nvSpPr>
        <p:spPr>
          <a:xfrm>
            <a:off x="457200" y="1600200"/>
            <a:ext cx="40158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16" name="PlaceHolder 3"/>
          <p:cNvSpPr>
            <a:spLocks noGrp="1"/>
          </p:cNvSpPr>
          <p:nvPr>
            <p:ph type="body"/>
          </p:nvPr>
        </p:nvSpPr>
        <p:spPr>
          <a:xfrm>
            <a:off x="4674240" y="1600200"/>
            <a:ext cx="4015800" cy="452592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17" name="PlaceHolder 4"/>
          <p:cNvSpPr>
            <a:spLocks noGrp="1"/>
          </p:cNvSpPr>
          <p:nvPr>
            <p:ph type="body"/>
          </p:nvPr>
        </p:nvSpPr>
        <p:spPr>
          <a:xfrm>
            <a:off x="457200" y="3964320"/>
            <a:ext cx="40158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Arial"/>
            </a:endParaRPr>
          </a:p>
        </p:txBody>
      </p:sp>
      <p:sp>
        <p:nvSpPr>
          <p:cNvPr id="19" name="PlaceHolder 2"/>
          <p:cNvSpPr>
            <a:spLocks noGrp="1"/>
          </p:cNvSpPr>
          <p:nvPr>
            <p:ph type="body"/>
          </p:nvPr>
        </p:nvSpPr>
        <p:spPr>
          <a:xfrm>
            <a:off x="457200" y="1600200"/>
            <a:ext cx="4015800" cy="452592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20" name="PlaceHolder 3"/>
          <p:cNvSpPr>
            <a:spLocks noGrp="1"/>
          </p:cNvSpPr>
          <p:nvPr>
            <p:ph type="body"/>
          </p:nvPr>
        </p:nvSpPr>
        <p:spPr>
          <a:xfrm>
            <a:off x="4674240" y="1600200"/>
            <a:ext cx="40158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21" name="PlaceHolder 4"/>
          <p:cNvSpPr>
            <a:spLocks noGrp="1"/>
          </p:cNvSpPr>
          <p:nvPr>
            <p:ph type="body"/>
          </p:nvPr>
        </p:nvSpPr>
        <p:spPr>
          <a:xfrm>
            <a:off x="4674240" y="3964320"/>
            <a:ext cx="40158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Arial"/>
            </a:endParaRPr>
          </a:p>
        </p:txBody>
      </p:sp>
      <p:sp>
        <p:nvSpPr>
          <p:cNvPr id="23" name="PlaceHolder 2"/>
          <p:cNvSpPr>
            <a:spLocks noGrp="1"/>
          </p:cNvSpPr>
          <p:nvPr>
            <p:ph type="body"/>
          </p:nvPr>
        </p:nvSpPr>
        <p:spPr>
          <a:xfrm>
            <a:off x="457200" y="1600200"/>
            <a:ext cx="40158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24" name="PlaceHolder 3"/>
          <p:cNvSpPr>
            <a:spLocks noGrp="1"/>
          </p:cNvSpPr>
          <p:nvPr>
            <p:ph type="body"/>
          </p:nvPr>
        </p:nvSpPr>
        <p:spPr>
          <a:xfrm>
            <a:off x="4674240" y="1600200"/>
            <a:ext cx="40158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
        <p:nvSpPr>
          <p:cNvPr id="25" name="PlaceHolder 4"/>
          <p:cNvSpPr>
            <a:spLocks noGrp="1"/>
          </p:cNvSpPr>
          <p:nvPr>
            <p:ph type="body"/>
          </p:nvPr>
        </p:nvSpPr>
        <p:spPr>
          <a:xfrm>
            <a:off x="457200" y="3964320"/>
            <a:ext cx="8229600" cy="2158560"/>
          </a:xfrm>
          <a:prstGeom prst="rect">
            <a:avLst/>
          </a:prstGeom>
        </p:spPr>
        <p:txBody>
          <a:bodyPr lIns="90000" rIns="90000" tIns="46800" bIns="46800">
            <a:normAutofit/>
          </a:bodyPr>
          <a:p>
            <a:endParaRPr b="0" lang="en-US"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320"/>
            <a:ext cx="8229600" cy="1143000"/>
          </a:xfrm>
          <a:prstGeom prst="rect">
            <a:avLst/>
          </a:prstGeom>
        </p:spPr>
        <p:txBody>
          <a:bodyPr lIns="90000" rIns="90000" tIns="46800" bIns="46800" anchor="ctr">
            <a:noAutofit/>
          </a:bodyPr>
          <a:p>
            <a:pPr algn="ct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 name="PlaceHolder 2"/>
          <p:cNvSpPr>
            <a:spLocks noGrp="1"/>
          </p:cNvSpPr>
          <p:nvPr>
            <p:ph type="body"/>
          </p:nvPr>
        </p:nvSpPr>
        <p:spPr>
          <a:xfrm>
            <a:off x="457200" y="1600200"/>
            <a:ext cx="8229600" cy="4525920"/>
          </a:xfrm>
          <a:prstGeom prst="rect">
            <a:avLst/>
          </a:prstGeom>
        </p:spPr>
        <p:txBody>
          <a:bodyPr lIns="90000" rIns="90000" tIns="46800" bIns="46800">
            <a:normAutofit/>
          </a:bodyPr>
          <a:p>
            <a:pPr marL="342720" indent="-342720">
              <a:spcBef>
                <a:spcPts val="799"/>
              </a:spcBef>
              <a:buClr>
                <a:srgbClr val="000000"/>
              </a:buClr>
              <a:buFont typeface="Arial"/>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742680" indent="-285480">
              <a:spcBef>
                <a:spcPts val="799"/>
              </a:spcBef>
              <a:buClr>
                <a:srgbClr val="000000"/>
              </a:buClr>
              <a:buFont typeface="Arial"/>
              <a:buChar char="–"/>
            </a:pPr>
            <a:r>
              <a:rPr b="0" lang="en-US" sz="3200" spc="-1" strike="noStrike">
                <a:solidFill>
                  <a:srgbClr val="000000"/>
                </a:solidFill>
                <a:latin typeface="Arial"/>
              </a:rPr>
              <a:t>Second Outline Level</a:t>
            </a:r>
            <a:endParaRPr b="0" lang="en-US" sz="3200" spc="-1" strike="noStrike">
              <a:solidFill>
                <a:srgbClr val="000000"/>
              </a:solidFill>
              <a:latin typeface="Arial"/>
            </a:endParaRPr>
          </a:p>
          <a:p>
            <a:pPr lvl="2" marL="1143000" indent="-228600">
              <a:spcBef>
                <a:spcPts val="799"/>
              </a:spcBef>
              <a:buClr>
                <a:srgbClr val="000000"/>
              </a:buClr>
              <a:buFont typeface="Arial"/>
              <a:buChar char="•"/>
            </a:pPr>
            <a:r>
              <a:rPr b="0" lang="en-US" sz="3200" spc="-1" strike="noStrike">
                <a:solidFill>
                  <a:srgbClr val="000000"/>
                </a:solidFill>
                <a:latin typeface="Arial"/>
              </a:rPr>
              <a:t>Third Outline Level</a:t>
            </a:r>
            <a:endParaRPr b="0" lang="en-US" sz="3200" spc="-1" strike="noStrike">
              <a:solidFill>
                <a:srgbClr val="000000"/>
              </a:solidFill>
              <a:latin typeface="Arial"/>
            </a:endParaRPr>
          </a:p>
          <a:p>
            <a:pPr lvl="3" marL="1600200" indent="-228600">
              <a:spcBef>
                <a:spcPts val="799"/>
              </a:spcBef>
              <a:buClr>
                <a:srgbClr val="000000"/>
              </a:buClr>
              <a:buFont typeface="Arial"/>
              <a:buChar char="–"/>
            </a:pPr>
            <a:r>
              <a:rPr b="0" lang="en-US" sz="3200" spc="-1" strike="noStrike">
                <a:solidFill>
                  <a:srgbClr val="000000"/>
                </a:solidFill>
                <a:latin typeface="Arial"/>
              </a:rPr>
              <a:t>Fourth Outline Level</a:t>
            </a:r>
            <a:endParaRPr b="0" lang="en-US" sz="3200" spc="-1" strike="noStrike">
              <a:solidFill>
                <a:srgbClr val="000000"/>
              </a:solidFill>
              <a:latin typeface="Arial"/>
            </a:endParaRPr>
          </a:p>
          <a:p>
            <a:pPr lvl="4" marL="2057400" indent="-228600">
              <a:spcBef>
                <a:spcPts val="799"/>
              </a:spcBef>
              <a:buClr>
                <a:srgbClr val="000000"/>
              </a:buClr>
              <a:buFont typeface="Arial"/>
              <a:buChar char="»"/>
            </a:pPr>
            <a:r>
              <a:rPr b="0" lang="en-US" sz="3200" spc="-1" strike="noStrike">
                <a:solidFill>
                  <a:srgbClr val="000000"/>
                </a:solidFill>
                <a:latin typeface="Arial"/>
              </a:rPr>
              <a:t>Fifth Outline Level</a:t>
            </a:r>
            <a:endParaRPr b="0" lang="en-US" sz="3200" spc="-1" strike="noStrike">
              <a:solidFill>
                <a:srgbClr val="000000"/>
              </a:solidFill>
              <a:latin typeface="Arial"/>
            </a:endParaRPr>
          </a:p>
          <a:p>
            <a:pPr lvl="5" marL="2057400" indent="-228600">
              <a:spcBef>
                <a:spcPts val="799"/>
              </a:spcBef>
              <a:buClr>
                <a:srgbClr val="000000"/>
              </a:buClr>
              <a:buFont typeface="Arial"/>
              <a:buChar char="»"/>
            </a:pPr>
            <a:r>
              <a:rPr b="0" lang="en-US" sz="3200" spc="-1" strike="noStrike">
                <a:solidFill>
                  <a:srgbClr val="000000"/>
                </a:solidFill>
                <a:latin typeface="Arial"/>
              </a:rPr>
              <a:t>Sixth Outline Level</a:t>
            </a:r>
            <a:endParaRPr b="0" lang="en-US" sz="3200" spc="-1" strike="noStrike">
              <a:solidFill>
                <a:srgbClr val="000000"/>
              </a:solidFill>
              <a:latin typeface="Arial"/>
            </a:endParaRPr>
          </a:p>
          <a:p>
            <a:pPr lvl="6" marL="2057400" indent="-228600">
              <a:spcBef>
                <a:spcPts val="799"/>
              </a:spcBef>
              <a:buClr>
                <a:srgbClr val="000000"/>
              </a:buClr>
              <a:buFont typeface="Arial"/>
              <a:buChar char="»"/>
            </a:pPr>
            <a:r>
              <a:rPr b="0" lang="en-US" sz="3200" spc="-1" strike="noStrike">
                <a:solidFill>
                  <a:srgbClr val="000000"/>
                </a:solidFill>
                <a:latin typeface="Arial"/>
              </a:rPr>
              <a:t>Seventh Outline Level</a:t>
            </a:r>
            <a:endParaRPr b="0" lang="en-US" sz="3200" spc="-1" strike="noStrike">
              <a:solidFill>
                <a:srgbClr val="000000"/>
              </a:solidFill>
              <a:latin typeface="Arial"/>
            </a:endParaRPr>
          </a:p>
        </p:txBody>
      </p:sp>
      <p:sp>
        <p:nvSpPr>
          <p:cNvPr id="2" name="PlaceHolder 3"/>
          <p:cNvSpPr>
            <a:spLocks noGrp="1"/>
          </p:cNvSpPr>
          <p:nvPr>
            <p:ph type="dt"/>
          </p:nvPr>
        </p:nvSpPr>
        <p:spPr>
          <a:xfrm>
            <a:off x="456840" y="6244920"/>
            <a:ext cx="2133720" cy="476280"/>
          </a:xfrm>
          <a:prstGeom prst="rect">
            <a:avLst/>
          </a:prstGeom>
        </p:spPr>
        <p:txBody>
          <a:bodyPr lIns="90000" rIns="90000" tIns="46800" bIns="46800">
            <a:noAutofit/>
          </a:bodyPr>
          <a:p>
            <a:pPr/>
            <a:r>
              <a:rPr b="0" lang="en-US" sz="1400" spc="-1" strike="noStrike">
                <a:solidFill>
                  <a:srgbClr val="000000"/>
                </a:solidFill>
                <a:latin typeface="Arial"/>
              </a:rPr>
              <a:t>&lt;date/time&gt;</a:t>
            </a:r>
            <a:endParaRPr b="0" lang="en-US" sz="1400" spc="-1" strike="noStrike">
              <a:solidFill>
                <a:srgbClr val="000000"/>
              </a:solidFill>
              <a:latin typeface="Arial"/>
            </a:endParaRPr>
          </a:p>
        </p:txBody>
      </p:sp>
      <p:sp>
        <p:nvSpPr>
          <p:cNvPr id="3" name="PlaceHolder 4"/>
          <p:cNvSpPr>
            <a:spLocks noGrp="1"/>
          </p:cNvSpPr>
          <p:nvPr>
            <p:ph type="ftr"/>
          </p:nvPr>
        </p:nvSpPr>
        <p:spPr>
          <a:xfrm>
            <a:off x="3124080" y="6244920"/>
            <a:ext cx="2895840" cy="476280"/>
          </a:xfrm>
          <a:prstGeom prst="rect">
            <a:avLst/>
          </a:prstGeom>
        </p:spPr>
        <p:txBody>
          <a:bodyPr lIns="90000" rIns="90000" tIns="46800" bIns="46800">
            <a:noAutofit/>
          </a:bodyPr>
          <a:p>
            <a:pPr algn="ctr"/>
            <a:r>
              <a:rPr b="0" lang="en-US" sz="1400" spc="-1" strike="noStrike">
                <a:solidFill>
                  <a:srgbClr val="000000"/>
                </a:solidFill>
                <a:latin typeface="Arial"/>
              </a:rPr>
              <a:t>&lt;footer&gt;</a:t>
            </a:r>
            <a:endParaRPr b="0" lang="en-US" sz="1400" spc="-1" strike="noStrike">
              <a:solidFill>
                <a:srgbClr val="000000"/>
              </a:solidFill>
              <a:latin typeface="Arial"/>
            </a:endParaRPr>
          </a:p>
        </p:txBody>
      </p:sp>
      <p:sp>
        <p:nvSpPr>
          <p:cNvPr id="4" name="PlaceHolder 5"/>
          <p:cNvSpPr>
            <a:spLocks noGrp="1"/>
          </p:cNvSpPr>
          <p:nvPr>
            <p:ph type="sldNum"/>
          </p:nvPr>
        </p:nvSpPr>
        <p:spPr>
          <a:xfrm>
            <a:off x="6552720" y="6244920"/>
            <a:ext cx="2133720" cy="476280"/>
          </a:xfrm>
          <a:prstGeom prst="rect">
            <a:avLst/>
          </a:prstGeom>
        </p:spPr>
        <p:txBody>
          <a:bodyPr lIns="90000" rIns="90000" tIns="46800" bIns="46800">
            <a:noAutofit/>
          </a:bodyPr>
          <a:p>
            <a:pPr algn="r"/>
            <a:fld id="{20AEA6FF-D058-4C95-9B15-136B154EA94C}"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gif"/><Relationship Id="rId3" Type="http://schemas.openxmlformats.org/officeDocument/2006/relationships/image" Target="../media/image3.gif"/><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audio" Target="../media/drumroll.wav"/><Relationship Id="rId7"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image" Target="../media/image8.gif"/><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Picture 2" descr="EJ023"/>
          <p:cNvPicPr/>
          <p:nvPr/>
        </p:nvPicPr>
        <p:blipFill>
          <a:blip r:embed="rId1"/>
          <a:srcRect l="10837" t="5554" r="5834" b="3330"/>
          <a:stretch/>
        </p:blipFill>
        <p:spPr>
          <a:xfrm>
            <a:off x="0" y="0"/>
            <a:ext cx="9144000" cy="6858000"/>
          </a:xfrm>
          <a:prstGeom prst="rect">
            <a:avLst/>
          </a:prstGeom>
          <a:ln>
            <a:noFill/>
          </a:ln>
        </p:spPr>
      </p:pic>
      <p:sp>
        <p:nvSpPr>
          <p:cNvPr id="42" name="CustomShape 1"/>
          <p:cNvSpPr/>
          <p:nvPr/>
        </p:nvSpPr>
        <p:spPr>
          <a:xfrm>
            <a:off x="0" y="6146640"/>
            <a:ext cx="9144000" cy="711360"/>
          </a:xfrm>
          <a:prstGeom prst="rect">
            <a:avLst/>
          </a:prstGeom>
          <a:solidFill>
            <a:srgbClr val="ffff99"/>
          </a:solidFill>
          <a:ln cap="sq" w="50760">
            <a:solidFill>
              <a:srgbClr val="ffff00"/>
            </a:solidFill>
            <a:miter/>
          </a:ln>
        </p:spPr>
        <p:style>
          <a:lnRef idx="0"/>
          <a:fillRef idx="0"/>
          <a:effectRef idx="0"/>
          <a:fontRef idx="minor"/>
        </p:style>
      </p:sp>
      <p:sp>
        <p:nvSpPr>
          <p:cNvPr id="43" name="CustomShape 2"/>
          <p:cNvSpPr/>
          <p:nvPr/>
        </p:nvSpPr>
        <p:spPr>
          <a:xfrm>
            <a:off x="-10896480" y="6019920"/>
            <a:ext cx="10134360" cy="58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spcBef>
                <a:spcPts val="1998"/>
              </a:spcBef>
            </a:pPr>
            <a:r>
              <a:rPr b="1" lang="en-US" sz="3200" spc="-1" strike="noStrike">
                <a:solidFill>
                  <a:srgbClr val="ff0000"/>
                </a:solidFill>
                <a:latin typeface="Arial"/>
              </a:rPr>
              <a:t>Kính chào quý vị đại biểu cùng thầy cô giáo.</a:t>
            </a:r>
            <a:endParaRPr b="0" lang="en-US" sz="3200" spc="-1" strike="noStrike">
              <a:solidFill>
                <a:srgbClr val="000000"/>
              </a:solidFill>
              <a:latin typeface="Arial"/>
            </a:endParaRPr>
          </a:p>
        </p:txBody>
      </p:sp>
      <p:pic>
        <p:nvPicPr>
          <p:cNvPr id="44" name="" descr=""/>
          <p:cNvPicPr/>
          <p:nvPr/>
        </p:nvPicPr>
        <p:blipFill>
          <a:blip r:embed="rId2"/>
          <a:stretch/>
        </p:blipFill>
        <p:spPr>
          <a:xfrm>
            <a:off x="3505320" y="3276720"/>
            <a:ext cx="2666880" cy="1198440"/>
          </a:xfrm>
          <a:prstGeom prst="rect">
            <a:avLst/>
          </a:prstGeom>
          <a:ln>
            <a:noFill/>
          </a:ln>
        </p:spPr>
      </p:pic>
      <p:sp>
        <p:nvSpPr>
          <p:cNvPr id="45" name="CustomShape 3"/>
          <p:cNvSpPr/>
          <p:nvPr/>
        </p:nvSpPr>
        <p:spPr>
          <a:xfrm>
            <a:off x="2286000" y="4267080"/>
            <a:ext cx="5105520" cy="1219320"/>
          </a:xfrm>
          <a:custGeom>
            <a:avLst/>
            <a:gdLst/>
            <a:ahLst/>
            <a:rect l="0" t="0" r="r" b="b"/>
            <a:pathLst>
              <a:path w="14184" h="3389">
                <a:moveTo>
                  <a:pt x="0" y="0"/>
                </a:moveTo>
                <a:lnTo>
                  <a:pt x="14183" y="0"/>
                </a:lnTo>
                <a:moveTo>
                  <a:pt x="0" y="3388"/>
                </a:moveTo>
                <a:lnTo>
                  <a:pt x="14183" y="3388"/>
                </a:lnTo>
              </a:path>
            </a:pathLst>
          </a:custGeom>
          <a:solidFill>
            <a:srgbClr val="009999"/>
          </a:solidFill>
          <a:ln cap="sq" w="9360">
            <a:solidFill>
              <a:srgbClr val="000000"/>
            </a:solidFill>
            <a:miter/>
          </a:ln>
          <a:effectLst>
            <a:outerShdw dist="153753" dir="2700000">
              <a:srgbClr val="868686"/>
            </a:outerShdw>
          </a:effectLst>
        </p:spPr>
        <p:style>
          <a:lnRef idx="0"/>
          <a:fillRef idx="0"/>
          <a:effectRef idx="0"/>
          <a:fontRef idx="minor"/>
        </p:style>
        <p:txBody>
          <a:bodyPr lIns="90000" rIns="90000" tIns="46800" bIns="46800" anchorCtr="1">
            <a:noAutofit/>
          </a:bodyPr>
          <a:p>
            <a:pPr/>
            <a:r>
              <a:rPr b="1" i="1" lang="en-US" sz="4400" spc="1" strike="noStrike">
                <a:solidFill>
                  <a:srgbClr val="000000"/>
                </a:solidFill>
                <a:latin typeface="Arial"/>
              </a:rPr>
              <a:t>Đơn vị thực hiện: Tổ 2 - 3</a:t>
            </a:r>
            <a:endParaRPr b="1" i="1" lang="en-US" sz="4400" spc="1" strike="noStrike">
              <a:solidFill>
                <a:srgbClr val="000000"/>
              </a:solidFill>
              <a:latin typeface="Arial"/>
              <a:ea typeface="Arial"/>
            </a:endParaRPr>
          </a:p>
        </p:txBody>
      </p:sp>
      <p:sp>
        <p:nvSpPr>
          <p:cNvPr id="46" name="CustomShape 4"/>
          <p:cNvSpPr/>
          <p:nvPr/>
        </p:nvSpPr>
        <p:spPr>
          <a:xfrm>
            <a:off x="1828800" y="0"/>
            <a:ext cx="7010280" cy="609480"/>
          </a:xfrm>
          <a:custGeom>
            <a:avLst/>
            <a:gdLst/>
            <a:ahLst/>
            <a:rect l="0" t="0" r="r" b="b"/>
            <a:pathLst>
              <a:path w="19475" h="3197">
                <a:moveTo>
                  <a:pt x="0" y="1046"/>
                </a:moveTo>
                <a:cubicBezTo>
                  <a:pt x="6491" y="2093"/>
                  <a:pt x="12982" y="0"/>
                  <a:pt x="19474" y="1046"/>
                </a:cubicBezTo>
                <a:moveTo>
                  <a:pt x="0" y="2149"/>
                </a:moveTo>
                <a:cubicBezTo>
                  <a:pt x="6491" y="3196"/>
                  <a:pt x="12982" y="1102"/>
                  <a:pt x="19474" y="2149"/>
                </a:cubicBezTo>
              </a:path>
            </a:pathLst>
          </a:custGeom>
          <a:solidFill>
            <a:srgbClr val="ff0000"/>
          </a:solidFill>
          <a:ln cap="sq" w="9360">
            <a:solidFill>
              <a:srgbClr val="000000"/>
            </a:solidFill>
            <a:miter/>
          </a:ln>
          <a:effectLst>
            <a:outerShdw dist="53966" dir="2700000">
              <a:srgbClr val="9999ff">
                <a:alpha val="80000"/>
              </a:srgbClr>
            </a:outerShdw>
          </a:effectLst>
        </p:spPr>
        <p:style>
          <a:lnRef idx="0"/>
          <a:fillRef idx="0"/>
          <a:effectRef idx="0"/>
          <a:fontRef idx="minor"/>
        </p:style>
        <p:txBody>
          <a:bodyPr lIns="90000" rIns="90000" tIns="46800" bIns="46800" anchorCtr="1">
            <a:noAutofit/>
          </a:bodyPr>
          <a:p>
            <a:pPr/>
            <a:r>
              <a:rPr b="1" i="1" lang="en-US" sz="5400" spc="1" strike="noStrike">
                <a:solidFill>
                  <a:srgbClr val="000000"/>
                </a:solidFill>
                <a:latin typeface="Times New Roman"/>
              </a:rPr>
              <a:t>TRƯỜNG TIỂU HỌC ĐOÀN NGHIÊN</a:t>
            </a:r>
            <a:endParaRPr b="1" i="1" lang="en-US" sz="5400" spc="1" strike="noStrike">
              <a:solidFill>
                <a:srgbClr val="000000"/>
              </a:solidFill>
              <a:latin typeface="Times New Roman"/>
              <a:ea typeface="Times New Roman"/>
            </a:endParaRPr>
          </a:p>
        </p:txBody>
      </p:sp>
      <p:sp>
        <p:nvSpPr>
          <p:cNvPr id="47" name="CustomShape 5"/>
          <p:cNvSpPr/>
          <p:nvPr/>
        </p:nvSpPr>
        <p:spPr>
          <a:xfrm>
            <a:off x="1828800" y="1143000"/>
            <a:ext cx="6477120" cy="838080"/>
          </a:xfrm>
          <a:custGeom>
            <a:avLst/>
            <a:gdLst/>
            <a:ahLst/>
            <a:rect l="0" t="0" r="r" b="b"/>
            <a:pathLst>
              <a:path w="17994" h="2330">
                <a:moveTo>
                  <a:pt x="0" y="0"/>
                </a:moveTo>
                <a:lnTo>
                  <a:pt x="17993" y="0"/>
                </a:lnTo>
                <a:moveTo>
                  <a:pt x="0" y="2329"/>
                </a:moveTo>
                <a:lnTo>
                  <a:pt x="17993" y="2329"/>
                </a:lnTo>
              </a:path>
            </a:pathLst>
          </a:custGeom>
          <a:blipFill rotWithShape="0">
            <a:blip r:embed="rId3"/>
            <a:stretch>
              <a:fillRect/>
            </a:stretch>
          </a:blipFill>
          <a:ln cap="sq" w="12600">
            <a:solidFill>
              <a:srgbClr val="000000"/>
            </a:solidFill>
            <a:miter/>
          </a:ln>
          <a:effectLst>
            <a:outerShdw dist="153753" dir="2700000">
              <a:srgbClr val="868686">
                <a:alpha val="50000"/>
              </a:srgbClr>
            </a:outerShdw>
          </a:effectLst>
        </p:spPr>
        <p:style>
          <a:lnRef idx="0"/>
          <a:fillRef idx="0"/>
          <a:effectRef idx="0"/>
          <a:fontRef idx="minor"/>
        </p:style>
        <p:txBody>
          <a:bodyPr lIns="90000" rIns="90000" tIns="46800" bIns="46800" anchorCtr="1">
            <a:noAutofit/>
          </a:bodyPr>
          <a:p>
            <a:pPr/>
            <a:r>
              <a:rPr b="1" lang="en-US" sz="1800" spc="1" strike="noStrike">
                <a:solidFill>
                  <a:srgbClr val="000000"/>
                </a:solidFill>
                <a:latin typeface="Times New Roman"/>
              </a:rPr>
              <a:t>  </a:t>
            </a:r>
            <a:r>
              <a:rPr b="1" lang="en-US" sz="1800" spc="1" strike="noStrike">
                <a:solidFill>
                  <a:srgbClr val="000000"/>
                </a:solidFill>
                <a:latin typeface="Times New Roman"/>
              </a:rPr>
              <a:t>CHUYÊN ĐỀ THAM LUẬN</a:t>
            </a:r>
            <a:endParaRPr b="1" lang="en-US" sz="1800" spc="1" strike="noStrike">
              <a:solidFill>
                <a:srgbClr val="000000"/>
              </a:solidFill>
              <a:latin typeface="Times New Roman"/>
              <a:ea typeface="Times New Roman"/>
            </a:endParaRPr>
          </a:p>
        </p:txBody>
      </p:sp>
      <p:sp>
        <p:nvSpPr>
          <p:cNvPr id="48" name="Line 6"/>
          <p:cNvSpPr/>
          <p:nvPr/>
        </p:nvSpPr>
        <p:spPr>
          <a:xfrm>
            <a:off x="1540080" y="981360"/>
            <a:ext cx="555120" cy="191520"/>
          </a:xfrm>
          <a:prstGeom prst="line">
            <a:avLst/>
          </a:prstGeom>
          <a:ln cap="sq" w="28440">
            <a:solidFill>
              <a:srgbClr val="ff8029"/>
            </a:solidFill>
            <a:custDash>
              <a:ds d="803000" sp="301000"/>
            </a:custDash>
            <a:miter/>
          </a:ln>
        </p:spPr>
        <p:style>
          <a:lnRef idx="0"/>
          <a:fillRef idx="0"/>
          <a:effectRef idx="0"/>
          <a:fontRef idx="minor"/>
        </p:style>
      </p:sp>
      <p:sp>
        <p:nvSpPr>
          <p:cNvPr id="49" name="Line 7"/>
          <p:cNvSpPr/>
          <p:nvPr/>
        </p:nvSpPr>
        <p:spPr>
          <a:xfrm>
            <a:off x="1171800" y="1292040"/>
            <a:ext cx="199440" cy="637200"/>
          </a:xfrm>
          <a:prstGeom prst="line">
            <a:avLst/>
          </a:prstGeom>
          <a:ln cap="sq" w="28440">
            <a:solidFill>
              <a:srgbClr val="ff8029"/>
            </a:solidFill>
            <a:custDash>
              <a:ds d="803000" sp="301000"/>
            </a:custDash>
            <a:miter/>
          </a:ln>
        </p:spPr>
        <p:style>
          <a:lnRef idx="0"/>
          <a:fillRef idx="0"/>
          <a:effectRef idx="0"/>
          <a:fontRef idx="minor"/>
        </p:style>
      </p:sp>
      <p:sp>
        <p:nvSpPr>
          <p:cNvPr id="50" name="Line 8"/>
          <p:cNvSpPr/>
          <p:nvPr/>
        </p:nvSpPr>
        <p:spPr>
          <a:xfrm flipV="1">
            <a:off x="1537560" y="239040"/>
            <a:ext cx="601560" cy="266040"/>
          </a:xfrm>
          <a:prstGeom prst="line">
            <a:avLst/>
          </a:prstGeom>
          <a:ln cap="sq" w="28440">
            <a:solidFill>
              <a:srgbClr val="ff8029"/>
            </a:solidFill>
            <a:custDash>
              <a:ds d="803000" sp="301000"/>
            </a:custDash>
            <a:miter/>
          </a:ln>
        </p:spPr>
        <p:style>
          <a:lnRef idx="0"/>
          <a:fillRef idx="0"/>
          <a:effectRef idx="0"/>
          <a:fontRef idx="minor"/>
        </p:style>
      </p:sp>
      <p:sp>
        <p:nvSpPr>
          <p:cNvPr id="51" name="Line 9"/>
          <p:cNvSpPr/>
          <p:nvPr/>
        </p:nvSpPr>
        <p:spPr>
          <a:xfrm flipV="1">
            <a:off x="1102680" y="-388080"/>
            <a:ext cx="71280" cy="755280"/>
          </a:xfrm>
          <a:prstGeom prst="line">
            <a:avLst/>
          </a:prstGeom>
          <a:ln cap="sq" w="28440">
            <a:solidFill>
              <a:srgbClr val="ff8029"/>
            </a:solidFill>
            <a:custDash>
              <a:ds d="803000" sp="301000"/>
            </a:custDash>
            <a:miter/>
          </a:ln>
        </p:spPr>
        <p:style>
          <a:lnRef idx="0"/>
          <a:fillRef idx="0"/>
          <a:effectRef idx="0"/>
          <a:fontRef idx="minor"/>
        </p:style>
      </p:sp>
      <p:sp>
        <p:nvSpPr>
          <p:cNvPr id="52" name="Line 10"/>
          <p:cNvSpPr/>
          <p:nvPr/>
        </p:nvSpPr>
        <p:spPr>
          <a:xfrm flipH="1" flipV="1">
            <a:off x="116280" y="-19080"/>
            <a:ext cx="580320" cy="475560"/>
          </a:xfrm>
          <a:prstGeom prst="line">
            <a:avLst/>
          </a:prstGeom>
          <a:ln cap="sq" w="28440">
            <a:solidFill>
              <a:srgbClr val="ff8029"/>
            </a:solidFill>
            <a:custDash>
              <a:ds d="803000" sp="301000"/>
            </a:custDash>
            <a:miter/>
          </a:ln>
        </p:spPr>
        <p:style>
          <a:lnRef idx="0"/>
          <a:fillRef idx="0"/>
          <a:effectRef idx="0"/>
          <a:fontRef idx="minor"/>
        </p:style>
      </p:sp>
      <p:sp>
        <p:nvSpPr>
          <p:cNvPr id="53" name="Line 11"/>
          <p:cNvSpPr/>
          <p:nvPr/>
        </p:nvSpPr>
        <p:spPr>
          <a:xfrm flipH="1" flipV="1">
            <a:off x="-64080" y="330120"/>
            <a:ext cx="619560" cy="262080"/>
          </a:xfrm>
          <a:prstGeom prst="line">
            <a:avLst/>
          </a:prstGeom>
          <a:ln cap="sq" w="28440">
            <a:solidFill>
              <a:srgbClr val="ff8029"/>
            </a:solidFill>
            <a:custDash>
              <a:ds d="803000" sp="301000"/>
            </a:custDash>
            <a:miter/>
          </a:ln>
        </p:spPr>
        <p:style>
          <a:lnRef idx="0"/>
          <a:fillRef idx="0"/>
          <a:effectRef idx="0"/>
          <a:fontRef idx="minor"/>
        </p:style>
      </p:sp>
      <p:sp>
        <p:nvSpPr>
          <p:cNvPr id="54" name="Line 12"/>
          <p:cNvSpPr/>
          <p:nvPr/>
        </p:nvSpPr>
        <p:spPr>
          <a:xfrm flipH="1">
            <a:off x="294840" y="1354680"/>
            <a:ext cx="442080" cy="478440"/>
          </a:xfrm>
          <a:prstGeom prst="line">
            <a:avLst/>
          </a:prstGeom>
          <a:ln cap="sq" w="28440">
            <a:solidFill>
              <a:srgbClr val="ff8029"/>
            </a:solidFill>
            <a:custDash>
              <a:ds d="803000" sp="301000"/>
            </a:custDash>
            <a:miter/>
          </a:ln>
        </p:spPr>
        <p:style>
          <a:lnRef idx="0"/>
          <a:fillRef idx="0"/>
          <a:effectRef idx="0"/>
          <a:fontRef idx="minor"/>
        </p:style>
      </p:sp>
      <p:sp>
        <p:nvSpPr>
          <p:cNvPr id="55" name="Line 13"/>
          <p:cNvSpPr/>
          <p:nvPr/>
        </p:nvSpPr>
        <p:spPr>
          <a:xfrm flipH="1">
            <a:off x="35640" y="775080"/>
            <a:ext cx="500400" cy="23040"/>
          </a:xfrm>
          <a:prstGeom prst="line">
            <a:avLst/>
          </a:prstGeom>
          <a:ln cap="sq" w="28440">
            <a:solidFill>
              <a:srgbClr val="ff8029"/>
            </a:solidFill>
            <a:custDash>
              <a:ds d="803000" sp="301000"/>
            </a:custDash>
            <a:miter/>
          </a:ln>
        </p:spPr>
        <p:style>
          <a:lnRef idx="0"/>
          <a:fillRef idx="0"/>
          <a:effectRef idx="0"/>
          <a:fontRef idx="minor"/>
        </p:style>
      </p:sp>
      <p:sp>
        <p:nvSpPr>
          <p:cNvPr id="56" name="Line 14"/>
          <p:cNvSpPr/>
          <p:nvPr/>
        </p:nvSpPr>
        <p:spPr>
          <a:xfrm flipH="1" flipV="1">
            <a:off x="554040" y="-354600"/>
            <a:ext cx="298440" cy="761400"/>
          </a:xfrm>
          <a:prstGeom prst="line">
            <a:avLst/>
          </a:prstGeom>
          <a:ln cap="sq" w="28440">
            <a:solidFill>
              <a:srgbClr val="ff8029"/>
            </a:solidFill>
            <a:custDash>
              <a:ds d="803000" sp="301000"/>
            </a:custDash>
            <a:miter/>
          </a:ln>
        </p:spPr>
        <p:style>
          <a:lnRef idx="0"/>
          <a:fillRef idx="0"/>
          <a:effectRef idx="0"/>
          <a:fontRef idx="minor"/>
        </p:style>
      </p:sp>
      <p:sp>
        <p:nvSpPr>
          <p:cNvPr id="57" name="Line 15"/>
          <p:cNvSpPr/>
          <p:nvPr/>
        </p:nvSpPr>
        <p:spPr>
          <a:xfrm flipV="1">
            <a:off x="1613160" y="646920"/>
            <a:ext cx="674280" cy="83520"/>
          </a:xfrm>
          <a:prstGeom prst="line">
            <a:avLst/>
          </a:prstGeom>
          <a:ln cap="sq" w="28440">
            <a:solidFill>
              <a:srgbClr val="ff8029"/>
            </a:solidFill>
            <a:custDash>
              <a:ds d="803000" sp="301000"/>
            </a:custDash>
            <a:miter/>
          </a:ln>
        </p:spPr>
        <p:style>
          <a:lnRef idx="0"/>
          <a:fillRef idx="0"/>
          <a:effectRef idx="0"/>
          <a:fontRef idx="minor"/>
        </p:style>
      </p:sp>
      <p:sp>
        <p:nvSpPr>
          <p:cNvPr id="58" name="Line 16"/>
          <p:cNvSpPr/>
          <p:nvPr/>
        </p:nvSpPr>
        <p:spPr>
          <a:xfrm flipH="1">
            <a:off x="40680" y="1022760"/>
            <a:ext cx="465480" cy="293040"/>
          </a:xfrm>
          <a:prstGeom prst="line">
            <a:avLst/>
          </a:prstGeom>
          <a:ln cap="sq" w="28440">
            <a:solidFill>
              <a:srgbClr val="ff8029"/>
            </a:solidFill>
            <a:custDash>
              <a:ds d="803000" sp="301000"/>
            </a:custDash>
            <a:miter/>
          </a:ln>
        </p:spPr>
        <p:style>
          <a:lnRef idx="0"/>
          <a:fillRef idx="0"/>
          <a:effectRef idx="0"/>
          <a:fontRef idx="minor"/>
        </p:style>
      </p:sp>
      <p:sp>
        <p:nvSpPr>
          <p:cNvPr id="59" name="Line 17"/>
          <p:cNvSpPr/>
          <p:nvPr/>
        </p:nvSpPr>
        <p:spPr>
          <a:xfrm>
            <a:off x="1340280" y="1250640"/>
            <a:ext cx="478440" cy="441360"/>
          </a:xfrm>
          <a:prstGeom prst="line">
            <a:avLst/>
          </a:prstGeom>
          <a:ln cap="sq" w="28440">
            <a:solidFill>
              <a:srgbClr val="ff8029"/>
            </a:solidFill>
            <a:custDash>
              <a:ds d="803000" sp="301000"/>
            </a:custDash>
            <a:miter/>
          </a:ln>
        </p:spPr>
        <p:style>
          <a:lnRef idx="0"/>
          <a:fillRef idx="0"/>
          <a:effectRef idx="0"/>
          <a:fontRef idx="minor"/>
        </p:style>
      </p:sp>
      <p:sp>
        <p:nvSpPr>
          <p:cNvPr id="60" name="Line 18"/>
          <p:cNvSpPr/>
          <p:nvPr/>
        </p:nvSpPr>
        <p:spPr>
          <a:xfrm flipV="1">
            <a:off x="1337040" y="-218520"/>
            <a:ext cx="358200" cy="644040"/>
          </a:xfrm>
          <a:prstGeom prst="line">
            <a:avLst/>
          </a:prstGeom>
          <a:ln cap="sq" w="28440">
            <a:solidFill>
              <a:srgbClr val="ff8029"/>
            </a:solidFill>
            <a:custDash>
              <a:ds d="803000" sp="301000"/>
            </a:custDash>
            <a:miter/>
          </a:ln>
        </p:spPr>
        <p:style>
          <a:lnRef idx="0"/>
          <a:fillRef idx="0"/>
          <a:effectRef idx="0"/>
          <a:fontRef idx="minor"/>
        </p:style>
      </p:sp>
      <p:grpSp>
        <p:nvGrpSpPr>
          <p:cNvPr id="61" name="Group 19"/>
          <p:cNvGrpSpPr/>
          <p:nvPr/>
        </p:nvGrpSpPr>
        <p:grpSpPr>
          <a:xfrm>
            <a:off x="228600" y="243000"/>
            <a:ext cx="1523880" cy="1633320"/>
            <a:chOff x="228600" y="243000"/>
            <a:chExt cx="1523880" cy="1633320"/>
          </a:xfrm>
        </p:grpSpPr>
        <p:pic>
          <p:nvPicPr>
            <p:cNvPr id="62" name="" descr=""/>
            <p:cNvPicPr/>
            <p:nvPr/>
          </p:nvPicPr>
          <p:blipFill>
            <a:blip r:embed="rId4"/>
            <a:stretch/>
          </p:blipFill>
          <p:spPr>
            <a:xfrm>
              <a:off x="409320" y="1523880"/>
              <a:ext cx="1094400" cy="352440"/>
            </a:xfrm>
            <a:prstGeom prst="rect">
              <a:avLst/>
            </a:prstGeom>
            <a:ln>
              <a:noFill/>
            </a:ln>
          </p:spPr>
        </p:pic>
        <p:grpSp>
          <p:nvGrpSpPr>
            <p:cNvPr id="63" name="Group 20"/>
            <p:cNvGrpSpPr/>
            <p:nvPr/>
          </p:nvGrpSpPr>
          <p:grpSpPr>
            <a:xfrm>
              <a:off x="228600" y="243000"/>
              <a:ext cx="1523880" cy="1433520"/>
              <a:chOff x="228600" y="243000"/>
              <a:chExt cx="1523880" cy="1433520"/>
            </a:xfrm>
          </p:grpSpPr>
          <p:pic>
            <p:nvPicPr>
              <p:cNvPr id="64" name="" descr=""/>
              <p:cNvPicPr/>
              <p:nvPr/>
            </p:nvPicPr>
            <p:blipFill>
              <a:blip r:embed="rId5"/>
              <a:stretch/>
            </p:blipFill>
            <p:spPr>
              <a:xfrm>
                <a:off x="360720" y="243000"/>
                <a:ext cx="1253160" cy="1433520"/>
              </a:xfrm>
              <a:prstGeom prst="rect">
                <a:avLst/>
              </a:prstGeom>
              <a:ln>
                <a:noFill/>
              </a:ln>
            </p:spPr>
          </p:pic>
          <p:sp>
            <p:nvSpPr>
              <p:cNvPr id="65" name="CustomShape 21"/>
              <p:cNvSpPr/>
              <p:nvPr/>
            </p:nvSpPr>
            <p:spPr>
              <a:xfrm>
                <a:off x="228600" y="1386000"/>
                <a:ext cx="1523880" cy="216000"/>
              </a:xfrm>
              <a:custGeom>
                <a:avLst/>
                <a:gdLst/>
                <a:ahLst/>
                <a:rect l="0" t="0" r="r" b="b"/>
                <a:pathLst>
                  <a:path w="4235" h="602">
                    <a:moveTo>
                      <a:pt x="0" y="0"/>
                    </a:moveTo>
                    <a:lnTo>
                      <a:pt x="1455" y="0"/>
                    </a:lnTo>
                    <a:lnTo>
                      <a:pt x="1455" y="0"/>
                    </a:lnTo>
                    <a:cubicBezTo>
                      <a:pt x="1479" y="0"/>
                      <a:pt x="1501" y="1"/>
                      <a:pt x="1522" y="3"/>
                    </a:cubicBezTo>
                    <a:cubicBezTo>
                      <a:pt x="1542" y="4"/>
                      <a:pt x="1558" y="7"/>
                      <a:pt x="1570" y="9"/>
                    </a:cubicBezTo>
                    <a:cubicBezTo>
                      <a:pt x="1582" y="12"/>
                      <a:pt x="1588" y="15"/>
                      <a:pt x="1588" y="19"/>
                    </a:cubicBezTo>
                    <a:lnTo>
                      <a:pt x="1588" y="19"/>
                    </a:lnTo>
                    <a:lnTo>
                      <a:pt x="1587" y="75"/>
                    </a:lnTo>
                    <a:lnTo>
                      <a:pt x="2646" y="75"/>
                    </a:lnTo>
                    <a:lnTo>
                      <a:pt x="2646" y="18"/>
                    </a:lnTo>
                    <a:lnTo>
                      <a:pt x="2646" y="19"/>
                    </a:lnTo>
                    <a:cubicBezTo>
                      <a:pt x="2646" y="15"/>
                      <a:pt x="2652" y="12"/>
                      <a:pt x="2664" y="9"/>
                    </a:cubicBezTo>
                    <a:cubicBezTo>
                      <a:pt x="2676" y="7"/>
                      <a:pt x="2692" y="4"/>
                      <a:pt x="2712" y="3"/>
                    </a:cubicBezTo>
                    <a:cubicBezTo>
                      <a:pt x="2733" y="1"/>
                      <a:pt x="2755" y="0"/>
                      <a:pt x="2779" y="0"/>
                    </a:cubicBezTo>
                    <a:lnTo>
                      <a:pt x="4234" y="0"/>
                    </a:lnTo>
                    <a:lnTo>
                      <a:pt x="3704" y="262"/>
                    </a:lnTo>
                    <a:lnTo>
                      <a:pt x="4234" y="525"/>
                    </a:lnTo>
                    <a:lnTo>
                      <a:pt x="3175" y="525"/>
                    </a:lnTo>
                    <a:lnTo>
                      <a:pt x="3175" y="582"/>
                    </a:lnTo>
                    <a:lnTo>
                      <a:pt x="3176" y="582"/>
                    </a:lnTo>
                    <a:cubicBezTo>
                      <a:pt x="3176" y="586"/>
                      <a:pt x="3169" y="589"/>
                      <a:pt x="3158" y="592"/>
                    </a:cubicBezTo>
                    <a:cubicBezTo>
                      <a:pt x="3146" y="594"/>
                      <a:pt x="3129" y="597"/>
                      <a:pt x="3109" y="598"/>
                    </a:cubicBezTo>
                    <a:cubicBezTo>
                      <a:pt x="3089" y="600"/>
                      <a:pt x="3066" y="601"/>
                      <a:pt x="3043" y="601"/>
                    </a:cubicBezTo>
                    <a:lnTo>
                      <a:pt x="1190" y="601"/>
                    </a:lnTo>
                    <a:lnTo>
                      <a:pt x="1191" y="601"/>
                    </a:lnTo>
                    <a:cubicBezTo>
                      <a:pt x="1168" y="601"/>
                      <a:pt x="1145" y="600"/>
                      <a:pt x="1125" y="598"/>
                    </a:cubicBezTo>
                    <a:cubicBezTo>
                      <a:pt x="1105" y="597"/>
                      <a:pt x="1088" y="594"/>
                      <a:pt x="1076" y="592"/>
                    </a:cubicBezTo>
                    <a:cubicBezTo>
                      <a:pt x="1065" y="589"/>
                      <a:pt x="1059" y="586"/>
                      <a:pt x="1059" y="582"/>
                    </a:cubicBezTo>
                    <a:lnTo>
                      <a:pt x="1058" y="525"/>
                    </a:lnTo>
                    <a:lnTo>
                      <a:pt x="0" y="525"/>
                    </a:lnTo>
                    <a:lnTo>
                      <a:pt x="529" y="262"/>
                    </a:lnTo>
                    <a:lnTo>
                      <a:pt x="0" y="0"/>
                    </a:lnTo>
                    <a:moveTo>
                      <a:pt x="1587" y="18"/>
                    </a:moveTo>
                    <a:lnTo>
                      <a:pt x="1588" y="19"/>
                    </a:lnTo>
                    <a:cubicBezTo>
                      <a:pt x="1588" y="22"/>
                      <a:pt x="1582" y="25"/>
                      <a:pt x="1570" y="28"/>
                    </a:cubicBezTo>
                    <a:cubicBezTo>
                      <a:pt x="1558" y="31"/>
                      <a:pt x="1542" y="33"/>
                      <a:pt x="1522" y="35"/>
                    </a:cubicBezTo>
                    <a:cubicBezTo>
                      <a:pt x="1501" y="37"/>
                      <a:pt x="1479" y="38"/>
                      <a:pt x="1455" y="38"/>
                    </a:cubicBezTo>
                    <a:lnTo>
                      <a:pt x="1190" y="37"/>
                    </a:lnTo>
                    <a:lnTo>
                      <a:pt x="1191" y="38"/>
                    </a:lnTo>
                    <a:cubicBezTo>
                      <a:pt x="1168" y="38"/>
                      <a:pt x="1145" y="38"/>
                      <a:pt x="1125" y="40"/>
                    </a:cubicBezTo>
                    <a:cubicBezTo>
                      <a:pt x="1105" y="42"/>
                      <a:pt x="1088" y="44"/>
                      <a:pt x="1076" y="47"/>
                    </a:cubicBezTo>
                    <a:cubicBezTo>
                      <a:pt x="1065" y="50"/>
                      <a:pt x="1059" y="53"/>
                      <a:pt x="1059" y="56"/>
                    </a:cubicBezTo>
                    <a:lnTo>
                      <a:pt x="1059" y="56"/>
                    </a:lnTo>
                    <a:cubicBezTo>
                      <a:pt x="1059" y="60"/>
                      <a:pt x="1065" y="63"/>
                      <a:pt x="1076" y="66"/>
                    </a:cubicBezTo>
                    <a:cubicBezTo>
                      <a:pt x="1088" y="69"/>
                      <a:pt x="1105" y="71"/>
                      <a:pt x="1125" y="73"/>
                    </a:cubicBezTo>
                    <a:cubicBezTo>
                      <a:pt x="1145" y="74"/>
                      <a:pt x="1168" y="75"/>
                      <a:pt x="1191" y="75"/>
                    </a:cubicBezTo>
                    <a:lnTo>
                      <a:pt x="1587" y="75"/>
                    </a:lnTo>
                    <a:moveTo>
                      <a:pt x="2646" y="18"/>
                    </a:moveTo>
                    <a:lnTo>
                      <a:pt x="2646" y="19"/>
                    </a:lnTo>
                    <a:cubicBezTo>
                      <a:pt x="2646" y="22"/>
                      <a:pt x="2652" y="25"/>
                      <a:pt x="2664" y="28"/>
                    </a:cubicBezTo>
                    <a:cubicBezTo>
                      <a:pt x="2676" y="31"/>
                      <a:pt x="2692" y="33"/>
                      <a:pt x="2712" y="35"/>
                    </a:cubicBezTo>
                    <a:cubicBezTo>
                      <a:pt x="2733" y="37"/>
                      <a:pt x="2755" y="38"/>
                      <a:pt x="2779" y="38"/>
                    </a:cubicBezTo>
                    <a:lnTo>
                      <a:pt x="3043" y="37"/>
                    </a:lnTo>
                    <a:lnTo>
                      <a:pt x="3043" y="38"/>
                    </a:lnTo>
                    <a:cubicBezTo>
                      <a:pt x="3066" y="38"/>
                      <a:pt x="3089" y="38"/>
                      <a:pt x="3109" y="40"/>
                    </a:cubicBezTo>
                    <a:cubicBezTo>
                      <a:pt x="3129" y="42"/>
                      <a:pt x="3146" y="44"/>
                      <a:pt x="3158" y="47"/>
                    </a:cubicBezTo>
                    <a:cubicBezTo>
                      <a:pt x="3169" y="50"/>
                      <a:pt x="3176" y="53"/>
                      <a:pt x="3176" y="56"/>
                    </a:cubicBezTo>
                    <a:lnTo>
                      <a:pt x="3176" y="56"/>
                    </a:lnTo>
                    <a:lnTo>
                      <a:pt x="3176" y="56"/>
                    </a:lnTo>
                    <a:cubicBezTo>
                      <a:pt x="3176" y="60"/>
                      <a:pt x="3169" y="63"/>
                      <a:pt x="3158" y="66"/>
                    </a:cubicBezTo>
                    <a:cubicBezTo>
                      <a:pt x="3146" y="69"/>
                      <a:pt x="3129" y="71"/>
                      <a:pt x="3109" y="73"/>
                    </a:cubicBezTo>
                    <a:cubicBezTo>
                      <a:pt x="3089" y="74"/>
                      <a:pt x="3066" y="75"/>
                      <a:pt x="3043" y="75"/>
                    </a:cubicBezTo>
                    <a:lnTo>
                      <a:pt x="2646" y="75"/>
                    </a:lnTo>
                    <a:moveTo>
                      <a:pt x="1058" y="56"/>
                    </a:moveTo>
                    <a:lnTo>
                      <a:pt x="1058" y="525"/>
                    </a:lnTo>
                    <a:moveTo>
                      <a:pt x="3175" y="56"/>
                    </a:moveTo>
                    <a:lnTo>
                      <a:pt x="3175" y="525"/>
                    </a:lnTo>
                  </a:path>
                </a:pathLst>
              </a:custGeom>
              <a:solidFill>
                <a:srgbClr val="ffcc00"/>
              </a:solidFill>
              <a:ln cap="sq" w="9360">
                <a:solidFill>
                  <a:srgbClr val="000000"/>
                </a:solidFill>
                <a:miter/>
              </a:ln>
            </p:spPr>
            <p:style>
              <a:lnRef idx="0"/>
              <a:fillRef idx="0"/>
              <a:effectRef idx="0"/>
              <a:fontRef idx="minor"/>
            </p:style>
            <p:txBody>
              <a:bodyPr wrap="none" anchor="ctr">
                <a:noAutofit/>
              </a:bodyPr>
              <a:p>
                <a:pPr algn="ctr"/>
                <a:r>
                  <a:rPr b="1" lang="en-US" sz="1400" spc="-1" strike="noStrike">
                    <a:solidFill>
                      <a:srgbClr val="990033"/>
                    </a:solidFill>
                    <a:latin typeface="Arial"/>
                  </a:rPr>
                  <a:t>ĐẠI LỘC</a:t>
                </a:r>
                <a:endParaRPr b="0" lang="en-US" sz="1400" spc="-1" strike="noStrike">
                  <a:solidFill>
                    <a:srgbClr val="000000"/>
                  </a:solidFill>
                  <a:latin typeface="Arial"/>
                </a:endParaRPr>
              </a:p>
            </p:txBody>
          </p:sp>
        </p:grpSp>
      </p:grpSp>
      <p:sp>
        <p:nvSpPr>
          <p:cNvPr id="66" name="CustomShape 22"/>
          <p:cNvSpPr/>
          <p:nvPr/>
        </p:nvSpPr>
        <p:spPr>
          <a:xfrm>
            <a:off x="1676520" y="2666880"/>
            <a:ext cx="6265800" cy="609840"/>
          </a:xfrm>
          <a:custGeom>
            <a:avLst/>
            <a:gdLst/>
            <a:ahLst/>
            <a:rect l="0" t="0" r="r" b="b"/>
            <a:pathLst>
              <a:path w="17407" h="1696">
                <a:moveTo>
                  <a:pt x="0" y="0"/>
                </a:moveTo>
                <a:lnTo>
                  <a:pt x="17406" y="0"/>
                </a:lnTo>
                <a:moveTo>
                  <a:pt x="0" y="1695"/>
                </a:moveTo>
                <a:lnTo>
                  <a:pt x="17406" y="1695"/>
                </a:lnTo>
              </a:path>
            </a:pathLst>
          </a:custGeom>
          <a:solidFill>
            <a:srgbClr val="ffff00"/>
          </a:solidFill>
          <a:ln cap="sq" w="19080">
            <a:solidFill>
              <a:srgbClr val="0000ff"/>
            </a:solidFill>
            <a:miter/>
          </a:ln>
          <a:effectLst>
            <a:outerShdw dist="17819" dir="2700000">
              <a:srgbClr val="990000"/>
            </a:outerShdw>
          </a:effectLst>
        </p:spPr>
        <p:style>
          <a:lnRef idx="0"/>
          <a:fillRef idx="0"/>
          <a:effectRef idx="0"/>
          <a:fontRef idx="minor"/>
        </p:style>
        <p:txBody>
          <a:bodyPr wrap="none" lIns="90000" rIns="90000" tIns="46800" bIns="46800" anchor="ctr" anchorCtr="1">
            <a:noAutofit/>
          </a:bodyPr>
          <a:p>
            <a:pPr/>
            <a:r>
              <a:rPr b="1" i="1" lang="en-US" sz="1800" spc="1" strike="noStrike">
                <a:solidFill>
                  <a:srgbClr val="000000"/>
                </a:solidFill>
                <a:latin typeface="Times New Roman"/>
              </a:rPr>
              <a:t>MỘT SỐ GIẢI PHÁP TRONG VIỆC DẠY BỒI DƯỠNG HỌC SINH GIỎI</a:t>
            </a:r>
            <a:endParaRPr b="1" i="1" lang="en-US" sz="1800" spc="1" strike="noStrike">
              <a:solidFill>
                <a:srgbClr val="000000"/>
              </a:solidFill>
              <a:latin typeface="Times New Roman"/>
              <a:ea typeface="Times New Roman"/>
            </a:endParaRPr>
          </a:p>
        </p:txBody>
      </p:sp>
      <p:sp>
        <p:nvSpPr>
          <p:cNvPr id="67" name="CustomShape 23"/>
          <p:cNvSpPr/>
          <p:nvPr/>
        </p:nvSpPr>
        <p:spPr>
          <a:xfrm>
            <a:off x="2895480" y="6248520"/>
            <a:ext cx="4114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68" name="CustomShape 24"/>
          <p:cNvSpPr/>
          <p:nvPr/>
        </p:nvSpPr>
        <p:spPr>
          <a:xfrm>
            <a:off x="3124080" y="5410080"/>
            <a:ext cx="3657600" cy="459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spcBef>
                <a:spcPts val="1500"/>
              </a:spcBef>
            </a:pPr>
            <a:r>
              <a:rPr b="0" lang="en-US" sz="2400" spc="-1" strike="noStrike">
                <a:solidFill>
                  <a:srgbClr val="000000"/>
                </a:solidFill>
                <a:latin typeface="Arial"/>
              </a:rPr>
              <a:t>Năm học: 2013 - 2014</a:t>
            </a:r>
            <a:endParaRPr b="0" lang="en-US" sz="2400" spc="-1" strike="noStrike">
              <a:solidFill>
                <a:srgbClr val="000000"/>
              </a:solidFill>
              <a:latin typeface="Arial"/>
            </a:endParaRPr>
          </a:p>
        </p:txBody>
      </p:sp>
    </p:spTree>
  </p:cSld>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mediacall" presetID="1">
                                  <p:stCondLst>
                                    <p:cond delay="0"/>
                                  </p:stCondLst>
                                  <p:childTnLst>
                                    <p:cmd type="call" cmd="play">
                                      <p:cBhvr>
                                        <p:cTn id="6" dur="1" fill="hold"/>
                                        <p:tgtEl>
                                          <p:spTgt spid="-1"/>
                                        </p:tgtEl>
                                      </p:cBhvr>
                                    </p:cmd>
                                  </p:childTnLst>
                                </p:cTn>
                              </p:par>
                              <p:par>
                                <p:cTn id="7" nodeType="withEffect" fill="hold" presetClass="entr" presetID="2" presetSubtype="2">
                                  <p:stCondLst>
                                    <p:cond delay="0"/>
                                  </p:stCondLst>
                                  <p:childTnLst>
                                    <p:set>
                                      <p:cBhvr>
                                        <p:cTn id="8" dur="1" fill="hold">
                                          <p:stCondLst>
                                            <p:cond delay="0"/>
                                          </p:stCondLst>
                                        </p:cTn>
                                        <p:tgtEl>
                                          <p:spTgt spid="43"/>
                                        </p:tgtEl>
                                        <p:attrNameLst>
                                          <p:attrName>style.visibility</p:attrName>
                                        </p:attrNameLst>
                                      </p:cBhvr>
                                      <p:to>
                                        <p:strVal val="visible"/>
                                      </p:to>
                                    </p:set>
                                    <p:anim calcmode="lin" valueType="num">
                                      <p:cBhvr additive="base">
                                        <p:cTn id="9" dur="15000" fill="hold"/>
                                        <p:tgtEl>
                                          <p:spTgt spid="43"/>
                                        </p:tgtEl>
                                        <p:attrNameLst>
                                          <p:attrName>ppt_x</p:attrName>
                                        </p:attrNameLst>
                                      </p:cBhvr>
                                      <p:tavLst>
                                        <p:tav tm="0">
                                          <p:val>
                                            <p:strVal val="1+#ppt_w/2"/>
                                          </p:val>
                                        </p:tav>
                                        <p:tav tm="100000">
                                          <p:val>
                                            <p:strVal val="#ppt_x"/>
                                          </p:val>
                                        </p:tav>
                                      </p:tavLst>
                                    </p:anim>
                                    <p:anim calcmode="lin" valueType="num">
                                      <p:cBhvr additive="base">
                                        <p:cTn id="10" dur="15000" fill="hold"/>
                                        <p:tgtEl>
                                          <p:spTgt spid="43"/>
                                        </p:tgtEl>
                                        <p:attrNameLst>
                                          <p:attrName>ppt_y</p:attrName>
                                        </p:attrNameLst>
                                      </p:cBhvr>
                                      <p:tavLst>
                                        <p:tav tm="0">
                                          <p:val>
                                            <p:strVal val="#ppt_y"/>
                                          </p:val>
                                        </p:tav>
                                        <p:tav tm="100000">
                                          <p:val>
                                            <p:strVal val="#ppt_y"/>
                                          </p:val>
                                        </p:tav>
                                      </p:tavLst>
                                    </p:anim>
                                  </p:childTnLst>
                                </p:cTn>
                              </p:par>
                              <p:par>
                                <p:cTn id="11" nodeType="withEffect" fill="hold" presetClass="entr" presetID="6" presetSubtype="16">
                                  <p:stCondLst>
                                    <p:cond delay="0"/>
                                  </p:stCondLst>
                                  <p:childTnLst>
                                    <p:set>
                                      <p:cBhvr>
                                        <p:cTn id="12" dur="1" fill="hold">
                                          <p:stCondLst>
                                            <p:cond delay="0"/>
                                          </p:stCondLst>
                                        </p:cTn>
                                        <p:tgtEl>
                                          <p:spTgt spid="44"/>
                                        </p:tgtEl>
                                        <p:attrNameLst>
                                          <p:attrName>style.visibility</p:attrName>
                                        </p:attrNameLst>
                                      </p:cBhvr>
                                      <p:to>
                                        <p:strVal val="visible"/>
                                      </p:to>
                                    </p:set>
                                    <p:animEffect filter="circle(in)" transition="in">
                                      <p:cBhvr additive="repl">
                                        <p:cTn id="13" dur="4000"/>
                                        <p:tgtEl>
                                          <p:spTgt spid="44"/>
                                        </p:tgtEl>
                                      </p:cBhvr>
                                    </p:animEffect>
                                  </p:childTnLst>
                                </p:cTn>
                              </p:par>
                              <p:par>
                                <p:cTn id="14" nodeType="withEffect" fill="hold" presetClass="entr" presetID="21" presetSubtype="4">
                                  <p:stCondLst>
                                    <p:cond delay="0"/>
                                  </p:stCondLst>
                                  <p:childTnLst>
                                    <p:set>
                                      <p:cBhvr>
                                        <p:cTn id="15" dur="1" fill="hold">
                                          <p:stCondLst>
                                            <p:cond delay="0"/>
                                          </p:stCondLst>
                                        </p:cTn>
                                        <p:tgtEl>
                                          <p:spTgt spid="46"/>
                                        </p:tgtEl>
                                        <p:attrNameLst>
                                          <p:attrName>style.visibility</p:attrName>
                                        </p:attrNameLst>
                                      </p:cBhvr>
                                      <p:to>
                                        <p:strVal val="visible"/>
                                      </p:to>
                                    </p:set>
                                    <p:animEffect filter="wheel(4)" transition="in">
                                      <p:cBhvr additive="repl">
                                        <p:cTn id="16" dur="2000"/>
                                        <p:tgtEl>
                                          <p:spTgt spid="46"/>
                                        </p:tgtEl>
                                      </p:cBhvr>
                                    </p:animEffect>
                                  </p:childTnLst>
                                </p:cTn>
                              </p:par>
                              <p:par>
                                <p:cTn id="17" nodeType="withEffect" fill="hold" presetClass="emph" presetID="21">
                                  <p:stCondLst>
                                    <p:cond delay="0"/>
                                  </p:stCondLst>
                                  <p:childTnLst>
                                    <p:animClr clrSpc="hsl" dir="cw">
                                      <p:cBhvr>
                                        <p:cTn id="18" dur="500" fill="hold"/>
                                        <p:tgtEl>
                                          <p:spTgt spid="46"/>
                                        </p:tgtEl>
                                        <p:attrNameLst>
                                          <p:attrName>style.color</p:attrName>
                                        </p:attrNameLst>
                                      </p:cBhvr>
                                      <p:by>
                                        <p:hsl h="7200000" s="0" l="0"/>
                                      </p:by>
                                    </p:animClr>
                                    <p:animClr clrSpc="hsl" dir="cw">
                                      <p:cBhvr>
                                        <p:cTn id="19" dur="500" fill="hold"/>
                                        <p:tgtEl>
                                          <p:spTgt spid="46"/>
                                        </p:tgtEl>
                                        <p:attrNameLst>
                                          <p:attrName>fillcolor</p:attrName>
                                        </p:attrNameLst>
                                      </p:cBhvr>
                                      <p:by>
                                        <p:hsl h="7200000" s="0" l="0"/>
                                      </p:by>
                                    </p:animClr>
                                    <p:animClr clrSpc="hsl" dir="cw">
                                      <p:cBhvr>
                                        <p:cTn id="20" dur="500" fill="hold"/>
                                        <p:tgtEl>
                                          <p:spTgt spid="46"/>
                                        </p:tgtEl>
                                        <p:attrNameLst>
                                          <p:attrName>stroke.color</p:attrName>
                                        </p:attrNameLst>
                                      </p:cBhvr>
                                      <p:by>
                                        <p:hsl h="7200000" s="0" l="0"/>
                                      </p:by>
                                    </p:animClr>
                                    <p:set>
                                      <p:cBhvr>
                                        <p:cTn id="21" dur="500" fill="hold"/>
                                        <p:tgtEl>
                                          <p:spTgt spid="46"/>
                                        </p:tgtEl>
                                        <p:attrNameLst>
                                          <p:attrName>fill.type</p:attrName>
                                        </p:attrNameLst>
                                      </p:cBhvr>
                                      <p:to>
                                        <p:strVal val="solid"/>
                                      </p:to>
                                    </p:set>
                                  </p:childTnLst>
                                </p:cTn>
                              </p:par>
                              <p:par>
                                <p:cTn id="22" nodeType="withEffect" fill="hold" presetClass="entr" presetID="2" presetSubtype="8">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15000" fill="hold"/>
                                        <p:tgtEl>
                                          <p:spTgt spid="47"/>
                                        </p:tgtEl>
                                        <p:attrNameLst>
                                          <p:attrName>ppt_x</p:attrName>
                                        </p:attrNameLst>
                                      </p:cBhvr>
                                      <p:tavLst>
                                        <p:tav tm="0">
                                          <p:val>
                                            <p:strVal val="0-#ppt_w/2"/>
                                          </p:val>
                                        </p:tav>
                                        <p:tav tm="100000">
                                          <p:val>
                                            <p:strVal val="#ppt_x"/>
                                          </p:val>
                                        </p:tav>
                                      </p:tavLst>
                                    </p:anim>
                                    <p:anim calcmode="lin" valueType="num">
                                      <p:cBhvr additive="base">
                                        <p:cTn id="25" dur="15000" fill="hold"/>
                                        <p:tgtEl>
                                          <p:spTgt spid="47"/>
                                        </p:tgtEl>
                                        <p:attrNameLst>
                                          <p:attrName>ppt_y</p:attrName>
                                        </p:attrNameLst>
                                      </p:cBhvr>
                                      <p:tavLst>
                                        <p:tav tm="0">
                                          <p:val>
                                            <p:strVal val="#ppt_y"/>
                                          </p:val>
                                        </p:tav>
                                        <p:tav tm="100000">
                                          <p:val>
                                            <p:strVal val="#ppt_y"/>
                                          </p:val>
                                        </p:tav>
                                      </p:tavLst>
                                    </p:anim>
                                  </p:childTnLst>
                                </p:cTn>
                              </p:par>
                              <p:par>
                                <p:cTn id="26" nodeType="withEffect" fill="hold" presetClass="entr" presetID="22" presetSubtype="8">
                                  <p:stCondLst>
                                    <p:cond delay="0"/>
                                  </p:stCondLst>
                                  <p:childTnLst>
                                    <p:set>
                                      <p:cBhvr>
                                        <p:cTn id="27" dur="1" fill="hold">
                                          <p:stCondLst>
                                            <p:cond delay="0"/>
                                          </p:stCondLst>
                                        </p:cTn>
                                        <p:tgtEl>
                                          <p:spTgt spid="48"/>
                                        </p:tgtEl>
                                        <p:attrNameLst>
                                          <p:attrName>style.visibility</p:attrName>
                                        </p:attrNameLst>
                                      </p:cBhvr>
                                      <p:to>
                                        <p:strVal val="visible"/>
                                      </p:to>
                                    </p:set>
                                    <p:animEffect filter="wipe(left)" transition="in">
                                      <p:cBhvr additive="repl">
                                        <p:cTn id="28" dur="500"/>
                                        <p:tgtEl>
                                          <p:spTgt spid="48"/>
                                        </p:tgtEl>
                                      </p:cBhvr>
                                    </p:animEffect>
                                  </p:childTnLst>
                                </p:cTn>
                              </p:par>
                              <p:par>
                                <p:cTn id="29" nodeType="withEffect" fill="hold" presetClass="entr" presetID="22" presetSubtype="8">
                                  <p:stCondLst>
                                    <p:cond delay="0"/>
                                  </p:stCondLst>
                                  <p:childTnLst>
                                    <p:set>
                                      <p:cBhvr>
                                        <p:cTn id="30" dur="1" fill="hold">
                                          <p:stCondLst>
                                            <p:cond delay="0"/>
                                          </p:stCondLst>
                                        </p:cTn>
                                        <p:tgtEl>
                                          <p:spTgt spid="49"/>
                                        </p:tgtEl>
                                        <p:attrNameLst>
                                          <p:attrName>style.visibility</p:attrName>
                                        </p:attrNameLst>
                                      </p:cBhvr>
                                      <p:to>
                                        <p:strVal val="visible"/>
                                      </p:to>
                                    </p:set>
                                    <p:animEffect filter="wipe(left)" transition="in">
                                      <p:cBhvr additive="repl">
                                        <p:cTn id="31" dur="500"/>
                                        <p:tgtEl>
                                          <p:spTgt spid="49"/>
                                        </p:tgtEl>
                                      </p:cBhvr>
                                    </p:animEffect>
                                  </p:childTnLst>
                                </p:cTn>
                              </p:par>
                              <p:par>
                                <p:cTn id="32" nodeType="withEffect" fill="hold" presetClass="entr" presetID="22" presetSubtype="8">
                                  <p:stCondLst>
                                    <p:cond delay="0"/>
                                  </p:stCondLst>
                                  <p:childTnLst>
                                    <p:set>
                                      <p:cBhvr>
                                        <p:cTn id="33" dur="1" fill="hold">
                                          <p:stCondLst>
                                            <p:cond delay="0"/>
                                          </p:stCondLst>
                                        </p:cTn>
                                        <p:tgtEl>
                                          <p:spTgt spid="50"/>
                                        </p:tgtEl>
                                        <p:attrNameLst>
                                          <p:attrName>style.visibility</p:attrName>
                                        </p:attrNameLst>
                                      </p:cBhvr>
                                      <p:to>
                                        <p:strVal val="visible"/>
                                      </p:to>
                                    </p:set>
                                    <p:animEffect filter="wipe(left)" transition="in">
                                      <p:cBhvr additive="repl">
                                        <p:cTn id="34" dur="500"/>
                                        <p:tgtEl>
                                          <p:spTgt spid="50"/>
                                        </p:tgtEl>
                                      </p:cBhvr>
                                    </p:animEffect>
                                  </p:childTnLst>
                                </p:cTn>
                              </p:par>
                              <p:par>
                                <p:cTn id="35" nodeType="withEffect" fill="hold" presetClass="entr" presetID="22" presetSubtype="4">
                                  <p:stCondLst>
                                    <p:cond delay="0"/>
                                  </p:stCondLst>
                                  <p:childTnLst>
                                    <p:set>
                                      <p:cBhvr>
                                        <p:cTn id="36" dur="1" fill="hold">
                                          <p:stCondLst>
                                            <p:cond delay="0"/>
                                          </p:stCondLst>
                                        </p:cTn>
                                        <p:tgtEl>
                                          <p:spTgt spid="51"/>
                                        </p:tgtEl>
                                        <p:attrNameLst>
                                          <p:attrName>style.visibility</p:attrName>
                                        </p:attrNameLst>
                                      </p:cBhvr>
                                      <p:to>
                                        <p:strVal val="visible"/>
                                      </p:to>
                                    </p:set>
                                    <p:animEffect filter="wipe(down)" transition="in">
                                      <p:cBhvr additive="repl">
                                        <p:cTn id="37" dur="500"/>
                                        <p:tgtEl>
                                          <p:spTgt spid="51"/>
                                        </p:tgtEl>
                                      </p:cBhvr>
                                    </p:animEffect>
                                  </p:childTnLst>
                                </p:cTn>
                              </p:par>
                              <p:par>
                                <p:cTn id="38" nodeType="withEffect" fill="hold" presetClass="entr" presetID="22" presetSubtype="2">
                                  <p:stCondLst>
                                    <p:cond delay="0"/>
                                  </p:stCondLst>
                                  <p:childTnLst>
                                    <p:set>
                                      <p:cBhvr>
                                        <p:cTn id="39" dur="1" fill="hold">
                                          <p:stCondLst>
                                            <p:cond delay="0"/>
                                          </p:stCondLst>
                                        </p:cTn>
                                        <p:tgtEl>
                                          <p:spTgt spid="52"/>
                                        </p:tgtEl>
                                        <p:attrNameLst>
                                          <p:attrName>style.visibility</p:attrName>
                                        </p:attrNameLst>
                                      </p:cBhvr>
                                      <p:to>
                                        <p:strVal val="visible"/>
                                      </p:to>
                                    </p:set>
                                    <p:animEffect filter="wipe(right)" transition="in">
                                      <p:cBhvr additive="repl">
                                        <p:cTn id="40" dur="500"/>
                                        <p:tgtEl>
                                          <p:spTgt spid="52"/>
                                        </p:tgtEl>
                                      </p:cBhvr>
                                    </p:animEffect>
                                  </p:childTnLst>
                                </p:cTn>
                              </p:par>
                              <p:par>
                                <p:cTn id="41" nodeType="withEffect" fill="hold" presetClass="entr" presetID="22" presetSubtype="2">
                                  <p:stCondLst>
                                    <p:cond delay="0"/>
                                  </p:stCondLst>
                                  <p:childTnLst>
                                    <p:set>
                                      <p:cBhvr>
                                        <p:cTn id="42" dur="1" fill="hold">
                                          <p:stCondLst>
                                            <p:cond delay="0"/>
                                          </p:stCondLst>
                                        </p:cTn>
                                        <p:tgtEl>
                                          <p:spTgt spid="53"/>
                                        </p:tgtEl>
                                        <p:attrNameLst>
                                          <p:attrName>style.visibility</p:attrName>
                                        </p:attrNameLst>
                                      </p:cBhvr>
                                      <p:to>
                                        <p:strVal val="visible"/>
                                      </p:to>
                                    </p:set>
                                    <p:animEffect filter="wipe(right)" transition="in">
                                      <p:cBhvr additive="repl">
                                        <p:cTn id="43" dur="500"/>
                                        <p:tgtEl>
                                          <p:spTgt spid="53"/>
                                        </p:tgtEl>
                                      </p:cBhvr>
                                    </p:animEffect>
                                  </p:childTnLst>
                                </p:cTn>
                              </p:par>
                              <p:par>
                                <p:cTn id="44" nodeType="withEffect" fill="hold" presetClass="entr" presetID="22" presetSubtype="1">
                                  <p:stCondLst>
                                    <p:cond delay="0"/>
                                  </p:stCondLst>
                                  <p:childTnLst>
                                    <p:set>
                                      <p:cBhvr>
                                        <p:cTn id="45" dur="1" fill="hold">
                                          <p:stCondLst>
                                            <p:cond delay="0"/>
                                          </p:stCondLst>
                                        </p:cTn>
                                        <p:tgtEl>
                                          <p:spTgt spid="54"/>
                                        </p:tgtEl>
                                        <p:attrNameLst>
                                          <p:attrName>style.visibility</p:attrName>
                                        </p:attrNameLst>
                                      </p:cBhvr>
                                      <p:to>
                                        <p:strVal val="visible"/>
                                      </p:to>
                                    </p:set>
                                    <p:animEffect filter="wipe(up)" transition="in">
                                      <p:cBhvr additive="repl">
                                        <p:cTn id="46" dur="500"/>
                                        <p:tgtEl>
                                          <p:spTgt spid="54"/>
                                        </p:tgtEl>
                                      </p:cBhvr>
                                    </p:animEffect>
                                  </p:childTnLst>
                                </p:cTn>
                              </p:par>
                              <p:par>
                                <p:cTn id="47" nodeType="withEffect" fill="hold" presetClass="entr" presetID="22" presetSubtype="2">
                                  <p:stCondLst>
                                    <p:cond delay="0"/>
                                  </p:stCondLst>
                                  <p:childTnLst>
                                    <p:set>
                                      <p:cBhvr>
                                        <p:cTn id="48" dur="1" fill="hold">
                                          <p:stCondLst>
                                            <p:cond delay="0"/>
                                          </p:stCondLst>
                                        </p:cTn>
                                        <p:tgtEl>
                                          <p:spTgt spid="55"/>
                                        </p:tgtEl>
                                        <p:attrNameLst>
                                          <p:attrName>style.visibility</p:attrName>
                                        </p:attrNameLst>
                                      </p:cBhvr>
                                      <p:to>
                                        <p:strVal val="visible"/>
                                      </p:to>
                                    </p:set>
                                    <p:animEffect filter="wipe(right)" transition="in">
                                      <p:cBhvr additive="repl">
                                        <p:cTn id="49" dur="500"/>
                                        <p:tgtEl>
                                          <p:spTgt spid="55"/>
                                        </p:tgtEl>
                                      </p:cBhvr>
                                    </p:animEffect>
                                  </p:childTnLst>
                                </p:cTn>
                              </p:par>
                              <p:par>
                                <p:cTn id="50" nodeType="withEffect" fill="hold" presetClass="entr" presetID="22" presetSubtype="2">
                                  <p:stCondLst>
                                    <p:cond delay="0"/>
                                  </p:stCondLst>
                                  <p:childTnLst>
                                    <p:set>
                                      <p:cBhvr>
                                        <p:cTn id="51" dur="1" fill="hold">
                                          <p:stCondLst>
                                            <p:cond delay="0"/>
                                          </p:stCondLst>
                                        </p:cTn>
                                        <p:tgtEl>
                                          <p:spTgt spid="56"/>
                                        </p:tgtEl>
                                        <p:attrNameLst>
                                          <p:attrName>style.visibility</p:attrName>
                                        </p:attrNameLst>
                                      </p:cBhvr>
                                      <p:to>
                                        <p:strVal val="visible"/>
                                      </p:to>
                                    </p:set>
                                    <p:animEffect filter="wipe(right)" transition="in">
                                      <p:cBhvr additive="repl">
                                        <p:cTn id="52" dur="500"/>
                                        <p:tgtEl>
                                          <p:spTgt spid="56"/>
                                        </p:tgtEl>
                                      </p:cBhvr>
                                    </p:animEffect>
                                  </p:childTnLst>
                                </p:cTn>
                              </p:par>
                              <p:par>
                                <p:cTn id="53" nodeType="withEffect" fill="hold" presetClass="entr" presetID="22" presetSubtype="8">
                                  <p:stCondLst>
                                    <p:cond delay="0"/>
                                  </p:stCondLst>
                                  <p:childTnLst>
                                    <p:set>
                                      <p:cBhvr>
                                        <p:cTn id="54" dur="1" fill="hold">
                                          <p:stCondLst>
                                            <p:cond delay="0"/>
                                          </p:stCondLst>
                                        </p:cTn>
                                        <p:tgtEl>
                                          <p:spTgt spid="57"/>
                                        </p:tgtEl>
                                        <p:attrNameLst>
                                          <p:attrName>style.visibility</p:attrName>
                                        </p:attrNameLst>
                                      </p:cBhvr>
                                      <p:to>
                                        <p:strVal val="visible"/>
                                      </p:to>
                                    </p:set>
                                    <p:animEffect filter="wipe(left)" transition="in">
                                      <p:cBhvr additive="repl">
                                        <p:cTn id="55" dur="500"/>
                                        <p:tgtEl>
                                          <p:spTgt spid="57"/>
                                        </p:tgtEl>
                                      </p:cBhvr>
                                    </p:animEffect>
                                  </p:childTnLst>
                                </p:cTn>
                              </p:par>
                              <p:par>
                                <p:cTn id="56" nodeType="withEffect" fill="hold" presetClass="entr" presetID="22" presetSubtype="1">
                                  <p:stCondLst>
                                    <p:cond delay="0"/>
                                  </p:stCondLst>
                                  <p:childTnLst>
                                    <p:set>
                                      <p:cBhvr>
                                        <p:cTn id="57" dur="1" fill="hold">
                                          <p:stCondLst>
                                            <p:cond delay="0"/>
                                          </p:stCondLst>
                                        </p:cTn>
                                        <p:tgtEl>
                                          <p:spTgt spid="58"/>
                                        </p:tgtEl>
                                        <p:attrNameLst>
                                          <p:attrName>style.visibility</p:attrName>
                                        </p:attrNameLst>
                                      </p:cBhvr>
                                      <p:to>
                                        <p:strVal val="visible"/>
                                      </p:to>
                                    </p:set>
                                    <p:animEffect filter="wipe(up)" transition="in">
                                      <p:cBhvr additive="repl">
                                        <p:cTn id="58" dur="500"/>
                                        <p:tgtEl>
                                          <p:spTgt spid="58"/>
                                        </p:tgtEl>
                                      </p:cBhvr>
                                    </p:animEffect>
                                  </p:childTnLst>
                                </p:cTn>
                              </p:par>
                              <p:par>
                                <p:cTn id="59" nodeType="withEffect" fill="hold" presetClass="entr" presetID="22" presetSubtype="8">
                                  <p:stCondLst>
                                    <p:cond delay="0"/>
                                  </p:stCondLst>
                                  <p:childTnLst>
                                    <p:set>
                                      <p:cBhvr>
                                        <p:cTn id="60" dur="1" fill="hold">
                                          <p:stCondLst>
                                            <p:cond delay="0"/>
                                          </p:stCondLst>
                                        </p:cTn>
                                        <p:tgtEl>
                                          <p:spTgt spid="59"/>
                                        </p:tgtEl>
                                        <p:attrNameLst>
                                          <p:attrName>style.visibility</p:attrName>
                                        </p:attrNameLst>
                                      </p:cBhvr>
                                      <p:to>
                                        <p:strVal val="visible"/>
                                      </p:to>
                                    </p:set>
                                    <p:animEffect filter="wipe(left)" transition="in">
                                      <p:cBhvr additive="repl">
                                        <p:cTn id="61" dur="500"/>
                                        <p:tgtEl>
                                          <p:spTgt spid="59"/>
                                        </p:tgtEl>
                                      </p:cBhvr>
                                    </p:animEffect>
                                  </p:childTnLst>
                                </p:cTn>
                              </p:par>
                              <p:par>
                                <p:cTn id="62" nodeType="withEffect" fill="hold" presetClass="entr" presetID="22" presetSubtype="4">
                                  <p:stCondLst>
                                    <p:cond delay="0"/>
                                  </p:stCondLst>
                                  <p:childTnLst>
                                    <p:set>
                                      <p:cBhvr>
                                        <p:cTn id="63" dur="1" fill="hold">
                                          <p:stCondLst>
                                            <p:cond delay="0"/>
                                          </p:stCondLst>
                                        </p:cTn>
                                        <p:tgtEl>
                                          <p:spTgt spid="60"/>
                                        </p:tgtEl>
                                        <p:attrNameLst>
                                          <p:attrName>style.visibility</p:attrName>
                                        </p:attrNameLst>
                                      </p:cBhvr>
                                      <p:to>
                                        <p:strVal val="visible"/>
                                      </p:to>
                                    </p:set>
                                    <p:animEffect filter="wipe(down)" transition="in">
                                      <p:cBhvr additive="repl">
                                        <p:cTn id="64" dur="500"/>
                                        <p:tgtEl>
                                          <p:spTgt spid="60"/>
                                        </p:tgtEl>
                                      </p:cBhvr>
                                    </p:animEffect>
                                  </p:childTnLst>
                                </p:cTn>
                              </p:par>
                              <p:par>
                                <p:cTn id="65" nodeType="withEffect" fill="hold" presetClass="entr" presetID="21" presetSubtype="1">
                                  <p:stCondLst>
                                    <p:cond delay="0"/>
                                  </p:stCondLst>
                                  <p:childTnLst>
                                    <p:set>
                                      <p:cBhvr>
                                        <p:cTn id="66" dur="1" fill="hold">
                                          <p:stCondLst>
                                            <p:cond delay="0"/>
                                          </p:stCondLst>
                                        </p:cTn>
                                        <p:tgtEl>
                                          <p:spTgt spid="66"/>
                                        </p:tgtEl>
                                        <p:attrNameLst>
                                          <p:attrName>style.visibility</p:attrName>
                                        </p:attrNameLst>
                                      </p:cBhvr>
                                      <p:to>
                                        <p:strVal val="visible"/>
                                      </p:to>
                                    </p:set>
                                    <p:animEffect filter="wheel(1)" transition="in">
                                      <p:cBhvr additive="repl">
                                        <p:cTn id="67" dur="2000"/>
                                        <p:tgtEl>
                                          <p:spTgt spid="66"/>
                                        </p:tgtEl>
                                      </p:cBhvr>
                                    </p:animEffect>
                                  </p:childTnLst>
                                </p:cTn>
                              </p:par>
                              <p:par>
                                <p:cTn id="68" nodeType="withEffect" fill="hold" presetClass="emph" presetID="23">
                                  <p:stCondLst>
                                    <p:cond delay="0"/>
                                  </p:stCondLst>
                                  <p:childTnLst>
                                    <p:animClr clrSpc="hsl" dir="cw">
                                      <p:cBhvr>
                                        <p:cTn id="69" dur="500" fill="hold"/>
                                        <p:tgtEl>
                                          <p:spTgt spid="66"/>
                                        </p:tgtEl>
                                        <p:attrNameLst>
                                          <p:attrName>style.color</p:attrName>
                                        </p:attrNameLst>
                                      </p:cBhvr>
                                      <p:by>
                                        <p:hsl h="10842352.9411765" s="0" l="0"/>
                                      </p:by>
                                    </p:animClr>
                                    <p:animClr clrSpc="hsl" dir="cw">
                                      <p:cBhvr>
                                        <p:cTn id="70" dur="500" fill="hold"/>
                                        <p:tgtEl>
                                          <p:spTgt spid="66"/>
                                        </p:tgtEl>
                                        <p:attrNameLst>
                                          <p:attrName>fillcolor</p:attrName>
                                        </p:attrNameLst>
                                      </p:cBhvr>
                                      <p:by>
                                        <p:hsl h="10842352.9411765" s="0" l="0"/>
                                      </p:by>
                                    </p:animClr>
                                    <p:animClr clrSpc="hsl" dir="cw">
                                      <p:cBhvr>
                                        <p:cTn id="71" dur="500" fill="hold"/>
                                        <p:tgtEl>
                                          <p:spTgt spid="66"/>
                                        </p:tgtEl>
                                        <p:attrNameLst>
                                          <p:attrName>stroke.color</p:attrName>
                                        </p:attrNameLst>
                                      </p:cBhvr>
                                      <p:by>
                                        <p:hsl h="10842352.9411765" s="0" l="0"/>
                                      </p:by>
                                    </p:animClr>
                                    <p:set>
                                      <p:cBhvr>
                                        <p:cTn id="72" dur="500" fill="hold"/>
                                        <p:tgtEl>
                                          <p:spTgt spid="66"/>
                                        </p:tgtEl>
                                        <p:attrNameLst>
                                          <p:attrName>fill.type</p:attrName>
                                        </p:attrNameLst>
                                      </p:cBhvr>
                                      <p:to>
                                        <p:strVal val="solid"/>
                                      </p:to>
                                    </p:set>
                                  </p:childTnLst>
                                </p:cTn>
                              </p:par>
                            </p:childTnLst>
                          </p:cTn>
                        </p:par>
                        <p:par>
                          <p:cTn id="73" fill="hold">
                            <p:stCondLst>
                              <p:cond delay="15000"/>
                            </p:stCondLst>
                            <p:childTnLst>
                              <p:par>
                                <p:cTn id="74" nodeType="afterEffect" fill="hold" presetClass="entr" presetID="15">
                                  <p:stCondLst>
                                    <p:cond delay="0"/>
                                  </p:stCondLst>
                                  <p:childTnLst>
                                    <p:audio>
                                      <p:cMediaNode>
                                        <p:cTn/>
                                        <p:tgtEl>
                                          <p:sndTgt r:embed="rId6" name="drumroll.wav"/>
                                        </p:tgtEl>
                                      </p:cMediaNode>
                                    </p:audio>
                                    <p:set>
                                      <p:cBhvr>
                                        <p:cTn id="75" dur="1" fill="hold">
                                          <p:stCondLst>
                                            <p:cond delay="0"/>
                                          </p:stCondLst>
                                        </p:cTn>
                                        <p:tgtEl>
                                          <p:spTgt spid="45"/>
                                        </p:tgtEl>
                                        <p:attrNameLst>
                                          <p:attrName>style.visibility</p:attrName>
                                        </p:attrNameLst>
                                      </p:cBhvr>
                                      <p:to>
                                        <p:strVal val="visible"/>
                                      </p:to>
                                    </p:set>
                                    <p:anim calcmode="lin" valueType="num">
                                      <p:cBhvr additive="repl">
                                        <p:cTn id="76" dur="1000" fill="hold"/>
                                        <p:tgtEl>
                                          <p:spTgt spid="45"/>
                                        </p:tgtEl>
                                        <p:attrNameLst>
                                          <p:attrName>ppt_w</p:attrName>
                                        </p:attrNameLst>
                                      </p:cBhvr>
                                      <p:tavLst>
                                        <p:tav tm="0">
                                          <p:val>
                                            <p:fltVal val="0"/>
                                          </p:val>
                                        </p:tav>
                                        <p:tav tm="100000">
                                          <p:val>
                                            <p:strVal val="#ppt_w"/>
                                          </p:val>
                                        </p:tav>
                                      </p:tavLst>
                                    </p:anim>
                                    <p:anim calcmode="lin" valueType="num">
                                      <p:cBhvr additive="repl">
                                        <p:cTn id="77" dur="1000" fill="hold"/>
                                        <p:tgtEl>
                                          <p:spTgt spid="45"/>
                                        </p:tgtEl>
                                        <p:attrNameLst>
                                          <p:attrName>ppt_h</p:attrName>
                                        </p:attrNameLst>
                                      </p:cBhvr>
                                      <p:tavLst>
                                        <p:tav tm="0">
                                          <p:val>
                                            <p:fltVal val="0"/>
                                          </p:val>
                                        </p:tav>
                                        <p:tav tm="100000">
                                          <p:val>
                                            <p:strVal val="#ppt_h"/>
                                          </p:val>
                                        </p:tav>
                                      </p:tavLst>
                                    </p:anim>
                                    <p:anim calcmode="lin" valueType="num">
                                      <p:cBhvr additive="repl">
                                        <p:cTn id="78" dur="1000" fill="hold"/>
                                        <p:tgtEl>
                                          <p:spTgt spid="45"/>
                                        </p:tgtEl>
                                        <p:attrNameLst>
                                          <p:attrName>ppt_x</p:attrName>
                                        </p:attrNameLst>
                                      </p:cBhvr>
                                      <p:tavLst>
                                        <p:tav fmla="x+(cos(-2*pi*(1-$))*-x-sin(-2*pi*(1-$))*(1-y))*(1-$)" tm="0">
                                          <p:val>
                                            <p:fltVal val="0"/>
                                          </p:val>
                                        </p:tav>
                                        <p:tav fmla="x+(cos(-2*pi*(1-$))*-x-sin(-2*pi*(1-$))*(1-y))*(1-$)" tm="100000">
                                          <p:val>
                                            <p:fltVal val="1"/>
                                          </p:val>
                                        </p:tav>
                                      </p:tavLst>
                                    </p:anim>
                                    <p:anim calcmode="lin" valueType="num">
                                      <p:cBhvr additive="repl">
                                        <p:cTn id="79" dur="1000" fill="hold"/>
                                        <p:tgtEl>
                                          <p:spTgt spid="45"/>
                                        </p:tgtEl>
                                        <p:attrNameLst>
                                          <p:attrName>ppt_y</p:attrName>
                                        </p:attrNameLst>
                                      </p:cBhvr>
                                      <p:tavLst>
                                        <p:tav fmla="y+(sin(-2*pi*(1-$))*-x+cos(-2*pi*(1-$))*(1-y))*(1-$)" tm="0">
                                          <p:val>
                                            <p:fltVal val="0"/>
                                          </p:val>
                                        </p:tav>
                                        <p:tav fmla="y+(sin(-2*pi*(1-$))*-x+cos(-2*pi*(1-$))*(1-y))*(1-$)" tm="100000">
                                          <p:val>
                                            <p:fltVal val="1"/>
                                          </p:val>
                                        </p:tav>
                                      </p:tavLst>
                                    </p:anim>
                                  </p:childTnLst>
                                </p:cTn>
                              </p:par>
                              <p:par>
                                <p:cTn id="80" nodeType="withEffect" fill="hold" presetClass="entr" presetID="2" presetSubtype="4">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additive="base">
                                        <p:cTn id="82" dur="500" fill="hold"/>
                                        <p:tgtEl>
                                          <p:spTgt spid="68"/>
                                        </p:tgtEl>
                                        <p:attrNameLst>
                                          <p:attrName>ppt_x</p:attrName>
                                        </p:attrNameLst>
                                      </p:cBhvr>
                                      <p:tavLst>
                                        <p:tav tm="0">
                                          <p:val>
                                            <p:strVal val="#ppt_x"/>
                                          </p:val>
                                        </p:tav>
                                        <p:tav tm="100000">
                                          <p:val>
                                            <p:strVal val="#ppt_x"/>
                                          </p:val>
                                        </p:tav>
                                      </p:tavLst>
                                    </p:anim>
                                    <p:anim calcmode="lin" valueType="num">
                                      <p:cBhvr additive="base">
                                        <p:cTn id="8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69" name="Line 1"/>
          <p:cNvCxnSpPr/>
          <p:nvPr/>
        </p:nvCxnSpPr>
        <p:spPr>
          <a:xfrm>
            <a:off x="0" y="0"/>
            <a:ext cx="9144720" cy="78480"/>
          </a:xfrm>
          <a:prstGeom prst="straightConnector1">
            <a:avLst/>
          </a:prstGeom>
          <a:ln cap="sq" w="76320">
            <a:solidFill>
              <a:srgbClr val="663300"/>
            </a:solidFill>
            <a:miter/>
          </a:ln>
        </p:spPr>
      </p:cxnSp>
      <p:cxnSp>
        <p:nvCxnSpPr>
          <p:cNvPr id="70" name="Line 2"/>
          <p:cNvCxnSpPr/>
          <p:nvPr/>
        </p:nvCxnSpPr>
        <p:spPr>
          <a:xfrm>
            <a:off x="227160" y="0"/>
            <a:ext cx="2160" cy="6858720"/>
          </a:xfrm>
          <a:prstGeom prst="straightConnector1">
            <a:avLst/>
          </a:prstGeom>
          <a:ln cap="sq" w="76320">
            <a:solidFill>
              <a:srgbClr val="663300"/>
            </a:solidFill>
            <a:miter/>
          </a:ln>
        </p:spPr>
      </p:cxnSp>
      <p:cxnSp>
        <p:nvCxnSpPr>
          <p:cNvPr id="71" name="Line 3"/>
          <p:cNvCxnSpPr/>
          <p:nvPr/>
        </p:nvCxnSpPr>
        <p:spPr>
          <a:xfrm>
            <a:off x="9067320" y="0"/>
            <a:ext cx="2520" cy="6858720"/>
          </a:xfrm>
          <a:prstGeom prst="straightConnector1">
            <a:avLst/>
          </a:prstGeom>
          <a:ln cap="sq" w="76320">
            <a:solidFill>
              <a:srgbClr val="663300"/>
            </a:solidFill>
            <a:miter/>
          </a:ln>
        </p:spPr>
      </p:cxnSp>
      <p:cxnSp>
        <p:nvCxnSpPr>
          <p:cNvPr id="72" name="Line 4"/>
          <p:cNvCxnSpPr/>
          <p:nvPr/>
        </p:nvCxnSpPr>
        <p:spPr>
          <a:xfrm>
            <a:off x="0" y="6781320"/>
            <a:ext cx="9144720" cy="1080"/>
          </a:xfrm>
          <a:prstGeom prst="straightConnector1">
            <a:avLst/>
          </a:prstGeom>
          <a:ln cap="sq" w="76320">
            <a:solidFill>
              <a:srgbClr val="663300"/>
            </a:solidFill>
            <a:miter/>
          </a:ln>
        </p:spPr>
      </p:cxnSp>
      <p:sp>
        <p:nvSpPr>
          <p:cNvPr id="73" name="CustomShape 5"/>
          <p:cNvSpPr/>
          <p:nvPr/>
        </p:nvSpPr>
        <p:spPr>
          <a:xfrm>
            <a:off x="1371600" y="1995480"/>
            <a:ext cx="7238880" cy="366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74" name="CustomShape 6"/>
          <p:cNvSpPr/>
          <p:nvPr/>
        </p:nvSpPr>
        <p:spPr>
          <a:xfrm>
            <a:off x="7924680" y="1295280"/>
            <a:ext cx="685800" cy="519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75" name="CustomShape 7"/>
          <p:cNvSpPr/>
          <p:nvPr/>
        </p:nvSpPr>
        <p:spPr>
          <a:xfrm>
            <a:off x="-25560" y="-38160"/>
            <a:ext cx="9220320" cy="228600"/>
          </a:xfrm>
          <a:custGeom>
            <a:avLst/>
            <a:gdLst/>
            <a:ahLst/>
            <a:rect l="0" t="0" r="r" b="b"/>
            <a:pathLst>
              <a:path w="25614" h="637">
                <a:moveTo>
                  <a:pt x="0" y="0"/>
                </a:moveTo>
                <a:lnTo>
                  <a:pt x="25613" y="0"/>
                </a:lnTo>
                <a:lnTo>
                  <a:pt x="24894" y="636"/>
                </a:lnTo>
                <a:lnTo>
                  <a:pt x="718" y="636"/>
                </a:lnTo>
                <a:lnTo>
                  <a:pt x="0" y="0"/>
                </a:lnTo>
              </a:path>
            </a:pathLst>
          </a:custGeom>
          <a:gradFill rotWithShape="0">
            <a:gsLst>
              <a:gs pos="0">
                <a:srgbClr val="800000"/>
              </a:gs>
              <a:gs pos="50000">
                <a:srgbClr val="ffff66"/>
              </a:gs>
              <a:gs pos="100000">
                <a:srgbClr val="800000"/>
              </a:gs>
            </a:gsLst>
            <a:lin ang="5400000"/>
          </a:gradFill>
          <a:ln cap="sq" w="9360">
            <a:solidFill>
              <a:srgbClr val="000000"/>
            </a:solidFill>
            <a:miter/>
          </a:ln>
        </p:spPr>
        <p:style>
          <a:lnRef idx="0"/>
          <a:fillRef idx="0"/>
          <a:effectRef idx="0"/>
          <a:fontRef idx="minor"/>
        </p:style>
      </p:sp>
      <p:sp>
        <p:nvSpPr>
          <p:cNvPr id="76" name="CustomShape 8"/>
          <p:cNvSpPr/>
          <p:nvPr/>
        </p:nvSpPr>
        <p:spPr>
          <a:xfrm rot="10800000">
            <a:off x="15840" y="6611040"/>
            <a:ext cx="9144000" cy="228600"/>
          </a:xfrm>
          <a:custGeom>
            <a:avLst/>
            <a:gdLst/>
            <a:ahLst/>
            <a:rect l="0" t="0" r="r" b="b"/>
            <a:pathLst>
              <a:path w="25402" h="637">
                <a:moveTo>
                  <a:pt x="0" y="0"/>
                </a:moveTo>
                <a:lnTo>
                  <a:pt x="25401" y="0"/>
                </a:lnTo>
                <a:lnTo>
                  <a:pt x="24991" y="636"/>
                </a:lnTo>
                <a:lnTo>
                  <a:pt x="409" y="636"/>
                </a:lnTo>
                <a:lnTo>
                  <a:pt x="0" y="0"/>
                </a:lnTo>
              </a:path>
            </a:pathLst>
          </a:custGeom>
          <a:gradFill rotWithShape="0">
            <a:gsLst>
              <a:gs pos="0">
                <a:srgbClr val="800000"/>
              </a:gs>
              <a:gs pos="50000">
                <a:srgbClr val="ffff66"/>
              </a:gs>
              <a:gs pos="100000">
                <a:srgbClr val="800000"/>
              </a:gs>
            </a:gsLst>
            <a:lin ang="16200000"/>
          </a:gradFill>
          <a:ln cap="sq" w="9360">
            <a:solidFill>
              <a:srgbClr val="000000"/>
            </a:solidFill>
            <a:miter/>
          </a:ln>
        </p:spPr>
        <p:style>
          <a:lnRef idx="0"/>
          <a:fillRef idx="0"/>
          <a:effectRef idx="0"/>
          <a:fontRef idx="minor"/>
        </p:style>
      </p:sp>
      <p:sp>
        <p:nvSpPr>
          <p:cNvPr id="77" name="CustomShape 9"/>
          <p:cNvSpPr/>
          <p:nvPr/>
        </p:nvSpPr>
        <p:spPr>
          <a:xfrm rot="5400000">
            <a:off x="5600160" y="3314520"/>
            <a:ext cx="6858000" cy="228600"/>
          </a:xfrm>
          <a:custGeom>
            <a:avLst/>
            <a:gdLst/>
            <a:ahLst/>
            <a:rect l="0" t="0" r="r" b="b"/>
            <a:pathLst>
              <a:path w="19052" h="637">
                <a:moveTo>
                  <a:pt x="0" y="0"/>
                </a:moveTo>
                <a:lnTo>
                  <a:pt x="19051" y="0"/>
                </a:lnTo>
                <a:lnTo>
                  <a:pt x="18434" y="636"/>
                </a:lnTo>
                <a:lnTo>
                  <a:pt x="616" y="636"/>
                </a:lnTo>
                <a:lnTo>
                  <a:pt x="0" y="0"/>
                </a:lnTo>
              </a:path>
            </a:pathLst>
          </a:custGeom>
          <a:gradFill rotWithShape="0">
            <a:gsLst>
              <a:gs pos="0">
                <a:srgbClr val="800000"/>
              </a:gs>
              <a:gs pos="50000">
                <a:srgbClr val="ffff66"/>
              </a:gs>
              <a:gs pos="100000">
                <a:srgbClr val="800000"/>
              </a:gs>
            </a:gsLst>
            <a:lin ang="10800000"/>
          </a:gradFill>
          <a:ln cap="sq" w="9360">
            <a:solidFill>
              <a:srgbClr val="000000"/>
            </a:solidFill>
            <a:miter/>
          </a:ln>
        </p:spPr>
        <p:style>
          <a:lnRef idx="0"/>
          <a:fillRef idx="0"/>
          <a:effectRef idx="0"/>
          <a:fontRef idx="minor"/>
        </p:style>
      </p:sp>
      <p:sp>
        <p:nvSpPr>
          <p:cNvPr id="78" name="CustomShape 10"/>
          <p:cNvSpPr/>
          <p:nvPr/>
        </p:nvSpPr>
        <p:spPr>
          <a:xfrm rot="16200000">
            <a:off x="-3298680" y="3294000"/>
            <a:ext cx="6910560" cy="245880"/>
          </a:xfrm>
          <a:custGeom>
            <a:avLst/>
            <a:gdLst/>
            <a:ahLst/>
            <a:rect l="0" t="0" r="r" b="b"/>
            <a:pathLst>
              <a:path w="19198" h="685">
                <a:moveTo>
                  <a:pt x="0" y="0"/>
                </a:moveTo>
                <a:lnTo>
                  <a:pt x="19197" y="0"/>
                </a:lnTo>
                <a:lnTo>
                  <a:pt x="18597" y="684"/>
                </a:lnTo>
                <a:lnTo>
                  <a:pt x="599" y="684"/>
                </a:lnTo>
                <a:lnTo>
                  <a:pt x="0" y="0"/>
                </a:lnTo>
              </a:path>
            </a:pathLst>
          </a:custGeom>
          <a:gradFill rotWithShape="0">
            <a:gsLst>
              <a:gs pos="0">
                <a:srgbClr val="800000"/>
              </a:gs>
              <a:gs pos="50000">
                <a:srgbClr val="ffff66"/>
              </a:gs>
              <a:gs pos="100000">
                <a:srgbClr val="800000"/>
              </a:gs>
            </a:gsLst>
            <a:lin ang="0"/>
          </a:gradFill>
          <a:ln cap="sq" w="9360">
            <a:solidFill>
              <a:srgbClr val="000000"/>
            </a:solidFill>
            <a:miter/>
          </a:ln>
        </p:spPr>
        <p:style>
          <a:lnRef idx="0"/>
          <a:fillRef idx="0"/>
          <a:effectRef idx="0"/>
          <a:fontRef idx="minor"/>
        </p:style>
      </p:sp>
      <p:sp>
        <p:nvSpPr>
          <p:cNvPr id="79" name="CustomShape 11"/>
          <p:cNvSpPr/>
          <p:nvPr/>
        </p:nvSpPr>
        <p:spPr>
          <a:xfrm>
            <a:off x="738360" y="289080"/>
            <a:ext cx="7876800" cy="825480"/>
          </a:xfrm>
          <a:prstGeom prst="rect">
            <a:avLst/>
          </a:prstGeom>
          <a:noFill/>
          <a:ln>
            <a:noFill/>
          </a:ln>
        </p:spPr>
        <p:style>
          <a:lnRef idx="0"/>
          <a:fillRef idx="0"/>
          <a:effectRef idx="0"/>
          <a:fontRef idx="minor"/>
        </p:style>
        <p:txBody>
          <a:bodyPr wrap="none" lIns="90000" rIns="90000" tIns="46800" bIns="46800" anchor="ctr">
            <a:spAutoFit/>
          </a:bodyPr>
          <a:p>
            <a:pPr algn="ctr"/>
            <a:r>
              <a:rPr b="1" lang="en-US" sz="2400" spc="-1" strike="noStrike">
                <a:solidFill>
                  <a:srgbClr val="ff3300"/>
                </a:solidFill>
                <a:latin typeface="Arial"/>
              </a:rPr>
              <a:t>MỘT VÀI GIẢI PHÁP TRONG VIỆC DẠY BỒI DƯỠNG  </a:t>
            </a:r>
            <a:endParaRPr b="0" lang="en-US" sz="2400" spc="-1" strike="noStrike">
              <a:solidFill>
                <a:srgbClr val="000000"/>
              </a:solidFill>
              <a:latin typeface="Arial"/>
            </a:endParaRPr>
          </a:p>
          <a:p>
            <a:pPr algn="ctr"/>
            <a:r>
              <a:rPr b="1" lang="en-US" sz="2400" spc="-1" strike="noStrike">
                <a:solidFill>
                  <a:srgbClr val="ff3300"/>
                </a:solidFill>
                <a:latin typeface="Arial"/>
              </a:rPr>
              <a:t>HỌC SINH GIỎI</a:t>
            </a:r>
            <a:endParaRPr b="0" lang="en-US" sz="2400" spc="-1" strike="noStrike">
              <a:solidFill>
                <a:srgbClr val="000000"/>
              </a:solidFill>
              <a:latin typeface="Arial"/>
            </a:endParaRPr>
          </a:p>
        </p:txBody>
      </p:sp>
      <p:sp>
        <p:nvSpPr>
          <p:cNvPr id="80" name="CustomShape 12"/>
          <p:cNvSpPr/>
          <p:nvPr/>
        </p:nvSpPr>
        <p:spPr>
          <a:xfrm>
            <a:off x="457200" y="1159920"/>
            <a:ext cx="8153280" cy="5214600"/>
          </a:xfrm>
          <a:prstGeom prst="rect">
            <a:avLst/>
          </a:prstGeom>
          <a:gradFill rotWithShape="0">
            <a:gsLst>
              <a:gs pos="0">
                <a:srgbClr val="bbe0e3"/>
              </a:gs>
              <a:gs pos="100000">
                <a:srgbClr val="ff99ff">
                  <a:alpha val="0"/>
                </a:srgbClr>
              </a:gs>
            </a:gsLst>
            <a:lin ang="5400000"/>
          </a:gradFill>
          <a:ln>
            <a:noFill/>
          </a:ln>
        </p:spPr>
        <p:style>
          <a:lnRef idx="0"/>
          <a:fillRef idx="0"/>
          <a:effectRef idx="0"/>
          <a:fontRef idx="minor"/>
        </p:style>
        <p:txBody>
          <a:bodyPr lIns="90000" rIns="90000" tIns="46800" bIns="46800" anchor="ctr">
            <a:spAutoFit/>
          </a:bodyPr>
          <a:p>
            <a:pPr/>
            <a:r>
              <a:rPr b="1" lang="en-US" sz="2400" spc="-1" strike="noStrike">
                <a:solidFill>
                  <a:srgbClr val="800000"/>
                </a:solidFill>
                <a:latin typeface="Arial"/>
              </a:rPr>
              <a:t>A/</a:t>
            </a:r>
            <a:r>
              <a:rPr b="1" lang="en-US" sz="2400" spc="-1" strike="noStrike" u="sng">
                <a:solidFill>
                  <a:srgbClr val="800000"/>
                </a:solidFill>
                <a:uFillTx/>
                <a:latin typeface="Arial"/>
              </a:rPr>
              <a:t>Lí do</a:t>
            </a:r>
            <a:r>
              <a:rPr b="0" lang="en-US" sz="2400" spc="-1" strike="noStrike">
                <a:solidFill>
                  <a:srgbClr val="800000"/>
                </a:solidFill>
                <a:latin typeface="Arial"/>
              </a:rPr>
              <a:t>:</a:t>
            </a:r>
            <a:endParaRPr b="0" lang="en-US" sz="2400" spc="-1" strike="noStrike">
              <a:solidFill>
                <a:srgbClr val="000000"/>
              </a:solidFill>
              <a:latin typeface="Arial"/>
            </a:endParaRPr>
          </a:p>
          <a:p>
            <a:pPr/>
            <a:r>
              <a:rPr b="0" lang="en-US" sz="2400" spc="-1" strike="noStrike">
                <a:solidFill>
                  <a:srgbClr val="000000"/>
                </a:solidFill>
                <a:latin typeface="Arial"/>
              </a:rPr>
              <a:t>  </a:t>
            </a:r>
            <a:r>
              <a:rPr b="0" lang="en-US" sz="2400" spc="-1" strike="noStrike">
                <a:solidFill>
                  <a:srgbClr val="000099"/>
                </a:solidFill>
                <a:latin typeface="Arial"/>
              </a:rPr>
              <a:t>Để góp phần thực hiện mục tiêu cao cả: nâng cao dân trí, đào tạo nhân lực, bồi dưỡng nhân tài cho đất nước, hơn ai hết là một người GV TH cần phải làm hết sức mình trong công tác dạy học . Đặc biệt là công tác bồi dưỡng học sinh giỏi trong từng khối lớp. Công việc này tuy không có gì là mới lạ đối với GV. Song nó rất quan trọng và hết sức cần thiết, nhằm tạo cơ sở và nền tảng vững chắc ngay từ ban đầu của bậc tiểu học, tạo đà cho sự phát triển của những bậc học tiếp theo. Chính vì lẽ đó, mà bản thân tôi là một GV trực tiếp giảng dạy ở khối 3, tôi luôn trăn trở làm thế nào để có được những giải pháp tối ưu trong việc  bồi dưỡng học sinh giỏi, để đem lại hiệu quả cao trong công tác này. </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4" dur="indefinite" restart="never" nodeType="tmRoot">
          <p:childTnLst>
            <p:seq>
              <p:cTn id="85" dur="indefinite" nodeType="mainSeq">
                <p:childTnLst>
                  <p:par>
                    <p:cTn id="86" fill="hold">
                      <p:stCondLst>
                        <p:cond delay="indefinite"/>
                      </p:stCondLst>
                      <p:childTnLst>
                        <p:par>
                          <p:cTn id="87" fill="hold">
                            <p:stCondLst>
                              <p:cond delay="0"/>
                            </p:stCondLst>
                            <p:childTnLst>
                              <p:par>
                                <p:cTn id="88" nodeType="clickEffect" fill="hold" presetClass="entr" presetID="27">
                                  <p:stCondLst>
                                    <p:cond delay="0"/>
                                  </p:stCondLst>
                                  <p:iterate type="lt">
                                    <p:tmAbs val="40"/>
                                  </p:iterate>
                                  <p:childTnLst>
                                    <p:set>
                                      <p:cBhvr>
                                        <p:cTn id="89" dur="1" fill="hold">
                                          <p:stCondLst>
                                            <p:cond delay="0"/>
                                          </p:stCondLst>
                                        </p:cTn>
                                        <p:tgtEl>
                                          <p:spTgt spid="80"/>
                                        </p:tgtEl>
                                        <p:attrNameLst>
                                          <p:attrName>style.visibility</p:attrName>
                                        </p:attrNameLst>
                                      </p:cBhvr>
                                      <p:to>
                                        <p:strVal val="visible"/>
                                      </p:to>
                                    </p:set>
                                    <p:anim calcmode="discrete" valueType="clr">
                                      <p:cBhvr additive="repl">
                                        <p:cTn id="90" dur="80"/>
                                        <p:tgtEl>
                                          <p:spTgt spid="80"/>
                                        </p:tgtEl>
                                        <p:attrNameLst>
                                          <p:attrName>style.color</p:attrName>
                                        </p:attrNameLst>
                                      </p:cBhvr>
                                      <p:tavLst>
                                        <p:tav tm="0">
                                          <p:val>
                                            <p:strVal val="rgb(-103,51,51)"/>
                                          </p:val>
                                        </p:tav>
                                        <p:tav tm="50000">
                                          <p:val>
                                            <p:strVal val="rgb(-103,-103,0)"/>
                                          </p:val>
                                        </p:tav>
                                      </p:tavLst>
                                    </p:anim>
                                    <p:anim calcmode="discrete" valueType="clr">
                                      <p:cBhvr additive="repl">
                                        <p:cTn id="91" dur="80"/>
                                        <p:tgtEl>
                                          <p:spTgt spid="80"/>
                                        </p:tgtEl>
                                        <p:attrNameLst>
                                          <p:attrName>fillcolor</p:attrName>
                                        </p:attrNameLst>
                                      </p:cBhvr>
                                      <p:tavLst>
                                        <p:tav tm="0">
                                          <p:val>
                                            <p:strVal val="rgb(-103,51,51)"/>
                                          </p:val>
                                        </p:tav>
                                        <p:tav tm="50000">
                                          <p:val>
                                            <p:strVal val="rgb(-103,-103,0)"/>
                                          </p:val>
                                        </p:tav>
                                      </p:tavLst>
                                    </p:anim>
                                    <p:set>
                                      <p:cBhvr>
                                        <p:cTn id="92" dur="80"/>
                                        <p:tgtEl>
                                          <p:spTgt spid="80"/>
                                        </p:tgtEl>
                                        <p:attrNameLst>
                                          <p:attrName>fill.type</p:attrName>
                                        </p:attrNameLst>
                                      </p:cBhvr>
                                      <p:to>
                                        <p:strVal val="solid"/>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CustomShape 1"/>
          <p:cNvSpPr/>
          <p:nvPr/>
        </p:nvSpPr>
        <p:spPr>
          <a:xfrm rot="16200000">
            <a:off x="-3298680" y="3294000"/>
            <a:ext cx="6910560" cy="245880"/>
          </a:xfrm>
          <a:custGeom>
            <a:avLst/>
            <a:gdLst/>
            <a:ahLst/>
            <a:rect l="0" t="0" r="r" b="b"/>
            <a:pathLst>
              <a:path w="19198" h="685">
                <a:moveTo>
                  <a:pt x="0" y="0"/>
                </a:moveTo>
                <a:lnTo>
                  <a:pt x="19197" y="0"/>
                </a:lnTo>
                <a:lnTo>
                  <a:pt x="18597" y="684"/>
                </a:lnTo>
                <a:lnTo>
                  <a:pt x="599" y="684"/>
                </a:lnTo>
                <a:lnTo>
                  <a:pt x="0" y="0"/>
                </a:lnTo>
              </a:path>
            </a:pathLst>
          </a:custGeom>
          <a:gradFill rotWithShape="0">
            <a:gsLst>
              <a:gs pos="0">
                <a:srgbClr val="800000"/>
              </a:gs>
              <a:gs pos="50000">
                <a:srgbClr val="ffff66"/>
              </a:gs>
              <a:gs pos="100000">
                <a:srgbClr val="800000"/>
              </a:gs>
            </a:gsLst>
            <a:lin ang="0"/>
          </a:gradFill>
          <a:ln cap="sq" w="9360">
            <a:solidFill>
              <a:srgbClr val="000000"/>
            </a:solidFill>
            <a:miter/>
          </a:ln>
        </p:spPr>
        <p:style>
          <a:lnRef idx="0"/>
          <a:fillRef idx="0"/>
          <a:effectRef idx="0"/>
          <a:fontRef idx="minor"/>
        </p:style>
      </p:sp>
      <p:sp>
        <p:nvSpPr>
          <p:cNvPr id="82" name="CustomShape 2"/>
          <p:cNvSpPr/>
          <p:nvPr/>
        </p:nvSpPr>
        <p:spPr>
          <a:xfrm>
            <a:off x="-25560" y="-38160"/>
            <a:ext cx="9220320" cy="228600"/>
          </a:xfrm>
          <a:custGeom>
            <a:avLst/>
            <a:gdLst/>
            <a:ahLst/>
            <a:rect l="0" t="0" r="r" b="b"/>
            <a:pathLst>
              <a:path w="25614" h="637">
                <a:moveTo>
                  <a:pt x="0" y="0"/>
                </a:moveTo>
                <a:lnTo>
                  <a:pt x="25613" y="0"/>
                </a:lnTo>
                <a:lnTo>
                  <a:pt x="24894" y="636"/>
                </a:lnTo>
                <a:lnTo>
                  <a:pt x="718" y="636"/>
                </a:lnTo>
                <a:lnTo>
                  <a:pt x="0" y="0"/>
                </a:lnTo>
              </a:path>
            </a:pathLst>
          </a:custGeom>
          <a:gradFill rotWithShape="0">
            <a:gsLst>
              <a:gs pos="0">
                <a:srgbClr val="800000"/>
              </a:gs>
              <a:gs pos="50000">
                <a:srgbClr val="ffff66"/>
              </a:gs>
              <a:gs pos="100000">
                <a:srgbClr val="800000"/>
              </a:gs>
            </a:gsLst>
            <a:lin ang="5400000"/>
          </a:gradFill>
          <a:ln cap="sq" w="9360">
            <a:solidFill>
              <a:srgbClr val="000000"/>
            </a:solidFill>
            <a:miter/>
          </a:ln>
        </p:spPr>
        <p:style>
          <a:lnRef idx="0"/>
          <a:fillRef idx="0"/>
          <a:effectRef idx="0"/>
          <a:fontRef idx="minor"/>
        </p:style>
      </p:sp>
      <p:sp>
        <p:nvSpPr>
          <p:cNvPr id="83" name="CustomShape 3"/>
          <p:cNvSpPr/>
          <p:nvPr/>
        </p:nvSpPr>
        <p:spPr>
          <a:xfrm rot="5400000">
            <a:off x="5616000" y="3276360"/>
            <a:ext cx="6858000" cy="228600"/>
          </a:xfrm>
          <a:custGeom>
            <a:avLst/>
            <a:gdLst/>
            <a:ahLst/>
            <a:rect l="0" t="0" r="r" b="b"/>
            <a:pathLst>
              <a:path w="19052" h="637">
                <a:moveTo>
                  <a:pt x="0" y="0"/>
                </a:moveTo>
                <a:lnTo>
                  <a:pt x="19051" y="0"/>
                </a:lnTo>
                <a:lnTo>
                  <a:pt x="18434" y="636"/>
                </a:lnTo>
                <a:lnTo>
                  <a:pt x="616" y="636"/>
                </a:lnTo>
                <a:lnTo>
                  <a:pt x="0" y="0"/>
                </a:lnTo>
              </a:path>
            </a:pathLst>
          </a:custGeom>
          <a:gradFill rotWithShape="0">
            <a:gsLst>
              <a:gs pos="0">
                <a:srgbClr val="800000"/>
              </a:gs>
              <a:gs pos="50000">
                <a:srgbClr val="ffff66"/>
              </a:gs>
              <a:gs pos="100000">
                <a:srgbClr val="800000"/>
              </a:gs>
            </a:gsLst>
            <a:lin ang="10800000"/>
          </a:gradFill>
          <a:ln cap="sq" w="9360">
            <a:solidFill>
              <a:srgbClr val="000000"/>
            </a:solidFill>
            <a:miter/>
          </a:ln>
        </p:spPr>
        <p:style>
          <a:lnRef idx="0"/>
          <a:fillRef idx="0"/>
          <a:effectRef idx="0"/>
          <a:fontRef idx="minor"/>
        </p:style>
      </p:sp>
      <p:sp>
        <p:nvSpPr>
          <p:cNvPr id="84" name="CustomShape 4"/>
          <p:cNvSpPr/>
          <p:nvPr/>
        </p:nvSpPr>
        <p:spPr>
          <a:xfrm rot="10800000">
            <a:off x="15840" y="6611040"/>
            <a:ext cx="9144000" cy="228600"/>
          </a:xfrm>
          <a:custGeom>
            <a:avLst/>
            <a:gdLst/>
            <a:ahLst/>
            <a:rect l="0" t="0" r="r" b="b"/>
            <a:pathLst>
              <a:path w="25402" h="637">
                <a:moveTo>
                  <a:pt x="0" y="0"/>
                </a:moveTo>
                <a:lnTo>
                  <a:pt x="25401" y="0"/>
                </a:lnTo>
                <a:lnTo>
                  <a:pt x="24991" y="636"/>
                </a:lnTo>
                <a:lnTo>
                  <a:pt x="409" y="636"/>
                </a:lnTo>
                <a:lnTo>
                  <a:pt x="0" y="0"/>
                </a:lnTo>
              </a:path>
            </a:pathLst>
          </a:custGeom>
          <a:gradFill rotWithShape="0">
            <a:gsLst>
              <a:gs pos="0">
                <a:srgbClr val="800000"/>
              </a:gs>
              <a:gs pos="50000">
                <a:srgbClr val="ffff66"/>
              </a:gs>
              <a:gs pos="100000">
                <a:srgbClr val="800000"/>
              </a:gs>
            </a:gsLst>
            <a:lin ang="16200000"/>
          </a:gradFill>
          <a:ln cap="sq" w="9360">
            <a:solidFill>
              <a:srgbClr val="000000"/>
            </a:solidFill>
            <a:miter/>
          </a:ln>
        </p:spPr>
        <p:style>
          <a:lnRef idx="0"/>
          <a:fillRef idx="0"/>
          <a:effectRef idx="0"/>
          <a:fontRef idx="minor"/>
        </p:style>
      </p:sp>
      <p:sp>
        <p:nvSpPr>
          <p:cNvPr id="85" name="CustomShape 5"/>
          <p:cNvSpPr/>
          <p:nvPr/>
        </p:nvSpPr>
        <p:spPr>
          <a:xfrm>
            <a:off x="452520" y="151200"/>
            <a:ext cx="4640040" cy="459720"/>
          </a:xfrm>
          <a:prstGeom prst="rect">
            <a:avLst/>
          </a:prstGeom>
          <a:noFill/>
          <a:ln>
            <a:noFill/>
          </a:ln>
        </p:spPr>
        <p:style>
          <a:lnRef idx="0"/>
          <a:fillRef idx="0"/>
          <a:effectRef idx="0"/>
          <a:fontRef idx="minor"/>
        </p:style>
        <p:txBody>
          <a:bodyPr wrap="none" lIns="90000" rIns="90000" tIns="46800" bIns="46800" anchor="ctr">
            <a:spAutoFit/>
          </a:bodyPr>
          <a:p>
            <a:pPr/>
            <a:r>
              <a:rPr b="1" lang="en-US" sz="2400" spc="-1" strike="noStrike">
                <a:solidFill>
                  <a:srgbClr val="800000"/>
                </a:solidFill>
                <a:latin typeface="Arial"/>
              </a:rPr>
              <a:t>B/</a:t>
            </a:r>
            <a:r>
              <a:rPr b="1" lang="en-US" sz="2400" spc="-1" strike="noStrike" u="sng">
                <a:solidFill>
                  <a:srgbClr val="800000"/>
                </a:solidFill>
                <a:uFillTx/>
                <a:latin typeface="Arial"/>
              </a:rPr>
              <a:t> Một số giải pháp thực hiện:</a:t>
            </a:r>
            <a:r>
              <a:rPr b="1" lang="en-US" sz="2400" spc="-1" strike="noStrike">
                <a:solidFill>
                  <a:srgbClr val="800000"/>
                </a:solidFill>
                <a:latin typeface="Arial"/>
              </a:rPr>
              <a:t> </a:t>
            </a:r>
            <a:endParaRPr b="0" lang="en-US" sz="2400" spc="-1" strike="noStrike">
              <a:solidFill>
                <a:srgbClr val="000000"/>
              </a:solidFill>
              <a:latin typeface="Arial"/>
            </a:endParaRPr>
          </a:p>
        </p:txBody>
      </p:sp>
      <p:sp>
        <p:nvSpPr>
          <p:cNvPr id="86" name="CustomShape 6"/>
          <p:cNvSpPr/>
          <p:nvPr/>
        </p:nvSpPr>
        <p:spPr>
          <a:xfrm>
            <a:off x="530280" y="532440"/>
            <a:ext cx="3635640" cy="459720"/>
          </a:xfrm>
          <a:prstGeom prst="rect">
            <a:avLst/>
          </a:prstGeom>
          <a:noFill/>
          <a:ln>
            <a:noFill/>
          </a:ln>
        </p:spPr>
        <p:style>
          <a:lnRef idx="0"/>
          <a:fillRef idx="0"/>
          <a:effectRef idx="0"/>
          <a:fontRef idx="minor"/>
        </p:style>
        <p:txBody>
          <a:bodyPr wrap="none" lIns="90000" rIns="90000" tIns="46800" bIns="46800" anchor="ctr">
            <a:spAutoFit/>
          </a:bodyPr>
          <a:p>
            <a:pPr/>
            <a:r>
              <a:rPr b="1" i="1" lang="en-US" sz="2400" spc="-1" strike="noStrike">
                <a:solidFill>
                  <a:srgbClr val="000000"/>
                </a:solidFill>
                <a:latin typeface="Arial"/>
              </a:rPr>
              <a:t>I-Đối tượng bồi dưỡng:</a:t>
            </a:r>
            <a:r>
              <a:rPr b="1" lang="en-US" sz="2400" spc="-1" strike="noStrike">
                <a:solidFill>
                  <a:srgbClr val="000000"/>
                </a:solidFill>
                <a:latin typeface="Arial"/>
              </a:rPr>
              <a:t> </a:t>
            </a:r>
            <a:endParaRPr b="0" lang="en-US" sz="2400" spc="-1" strike="noStrike">
              <a:solidFill>
                <a:srgbClr val="000000"/>
              </a:solidFill>
              <a:latin typeface="Arial"/>
            </a:endParaRPr>
          </a:p>
        </p:txBody>
      </p:sp>
      <p:sp>
        <p:nvSpPr>
          <p:cNvPr id="87" name="CustomShape 7"/>
          <p:cNvSpPr/>
          <p:nvPr/>
        </p:nvSpPr>
        <p:spPr>
          <a:xfrm>
            <a:off x="838080" y="911880"/>
            <a:ext cx="7925040" cy="1922760"/>
          </a:xfrm>
          <a:prstGeom prst="rect">
            <a:avLst/>
          </a:prstGeom>
          <a:gradFill rotWithShape="0">
            <a:gsLst>
              <a:gs pos="0">
                <a:srgbClr val="bbe0e3"/>
              </a:gs>
              <a:gs pos="100000">
                <a:srgbClr val="ff99ff">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Đầu năm tiến hành KSCL- rút đối tượng học sinh giỏi trong mỗi lớp (khoảng 5 đến  7 em). Mở cuộc họp phụ huynh của đối tượng này để trao đổi những vấn đề có liên quan đến việc học bồi dưỡng (tập giải toán violympic, vở, thời gian học,..)</a:t>
            </a:r>
            <a:endParaRPr b="0" lang="en-US" sz="2400" spc="-1" strike="noStrike">
              <a:solidFill>
                <a:srgbClr val="000000"/>
              </a:solidFill>
              <a:latin typeface="Arial"/>
            </a:endParaRPr>
          </a:p>
        </p:txBody>
      </p:sp>
      <p:sp>
        <p:nvSpPr>
          <p:cNvPr id="88" name="CustomShape 8"/>
          <p:cNvSpPr/>
          <p:nvPr/>
        </p:nvSpPr>
        <p:spPr>
          <a:xfrm>
            <a:off x="149760" y="2818440"/>
            <a:ext cx="2146680" cy="459720"/>
          </a:xfrm>
          <a:prstGeom prst="rect">
            <a:avLst/>
          </a:prstGeom>
          <a:noFill/>
          <a:ln>
            <a:noFill/>
          </a:ln>
        </p:spPr>
        <p:style>
          <a:lnRef idx="0"/>
          <a:fillRef idx="0"/>
          <a:effectRef idx="0"/>
          <a:fontRef idx="minor"/>
        </p:style>
        <p:txBody>
          <a:bodyPr wrap="none" lIns="90000" rIns="90000" tIns="46800" bIns="46800" anchor="ctr">
            <a:spAutoFit/>
          </a:bodyPr>
          <a:p>
            <a:pPr/>
            <a:r>
              <a:rPr b="0" lang="en-US" sz="1800" spc="-1" strike="noStrike">
                <a:solidFill>
                  <a:srgbClr val="000000"/>
                </a:solidFill>
                <a:latin typeface="Arial"/>
              </a:rPr>
              <a:t>   </a:t>
            </a:r>
            <a:r>
              <a:rPr b="1" i="1" lang="en-US" sz="2400" spc="-1" strike="noStrike">
                <a:solidFill>
                  <a:srgbClr val="000000"/>
                </a:solidFill>
                <a:latin typeface="Arial"/>
              </a:rPr>
              <a:t>II-Về tài liệu</a:t>
            </a:r>
            <a:r>
              <a:rPr b="1" lang="en-US" sz="1800" spc="-1" strike="noStrike">
                <a:solidFill>
                  <a:srgbClr val="000000"/>
                </a:solidFill>
                <a:latin typeface="Arial"/>
              </a:rPr>
              <a:t>:</a:t>
            </a:r>
            <a:endParaRPr b="0" lang="en-US" sz="1800" spc="-1" strike="noStrike">
              <a:solidFill>
                <a:srgbClr val="000000"/>
              </a:solidFill>
              <a:latin typeface="Arial"/>
            </a:endParaRPr>
          </a:p>
        </p:txBody>
      </p:sp>
      <p:sp>
        <p:nvSpPr>
          <p:cNvPr id="89" name="CustomShape 9"/>
          <p:cNvSpPr/>
          <p:nvPr/>
        </p:nvSpPr>
        <p:spPr>
          <a:xfrm>
            <a:off x="762120" y="3173400"/>
            <a:ext cx="8076960" cy="825480"/>
          </a:xfrm>
          <a:prstGeom prst="rect">
            <a:avLst/>
          </a:prstGeom>
          <a:gradFill rotWithShape="0">
            <a:gsLst>
              <a:gs pos="0">
                <a:srgbClr val="bbe0e3"/>
              </a:gs>
              <a:gs pos="100000">
                <a:srgbClr val="ff99ff">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Cần thống nhất chung một loại tài liệu từ trường – giáo viên dạy – học sinh</a:t>
            </a:r>
            <a:endParaRPr b="0" lang="en-US" sz="2400" spc="-1" strike="noStrike">
              <a:solidFill>
                <a:srgbClr val="000000"/>
              </a:solidFill>
              <a:latin typeface="Arial"/>
            </a:endParaRPr>
          </a:p>
        </p:txBody>
      </p:sp>
      <p:sp>
        <p:nvSpPr>
          <p:cNvPr id="90" name="CustomShape 10"/>
          <p:cNvSpPr/>
          <p:nvPr/>
        </p:nvSpPr>
        <p:spPr>
          <a:xfrm>
            <a:off x="378720" y="4062960"/>
            <a:ext cx="4292640" cy="459720"/>
          </a:xfrm>
          <a:prstGeom prst="rect">
            <a:avLst/>
          </a:prstGeom>
          <a:noFill/>
          <a:ln>
            <a:noFill/>
          </a:ln>
        </p:spPr>
        <p:style>
          <a:lnRef idx="0"/>
          <a:fillRef idx="0"/>
          <a:effectRef idx="0"/>
          <a:fontRef idx="minor"/>
        </p:style>
        <p:txBody>
          <a:bodyPr wrap="none" lIns="90000" rIns="90000" tIns="46800" bIns="46800" anchor="ctr">
            <a:spAutoFit/>
          </a:bodyPr>
          <a:p>
            <a:pPr/>
            <a:r>
              <a:rPr b="1" i="1" lang="en-US" sz="2400" spc="-1" strike="noStrike">
                <a:solidFill>
                  <a:srgbClr val="000000"/>
                </a:solidFill>
                <a:latin typeface="Arial"/>
              </a:rPr>
              <a:t>III-Kế hoạch dạy bồi dưỡng</a:t>
            </a:r>
            <a:r>
              <a:rPr b="1" lang="en-US" sz="2400" spc="-1" strike="noStrike">
                <a:solidFill>
                  <a:srgbClr val="000000"/>
                </a:solidFill>
                <a:latin typeface="Arial"/>
              </a:rPr>
              <a:t>:</a:t>
            </a:r>
            <a:r>
              <a:rPr b="0" lang="en-US" sz="1800" spc="-1" strike="noStrike">
                <a:solidFill>
                  <a:srgbClr val="000000"/>
                </a:solidFill>
                <a:latin typeface="Arial"/>
              </a:rPr>
              <a:t> </a:t>
            </a:r>
            <a:endParaRPr b="0" lang="en-US" sz="1800" spc="-1" strike="noStrike">
              <a:solidFill>
                <a:srgbClr val="000000"/>
              </a:solidFill>
              <a:latin typeface="Arial"/>
            </a:endParaRPr>
          </a:p>
        </p:txBody>
      </p:sp>
      <p:sp>
        <p:nvSpPr>
          <p:cNvPr id="91" name="CustomShape 11"/>
          <p:cNvSpPr/>
          <p:nvPr/>
        </p:nvSpPr>
        <p:spPr>
          <a:xfrm>
            <a:off x="762120" y="4493160"/>
            <a:ext cx="8076960" cy="1922760"/>
          </a:xfrm>
          <a:prstGeom prst="rect">
            <a:avLst/>
          </a:prstGeom>
          <a:gradFill rotWithShape="0">
            <a:gsLst>
              <a:gs pos="0">
                <a:srgbClr val="bbe0e3"/>
              </a:gs>
              <a:gs pos="100000">
                <a:srgbClr val="ff99ff">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Mỗi GV cần bám chuẩn KT- KN, nghiên cứu kĩ chương trình cơ bản, đưa chương trình nâng cao phù hợp với đối tượng HS trong lớp, lập kế hoạch bồi dưỡng cho từng tuần, tháng, năm dựa trên kế hoạch bồi dưỡng của tổ trưởng, phó hiệu trưởng đề ra.</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93" dur="indefinite" restart="never" nodeType="tmRoot">
          <p:childTnLst>
            <p:seq>
              <p:cTn id="94" dur="indefinite" nodeType="mainSeq">
                <p:childTnLst>
                  <p:par>
                    <p:cTn id="95" fill="hold">
                      <p:stCondLst>
                        <p:cond delay="indefinite"/>
                      </p:stCondLst>
                      <p:childTnLst>
                        <p:par>
                          <p:cTn id="96" fill="hold">
                            <p:stCondLst>
                              <p:cond delay="0"/>
                            </p:stCondLst>
                            <p:childTnLst>
                              <p:par>
                                <p:cTn id="97" nodeType="clickEffect" fill="hold" presetClass="entr" presetID="53">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additive="repl">
                                        <p:cTn id="99" dur="500" fill="hold"/>
                                        <p:tgtEl>
                                          <p:spTgt spid="85"/>
                                        </p:tgtEl>
                                        <p:attrNameLst>
                                          <p:attrName>ppt_w</p:attrName>
                                        </p:attrNameLst>
                                      </p:cBhvr>
                                      <p:tavLst>
                                        <p:tav tm="0">
                                          <p:val>
                                            <p:fltVal val="0"/>
                                          </p:val>
                                        </p:tav>
                                        <p:tav tm="100000">
                                          <p:val>
                                            <p:strVal val="#ppt_w"/>
                                          </p:val>
                                        </p:tav>
                                      </p:tavLst>
                                    </p:anim>
                                    <p:anim calcmode="lin" valueType="num">
                                      <p:cBhvr additive="repl">
                                        <p:cTn id="100" dur="500" fill="hold"/>
                                        <p:tgtEl>
                                          <p:spTgt spid="85"/>
                                        </p:tgtEl>
                                        <p:attrNameLst>
                                          <p:attrName>ppt_h</p:attrName>
                                        </p:attrNameLst>
                                      </p:cBhvr>
                                      <p:tavLst>
                                        <p:tav tm="0">
                                          <p:val>
                                            <p:fltVal val="0"/>
                                          </p:val>
                                        </p:tav>
                                        <p:tav tm="100000">
                                          <p:val>
                                            <p:strVal val="#ppt_h"/>
                                          </p:val>
                                        </p:tav>
                                      </p:tavLst>
                                    </p:anim>
                                    <p:animEffect filter="fade" transition="in">
                                      <p:cBhvr additive="repl">
                                        <p:cTn id="101" dur="500"/>
                                        <p:tgtEl>
                                          <p:spTgt spid="85"/>
                                        </p:tgtEl>
                                      </p:cBhvr>
                                    </p:animEffect>
                                  </p:childTnLst>
                                </p:cTn>
                              </p:par>
                            </p:childTnLst>
                          </p:cTn>
                        </p:par>
                      </p:childTnLst>
                    </p:cTn>
                  </p:par>
                  <p:par>
                    <p:cTn id="102" fill="hold">
                      <p:stCondLst>
                        <p:cond delay="indefinite"/>
                      </p:stCondLst>
                      <p:childTnLst>
                        <p:par>
                          <p:cTn id="103" fill="hold">
                            <p:stCondLst>
                              <p:cond delay="0"/>
                            </p:stCondLst>
                            <p:childTnLst>
                              <p:par>
                                <p:cTn id="104" nodeType="clickEffect" fill="hold" presetClass="entr" presetID="2" presetSubtype="8">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500" fill="hold"/>
                                        <p:tgtEl>
                                          <p:spTgt spid="86"/>
                                        </p:tgtEl>
                                        <p:attrNameLst>
                                          <p:attrName>ppt_x</p:attrName>
                                        </p:attrNameLst>
                                      </p:cBhvr>
                                      <p:tavLst>
                                        <p:tav tm="0">
                                          <p:val>
                                            <p:strVal val="0-#ppt_w/2"/>
                                          </p:val>
                                        </p:tav>
                                        <p:tav tm="100000">
                                          <p:val>
                                            <p:strVal val="#ppt_x"/>
                                          </p:val>
                                        </p:tav>
                                      </p:tavLst>
                                    </p:anim>
                                    <p:anim calcmode="lin" valueType="num">
                                      <p:cBhvr additive="base">
                                        <p:cTn id="107"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nodeType="clickEffect" fill="hold" presetClass="entr" presetID="27">
                                  <p:stCondLst>
                                    <p:cond delay="0"/>
                                  </p:stCondLst>
                                  <p:iterate type="lt">
                                    <p:tmAbs val="40"/>
                                  </p:iterate>
                                  <p:childTnLst>
                                    <p:set>
                                      <p:cBhvr>
                                        <p:cTn id="111" dur="1" fill="hold">
                                          <p:stCondLst>
                                            <p:cond delay="0"/>
                                          </p:stCondLst>
                                        </p:cTn>
                                        <p:tgtEl>
                                          <p:spTgt spid="87"/>
                                        </p:tgtEl>
                                        <p:attrNameLst>
                                          <p:attrName>style.visibility</p:attrName>
                                        </p:attrNameLst>
                                      </p:cBhvr>
                                      <p:to>
                                        <p:strVal val="visible"/>
                                      </p:to>
                                    </p:set>
                                    <p:anim calcmode="discrete" valueType="clr">
                                      <p:cBhvr additive="repl">
                                        <p:cTn id="112" dur="80"/>
                                        <p:tgtEl>
                                          <p:spTgt spid="87"/>
                                        </p:tgtEl>
                                        <p:attrNameLst>
                                          <p:attrName>style.color</p:attrName>
                                        </p:attrNameLst>
                                      </p:cBhvr>
                                      <p:tavLst>
                                        <p:tav tm="0">
                                          <p:val>
                                            <p:strVal val="rgb(-103,51,51)"/>
                                          </p:val>
                                        </p:tav>
                                        <p:tav tm="50000">
                                          <p:val>
                                            <p:strVal val="rgb(-103,-103,0)"/>
                                          </p:val>
                                        </p:tav>
                                      </p:tavLst>
                                    </p:anim>
                                    <p:anim calcmode="discrete" valueType="clr">
                                      <p:cBhvr additive="repl">
                                        <p:cTn id="113" dur="80"/>
                                        <p:tgtEl>
                                          <p:spTgt spid="87"/>
                                        </p:tgtEl>
                                        <p:attrNameLst>
                                          <p:attrName>fillcolor</p:attrName>
                                        </p:attrNameLst>
                                      </p:cBhvr>
                                      <p:tavLst>
                                        <p:tav tm="0">
                                          <p:val>
                                            <p:strVal val="rgb(-103,51,51)"/>
                                          </p:val>
                                        </p:tav>
                                        <p:tav tm="50000">
                                          <p:val>
                                            <p:strVal val="rgb(-103,-103,0)"/>
                                          </p:val>
                                        </p:tav>
                                      </p:tavLst>
                                    </p:anim>
                                    <p:set>
                                      <p:cBhvr>
                                        <p:cTn id="114" dur="80"/>
                                        <p:tgtEl>
                                          <p:spTgt spid="87"/>
                                        </p:tgtEl>
                                        <p:attrNameLst>
                                          <p:attrName>fill.type</p:attrName>
                                        </p:attrNameLst>
                                      </p:cBhvr>
                                      <p:to>
                                        <p:strVal val="solid"/>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4" presetSubtype="16">
                                  <p:stCondLst>
                                    <p:cond delay="0"/>
                                  </p:stCondLst>
                                  <p:childTnLst>
                                    <p:set>
                                      <p:cBhvr>
                                        <p:cTn id="118" dur="1" fill="hold">
                                          <p:stCondLst>
                                            <p:cond delay="0"/>
                                          </p:stCondLst>
                                        </p:cTn>
                                        <p:tgtEl>
                                          <p:spTgt spid="88"/>
                                        </p:tgtEl>
                                        <p:attrNameLst>
                                          <p:attrName>style.visibility</p:attrName>
                                        </p:attrNameLst>
                                      </p:cBhvr>
                                      <p:to>
                                        <p:strVal val="visible"/>
                                      </p:to>
                                    </p:set>
                                    <p:animEffect filter="box(in)" transition="in">
                                      <p:cBhvr additive="repl">
                                        <p:cTn id="119" dur="500"/>
                                        <p:tgtEl>
                                          <p:spTgt spid="88"/>
                                        </p:tgtEl>
                                      </p:cBhvr>
                                    </p:animEffect>
                                  </p:childTnLst>
                                </p:cTn>
                              </p:par>
                            </p:childTnLst>
                          </p:cTn>
                        </p:par>
                      </p:childTnLst>
                    </p:cTn>
                  </p:par>
                  <p:par>
                    <p:cTn id="120" fill="hold">
                      <p:stCondLst>
                        <p:cond delay="indefinite"/>
                      </p:stCondLst>
                      <p:childTnLst>
                        <p:par>
                          <p:cTn id="121" fill="hold">
                            <p:stCondLst>
                              <p:cond delay="0"/>
                            </p:stCondLst>
                            <p:childTnLst>
                              <p:par>
                                <p:cTn id="122" nodeType="clickEffect" fill="hold" presetClass="entr" presetID="4" presetSubtype="16">
                                  <p:stCondLst>
                                    <p:cond delay="0"/>
                                  </p:stCondLst>
                                  <p:childTnLst>
                                    <p:set>
                                      <p:cBhvr>
                                        <p:cTn id="123" dur="1" fill="hold">
                                          <p:stCondLst>
                                            <p:cond delay="0"/>
                                          </p:stCondLst>
                                        </p:cTn>
                                        <p:tgtEl>
                                          <p:spTgt spid="89"/>
                                        </p:tgtEl>
                                        <p:attrNameLst>
                                          <p:attrName>style.visibility</p:attrName>
                                        </p:attrNameLst>
                                      </p:cBhvr>
                                      <p:to>
                                        <p:strVal val="visible"/>
                                      </p:to>
                                    </p:set>
                                    <p:animEffect filter="box(in)" transition="in">
                                      <p:cBhvr additive="repl">
                                        <p:cTn id="124" dur="500"/>
                                        <p:tgtEl>
                                          <p:spTgt spid="89"/>
                                        </p:tgtEl>
                                      </p:cBhvr>
                                    </p:animEffect>
                                  </p:childTnLst>
                                </p:cTn>
                              </p:par>
                            </p:childTnLst>
                          </p:cTn>
                        </p:par>
                      </p:childTnLst>
                    </p:cTn>
                  </p:par>
                  <p:par>
                    <p:cTn id="125" fill="hold">
                      <p:stCondLst>
                        <p:cond delay="indefinite"/>
                      </p:stCondLst>
                      <p:childTnLst>
                        <p:par>
                          <p:cTn id="126" fill="hold">
                            <p:stCondLst>
                              <p:cond delay="0"/>
                            </p:stCondLst>
                            <p:childTnLst>
                              <p:par>
                                <p:cTn id="127" nodeType="clickEffect" fill="hold" presetClass="entr" presetID="4" presetSubtype="16">
                                  <p:stCondLst>
                                    <p:cond delay="0"/>
                                  </p:stCondLst>
                                  <p:childTnLst>
                                    <p:set>
                                      <p:cBhvr>
                                        <p:cTn id="128" dur="1" fill="hold">
                                          <p:stCondLst>
                                            <p:cond delay="0"/>
                                          </p:stCondLst>
                                        </p:cTn>
                                        <p:tgtEl>
                                          <p:spTgt spid="90"/>
                                        </p:tgtEl>
                                        <p:attrNameLst>
                                          <p:attrName>style.visibility</p:attrName>
                                        </p:attrNameLst>
                                      </p:cBhvr>
                                      <p:to>
                                        <p:strVal val="visible"/>
                                      </p:to>
                                    </p:set>
                                    <p:animEffect filter="box(in)" transition="in">
                                      <p:cBhvr additive="repl">
                                        <p:cTn id="129" dur="500"/>
                                        <p:tgtEl>
                                          <p:spTgt spid="90"/>
                                        </p:tgtEl>
                                      </p:cBhvr>
                                    </p:animEffect>
                                  </p:childTnLst>
                                </p:cTn>
                              </p:par>
                            </p:childTnLst>
                          </p:cTn>
                        </p:par>
                      </p:childTnLst>
                    </p:cTn>
                  </p:par>
                  <p:par>
                    <p:cTn id="130" fill="hold">
                      <p:stCondLst>
                        <p:cond delay="indefinite"/>
                      </p:stCondLst>
                      <p:childTnLst>
                        <p:par>
                          <p:cTn id="131" fill="hold">
                            <p:stCondLst>
                              <p:cond delay="0"/>
                            </p:stCondLst>
                            <p:childTnLst>
                              <p:par>
                                <p:cTn id="132" nodeType="clickEffect" fill="hold" presetClass="entr" presetID="4" presetSubtype="16">
                                  <p:stCondLst>
                                    <p:cond delay="0"/>
                                  </p:stCondLst>
                                  <p:childTnLst>
                                    <p:set>
                                      <p:cBhvr>
                                        <p:cTn id="133" dur="1" fill="hold">
                                          <p:stCondLst>
                                            <p:cond delay="0"/>
                                          </p:stCondLst>
                                        </p:cTn>
                                        <p:tgtEl>
                                          <p:spTgt spid="91"/>
                                        </p:tgtEl>
                                        <p:attrNameLst>
                                          <p:attrName>style.visibility</p:attrName>
                                        </p:attrNameLst>
                                      </p:cBhvr>
                                      <p:to>
                                        <p:strVal val="visible"/>
                                      </p:to>
                                    </p:set>
                                    <p:animEffect filter="box(in)" transition="in">
                                      <p:cBhvr additive="repl">
                                        <p:cTn id="134"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 name="CustomShape 1"/>
          <p:cNvSpPr/>
          <p:nvPr/>
        </p:nvSpPr>
        <p:spPr>
          <a:xfrm rot="16200000">
            <a:off x="-3298680" y="3294000"/>
            <a:ext cx="6910560" cy="245880"/>
          </a:xfrm>
          <a:custGeom>
            <a:avLst/>
            <a:gdLst/>
            <a:ahLst/>
            <a:rect l="0" t="0" r="r" b="b"/>
            <a:pathLst>
              <a:path w="19198" h="685">
                <a:moveTo>
                  <a:pt x="0" y="0"/>
                </a:moveTo>
                <a:lnTo>
                  <a:pt x="19197" y="0"/>
                </a:lnTo>
                <a:lnTo>
                  <a:pt x="18597" y="684"/>
                </a:lnTo>
                <a:lnTo>
                  <a:pt x="599" y="684"/>
                </a:lnTo>
                <a:lnTo>
                  <a:pt x="0" y="0"/>
                </a:lnTo>
              </a:path>
            </a:pathLst>
          </a:custGeom>
          <a:gradFill rotWithShape="0">
            <a:gsLst>
              <a:gs pos="0">
                <a:srgbClr val="800000"/>
              </a:gs>
              <a:gs pos="50000">
                <a:srgbClr val="ffff66"/>
              </a:gs>
              <a:gs pos="100000">
                <a:srgbClr val="800000"/>
              </a:gs>
            </a:gsLst>
            <a:lin ang="0"/>
          </a:gradFill>
          <a:ln cap="sq" w="9360">
            <a:solidFill>
              <a:srgbClr val="000000"/>
            </a:solidFill>
            <a:miter/>
          </a:ln>
        </p:spPr>
        <p:style>
          <a:lnRef idx="0"/>
          <a:fillRef idx="0"/>
          <a:effectRef idx="0"/>
          <a:fontRef idx="minor"/>
        </p:style>
      </p:sp>
      <p:sp>
        <p:nvSpPr>
          <p:cNvPr id="93" name="CustomShape 2"/>
          <p:cNvSpPr/>
          <p:nvPr/>
        </p:nvSpPr>
        <p:spPr>
          <a:xfrm>
            <a:off x="-25560" y="-38160"/>
            <a:ext cx="9220320" cy="228600"/>
          </a:xfrm>
          <a:custGeom>
            <a:avLst/>
            <a:gdLst/>
            <a:ahLst/>
            <a:rect l="0" t="0" r="r" b="b"/>
            <a:pathLst>
              <a:path w="25614" h="637">
                <a:moveTo>
                  <a:pt x="0" y="0"/>
                </a:moveTo>
                <a:lnTo>
                  <a:pt x="25613" y="0"/>
                </a:lnTo>
                <a:lnTo>
                  <a:pt x="24894" y="636"/>
                </a:lnTo>
                <a:lnTo>
                  <a:pt x="718" y="636"/>
                </a:lnTo>
                <a:lnTo>
                  <a:pt x="0" y="0"/>
                </a:lnTo>
              </a:path>
            </a:pathLst>
          </a:custGeom>
          <a:gradFill rotWithShape="0">
            <a:gsLst>
              <a:gs pos="0">
                <a:srgbClr val="800000"/>
              </a:gs>
              <a:gs pos="50000">
                <a:srgbClr val="ffff66"/>
              </a:gs>
              <a:gs pos="100000">
                <a:srgbClr val="800000"/>
              </a:gs>
            </a:gsLst>
            <a:lin ang="5400000"/>
          </a:gradFill>
          <a:ln cap="sq" w="9360">
            <a:solidFill>
              <a:srgbClr val="000000"/>
            </a:solidFill>
            <a:miter/>
          </a:ln>
        </p:spPr>
        <p:style>
          <a:lnRef idx="0"/>
          <a:fillRef idx="0"/>
          <a:effectRef idx="0"/>
          <a:fontRef idx="minor"/>
        </p:style>
      </p:sp>
      <p:sp>
        <p:nvSpPr>
          <p:cNvPr id="94" name="CustomShape 3"/>
          <p:cNvSpPr/>
          <p:nvPr/>
        </p:nvSpPr>
        <p:spPr>
          <a:xfrm rot="5400000">
            <a:off x="5616000" y="3276360"/>
            <a:ext cx="6858000" cy="228600"/>
          </a:xfrm>
          <a:custGeom>
            <a:avLst/>
            <a:gdLst/>
            <a:ahLst/>
            <a:rect l="0" t="0" r="r" b="b"/>
            <a:pathLst>
              <a:path w="19052" h="637">
                <a:moveTo>
                  <a:pt x="0" y="0"/>
                </a:moveTo>
                <a:lnTo>
                  <a:pt x="19051" y="0"/>
                </a:lnTo>
                <a:lnTo>
                  <a:pt x="18434" y="636"/>
                </a:lnTo>
                <a:lnTo>
                  <a:pt x="616" y="636"/>
                </a:lnTo>
                <a:lnTo>
                  <a:pt x="0" y="0"/>
                </a:lnTo>
              </a:path>
            </a:pathLst>
          </a:custGeom>
          <a:gradFill rotWithShape="0">
            <a:gsLst>
              <a:gs pos="0">
                <a:srgbClr val="800000"/>
              </a:gs>
              <a:gs pos="50000">
                <a:srgbClr val="ffff66"/>
              </a:gs>
              <a:gs pos="100000">
                <a:srgbClr val="800000"/>
              </a:gs>
            </a:gsLst>
            <a:lin ang="10800000"/>
          </a:gradFill>
          <a:ln cap="sq" w="9360">
            <a:solidFill>
              <a:srgbClr val="000000"/>
            </a:solidFill>
            <a:miter/>
          </a:ln>
        </p:spPr>
        <p:style>
          <a:lnRef idx="0"/>
          <a:fillRef idx="0"/>
          <a:effectRef idx="0"/>
          <a:fontRef idx="minor"/>
        </p:style>
      </p:sp>
      <p:sp>
        <p:nvSpPr>
          <p:cNvPr id="95" name="CustomShape 4"/>
          <p:cNvSpPr/>
          <p:nvPr/>
        </p:nvSpPr>
        <p:spPr>
          <a:xfrm rot="10800000">
            <a:off x="15840" y="6611040"/>
            <a:ext cx="9144000" cy="228600"/>
          </a:xfrm>
          <a:custGeom>
            <a:avLst/>
            <a:gdLst/>
            <a:ahLst/>
            <a:rect l="0" t="0" r="r" b="b"/>
            <a:pathLst>
              <a:path w="25402" h="637">
                <a:moveTo>
                  <a:pt x="0" y="0"/>
                </a:moveTo>
                <a:lnTo>
                  <a:pt x="25401" y="0"/>
                </a:lnTo>
                <a:lnTo>
                  <a:pt x="24991" y="636"/>
                </a:lnTo>
                <a:lnTo>
                  <a:pt x="409" y="636"/>
                </a:lnTo>
                <a:lnTo>
                  <a:pt x="0" y="0"/>
                </a:lnTo>
              </a:path>
            </a:pathLst>
          </a:custGeom>
          <a:gradFill rotWithShape="0">
            <a:gsLst>
              <a:gs pos="0">
                <a:srgbClr val="800000"/>
              </a:gs>
              <a:gs pos="50000">
                <a:srgbClr val="ffff66"/>
              </a:gs>
              <a:gs pos="100000">
                <a:srgbClr val="800000"/>
              </a:gs>
            </a:gsLst>
            <a:lin ang="16200000"/>
          </a:gradFill>
          <a:ln cap="sq" w="9360">
            <a:solidFill>
              <a:srgbClr val="000000"/>
            </a:solidFill>
            <a:miter/>
          </a:ln>
        </p:spPr>
        <p:style>
          <a:lnRef idx="0"/>
          <a:fillRef idx="0"/>
          <a:effectRef idx="0"/>
          <a:fontRef idx="minor"/>
        </p:style>
      </p:sp>
      <p:sp>
        <p:nvSpPr>
          <p:cNvPr id="96" name="CustomShape 5"/>
          <p:cNvSpPr/>
          <p:nvPr/>
        </p:nvSpPr>
        <p:spPr>
          <a:xfrm>
            <a:off x="452520" y="151200"/>
            <a:ext cx="4640040" cy="459720"/>
          </a:xfrm>
          <a:prstGeom prst="rect">
            <a:avLst/>
          </a:prstGeom>
          <a:noFill/>
          <a:ln>
            <a:noFill/>
          </a:ln>
        </p:spPr>
        <p:style>
          <a:lnRef idx="0"/>
          <a:fillRef idx="0"/>
          <a:effectRef idx="0"/>
          <a:fontRef idx="minor"/>
        </p:style>
        <p:txBody>
          <a:bodyPr wrap="none" lIns="90000" rIns="90000" tIns="46800" bIns="46800" anchor="ctr">
            <a:spAutoFit/>
          </a:bodyPr>
          <a:p>
            <a:pPr/>
            <a:r>
              <a:rPr b="1" lang="en-US" sz="2400" spc="-1" strike="noStrike">
                <a:solidFill>
                  <a:srgbClr val="800000"/>
                </a:solidFill>
                <a:latin typeface="Arial"/>
              </a:rPr>
              <a:t>B/</a:t>
            </a:r>
            <a:r>
              <a:rPr b="1" lang="en-US" sz="2400" spc="-1" strike="noStrike" u="sng">
                <a:solidFill>
                  <a:srgbClr val="800000"/>
                </a:solidFill>
                <a:uFillTx/>
                <a:latin typeface="Arial"/>
              </a:rPr>
              <a:t> Một số giải pháp thực hiện:</a:t>
            </a:r>
            <a:r>
              <a:rPr b="1" lang="en-US" sz="2400" spc="-1" strike="noStrike">
                <a:solidFill>
                  <a:srgbClr val="800000"/>
                </a:solidFill>
                <a:latin typeface="Arial"/>
              </a:rPr>
              <a:t> </a:t>
            </a:r>
            <a:endParaRPr b="0" lang="en-US" sz="2400" spc="-1" strike="noStrike">
              <a:solidFill>
                <a:srgbClr val="000000"/>
              </a:solidFill>
              <a:latin typeface="Arial"/>
            </a:endParaRPr>
          </a:p>
        </p:txBody>
      </p:sp>
      <p:sp>
        <p:nvSpPr>
          <p:cNvPr id="97" name="CustomShape 6"/>
          <p:cNvSpPr/>
          <p:nvPr/>
        </p:nvSpPr>
        <p:spPr>
          <a:xfrm>
            <a:off x="606240" y="456120"/>
            <a:ext cx="3679920" cy="459720"/>
          </a:xfrm>
          <a:prstGeom prst="rect">
            <a:avLst/>
          </a:prstGeom>
          <a:noFill/>
          <a:ln>
            <a:noFill/>
          </a:ln>
        </p:spPr>
        <p:style>
          <a:lnRef idx="0"/>
          <a:fillRef idx="0"/>
          <a:effectRef idx="0"/>
          <a:fontRef idx="minor"/>
        </p:style>
        <p:txBody>
          <a:bodyPr wrap="none" lIns="90000" rIns="90000" tIns="46800" bIns="46800" anchor="ctr">
            <a:spAutoFit/>
          </a:bodyPr>
          <a:p>
            <a:pPr/>
            <a:r>
              <a:rPr b="1" i="1" lang="en-US" sz="2400" spc="-1" strike="noStrike">
                <a:solidFill>
                  <a:srgbClr val="000000"/>
                </a:solidFill>
                <a:latin typeface="Arial"/>
              </a:rPr>
              <a:t>IV-Thời gian bồi dưỡng</a:t>
            </a:r>
            <a:r>
              <a:rPr b="0" lang="en-US" sz="1800" spc="-1" strike="noStrike">
                <a:solidFill>
                  <a:srgbClr val="000000"/>
                </a:solidFill>
                <a:latin typeface="Arial"/>
              </a:rPr>
              <a:t>: </a:t>
            </a:r>
            <a:endParaRPr b="0" lang="en-US" sz="1800" spc="-1" strike="noStrike">
              <a:solidFill>
                <a:srgbClr val="000000"/>
              </a:solidFill>
              <a:latin typeface="Arial"/>
            </a:endParaRPr>
          </a:p>
        </p:txBody>
      </p:sp>
      <p:sp>
        <p:nvSpPr>
          <p:cNvPr id="98" name="CustomShape 7"/>
          <p:cNvSpPr/>
          <p:nvPr/>
        </p:nvSpPr>
        <p:spPr>
          <a:xfrm>
            <a:off x="762120" y="854280"/>
            <a:ext cx="8001000" cy="2654280"/>
          </a:xfrm>
          <a:prstGeom prst="rect">
            <a:avLst/>
          </a:prstGeom>
          <a:gradFill rotWithShape="0">
            <a:gsLst>
              <a:gs pos="0">
                <a:srgbClr val="bbe0e3"/>
              </a:gs>
              <a:gs pos="100000">
                <a:srgbClr val="ff99ff">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Chủ yếu là ở các tiết luyện (tuần 3 tiết luyện) hoặc có thể ngay trong giờ chính khóa bằng cách dạy phân hóa các đối tượng học sinh, trong 15 phút đầu giờ, giờ ra chơi GV có thể tranh thủ giải thích những vướng mắc cho các em, cũng có thể linh hoạt dạy trong ngày thứ 7, CN nếu thấy cần thiết, kết hợp với việc học ở nhà của học sinh.Dự kiến  thời gian bồi dưỡng kết thúc trước kì thi.</a:t>
            </a:r>
            <a:endParaRPr b="0" lang="en-US" sz="2400" spc="-1" strike="noStrike">
              <a:solidFill>
                <a:srgbClr val="000000"/>
              </a:solidFill>
              <a:latin typeface="Arial"/>
            </a:endParaRPr>
          </a:p>
        </p:txBody>
      </p:sp>
      <p:sp>
        <p:nvSpPr>
          <p:cNvPr id="99" name="CustomShape 8"/>
          <p:cNvSpPr/>
          <p:nvPr/>
        </p:nvSpPr>
        <p:spPr>
          <a:xfrm>
            <a:off x="528480" y="3427920"/>
            <a:ext cx="6139800" cy="459720"/>
          </a:xfrm>
          <a:prstGeom prst="rect">
            <a:avLst/>
          </a:prstGeom>
          <a:noFill/>
          <a:ln>
            <a:noFill/>
          </a:ln>
        </p:spPr>
        <p:style>
          <a:lnRef idx="0"/>
          <a:fillRef idx="0"/>
          <a:effectRef idx="0"/>
          <a:fontRef idx="minor"/>
        </p:style>
        <p:txBody>
          <a:bodyPr wrap="none" lIns="90000" rIns="90000" tIns="46800" bIns="46800" anchor="ctr">
            <a:spAutoFit/>
          </a:bodyPr>
          <a:p>
            <a:pPr algn="just"/>
            <a:r>
              <a:rPr b="1" i="1" lang="en-US" sz="2400" spc="-1" strike="noStrike">
                <a:solidFill>
                  <a:srgbClr val="000000"/>
                </a:solidFill>
                <a:latin typeface="Arial"/>
              </a:rPr>
              <a:t>V-Một số giải pháp trong dạy bồi dưỡng</a:t>
            </a:r>
            <a:r>
              <a:rPr b="1" lang="en-US" sz="2400" spc="-1" strike="noStrike">
                <a:solidFill>
                  <a:srgbClr val="000000"/>
                </a:solidFill>
                <a:latin typeface="Arial"/>
              </a:rPr>
              <a:t>:</a:t>
            </a:r>
            <a:r>
              <a:rPr b="0" lang="en-US" sz="1800" spc="-1" strike="noStrike">
                <a:solidFill>
                  <a:srgbClr val="000000"/>
                </a:solidFill>
                <a:latin typeface="Arial"/>
              </a:rPr>
              <a:t> </a:t>
            </a:r>
            <a:endParaRPr b="0" lang="en-US" sz="1800" spc="-1" strike="noStrike">
              <a:solidFill>
                <a:srgbClr val="000000"/>
              </a:solidFill>
              <a:latin typeface="Arial"/>
            </a:endParaRPr>
          </a:p>
        </p:txBody>
      </p:sp>
      <p:sp>
        <p:nvSpPr>
          <p:cNvPr id="100" name="CustomShape 9"/>
          <p:cNvSpPr/>
          <p:nvPr/>
        </p:nvSpPr>
        <p:spPr>
          <a:xfrm>
            <a:off x="762120" y="3808080"/>
            <a:ext cx="8001000" cy="1191240"/>
          </a:xfrm>
          <a:prstGeom prst="rect">
            <a:avLst/>
          </a:prstGeom>
          <a:gradFill rotWithShape="0">
            <a:gsLst>
              <a:gs pos="0">
                <a:srgbClr val="bbe0e3"/>
              </a:gs>
              <a:gs pos="100000">
                <a:srgbClr val="ffff00">
                  <a:alpha val="0"/>
                </a:srgbClr>
              </a:gs>
            </a:gsLst>
            <a:lin ang="5400000"/>
          </a:gradFill>
          <a:ln>
            <a:noFill/>
          </a:ln>
        </p:spPr>
        <p:style>
          <a:lnRef idx="0"/>
          <a:fillRef idx="0"/>
          <a:effectRef idx="0"/>
          <a:fontRef idx="minor"/>
        </p:style>
        <p:txBody>
          <a:bodyPr lIns="90000" rIns="90000" tIns="46800" bIns="46800" anchor="ctr">
            <a:spAutoFit/>
          </a:bodyPr>
          <a:p>
            <a:pPr algn="just"/>
            <a:r>
              <a:rPr b="0" lang="en-US" sz="1800" spc="-1" strike="noStrike">
                <a:solidFill>
                  <a:srgbClr val="000000"/>
                </a:solidFill>
                <a:latin typeface="Arial"/>
              </a:rPr>
              <a:t> </a:t>
            </a:r>
            <a:r>
              <a:rPr b="0" lang="en-US" sz="2400" spc="-1" strike="noStrike">
                <a:solidFill>
                  <a:srgbClr val="000099"/>
                </a:solidFill>
                <a:latin typeface="Arial"/>
              </a:rPr>
              <a:t>1/Bám chuẩn kiến thức kĩ năng, dạy chắc, dạy kĩ kiến thức cơ bản của từng phân môn nhất là  TLV, LTVC, </a:t>
            </a:r>
            <a:endParaRPr b="0" lang="en-US" sz="2400" spc="-1" strike="noStrike">
              <a:solidFill>
                <a:srgbClr val="000000"/>
              </a:solidFill>
              <a:latin typeface="Arial"/>
            </a:endParaRPr>
          </a:p>
          <a:p>
            <a:pPr algn="just"/>
            <a:r>
              <a:rPr b="0" lang="en-US" sz="2400" spc="-1" strike="noStrike">
                <a:solidFill>
                  <a:srgbClr val="000099"/>
                </a:solidFill>
                <a:latin typeface="Arial"/>
              </a:rPr>
              <a:t>T Đ, Toán… Nắm kĩ các dạng bài tập thực hành.</a:t>
            </a:r>
            <a:endParaRPr b="0" lang="en-US" sz="2400" spc="-1" strike="noStrike">
              <a:solidFill>
                <a:srgbClr val="000000"/>
              </a:solidFill>
              <a:latin typeface="Arial"/>
            </a:endParaRPr>
          </a:p>
        </p:txBody>
      </p:sp>
      <p:sp>
        <p:nvSpPr>
          <p:cNvPr id="101" name="CustomShape 10"/>
          <p:cNvSpPr/>
          <p:nvPr/>
        </p:nvSpPr>
        <p:spPr>
          <a:xfrm>
            <a:off x="762120" y="5029200"/>
            <a:ext cx="8001000" cy="825480"/>
          </a:xfrm>
          <a:prstGeom prst="rect">
            <a:avLst/>
          </a:prstGeom>
          <a:gradFill rotWithShape="0">
            <a:gsLst>
              <a:gs pos="0">
                <a:srgbClr val="bbe0e3"/>
              </a:gs>
              <a:gs pos="100000">
                <a:srgbClr val="ffff00">
                  <a:alpha val="0"/>
                </a:srgbClr>
              </a:gs>
            </a:gsLst>
            <a:lin ang="5400000"/>
          </a:gradFill>
          <a:ln>
            <a:noFill/>
          </a:ln>
        </p:spPr>
        <p:style>
          <a:lnRef idx="0"/>
          <a:fillRef idx="0"/>
          <a:effectRef idx="0"/>
          <a:fontRef idx="minor"/>
        </p:style>
        <p:txBody>
          <a:bodyPr lIns="90000" rIns="90000" tIns="46800" bIns="46800" anchor="ctr">
            <a:spAutoFit/>
          </a:bodyPr>
          <a:p>
            <a:pPr/>
            <a:r>
              <a:rPr b="0" lang="en-US" sz="2400" spc="-1" strike="noStrike">
                <a:solidFill>
                  <a:srgbClr val="000099"/>
                </a:solidFill>
                <a:latin typeface="Arial"/>
              </a:rPr>
              <a:t>2/Dựa trên bài tập cơ bản nâng dần kiến thức từ dễ đến khó, từ đơn giản đến phức tạp ngay trong từng tiết dạy.</a:t>
            </a:r>
            <a:r>
              <a:rPr b="0" lang="en-US" sz="1800" spc="-1" strike="noStrike">
                <a:solidFill>
                  <a:srgbClr val="000000"/>
                </a:solidFill>
                <a:latin typeface="Arial"/>
              </a:rPr>
              <a:t>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35" dur="indefinite" restart="never" nodeType="tmRoot">
          <p:childTnLst>
            <p:seq>
              <p:cTn id="136" dur="indefinite" nodeType="mainSeq">
                <p:childTnLst>
                  <p:par>
                    <p:cTn id="137" fill="hold">
                      <p:stCondLst>
                        <p:cond delay="indefinite"/>
                      </p:stCondLst>
                      <p:childTnLst>
                        <p:par>
                          <p:cTn id="138" fill="hold">
                            <p:stCondLst>
                              <p:cond delay="0"/>
                            </p:stCondLst>
                            <p:childTnLst>
                              <p:par>
                                <p:cTn id="139" nodeType="clickEffect" fill="hold" presetClass="entr" presetID="5" presetSubtype="10">
                                  <p:stCondLst>
                                    <p:cond delay="0"/>
                                  </p:stCondLst>
                                  <p:childTnLst>
                                    <p:set>
                                      <p:cBhvr>
                                        <p:cTn id="140" dur="1" fill="hold">
                                          <p:stCondLst>
                                            <p:cond delay="0"/>
                                          </p:stCondLst>
                                        </p:cTn>
                                        <p:tgtEl>
                                          <p:spTgt spid="97"/>
                                        </p:tgtEl>
                                        <p:attrNameLst>
                                          <p:attrName>style.visibility</p:attrName>
                                        </p:attrNameLst>
                                      </p:cBhvr>
                                      <p:to>
                                        <p:strVal val="visible"/>
                                      </p:to>
                                    </p:set>
                                    <p:animEffect filter="checkerboard(across)" transition="in">
                                      <p:cBhvr additive="repl">
                                        <p:cTn id="141" dur="500"/>
                                        <p:tgtEl>
                                          <p:spTgt spid="97"/>
                                        </p:tgtEl>
                                      </p:cBhvr>
                                    </p:animEffect>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27">
                                  <p:stCondLst>
                                    <p:cond delay="0"/>
                                  </p:stCondLst>
                                  <p:iterate type="lt">
                                    <p:tmAbs val="40"/>
                                  </p:iterate>
                                  <p:childTnLst>
                                    <p:set>
                                      <p:cBhvr>
                                        <p:cTn id="145" dur="1" fill="hold">
                                          <p:stCondLst>
                                            <p:cond delay="0"/>
                                          </p:stCondLst>
                                        </p:cTn>
                                        <p:tgtEl>
                                          <p:spTgt spid="98"/>
                                        </p:tgtEl>
                                        <p:attrNameLst>
                                          <p:attrName>style.visibility</p:attrName>
                                        </p:attrNameLst>
                                      </p:cBhvr>
                                      <p:to>
                                        <p:strVal val="visible"/>
                                      </p:to>
                                    </p:set>
                                    <p:anim calcmode="discrete" valueType="clr">
                                      <p:cBhvr additive="repl">
                                        <p:cTn id="146" dur="80"/>
                                        <p:tgtEl>
                                          <p:spTgt spid="98"/>
                                        </p:tgtEl>
                                        <p:attrNameLst>
                                          <p:attrName>style.color</p:attrName>
                                        </p:attrNameLst>
                                      </p:cBhvr>
                                      <p:tavLst>
                                        <p:tav tm="0">
                                          <p:val>
                                            <p:strVal val="rgb(-103,51,51)"/>
                                          </p:val>
                                        </p:tav>
                                        <p:tav tm="50000">
                                          <p:val>
                                            <p:strVal val="rgb(-103,-103,0)"/>
                                          </p:val>
                                        </p:tav>
                                      </p:tavLst>
                                    </p:anim>
                                    <p:anim calcmode="discrete" valueType="clr">
                                      <p:cBhvr additive="repl">
                                        <p:cTn id="147" dur="80"/>
                                        <p:tgtEl>
                                          <p:spTgt spid="98"/>
                                        </p:tgtEl>
                                        <p:attrNameLst>
                                          <p:attrName>fillcolor</p:attrName>
                                        </p:attrNameLst>
                                      </p:cBhvr>
                                      <p:tavLst>
                                        <p:tav tm="0">
                                          <p:val>
                                            <p:strVal val="rgb(-103,51,51)"/>
                                          </p:val>
                                        </p:tav>
                                        <p:tav tm="50000">
                                          <p:val>
                                            <p:strVal val="rgb(-103,-103,0)"/>
                                          </p:val>
                                        </p:tav>
                                      </p:tavLst>
                                    </p:anim>
                                    <p:set>
                                      <p:cBhvr>
                                        <p:cTn id="148" dur="80"/>
                                        <p:tgtEl>
                                          <p:spTgt spid="98"/>
                                        </p:tgtEl>
                                        <p:attrNameLst>
                                          <p:attrName>fill.type</p:attrName>
                                        </p:attrNameLst>
                                      </p:cBhvr>
                                      <p:to>
                                        <p:strVal val="solid"/>
                                      </p:to>
                                    </p:set>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2" presetSubtype="8">
                                  <p:stCondLst>
                                    <p:cond delay="0"/>
                                  </p:stCondLst>
                                  <p:childTnLst>
                                    <p:set>
                                      <p:cBhvr>
                                        <p:cTn id="152" dur="1" fill="hold">
                                          <p:stCondLst>
                                            <p:cond delay="0"/>
                                          </p:stCondLst>
                                        </p:cTn>
                                        <p:tgtEl>
                                          <p:spTgt spid="99"/>
                                        </p:tgtEl>
                                        <p:attrNameLst>
                                          <p:attrName>style.visibility</p:attrName>
                                        </p:attrNameLst>
                                      </p:cBhvr>
                                      <p:to>
                                        <p:strVal val="visible"/>
                                      </p:to>
                                    </p:set>
                                    <p:anim calcmode="lin" valueType="num">
                                      <p:cBhvr additive="base">
                                        <p:cTn id="153" dur="3000" fill="hold"/>
                                        <p:tgtEl>
                                          <p:spTgt spid="99"/>
                                        </p:tgtEl>
                                        <p:attrNameLst>
                                          <p:attrName>ppt_x</p:attrName>
                                        </p:attrNameLst>
                                      </p:cBhvr>
                                      <p:tavLst>
                                        <p:tav tm="0">
                                          <p:val>
                                            <p:strVal val="0-#ppt_w/2"/>
                                          </p:val>
                                        </p:tav>
                                        <p:tav tm="100000">
                                          <p:val>
                                            <p:strVal val="#ppt_x"/>
                                          </p:val>
                                        </p:tav>
                                      </p:tavLst>
                                    </p:anim>
                                    <p:anim calcmode="lin" valueType="num">
                                      <p:cBhvr additive="base">
                                        <p:cTn id="154" dur="30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4" presetSubtype="16">
                                  <p:stCondLst>
                                    <p:cond delay="0"/>
                                  </p:stCondLst>
                                  <p:childTnLst>
                                    <p:set>
                                      <p:cBhvr>
                                        <p:cTn id="158" dur="1" fill="hold">
                                          <p:stCondLst>
                                            <p:cond delay="0"/>
                                          </p:stCondLst>
                                        </p:cTn>
                                        <p:tgtEl>
                                          <p:spTgt spid="100"/>
                                        </p:tgtEl>
                                        <p:attrNameLst>
                                          <p:attrName>style.visibility</p:attrName>
                                        </p:attrNameLst>
                                      </p:cBhvr>
                                      <p:to>
                                        <p:strVal val="visible"/>
                                      </p:to>
                                    </p:set>
                                    <p:animEffect filter="box(in)" transition="in">
                                      <p:cBhvr additive="repl">
                                        <p:cTn id="159" dur="500"/>
                                        <p:tgtEl>
                                          <p:spTgt spid="100"/>
                                        </p:tgtEl>
                                      </p:cBhvr>
                                    </p:animEffect>
                                  </p:childTnLst>
                                </p:cTn>
                              </p:par>
                            </p:childTnLst>
                          </p:cTn>
                        </p:par>
                      </p:childTnLst>
                    </p:cTn>
                  </p:par>
                  <p:par>
                    <p:cTn id="160" fill="hold">
                      <p:stCondLst>
                        <p:cond delay="indefinite"/>
                      </p:stCondLst>
                      <p:childTnLst>
                        <p:par>
                          <p:cTn id="161" fill="hold">
                            <p:stCondLst>
                              <p:cond delay="0"/>
                            </p:stCondLst>
                            <p:childTnLst>
                              <p:par>
                                <p:cTn id="162" nodeType="clickEffect" fill="hold" presetClass="entr" presetID="4" presetSubtype="16">
                                  <p:stCondLst>
                                    <p:cond delay="0"/>
                                  </p:stCondLst>
                                  <p:childTnLst>
                                    <p:set>
                                      <p:cBhvr>
                                        <p:cTn id="163" dur="1" fill="hold">
                                          <p:stCondLst>
                                            <p:cond delay="0"/>
                                          </p:stCondLst>
                                        </p:cTn>
                                        <p:tgtEl>
                                          <p:spTgt spid="101"/>
                                        </p:tgtEl>
                                        <p:attrNameLst>
                                          <p:attrName>style.visibility</p:attrName>
                                        </p:attrNameLst>
                                      </p:cBhvr>
                                      <p:to>
                                        <p:strVal val="visible"/>
                                      </p:to>
                                    </p:set>
                                    <p:animEffect filter="box(in)" transition="in">
                                      <p:cBhvr additive="repl">
                                        <p:cTn id="164" dur="5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CustomShape 1"/>
          <p:cNvSpPr/>
          <p:nvPr/>
        </p:nvSpPr>
        <p:spPr>
          <a:xfrm rot="16200000">
            <a:off x="-3331800" y="3332160"/>
            <a:ext cx="6910560" cy="246240"/>
          </a:xfrm>
          <a:custGeom>
            <a:avLst/>
            <a:gdLst/>
            <a:ahLst/>
            <a:rect l="0" t="0" r="r" b="b"/>
            <a:pathLst>
              <a:path w="19198" h="686">
                <a:moveTo>
                  <a:pt x="0" y="0"/>
                </a:moveTo>
                <a:lnTo>
                  <a:pt x="19197" y="0"/>
                </a:lnTo>
                <a:lnTo>
                  <a:pt x="18597" y="685"/>
                </a:lnTo>
                <a:lnTo>
                  <a:pt x="599" y="685"/>
                </a:lnTo>
                <a:lnTo>
                  <a:pt x="0" y="0"/>
                </a:lnTo>
              </a:path>
            </a:pathLst>
          </a:custGeom>
          <a:gradFill rotWithShape="0">
            <a:gsLst>
              <a:gs pos="0">
                <a:srgbClr val="800000"/>
              </a:gs>
              <a:gs pos="50000">
                <a:srgbClr val="ffff66"/>
              </a:gs>
              <a:gs pos="100000">
                <a:srgbClr val="800000"/>
              </a:gs>
            </a:gsLst>
            <a:lin ang="0"/>
          </a:gradFill>
          <a:ln cap="sq" w="9360">
            <a:solidFill>
              <a:srgbClr val="000000"/>
            </a:solidFill>
            <a:miter/>
          </a:ln>
        </p:spPr>
        <p:style>
          <a:lnRef idx="0"/>
          <a:fillRef idx="0"/>
          <a:effectRef idx="0"/>
          <a:fontRef idx="minor"/>
        </p:style>
      </p:sp>
      <p:sp>
        <p:nvSpPr>
          <p:cNvPr id="103" name="CustomShape 2"/>
          <p:cNvSpPr/>
          <p:nvPr/>
        </p:nvSpPr>
        <p:spPr>
          <a:xfrm>
            <a:off x="-25560" y="-38160"/>
            <a:ext cx="9220320" cy="228600"/>
          </a:xfrm>
          <a:custGeom>
            <a:avLst/>
            <a:gdLst/>
            <a:ahLst/>
            <a:rect l="0" t="0" r="r" b="b"/>
            <a:pathLst>
              <a:path w="25614" h="637">
                <a:moveTo>
                  <a:pt x="0" y="0"/>
                </a:moveTo>
                <a:lnTo>
                  <a:pt x="25613" y="0"/>
                </a:lnTo>
                <a:lnTo>
                  <a:pt x="24894" y="636"/>
                </a:lnTo>
                <a:lnTo>
                  <a:pt x="718" y="636"/>
                </a:lnTo>
                <a:lnTo>
                  <a:pt x="0" y="0"/>
                </a:lnTo>
              </a:path>
            </a:pathLst>
          </a:custGeom>
          <a:gradFill rotWithShape="0">
            <a:gsLst>
              <a:gs pos="0">
                <a:srgbClr val="800000"/>
              </a:gs>
              <a:gs pos="50000">
                <a:srgbClr val="ffff66"/>
              </a:gs>
              <a:gs pos="100000">
                <a:srgbClr val="800000"/>
              </a:gs>
            </a:gsLst>
            <a:lin ang="5400000"/>
          </a:gradFill>
          <a:ln cap="sq" w="9360">
            <a:solidFill>
              <a:srgbClr val="000000"/>
            </a:solidFill>
            <a:miter/>
          </a:ln>
        </p:spPr>
        <p:style>
          <a:lnRef idx="0"/>
          <a:fillRef idx="0"/>
          <a:effectRef idx="0"/>
          <a:fontRef idx="minor"/>
        </p:style>
      </p:sp>
      <p:sp>
        <p:nvSpPr>
          <p:cNvPr id="104" name="CustomShape 3"/>
          <p:cNvSpPr/>
          <p:nvPr/>
        </p:nvSpPr>
        <p:spPr>
          <a:xfrm rot="5400000">
            <a:off x="5616000" y="3276360"/>
            <a:ext cx="6858000" cy="228600"/>
          </a:xfrm>
          <a:custGeom>
            <a:avLst/>
            <a:gdLst/>
            <a:ahLst/>
            <a:rect l="0" t="0" r="r" b="b"/>
            <a:pathLst>
              <a:path w="19052" h="637">
                <a:moveTo>
                  <a:pt x="0" y="0"/>
                </a:moveTo>
                <a:lnTo>
                  <a:pt x="19051" y="0"/>
                </a:lnTo>
                <a:lnTo>
                  <a:pt x="18434" y="636"/>
                </a:lnTo>
                <a:lnTo>
                  <a:pt x="616" y="636"/>
                </a:lnTo>
                <a:lnTo>
                  <a:pt x="0" y="0"/>
                </a:lnTo>
              </a:path>
            </a:pathLst>
          </a:custGeom>
          <a:gradFill rotWithShape="0">
            <a:gsLst>
              <a:gs pos="0">
                <a:srgbClr val="800000"/>
              </a:gs>
              <a:gs pos="50000">
                <a:srgbClr val="ffff66"/>
              </a:gs>
              <a:gs pos="100000">
                <a:srgbClr val="800000"/>
              </a:gs>
            </a:gsLst>
            <a:lin ang="10800000"/>
          </a:gradFill>
          <a:ln cap="sq" w="9360">
            <a:solidFill>
              <a:srgbClr val="000000"/>
            </a:solidFill>
            <a:miter/>
          </a:ln>
        </p:spPr>
        <p:style>
          <a:lnRef idx="0"/>
          <a:fillRef idx="0"/>
          <a:effectRef idx="0"/>
          <a:fontRef idx="minor"/>
        </p:style>
      </p:sp>
      <p:sp>
        <p:nvSpPr>
          <p:cNvPr id="105" name="CustomShape 4"/>
          <p:cNvSpPr/>
          <p:nvPr/>
        </p:nvSpPr>
        <p:spPr>
          <a:xfrm rot="10800000">
            <a:off x="15840" y="6611040"/>
            <a:ext cx="9144000" cy="228600"/>
          </a:xfrm>
          <a:custGeom>
            <a:avLst/>
            <a:gdLst/>
            <a:ahLst/>
            <a:rect l="0" t="0" r="r" b="b"/>
            <a:pathLst>
              <a:path w="25402" h="637">
                <a:moveTo>
                  <a:pt x="0" y="0"/>
                </a:moveTo>
                <a:lnTo>
                  <a:pt x="25401" y="0"/>
                </a:lnTo>
                <a:lnTo>
                  <a:pt x="24991" y="636"/>
                </a:lnTo>
                <a:lnTo>
                  <a:pt x="409" y="636"/>
                </a:lnTo>
                <a:lnTo>
                  <a:pt x="0" y="0"/>
                </a:lnTo>
              </a:path>
            </a:pathLst>
          </a:custGeom>
          <a:gradFill rotWithShape="0">
            <a:gsLst>
              <a:gs pos="0">
                <a:srgbClr val="800000"/>
              </a:gs>
              <a:gs pos="50000">
                <a:srgbClr val="ffff66"/>
              </a:gs>
              <a:gs pos="100000">
                <a:srgbClr val="800000"/>
              </a:gs>
            </a:gsLst>
            <a:lin ang="16200000"/>
          </a:gradFill>
          <a:ln cap="sq" w="9360">
            <a:solidFill>
              <a:srgbClr val="000000"/>
            </a:solidFill>
            <a:miter/>
          </a:ln>
        </p:spPr>
        <p:style>
          <a:lnRef idx="0"/>
          <a:fillRef idx="0"/>
          <a:effectRef idx="0"/>
          <a:fontRef idx="minor"/>
        </p:style>
      </p:sp>
      <p:sp>
        <p:nvSpPr>
          <p:cNvPr id="106" name="CustomShape 5"/>
          <p:cNvSpPr/>
          <p:nvPr/>
        </p:nvSpPr>
        <p:spPr>
          <a:xfrm>
            <a:off x="685800" y="379080"/>
            <a:ext cx="8153280" cy="1191240"/>
          </a:xfrm>
          <a:prstGeom prst="rect">
            <a:avLst/>
          </a:prstGeom>
          <a:gradFill rotWithShape="0">
            <a:gsLst>
              <a:gs pos="0">
                <a:srgbClr val="ffffff"/>
              </a:gs>
              <a:gs pos="100000">
                <a:srgbClr val="bbe0e3">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3/Dạy cho học sinh có kĩ năng phân tích đề, khai thác đề, nhận dạng bài tập ở dạng nào để từ đó có cách giải phù hợp.</a:t>
            </a:r>
            <a:endParaRPr b="0" lang="en-US" sz="2400" spc="-1" strike="noStrike">
              <a:solidFill>
                <a:srgbClr val="000000"/>
              </a:solidFill>
              <a:latin typeface="Arial"/>
            </a:endParaRPr>
          </a:p>
        </p:txBody>
      </p:sp>
      <p:sp>
        <p:nvSpPr>
          <p:cNvPr id="107" name="CustomShape 6"/>
          <p:cNvSpPr/>
          <p:nvPr/>
        </p:nvSpPr>
        <p:spPr>
          <a:xfrm>
            <a:off x="685800" y="1521720"/>
            <a:ext cx="8229600" cy="1557000"/>
          </a:xfrm>
          <a:prstGeom prst="rect">
            <a:avLst/>
          </a:prstGeom>
          <a:gradFill rotWithShape="0">
            <a:gsLst>
              <a:gs pos="0">
                <a:srgbClr val="ffffcc"/>
              </a:gs>
              <a:gs pos="100000">
                <a:srgbClr val="75755e">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4/Tập cho học sinh có thói quen không thỏa mãn với bài làm của mình, với cách giải đã có sẵn để từ đó các em tự tìm tòi, khám phá nhiều cách giải khác nhau, phát triển tính tư duy sáng tạo cho HS</a:t>
            </a:r>
            <a:r>
              <a:rPr b="0" lang="en-US" sz="2400" spc="-1" strike="noStrike">
                <a:solidFill>
                  <a:srgbClr val="000000"/>
                </a:solidFill>
                <a:latin typeface="Arial"/>
              </a:rPr>
              <a:t>.</a:t>
            </a:r>
            <a:endParaRPr b="0" lang="en-US" sz="2400" spc="-1" strike="noStrike">
              <a:solidFill>
                <a:srgbClr val="000000"/>
              </a:solidFill>
              <a:latin typeface="Arial"/>
            </a:endParaRPr>
          </a:p>
        </p:txBody>
      </p:sp>
      <p:sp>
        <p:nvSpPr>
          <p:cNvPr id="108" name="CustomShape 7"/>
          <p:cNvSpPr/>
          <p:nvPr/>
        </p:nvSpPr>
        <p:spPr>
          <a:xfrm>
            <a:off x="685800" y="2986920"/>
            <a:ext cx="8229600" cy="3751560"/>
          </a:xfrm>
          <a:prstGeom prst="rect">
            <a:avLst/>
          </a:prstGeom>
          <a:gradFill rotWithShape="0">
            <a:gsLst>
              <a:gs pos="0">
                <a:srgbClr val="ffffff"/>
              </a:gs>
              <a:gs pos="100000">
                <a:srgbClr val="bbe0e3">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5/Đối với một dạng bài tập cần phải dạy đi, dạy lại nhiều lần, làm ở lớp, làm ở nhà các bài tập cùng dạng nhưng đổi số (đối với Toán) để khắc sâu kiến thức cho HS. Mở rộng các đề TLV như học văn viết thư: GV có thể gợi mở nhiều dạng viết thư: Thăm hỏi,  chia sẻ, kết bạn, hẹn bạn cùng thi đua học tập ….,ở môn LTVC chú ý mở rộng vốn từ theo các chủ điểm đã học thông qua các môn học khác để tăng vốn từ cho HS hay cho các em đọc thêm truyện thiếu nhi, tập viết câu có hình ảnh so sánh, nhân hóa để tạo nên những câu văn, đoạn văn sinh động hơn (đối với môn TV).</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65" dur="indefinite" restart="never" nodeType="tmRoot">
          <p:childTnLst>
            <p:seq>
              <p:cTn id="166" dur="indefinite" nodeType="mainSeq">
                <p:childTnLst>
                  <p:par>
                    <p:cTn id="167" fill="hold">
                      <p:stCondLst>
                        <p:cond delay="indefinite"/>
                      </p:stCondLst>
                      <p:childTnLst>
                        <p:par>
                          <p:cTn id="168" fill="hold">
                            <p:stCondLst>
                              <p:cond delay="0"/>
                            </p:stCondLst>
                            <p:childTnLst>
                              <p:par>
                                <p:cTn id="169" nodeType="clickEffect" fill="hold" presetClass="entr" presetID="27">
                                  <p:stCondLst>
                                    <p:cond delay="0"/>
                                  </p:stCondLst>
                                  <p:iterate type="lt">
                                    <p:tmAbs val="40"/>
                                  </p:iterate>
                                  <p:childTnLst>
                                    <p:set>
                                      <p:cBhvr>
                                        <p:cTn id="170" dur="1" fill="hold">
                                          <p:stCondLst>
                                            <p:cond delay="0"/>
                                          </p:stCondLst>
                                        </p:cTn>
                                        <p:tgtEl>
                                          <p:spTgt spid="106"/>
                                        </p:tgtEl>
                                        <p:attrNameLst>
                                          <p:attrName>style.visibility</p:attrName>
                                        </p:attrNameLst>
                                      </p:cBhvr>
                                      <p:to>
                                        <p:strVal val="visible"/>
                                      </p:to>
                                    </p:set>
                                    <p:anim calcmode="discrete" valueType="clr">
                                      <p:cBhvr additive="repl">
                                        <p:cTn id="171" dur="80"/>
                                        <p:tgtEl>
                                          <p:spTgt spid="106"/>
                                        </p:tgtEl>
                                        <p:attrNameLst>
                                          <p:attrName>style.color</p:attrName>
                                        </p:attrNameLst>
                                      </p:cBhvr>
                                      <p:tavLst>
                                        <p:tav tm="0">
                                          <p:val>
                                            <p:strVal val="rgb(-103,51,51)"/>
                                          </p:val>
                                        </p:tav>
                                        <p:tav tm="50000">
                                          <p:val>
                                            <p:strVal val="rgb(-103,-103,0)"/>
                                          </p:val>
                                        </p:tav>
                                      </p:tavLst>
                                    </p:anim>
                                    <p:anim calcmode="discrete" valueType="clr">
                                      <p:cBhvr additive="repl">
                                        <p:cTn id="172" dur="80"/>
                                        <p:tgtEl>
                                          <p:spTgt spid="106"/>
                                        </p:tgtEl>
                                        <p:attrNameLst>
                                          <p:attrName>fillcolor</p:attrName>
                                        </p:attrNameLst>
                                      </p:cBhvr>
                                      <p:tavLst>
                                        <p:tav tm="0">
                                          <p:val>
                                            <p:strVal val="rgb(-103,51,51)"/>
                                          </p:val>
                                        </p:tav>
                                        <p:tav tm="50000">
                                          <p:val>
                                            <p:strVal val="rgb(-103,-103,0)"/>
                                          </p:val>
                                        </p:tav>
                                      </p:tavLst>
                                    </p:anim>
                                    <p:set>
                                      <p:cBhvr>
                                        <p:cTn id="173" dur="80"/>
                                        <p:tgtEl>
                                          <p:spTgt spid="106"/>
                                        </p:tgtEl>
                                        <p:attrNameLst>
                                          <p:attrName>fill.type</p:attrName>
                                        </p:attrNameLst>
                                      </p:cBhvr>
                                      <p:to>
                                        <p:strVal val="solid"/>
                                      </p:to>
                                    </p:set>
                                  </p:childTnLst>
                                </p:cTn>
                              </p:par>
                            </p:childTnLst>
                          </p:cTn>
                        </p:par>
                      </p:childTnLst>
                    </p:cTn>
                  </p:par>
                  <p:par>
                    <p:cTn id="174" fill="hold">
                      <p:stCondLst>
                        <p:cond delay="indefinite"/>
                      </p:stCondLst>
                      <p:childTnLst>
                        <p:par>
                          <p:cTn id="175" fill="hold">
                            <p:stCondLst>
                              <p:cond delay="0"/>
                            </p:stCondLst>
                            <p:childTnLst>
                              <p:par>
                                <p:cTn id="176" nodeType="clickEffect" fill="hold" presetClass="entr" presetID="27">
                                  <p:stCondLst>
                                    <p:cond delay="0"/>
                                  </p:stCondLst>
                                  <p:iterate type="lt">
                                    <p:tmAbs val="40"/>
                                  </p:iterate>
                                  <p:childTnLst>
                                    <p:set>
                                      <p:cBhvr>
                                        <p:cTn id="177" dur="1" fill="hold">
                                          <p:stCondLst>
                                            <p:cond delay="0"/>
                                          </p:stCondLst>
                                        </p:cTn>
                                        <p:tgtEl>
                                          <p:spTgt spid="107"/>
                                        </p:tgtEl>
                                        <p:attrNameLst>
                                          <p:attrName>style.visibility</p:attrName>
                                        </p:attrNameLst>
                                      </p:cBhvr>
                                      <p:to>
                                        <p:strVal val="visible"/>
                                      </p:to>
                                    </p:set>
                                    <p:anim calcmode="discrete" valueType="clr">
                                      <p:cBhvr additive="repl">
                                        <p:cTn id="178" dur="80"/>
                                        <p:tgtEl>
                                          <p:spTgt spid="107"/>
                                        </p:tgtEl>
                                        <p:attrNameLst>
                                          <p:attrName>style.color</p:attrName>
                                        </p:attrNameLst>
                                      </p:cBhvr>
                                      <p:tavLst>
                                        <p:tav tm="0">
                                          <p:val>
                                            <p:strVal val="rgb(-103,51,51)"/>
                                          </p:val>
                                        </p:tav>
                                        <p:tav tm="50000">
                                          <p:val>
                                            <p:strVal val="rgb(-103,-103,0)"/>
                                          </p:val>
                                        </p:tav>
                                      </p:tavLst>
                                    </p:anim>
                                    <p:anim calcmode="discrete" valueType="clr">
                                      <p:cBhvr additive="repl">
                                        <p:cTn id="179" dur="80"/>
                                        <p:tgtEl>
                                          <p:spTgt spid="107"/>
                                        </p:tgtEl>
                                        <p:attrNameLst>
                                          <p:attrName>fillcolor</p:attrName>
                                        </p:attrNameLst>
                                      </p:cBhvr>
                                      <p:tavLst>
                                        <p:tav tm="0">
                                          <p:val>
                                            <p:strVal val="rgb(-103,51,51)"/>
                                          </p:val>
                                        </p:tav>
                                        <p:tav tm="50000">
                                          <p:val>
                                            <p:strVal val="rgb(-103,-103,0)"/>
                                          </p:val>
                                        </p:tav>
                                      </p:tavLst>
                                    </p:anim>
                                    <p:set>
                                      <p:cBhvr>
                                        <p:cTn id="180" dur="80"/>
                                        <p:tgtEl>
                                          <p:spTgt spid="107"/>
                                        </p:tgtEl>
                                        <p:attrNameLst>
                                          <p:attrName>fill.type</p:attrName>
                                        </p:attrNameLst>
                                      </p:cBhvr>
                                      <p:to>
                                        <p:strVal val="solid"/>
                                      </p:to>
                                    </p:set>
                                  </p:childTnLst>
                                </p:cTn>
                              </p:par>
                            </p:childTnLst>
                          </p:cTn>
                        </p:par>
                      </p:childTnLst>
                    </p:cTn>
                  </p:par>
                  <p:par>
                    <p:cTn id="181" fill="hold">
                      <p:stCondLst>
                        <p:cond delay="indefinite"/>
                      </p:stCondLst>
                      <p:childTnLst>
                        <p:par>
                          <p:cTn id="182" fill="hold">
                            <p:stCondLst>
                              <p:cond delay="0"/>
                            </p:stCondLst>
                            <p:childTnLst>
                              <p:par>
                                <p:cTn id="183" nodeType="clickEffect" fill="hold" presetClass="entr" presetID="4" presetSubtype="16">
                                  <p:stCondLst>
                                    <p:cond delay="0"/>
                                  </p:stCondLst>
                                  <p:childTnLst>
                                    <p:set>
                                      <p:cBhvr>
                                        <p:cTn id="184" dur="1" fill="hold">
                                          <p:stCondLst>
                                            <p:cond delay="0"/>
                                          </p:stCondLst>
                                        </p:cTn>
                                        <p:tgtEl>
                                          <p:spTgt spid="108"/>
                                        </p:tgtEl>
                                        <p:attrNameLst>
                                          <p:attrName>style.visibility</p:attrName>
                                        </p:attrNameLst>
                                      </p:cBhvr>
                                      <p:to>
                                        <p:strVal val="visible"/>
                                      </p:to>
                                    </p:set>
                                    <p:animEffect filter="box(in)" transition="in">
                                      <p:cBhvr additive="repl">
                                        <p:cTn id="185"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 name="CustomShape 1"/>
          <p:cNvSpPr/>
          <p:nvPr/>
        </p:nvSpPr>
        <p:spPr>
          <a:xfrm rot="16200000">
            <a:off x="-3298680" y="3294000"/>
            <a:ext cx="6910560" cy="245880"/>
          </a:xfrm>
          <a:custGeom>
            <a:avLst/>
            <a:gdLst/>
            <a:ahLst/>
            <a:rect l="0" t="0" r="r" b="b"/>
            <a:pathLst>
              <a:path w="19198" h="685">
                <a:moveTo>
                  <a:pt x="0" y="0"/>
                </a:moveTo>
                <a:lnTo>
                  <a:pt x="19197" y="0"/>
                </a:lnTo>
                <a:lnTo>
                  <a:pt x="18597" y="684"/>
                </a:lnTo>
                <a:lnTo>
                  <a:pt x="599" y="684"/>
                </a:lnTo>
                <a:lnTo>
                  <a:pt x="0" y="0"/>
                </a:lnTo>
              </a:path>
            </a:pathLst>
          </a:custGeom>
          <a:gradFill rotWithShape="0">
            <a:gsLst>
              <a:gs pos="0">
                <a:srgbClr val="800000"/>
              </a:gs>
              <a:gs pos="50000">
                <a:srgbClr val="ffff66"/>
              </a:gs>
              <a:gs pos="100000">
                <a:srgbClr val="800000"/>
              </a:gs>
            </a:gsLst>
            <a:lin ang="0"/>
          </a:gradFill>
          <a:ln cap="sq" w="9360">
            <a:solidFill>
              <a:srgbClr val="000000"/>
            </a:solidFill>
            <a:miter/>
          </a:ln>
        </p:spPr>
        <p:style>
          <a:lnRef idx="0"/>
          <a:fillRef idx="0"/>
          <a:effectRef idx="0"/>
          <a:fontRef idx="minor"/>
        </p:style>
      </p:sp>
      <p:sp>
        <p:nvSpPr>
          <p:cNvPr id="110" name="CustomShape 2"/>
          <p:cNvSpPr/>
          <p:nvPr/>
        </p:nvSpPr>
        <p:spPr>
          <a:xfrm>
            <a:off x="-25560" y="-38160"/>
            <a:ext cx="9220320" cy="228600"/>
          </a:xfrm>
          <a:custGeom>
            <a:avLst/>
            <a:gdLst/>
            <a:ahLst/>
            <a:rect l="0" t="0" r="r" b="b"/>
            <a:pathLst>
              <a:path w="25614" h="637">
                <a:moveTo>
                  <a:pt x="0" y="0"/>
                </a:moveTo>
                <a:lnTo>
                  <a:pt x="25613" y="0"/>
                </a:lnTo>
                <a:lnTo>
                  <a:pt x="24894" y="636"/>
                </a:lnTo>
                <a:lnTo>
                  <a:pt x="718" y="636"/>
                </a:lnTo>
                <a:lnTo>
                  <a:pt x="0" y="0"/>
                </a:lnTo>
              </a:path>
            </a:pathLst>
          </a:custGeom>
          <a:gradFill rotWithShape="0">
            <a:gsLst>
              <a:gs pos="0">
                <a:srgbClr val="800000"/>
              </a:gs>
              <a:gs pos="50000">
                <a:srgbClr val="ffff66"/>
              </a:gs>
              <a:gs pos="100000">
                <a:srgbClr val="800000"/>
              </a:gs>
            </a:gsLst>
            <a:lin ang="5400000"/>
          </a:gradFill>
          <a:ln cap="sq" w="9360">
            <a:solidFill>
              <a:srgbClr val="000000"/>
            </a:solidFill>
            <a:miter/>
          </a:ln>
        </p:spPr>
        <p:style>
          <a:lnRef idx="0"/>
          <a:fillRef idx="0"/>
          <a:effectRef idx="0"/>
          <a:fontRef idx="minor"/>
        </p:style>
      </p:sp>
      <p:sp>
        <p:nvSpPr>
          <p:cNvPr id="111" name="CustomShape 3"/>
          <p:cNvSpPr/>
          <p:nvPr/>
        </p:nvSpPr>
        <p:spPr>
          <a:xfrm rot="5400000">
            <a:off x="5616000" y="3276360"/>
            <a:ext cx="6858000" cy="228600"/>
          </a:xfrm>
          <a:custGeom>
            <a:avLst/>
            <a:gdLst/>
            <a:ahLst/>
            <a:rect l="0" t="0" r="r" b="b"/>
            <a:pathLst>
              <a:path w="19052" h="637">
                <a:moveTo>
                  <a:pt x="0" y="0"/>
                </a:moveTo>
                <a:lnTo>
                  <a:pt x="19051" y="0"/>
                </a:lnTo>
                <a:lnTo>
                  <a:pt x="18434" y="636"/>
                </a:lnTo>
                <a:lnTo>
                  <a:pt x="616" y="636"/>
                </a:lnTo>
                <a:lnTo>
                  <a:pt x="0" y="0"/>
                </a:lnTo>
              </a:path>
            </a:pathLst>
          </a:custGeom>
          <a:gradFill rotWithShape="0">
            <a:gsLst>
              <a:gs pos="0">
                <a:srgbClr val="800000"/>
              </a:gs>
              <a:gs pos="50000">
                <a:srgbClr val="ffff66"/>
              </a:gs>
              <a:gs pos="100000">
                <a:srgbClr val="800000"/>
              </a:gs>
            </a:gsLst>
            <a:lin ang="10800000"/>
          </a:gradFill>
          <a:ln cap="sq" w="9360">
            <a:solidFill>
              <a:srgbClr val="000000"/>
            </a:solidFill>
            <a:miter/>
          </a:ln>
        </p:spPr>
        <p:style>
          <a:lnRef idx="0"/>
          <a:fillRef idx="0"/>
          <a:effectRef idx="0"/>
          <a:fontRef idx="minor"/>
        </p:style>
      </p:sp>
      <p:sp>
        <p:nvSpPr>
          <p:cNvPr id="112" name="CustomShape 4"/>
          <p:cNvSpPr/>
          <p:nvPr/>
        </p:nvSpPr>
        <p:spPr>
          <a:xfrm rot="10800000">
            <a:off x="15840" y="6611040"/>
            <a:ext cx="9144000" cy="228600"/>
          </a:xfrm>
          <a:custGeom>
            <a:avLst/>
            <a:gdLst/>
            <a:ahLst/>
            <a:rect l="0" t="0" r="r" b="b"/>
            <a:pathLst>
              <a:path w="25402" h="637">
                <a:moveTo>
                  <a:pt x="0" y="0"/>
                </a:moveTo>
                <a:lnTo>
                  <a:pt x="25401" y="0"/>
                </a:lnTo>
                <a:lnTo>
                  <a:pt x="24991" y="636"/>
                </a:lnTo>
                <a:lnTo>
                  <a:pt x="409" y="636"/>
                </a:lnTo>
                <a:lnTo>
                  <a:pt x="0" y="0"/>
                </a:lnTo>
              </a:path>
            </a:pathLst>
          </a:custGeom>
          <a:gradFill rotWithShape="0">
            <a:gsLst>
              <a:gs pos="0">
                <a:srgbClr val="800000"/>
              </a:gs>
              <a:gs pos="50000">
                <a:srgbClr val="ffff66"/>
              </a:gs>
              <a:gs pos="100000">
                <a:srgbClr val="800000"/>
              </a:gs>
            </a:gsLst>
            <a:lin ang="16200000"/>
          </a:gradFill>
          <a:ln cap="sq" w="9360">
            <a:solidFill>
              <a:srgbClr val="000000"/>
            </a:solidFill>
            <a:miter/>
          </a:ln>
        </p:spPr>
        <p:style>
          <a:lnRef idx="0"/>
          <a:fillRef idx="0"/>
          <a:effectRef idx="0"/>
          <a:fontRef idx="minor"/>
        </p:style>
      </p:sp>
      <p:sp>
        <p:nvSpPr>
          <p:cNvPr id="113" name="CustomShape 5"/>
          <p:cNvSpPr/>
          <p:nvPr/>
        </p:nvSpPr>
        <p:spPr>
          <a:xfrm>
            <a:off x="685800" y="517680"/>
            <a:ext cx="8001000" cy="825480"/>
          </a:xfrm>
          <a:prstGeom prst="rect">
            <a:avLst/>
          </a:prstGeom>
          <a:gradFill rotWithShape="0">
            <a:gsLst>
              <a:gs pos="0">
                <a:srgbClr val="ffffff"/>
              </a:gs>
              <a:gs pos="100000">
                <a:srgbClr val="bbe0e3">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6/Trong quá trình dạy thường xuyên chấm chữa bài giúp HS phát hiện cái sai và sửa chữa kịp thời.</a:t>
            </a:r>
            <a:endParaRPr b="0" lang="en-US" sz="2400" spc="-1" strike="noStrike">
              <a:solidFill>
                <a:srgbClr val="000000"/>
              </a:solidFill>
              <a:latin typeface="Arial"/>
            </a:endParaRPr>
          </a:p>
        </p:txBody>
      </p:sp>
      <p:sp>
        <p:nvSpPr>
          <p:cNvPr id="114" name="CustomShape 6"/>
          <p:cNvSpPr/>
          <p:nvPr/>
        </p:nvSpPr>
        <p:spPr>
          <a:xfrm>
            <a:off x="685800" y="1517400"/>
            <a:ext cx="8001000" cy="1191240"/>
          </a:xfrm>
          <a:prstGeom prst="rect">
            <a:avLst/>
          </a:prstGeom>
          <a:gradFill rotWithShape="0">
            <a:gsLst>
              <a:gs pos="0">
                <a:srgbClr val="ffffff"/>
              </a:gs>
              <a:gs pos="100000">
                <a:srgbClr val="bbe0e3">
                  <a:alpha val="0"/>
                </a:srgbClr>
              </a:gs>
            </a:gsLst>
            <a:lin ang="5400000"/>
          </a:gradFill>
          <a:ln>
            <a:noFill/>
          </a:ln>
        </p:spPr>
        <p:style>
          <a:lnRef idx="0"/>
          <a:fillRef idx="0"/>
          <a:effectRef idx="0"/>
          <a:fontRef idx="minor"/>
        </p:style>
        <p:txBody>
          <a:bodyPr lIns="90000" rIns="90000" tIns="46800" bIns="46800" anchor="ctr">
            <a:spAutoFit/>
          </a:bodyPr>
          <a:p>
            <a:pPr algn="just"/>
            <a:r>
              <a:rPr b="0" lang="en-US" sz="1800" spc="-1" strike="noStrike">
                <a:solidFill>
                  <a:srgbClr val="000000"/>
                </a:solidFill>
                <a:latin typeface="Arial"/>
              </a:rPr>
              <a:t> </a:t>
            </a:r>
            <a:r>
              <a:rPr b="0" lang="en-US" sz="2400" spc="-1" strike="noStrike">
                <a:solidFill>
                  <a:srgbClr val="000099"/>
                </a:solidFill>
                <a:latin typeface="Arial"/>
              </a:rPr>
              <a:t>7/Dành nhiều bài tập dạng nâng cao, mở rộng, hướng dẫn riêng, chốt ý, chốt dạng bài tập theo đơn vị kiến thức hoặc chương .</a:t>
            </a:r>
            <a:endParaRPr b="0" lang="en-US" sz="2400" spc="-1" strike="noStrike">
              <a:solidFill>
                <a:srgbClr val="000000"/>
              </a:solidFill>
              <a:latin typeface="Arial"/>
            </a:endParaRPr>
          </a:p>
        </p:txBody>
      </p:sp>
      <p:sp>
        <p:nvSpPr>
          <p:cNvPr id="115" name="CustomShape 7"/>
          <p:cNvSpPr/>
          <p:nvPr/>
        </p:nvSpPr>
        <p:spPr>
          <a:xfrm>
            <a:off x="609480" y="2908440"/>
            <a:ext cx="8077320" cy="825480"/>
          </a:xfrm>
          <a:prstGeom prst="rect">
            <a:avLst/>
          </a:prstGeom>
          <a:gradFill rotWithShape="0">
            <a:gsLst>
              <a:gs pos="0">
                <a:srgbClr val="ffffff"/>
              </a:gs>
              <a:gs pos="100000">
                <a:srgbClr val="bbe0e3">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8/Dạy song trùng 2 môn Toán –Tiếng Việt, tránh trường hợp HS học lệch môn (được Toán mất TV).</a:t>
            </a:r>
            <a:endParaRPr b="0" lang="en-US" sz="2400" spc="-1" strike="noStrike">
              <a:solidFill>
                <a:srgbClr val="000000"/>
              </a:solidFill>
              <a:latin typeface="Arial"/>
            </a:endParaRPr>
          </a:p>
        </p:txBody>
      </p:sp>
      <p:sp>
        <p:nvSpPr>
          <p:cNvPr id="116" name="CustomShape 8"/>
          <p:cNvSpPr/>
          <p:nvPr/>
        </p:nvSpPr>
        <p:spPr>
          <a:xfrm>
            <a:off x="609480" y="3907800"/>
            <a:ext cx="8077320" cy="1557000"/>
          </a:xfrm>
          <a:prstGeom prst="rect">
            <a:avLst/>
          </a:prstGeom>
          <a:gradFill rotWithShape="0">
            <a:gsLst>
              <a:gs pos="0">
                <a:srgbClr val="ffffff"/>
              </a:gs>
              <a:gs pos="100000">
                <a:srgbClr val="bbe0e3">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9/Trong quá trình học bồi dưỡng cần yêu cầu mỗi em có một cuốn sổ tay nhỏ ghi lại những lời hay ý đẹp, từ ngữ mới, câu văn hay, những ghi nhớ toán học,… để làm tư liệu cho riêng mình.</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86" dur="indefinite" restart="never" nodeType="tmRoot">
          <p:childTnLst>
            <p:seq>
              <p:cTn id="187" dur="indefinite" nodeType="mainSeq">
                <p:childTnLst>
                  <p:par>
                    <p:cTn id="188" fill="hold">
                      <p:stCondLst>
                        <p:cond delay="indefinite"/>
                      </p:stCondLst>
                      <p:childTnLst>
                        <p:par>
                          <p:cTn id="189" fill="hold">
                            <p:stCondLst>
                              <p:cond delay="0"/>
                            </p:stCondLst>
                            <p:childTnLst>
                              <p:par>
                                <p:cTn id="190" nodeType="clickEffect" fill="hold" presetClass="entr" presetID="41">
                                  <p:stCondLst>
                                    <p:cond delay="0"/>
                                  </p:stCondLst>
                                  <p:iterate type="lt">
                                    <p:tmAbs val="50"/>
                                  </p:iterate>
                                  <p:childTnLst>
                                    <p:set>
                                      <p:cBhvr>
                                        <p:cTn id="191" dur="1" fill="hold">
                                          <p:stCondLst>
                                            <p:cond delay="0"/>
                                          </p:stCondLst>
                                        </p:cTn>
                                        <p:tgtEl>
                                          <p:spTgt spid="113"/>
                                        </p:tgtEl>
                                        <p:attrNameLst>
                                          <p:attrName>style.visibility</p:attrName>
                                        </p:attrNameLst>
                                      </p:cBhvr>
                                      <p:to>
                                        <p:strVal val="visible"/>
                                      </p:to>
                                    </p:set>
                                    <p:anim calcmode="lin" valueType="num">
                                      <p:cBhvr additive="repl">
                                        <p:cTn id="192" dur="500" fill="hold"/>
                                        <p:tgtEl>
                                          <p:spTgt spid="113"/>
                                        </p:tgtEl>
                                        <p:attrNameLst>
                                          <p:attrName>ppt_x</p:attrName>
                                        </p:attrNameLst>
                                      </p:cBhvr>
                                      <p:tavLst>
                                        <p:tav tm="0">
                                          <p:val>
                                            <p:strVal val="#ppt_x"/>
                                          </p:val>
                                        </p:tav>
                                        <p:tav tm="50000">
                                          <p:val>
                                            <p:strVal val="#ppt_x+.1"/>
                                          </p:val>
                                        </p:tav>
                                        <p:tav tm="100000">
                                          <p:val>
                                            <p:strVal val="#ppt_x"/>
                                          </p:val>
                                        </p:tav>
                                      </p:tavLst>
                                    </p:anim>
                                    <p:anim calcmode="lin" valueType="num">
                                      <p:cBhvr additive="repl">
                                        <p:cTn id="193" dur="500" fill="hold"/>
                                        <p:tgtEl>
                                          <p:spTgt spid="113"/>
                                        </p:tgtEl>
                                        <p:attrNameLst>
                                          <p:attrName>ppt_y</p:attrName>
                                        </p:attrNameLst>
                                      </p:cBhvr>
                                      <p:tavLst>
                                        <p:tav tm="0">
                                          <p:val>
                                            <p:strVal val="#ppt_y"/>
                                          </p:val>
                                        </p:tav>
                                        <p:tav tm="100000">
                                          <p:val>
                                            <p:strVal val="#ppt_y"/>
                                          </p:val>
                                        </p:tav>
                                      </p:tavLst>
                                    </p:anim>
                                    <p:anim calcmode="lin" valueType="num">
                                      <p:cBhvr additive="repl">
                                        <p:cTn id="194" dur="500" fill="hold"/>
                                        <p:tgtEl>
                                          <p:spTgt spid="113"/>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95" dur="500" fill="hold"/>
                                        <p:tgtEl>
                                          <p:spTgt spid="113"/>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196" dur="500"/>
                                        <p:tgtEl>
                                          <p:spTgt spid="113"/>
                                        </p:tgtEl>
                                      </p:cBhvr>
                                    </p:animEffect>
                                  </p:childTnLst>
                                </p:cTn>
                              </p:par>
                            </p:childTnLst>
                          </p:cTn>
                        </p:par>
                      </p:childTnLst>
                    </p:cTn>
                  </p:par>
                  <p:par>
                    <p:cTn id="197" fill="hold">
                      <p:stCondLst>
                        <p:cond delay="indefinite"/>
                      </p:stCondLst>
                      <p:childTnLst>
                        <p:par>
                          <p:cTn id="198" fill="hold">
                            <p:stCondLst>
                              <p:cond delay="0"/>
                            </p:stCondLst>
                            <p:childTnLst>
                              <p:par>
                                <p:cTn id="199" nodeType="clickEffect" fill="hold" presetClass="entr" presetID="41">
                                  <p:stCondLst>
                                    <p:cond delay="0"/>
                                  </p:stCondLst>
                                  <p:iterate type="lt">
                                    <p:tmAbs val="50"/>
                                  </p:iterate>
                                  <p:childTnLst>
                                    <p:set>
                                      <p:cBhvr>
                                        <p:cTn id="200" dur="1" fill="hold">
                                          <p:stCondLst>
                                            <p:cond delay="0"/>
                                          </p:stCondLst>
                                        </p:cTn>
                                        <p:tgtEl>
                                          <p:spTgt spid="114"/>
                                        </p:tgtEl>
                                        <p:attrNameLst>
                                          <p:attrName>style.visibility</p:attrName>
                                        </p:attrNameLst>
                                      </p:cBhvr>
                                      <p:to>
                                        <p:strVal val="visible"/>
                                      </p:to>
                                    </p:set>
                                    <p:anim calcmode="lin" valueType="num">
                                      <p:cBhvr additive="repl">
                                        <p:cTn id="201"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additive="repl">
                                        <p:cTn id="202" dur="500" fill="hold"/>
                                        <p:tgtEl>
                                          <p:spTgt spid="114"/>
                                        </p:tgtEl>
                                        <p:attrNameLst>
                                          <p:attrName>ppt_y</p:attrName>
                                        </p:attrNameLst>
                                      </p:cBhvr>
                                      <p:tavLst>
                                        <p:tav tm="0">
                                          <p:val>
                                            <p:strVal val="#ppt_y"/>
                                          </p:val>
                                        </p:tav>
                                        <p:tav tm="100000">
                                          <p:val>
                                            <p:strVal val="#ppt_y"/>
                                          </p:val>
                                        </p:tav>
                                      </p:tavLst>
                                    </p:anim>
                                    <p:anim calcmode="lin" valueType="num">
                                      <p:cBhvr additive="repl">
                                        <p:cTn id="203"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204" dur="500" fill="hold"/>
                                        <p:tgtEl>
                                          <p:spTgt spid="114"/>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205" dur="500"/>
                                        <p:tgtEl>
                                          <p:spTgt spid="114"/>
                                        </p:tgtEl>
                                      </p:cBhvr>
                                    </p:animEffect>
                                  </p:childTnLst>
                                </p:cTn>
                              </p:par>
                            </p:childTnLst>
                          </p:cTn>
                        </p:par>
                      </p:childTnLst>
                    </p:cTn>
                  </p:par>
                  <p:par>
                    <p:cTn id="206" fill="hold">
                      <p:stCondLst>
                        <p:cond delay="indefinite"/>
                      </p:stCondLst>
                      <p:childTnLst>
                        <p:par>
                          <p:cTn id="207" fill="hold">
                            <p:stCondLst>
                              <p:cond delay="0"/>
                            </p:stCondLst>
                            <p:childTnLst>
                              <p:par>
                                <p:cTn id="208" nodeType="clickEffect" fill="hold" presetClass="entr" presetID="41">
                                  <p:stCondLst>
                                    <p:cond delay="0"/>
                                  </p:stCondLst>
                                  <p:iterate type="lt">
                                    <p:tmAbs val="50"/>
                                  </p:iterate>
                                  <p:childTnLst>
                                    <p:set>
                                      <p:cBhvr>
                                        <p:cTn id="209" dur="1" fill="hold">
                                          <p:stCondLst>
                                            <p:cond delay="0"/>
                                          </p:stCondLst>
                                        </p:cTn>
                                        <p:tgtEl>
                                          <p:spTgt spid="115"/>
                                        </p:tgtEl>
                                        <p:attrNameLst>
                                          <p:attrName>style.visibility</p:attrName>
                                        </p:attrNameLst>
                                      </p:cBhvr>
                                      <p:to>
                                        <p:strVal val="visible"/>
                                      </p:to>
                                    </p:set>
                                    <p:anim calcmode="lin" valueType="num">
                                      <p:cBhvr additive="repl">
                                        <p:cTn id="210"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additive="repl">
                                        <p:cTn id="211" dur="500" fill="hold"/>
                                        <p:tgtEl>
                                          <p:spTgt spid="115"/>
                                        </p:tgtEl>
                                        <p:attrNameLst>
                                          <p:attrName>ppt_y</p:attrName>
                                        </p:attrNameLst>
                                      </p:cBhvr>
                                      <p:tavLst>
                                        <p:tav tm="0">
                                          <p:val>
                                            <p:strVal val="#ppt_y"/>
                                          </p:val>
                                        </p:tav>
                                        <p:tav tm="100000">
                                          <p:val>
                                            <p:strVal val="#ppt_y"/>
                                          </p:val>
                                        </p:tav>
                                      </p:tavLst>
                                    </p:anim>
                                    <p:anim calcmode="lin" valueType="num">
                                      <p:cBhvr additive="repl">
                                        <p:cTn id="212"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213" dur="500" fill="hold"/>
                                        <p:tgtEl>
                                          <p:spTgt spid="115"/>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214" dur="500"/>
                                        <p:tgtEl>
                                          <p:spTgt spid="115"/>
                                        </p:tgtEl>
                                      </p:cBhvr>
                                    </p:animEffect>
                                  </p:childTnLst>
                                </p:cTn>
                              </p:par>
                            </p:childTnLst>
                          </p:cTn>
                        </p:par>
                      </p:childTnLst>
                    </p:cTn>
                  </p:par>
                  <p:par>
                    <p:cTn id="215" fill="hold">
                      <p:stCondLst>
                        <p:cond delay="indefinite"/>
                      </p:stCondLst>
                      <p:childTnLst>
                        <p:par>
                          <p:cTn id="216" fill="hold">
                            <p:stCondLst>
                              <p:cond delay="0"/>
                            </p:stCondLst>
                            <p:childTnLst>
                              <p:par>
                                <p:cTn id="217" nodeType="clickEffect" fill="hold" presetClass="entr" presetID="41">
                                  <p:stCondLst>
                                    <p:cond delay="0"/>
                                  </p:stCondLst>
                                  <p:iterate type="lt">
                                    <p:tmAbs val="50"/>
                                  </p:iterate>
                                  <p:childTnLst>
                                    <p:set>
                                      <p:cBhvr>
                                        <p:cTn id="218" dur="1" fill="hold">
                                          <p:stCondLst>
                                            <p:cond delay="0"/>
                                          </p:stCondLst>
                                        </p:cTn>
                                        <p:tgtEl>
                                          <p:spTgt spid="116"/>
                                        </p:tgtEl>
                                        <p:attrNameLst>
                                          <p:attrName>style.visibility</p:attrName>
                                        </p:attrNameLst>
                                      </p:cBhvr>
                                      <p:to>
                                        <p:strVal val="visible"/>
                                      </p:to>
                                    </p:set>
                                    <p:anim calcmode="lin" valueType="num">
                                      <p:cBhvr additive="repl">
                                        <p:cTn id="219" dur="50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additive="repl">
                                        <p:cTn id="220" dur="500" fill="hold"/>
                                        <p:tgtEl>
                                          <p:spTgt spid="116"/>
                                        </p:tgtEl>
                                        <p:attrNameLst>
                                          <p:attrName>ppt_y</p:attrName>
                                        </p:attrNameLst>
                                      </p:cBhvr>
                                      <p:tavLst>
                                        <p:tav tm="0">
                                          <p:val>
                                            <p:strVal val="#ppt_y"/>
                                          </p:val>
                                        </p:tav>
                                        <p:tav tm="100000">
                                          <p:val>
                                            <p:strVal val="#ppt_y"/>
                                          </p:val>
                                        </p:tav>
                                      </p:tavLst>
                                    </p:anim>
                                    <p:anim calcmode="lin" valueType="num">
                                      <p:cBhvr additive="repl">
                                        <p:cTn id="221" dur="50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222" dur="500" fill="hold"/>
                                        <p:tgtEl>
                                          <p:spTgt spid="116"/>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223"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CustomShape 1"/>
          <p:cNvSpPr/>
          <p:nvPr/>
        </p:nvSpPr>
        <p:spPr>
          <a:xfrm rot="16200000">
            <a:off x="-3298680" y="3294000"/>
            <a:ext cx="6910560" cy="245880"/>
          </a:xfrm>
          <a:custGeom>
            <a:avLst/>
            <a:gdLst/>
            <a:ahLst/>
            <a:rect l="0" t="0" r="r" b="b"/>
            <a:pathLst>
              <a:path w="19198" h="685">
                <a:moveTo>
                  <a:pt x="0" y="0"/>
                </a:moveTo>
                <a:lnTo>
                  <a:pt x="19197" y="0"/>
                </a:lnTo>
                <a:lnTo>
                  <a:pt x="18597" y="684"/>
                </a:lnTo>
                <a:lnTo>
                  <a:pt x="599" y="684"/>
                </a:lnTo>
                <a:lnTo>
                  <a:pt x="0" y="0"/>
                </a:lnTo>
              </a:path>
            </a:pathLst>
          </a:custGeom>
          <a:gradFill rotWithShape="0">
            <a:gsLst>
              <a:gs pos="0">
                <a:srgbClr val="800000"/>
              </a:gs>
              <a:gs pos="50000">
                <a:srgbClr val="ffff66"/>
              </a:gs>
              <a:gs pos="100000">
                <a:srgbClr val="800000"/>
              </a:gs>
            </a:gsLst>
            <a:lin ang="0"/>
          </a:gradFill>
          <a:ln cap="sq" w="9360">
            <a:solidFill>
              <a:srgbClr val="000000"/>
            </a:solidFill>
            <a:miter/>
          </a:ln>
        </p:spPr>
        <p:style>
          <a:lnRef idx="0"/>
          <a:fillRef idx="0"/>
          <a:effectRef idx="0"/>
          <a:fontRef idx="minor"/>
        </p:style>
      </p:sp>
      <p:sp>
        <p:nvSpPr>
          <p:cNvPr id="118" name="CustomShape 2"/>
          <p:cNvSpPr/>
          <p:nvPr/>
        </p:nvSpPr>
        <p:spPr>
          <a:xfrm>
            <a:off x="-25560" y="-38160"/>
            <a:ext cx="9220320" cy="228600"/>
          </a:xfrm>
          <a:custGeom>
            <a:avLst/>
            <a:gdLst/>
            <a:ahLst/>
            <a:rect l="0" t="0" r="r" b="b"/>
            <a:pathLst>
              <a:path w="25614" h="637">
                <a:moveTo>
                  <a:pt x="0" y="0"/>
                </a:moveTo>
                <a:lnTo>
                  <a:pt x="25613" y="0"/>
                </a:lnTo>
                <a:lnTo>
                  <a:pt x="24894" y="636"/>
                </a:lnTo>
                <a:lnTo>
                  <a:pt x="718" y="636"/>
                </a:lnTo>
                <a:lnTo>
                  <a:pt x="0" y="0"/>
                </a:lnTo>
              </a:path>
            </a:pathLst>
          </a:custGeom>
          <a:gradFill rotWithShape="0">
            <a:gsLst>
              <a:gs pos="0">
                <a:srgbClr val="800000"/>
              </a:gs>
              <a:gs pos="50000">
                <a:srgbClr val="ffff66"/>
              </a:gs>
              <a:gs pos="100000">
                <a:srgbClr val="800000"/>
              </a:gs>
            </a:gsLst>
            <a:lin ang="5400000"/>
          </a:gradFill>
          <a:ln cap="sq" w="9360">
            <a:solidFill>
              <a:srgbClr val="000000"/>
            </a:solidFill>
            <a:miter/>
          </a:ln>
        </p:spPr>
        <p:style>
          <a:lnRef idx="0"/>
          <a:fillRef idx="0"/>
          <a:effectRef idx="0"/>
          <a:fontRef idx="minor"/>
        </p:style>
      </p:sp>
      <p:sp>
        <p:nvSpPr>
          <p:cNvPr id="119" name="CustomShape 3"/>
          <p:cNvSpPr/>
          <p:nvPr/>
        </p:nvSpPr>
        <p:spPr>
          <a:xfrm rot="5400000">
            <a:off x="5616000" y="3276360"/>
            <a:ext cx="6858000" cy="228600"/>
          </a:xfrm>
          <a:custGeom>
            <a:avLst/>
            <a:gdLst/>
            <a:ahLst/>
            <a:rect l="0" t="0" r="r" b="b"/>
            <a:pathLst>
              <a:path w="19052" h="637">
                <a:moveTo>
                  <a:pt x="0" y="0"/>
                </a:moveTo>
                <a:lnTo>
                  <a:pt x="19051" y="0"/>
                </a:lnTo>
                <a:lnTo>
                  <a:pt x="18434" y="636"/>
                </a:lnTo>
                <a:lnTo>
                  <a:pt x="616" y="636"/>
                </a:lnTo>
                <a:lnTo>
                  <a:pt x="0" y="0"/>
                </a:lnTo>
              </a:path>
            </a:pathLst>
          </a:custGeom>
          <a:gradFill rotWithShape="0">
            <a:gsLst>
              <a:gs pos="0">
                <a:srgbClr val="800000"/>
              </a:gs>
              <a:gs pos="50000">
                <a:srgbClr val="ffff66"/>
              </a:gs>
              <a:gs pos="100000">
                <a:srgbClr val="800000"/>
              </a:gs>
            </a:gsLst>
            <a:lin ang="10800000"/>
          </a:gradFill>
          <a:ln cap="sq" w="9360">
            <a:solidFill>
              <a:srgbClr val="000000"/>
            </a:solidFill>
            <a:miter/>
          </a:ln>
        </p:spPr>
        <p:style>
          <a:lnRef idx="0"/>
          <a:fillRef idx="0"/>
          <a:effectRef idx="0"/>
          <a:fontRef idx="minor"/>
        </p:style>
      </p:sp>
      <p:sp>
        <p:nvSpPr>
          <p:cNvPr id="120" name="CustomShape 4"/>
          <p:cNvSpPr/>
          <p:nvPr/>
        </p:nvSpPr>
        <p:spPr>
          <a:xfrm rot="10800000">
            <a:off x="15840" y="6611040"/>
            <a:ext cx="9144000" cy="228600"/>
          </a:xfrm>
          <a:custGeom>
            <a:avLst/>
            <a:gdLst/>
            <a:ahLst/>
            <a:rect l="0" t="0" r="r" b="b"/>
            <a:pathLst>
              <a:path w="25402" h="637">
                <a:moveTo>
                  <a:pt x="0" y="0"/>
                </a:moveTo>
                <a:lnTo>
                  <a:pt x="25401" y="0"/>
                </a:lnTo>
                <a:lnTo>
                  <a:pt x="24991" y="636"/>
                </a:lnTo>
                <a:lnTo>
                  <a:pt x="409" y="636"/>
                </a:lnTo>
                <a:lnTo>
                  <a:pt x="0" y="0"/>
                </a:lnTo>
              </a:path>
            </a:pathLst>
          </a:custGeom>
          <a:gradFill rotWithShape="0">
            <a:gsLst>
              <a:gs pos="0">
                <a:srgbClr val="800000"/>
              </a:gs>
              <a:gs pos="50000">
                <a:srgbClr val="ffff66"/>
              </a:gs>
              <a:gs pos="100000">
                <a:srgbClr val="800000"/>
              </a:gs>
            </a:gsLst>
            <a:lin ang="16200000"/>
          </a:gradFill>
          <a:ln cap="sq" w="9360">
            <a:solidFill>
              <a:srgbClr val="000000"/>
            </a:solidFill>
            <a:miter/>
          </a:ln>
        </p:spPr>
        <p:style>
          <a:lnRef idx="0"/>
          <a:fillRef idx="0"/>
          <a:effectRef idx="0"/>
          <a:fontRef idx="minor"/>
        </p:style>
      </p:sp>
      <p:sp>
        <p:nvSpPr>
          <p:cNvPr id="121" name="CustomShape 5"/>
          <p:cNvSpPr/>
          <p:nvPr/>
        </p:nvSpPr>
        <p:spPr>
          <a:xfrm>
            <a:off x="685800" y="2130480"/>
            <a:ext cx="8077320" cy="2654280"/>
          </a:xfrm>
          <a:prstGeom prst="rect">
            <a:avLst/>
          </a:prstGeom>
          <a:gradFill rotWithShape="0">
            <a:gsLst>
              <a:gs pos="0">
                <a:srgbClr val="ffffff"/>
              </a:gs>
              <a:gs pos="100000">
                <a:srgbClr val="bbe0e3">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11/ Trong những buổi bồi dưỡng riêng, quỹ thời gian nhiều, GV không nên xem nặng việc học quá mà nên xen kẽ những câu đố, bài tập vui mang tính thông minh thông qua các trò chơi học tập để thay đổi không khí lớp học, vừa tạo cho các em sự vui nhộn mà cũng không kém phần thu hút các em tham gia vào hoạt động học của mình.</a:t>
            </a:r>
            <a:endParaRPr b="0" lang="en-US" sz="2400" spc="-1" strike="noStrike">
              <a:solidFill>
                <a:srgbClr val="000000"/>
              </a:solidFill>
              <a:latin typeface="Arial"/>
            </a:endParaRPr>
          </a:p>
        </p:txBody>
      </p:sp>
      <p:sp>
        <p:nvSpPr>
          <p:cNvPr id="122" name="CustomShape 6"/>
          <p:cNvSpPr/>
          <p:nvPr/>
        </p:nvSpPr>
        <p:spPr>
          <a:xfrm>
            <a:off x="685800" y="912960"/>
            <a:ext cx="8077320" cy="825480"/>
          </a:xfrm>
          <a:prstGeom prst="rect">
            <a:avLst/>
          </a:prstGeom>
          <a:gradFill rotWithShape="0">
            <a:gsLst>
              <a:gs pos="0">
                <a:srgbClr val="ffffff"/>
              </a:gs>
              <a:gs pos="100000">
                <a:srgbClr val="bbe0e3">
                  <a:alpha val="0"/>
                </a:srgbClr>
              </a:gs>
            </a:gsLst>
            <a:lin ang="5400000"/>
          </a:gradFill>
          <a:ln>
            <a:noFill/>
          </a:ln>
        </p:spPr>
        <p:style>
          <a:lnRef idx="0"/>
          <a:fillRef idx="0"/>
          <a:effectRef idx="0"/>
          <a:fontRef idx="minor"/>
        </p:style>
        <p:txBody>
          <a:bodyPr lIns="90000" rIns="90000" tIns="46800" bIns="46800" anchor="ctr">
            <a:spAutoFit/>
          </a:bodyPr>
          <a:p>
            <a:pPr algn="just"/>
            <a:r>
              <a:rPr b="0" lang="en-US" sz="2400" spc="-1" strike="noStrike">
                <a:solidFill>
                  <a:srgbClr val="000099"/>
                </a:solidFill>
                <a:latin typeface="Arial"/>
              </a:rPr>
              <a:t>10/ Sau một đơn vị kiến thức cần tiến hành KSCL – rút ra những kiến thức hỏng  và tổ chức bổ sung kịp thời.</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24" dur="indefinite" restart="never" nodeType="tmRoot">
          <p:childTnLst>
            <p:seq>
              <p:cTn id="225" dur="indefinite" nodeType="mainSeq">
                <p:childTnLst>
                  <p:par>
                    <p:cTn id="226" fill="hold">
                      <p:stCondLst>
                        <p:cond delay="indefinite"/>
                      </p:stCondLst>
                      <p:childTnLst>
                        <p:par>
                          <p:cTn id="227" fill="hold">
                            <p:stCondLst>
                              <p:cond delay="0"/>
                            </p:stCondLst>
                            <p:childTnLst>
                              <p:par>
                                <p:cTn id="228" nodeType="clickEffect" fill="hold" presetClass="entr" presetID="4" presetSubtype="16">
                                  <p:stCondLst>
                                    <p:cond delay="0"/>
                                  </p:stCondLst>
                                  <p:childTnLst>
                                    <p:set>
                                      <p:cBhvr>
                                        <p:cTn id="229" dur="1" fill="hold">
                                          <p:stCondLst>
                                            <p:cond delay="0"/>
                                          </p:stCondLst>
                                        </p:cTn>
                                        <p:tgtEl>
                                          <p:spTgt spid="122"/>
                                        </p:tgtEl>
                                        <p:attrNameLst>
                                          <p:attrName>style.visibility</p:attrName>
                                        </p:attrNameLst>
                                      </p:cBhvr>
                                      <p:to>
                                        <p:strVal val="visible"/>
                                      </p:to>
                                    </p:set>
                                    <p:animEffect filter="box(in)" transition="in">
                                      <p:cBhvr additive="repl">
                                        <p:cTn id="230" dur="500"/>
                                        <p:tgtEl>
                                          <p:spTgt spid="122"/>
                                        </p:tgtEl>
                                      </p:cBhvr>
                                    </p:animEffect>
                                  </p:childTnLst>
                                </p:cTn>
                              </p:par>
                            </p:childTnLst>
                          </p:cTn>
                        </p:par>
                      </p:childTnLst>
                    </p:cTn>
                  </p:par>
                  <p:par>
                    <p:cTn id="231" fill="hold">
                      <p:stCondLst>
                        <p:cond delay="indefinite"/>
                      </p:stCondLst>
                      <p:childTnLst>
                        <p:par>
                          <p:cTn id="232" fill="hold">
                            <p:stCondLst>
                              <p:cond delay="0"/>
                            </p:stCondLst>
                            <p:childTnLst>
                              <p:par>
                                <p:cTn id="233" nodeType="clickEffect" fill="hold" presetClass="entr" presetID="4" presetSubtype="16">
                                  <p:stCondLst>
                                    <p:cond delay="0"/>
                                  </p:stCondLst>
                                  <p:childTnLst>
                                    <p:set>
                                      <p:cBhvr>
                                        <p:cTn id="234" dur="1" fill="hold">
                                          <p:stCondLst>
                                            <p:cond delay="0"/>
                                          </p:stCondLst>
                                        </p:cTn>
                                        <p:tgtEl>
                                          <p:spTgt spid="121"/>
                                        </p:tgtEl>
                                        <p:attrNameLst>
                                          <p:attrName>style.visibility</p:attrName>
                                        </p:attrNameLst>
                                      </p:cBhvr>
                                      <p:to>
                                        <p:strVal val="visible"/>
                                      </p:to>
                                    </p:set>
                                    <p:animEffect filter="box(in)" transition="in">
                                      <p:cBhvr additive="repl">
                                        <p:cTn id="235" dur="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CustomShape 1"/>
          <p:cNvSpPr/>
          <p:nvPr/>
        </p:nvSpPr>
        <p:spPr>
          <a:xfrm rot="16200000">
            <a:off x="-3298680" y="3294000"/>
            <a:ext cx="6910560" cy="245880"/>
          </a:xfrm>
          <a:custGeom>
            <a:avLst/>
            <a:gdLst/>
            <a:ahLst/>
            <a:rect l="0" t="0" r="r" b="b"/>
            <a:pathLst>
              <a:path w="19198" h="685">
                <a:moveTo>
                  <a:pt x="0" y="0"/>
                </a:moveTo>
                <a:lnTo>
                  <a:pt x="19197" y="0"/>
                </a:lnTo>
                <a:lnTo>
                  <a:pt x="18597" y="684"/>
                </a:lnTo>
                <a:lnTo>
                  <a:pt x="599" y="684"/>
                </a:lnTo>
                <a:lnTo>
                  <a:pt x="0" y="0"/>
                </a:lnTo>
              </a:path>
            </a:pathLst>
          </a:custGeom>
          <a:gradFill rotWithShape="0">
            <a:gsLst>
              <a:gs pos="0">
                <a:srgbClr val="800000"/>
              </a:gs>
              <a:gs pos="50000">
                <a:srgbClr val="ffff66"/>
              </a:gs>
              <a:gs pos="100000">
                <a:srgbClr val="800000"/>
              </a:gs>
            </a:gsLst>
            <a:lin ang="0"/>
          </a:gradFill>
          <a:ln cap="sq" w="9360">
            <a:solidFill>
              <a:srgbClr val="000000"/>
            </a:solidFill>
            <a:miter/>
          </a:ln>
        </p:spPr>
        <p:style>
          <a:lnRef idx="0"/>
          <a:fillRef idx="0"/>
          <a:effectRef idx="0"/>
          <a:fontRef idx="minor"/>
        </p:style>
      </p:sp>
      <p:sp>
        <p:nvSpPr>
          <p:cNvPr id="124" name="CustomShape 2"/>
          <p:cNvSpPr/>
          <p:nvPr/>
        </p:nvSpPr>
        <p:spPr>
          <a:xfrm>
            <a:off x="-25560" y="-38160"/>
            <a:ext cx="9220320" cy="228600"/>
          </a:xfrm>
          <a:custGeom>
            <a:avLst/>
            <a:gdLst/>
            <a:ahLst/>
            <a:rect l="0" t="0" r="r" b="b"/>
            <a:pathLst>
              <a:path w="25614" h="637">
                <a:moveTo>
                  <a:pt x="0" y="0"/>
                </a:moveTo>
                <a:lnTo>
                  <a:pt x="25613" y="0"/>
                </a:lnTo>
                <a:lnTo>
                  <a:pt x="24894" y="636"/>
                </a:lnTo>
                <a:lnTo>
                  <a:pt x="718" y="636"/>
                </a:lnTo>
                <a:lnTo>
                  <a:pt x="0" y="0"/>
                </a:lnTo>
              </a:path>
            </a:pathLst>
          </a:custGeom>
          <a:gradFill rotWithShape="0">
            <a:gsLst>
              <a:gs pos="0">
                <a:srgbClr val="800000"/>
              </a:gs>
              <a:gs pos="50000">
                <a:srgbClr val="ffff66"/>
              </a:gs>
              <a:gs pos="100000">
                <a:srgbClr val="800000"/>
              </a:gs>
            </a:gsLst>
            <a:lin ang="5400000"/>
          </a:gradFill>
          <a:ln cap="sq" w="9360">
            <a:solidFill>
              <a:srgbClr val="000000"/>
            </a:solidFill>
            <a:miter/>
          </a:ln>
        </p:spPr>
        <p:style>
          <a:lnRef idx="0"/>
          <a:fillRef idx="0"/>
          <a:effectRef idx="0"/>
          <a:fontRef idx="minor"/>
        </p:style>
      </p:sp>
      <p:sp>
        <p:nvSpPr>
          <p:cNvPr id="125" name="CustomShape 3"/>
          <p:cNvSpPr/>
          <p:nvPr/>
        </p:nvSpPr>
        <p:spPr>
          <a:xfrm rot="5400000">
            <a:off x="5616000" y="3276360"/>
            <a:ext cx="6858000" cy="228600"/>
          </a:xfrm>
          <a:custGeom>
            <a:avLst/>
            <a:gdLst/>
            <a:ahLst/>
            <a:rect l="0" t="0" r="r" b="b"/>
            <a:pathLst>
              <a:path w="19052" h="637">
                <a:moveTo>
                  <a:pt x="0" y="0"/>
                </a:moveTo>
                <a:lnTo>
                  <a:pt x="19051" y="0"/>
                </a:lnTo>
                <a:lnTo>
                  <a:pt x="18434" y="636"/>
                </a:lnTo>
                <a:lnTo>
                  <a:pt x="616" y="636"/>
                </a:lnTo>
                <a:lnTo>
                  <a:pt x="0" y="0"/>
                </a:lnTo>
              </a:path>
            </a:pathLst>
          </a:custGeom>
          <a:gradFill rotWithShape="0">
            <a:gsLst>
              <a:gs pos="0">
                <a:srgbClr val="800000"/>
              </a:gs>
              <a:gs pos="50000">
                <a:srgbClr val="ffff66"/>
              </a:gs>
              <a:gs pos="100000">
                <a:srgbClr val="800000"/>
              </a:gs>
            </a:gsLst>
            <a:lin ang="10800000"/>
          </a:gradFill>
          <a:ln cap="sq" w="9360">
            <a:solidFill>
              <a:srgbClr val="000000"/>
            </a:solidFill>
            <a:miter/>
          </a:ln>
        </p:spPr>
        <p:style>
          <a:lnRef idx="0"/>
          <a:fillRef idx="0"/>
          <a:effectRef idx="0"/>
          <a:fontRef idx="minor"/>
        </p:style>
      </p:sp>
      <p:sp>
        <p:nvSpPr>
          <p:cNvPr id="126" name="CustomShape 4"/>
          <p:cNvSpPr/>
          <p:nvPr/>
        </p:nvSpPr>
        <p:spPr>
          <a:xfrm rot="10800000">
            <a:off x="15840" y="6611040"/>
            <a:ext cx="9144000" cy="228600"/>
          </a:xfrm>
          <a:custGeom>
            <a:avLst/>
            <a:gdLst/>
            <a:ahLst/>
            <a:rect l="0" t="0" r="r" b="b"/>
            <a:pathLst>
              <a:path w="25402" h="637">
                <a:moveTo>
                  <a:pt x="0" y="0"/>
                </a:moveTo>
                <a:lnTo>
                  <a:pt x="25401" y="0"/>
                </a:lnTo>
                <a:lnTo>
                  <a:pt x="24991" y="636"/>
                </a:lnTo>
                <a:lnTo>
                  <a:pt x="409" y="636"/>
                </a:lnTo>
                <a:lnTo>
                  <a:pt x="0" y="0"/>
                </a:lnTo>
              </a:path>
            </a:pathLst>
          </a:custGeom>
          <a:gradFill rotWithShape="0">
            <a:gsLst>
              <a:gs pos="0">
                <a:srgbClr val="800000"/>
              </a:gs>
              <a:gs pos="50000">
                <a:srgbClr val="ffff66"/>
              </a:gs>
              <a:gs pos="100000">
                <a:srgbClr val="800000"/>
              </a:gs>
            </a:gsLst>
            <a:lin ang="16200000"/>
          </a:gradFill>
          <a:ln cap="sq" w="9360">
            <a:solidFill>
              <a:srgbClr val="000000"/>
            </a:solidFill>
            <a:miter/>
          </a:ln>
        </p:spPr>
        <p:style>
          <a:lnRef idx="0"/>
          <a:fillRef idx="0"/>
          <a:effectRef idx="0"/>
          <a:fontRef idx="minor"/>
        </p:style>
      </p:sp>
      <p:sp>
        <p:nvSpPr>
          <p:cNvPr id="127" name="CustomShape 5"/>
          <p:cNvSpPr/>
          <p:nvPr/>
        </p:nvSpPr>
        <p:spPr>
          <a:xfrm>
            <a:off x="609480" y="3502440"/>
            <a:ext cx="8229600" cy="2288520"/>
          </a:xfrm>
          <a:prstGeom prst="rect">
            <a:avLst/>
          </a:prstGeom>
          <a:gradFill rotWithShape="0">
            <a:gsLst>
              <a:gs pos="0">
                <a:srgbClr val="ffffff"/>
              </a:gs>
              <a:gs pos="100000">
                <a:srgbClr val="757575">
                  <a:alpha val="0"/>
                </a:srgbClr>
              </a:gs>
            </a:gsLst>
            <a:lin ang="5400000"/>
          </a:gradFill>
          <a:ln>
            <a:noFill/>
          </a:ln>
        </p:spPr>
        <p:style>
          <a:lnRef idx="0"/>
          <a:fillRef idx="0"/>
          <a:effectRef idx="0"/>
          <a:fontRef idx="minor"/>
        </p:style>
        <p:txBody>
          <a:bodyPr lIns="90000" rIns="90000" tIns="46800" bIns="46800" anchor="ctr">
            <a:spAutoFit/>
          </a:bodyPr>
          <a:p>
            <a:pPr/>
            <a:r>
              <a:rPr b="0" lang="en-US" sz="2400" spc="-1" strike="noStrike">
                <a:solidFill>
                  <a:srgbClr val="000099"/>
                </a:solidFill>
                <a:latin typeface="Arial"/>
              </a:rPr>
              <a:t>13/ Với những biện pháp dạy học trên cùng nghệ thuật lên lớp, người GV phải luôn giữ vững trạng thái tâm lý hào hứng, vui vẻ, tự tin, luôn niềm nở, dễ gần, biết khen ngợi đúng người, đúng việc, đúng lúc, luôn động viên khích lệ tinh thần cho học sinh, tạo cho các em không có áp lực về mặt tâm lý khi học bồi dưỡng.</a:t>
            </a:r>
            <a:endParaRPr b="0" lang="en-US" sz="2400" spc="-1" strike="noStrike">
              <a:solidFill>
                <a:srgbClr val="000000"/>
              </a:solidFill>
              <a:latin typeface="Arial"/>
            </a:endParaRPr>
          </a:p>
        </p:txBody>
      </p:sp>
      <p:sp>
        <p:nvSpPr>
          <p:cNvPr id="128" name="CustomShape 6"/>
          <p:cNvSpPr/>
          <p:nvPr/>
        </p:nvSpPr>
        <p:spPr>
          <a:xfrm>
            <a:off x="685800" y="533520"/>
            <a:ext cx="8153280" cy="2654280"/>
          </a:xfrm>
          <a:custGeom>
            <a:avLst/>
            <a:gdLst/>
            <a:ahLst/>
            <a:rect l="l" t="t" r="r" b="b"/>
            <a:pathLst>
              <a:path w="21600" h="21600">
                <a:moveTo>
                  <a:pt x="0" y="0"/>
                </a:moveTo>
                <a:lnTo>
                  <a:pt x="21600" y="0"/>
                </a:lnTo>
                <a:lnTo>
                  <a:pt x="21600" y="21600"/>
                </a:lnTo>
                <a:lnTo>
                  <a:pt x="0" y="21600"/>
                </a:lnTo>
                <a:lnTo>
                  <a:pt x="0" y="0"/>
                </a:lnTo>
                <a:close/>
              </a:path>
            </a:pathLst>
          </a:custGeom>
          <a:gradFill rotWithShape="0">
            <a:gsLst>
              <a:gs pos="0">
                <a:srgbClr val="ffffff"/>
              </a:gs>
              <a:gs pos="100000">
                <a:srgbClr val="bbe0e3">
                  <a:alpha val="0"/>
                </a:srgbClr>
              </a:gs>
            </a:gsLst>
            <a:lin ang="5400000"/>
          </a:gradFill>
          <a:ln>
            <a:noFill/>
          </a:ln>
        </p:spPr>
        <p:style>
          <a:lnRef idx="0"/>
          <a:fillRef idx="0"/>
          <a:effectRef idx="0"/>
          <a:fontRef idx="minor"/>
        </p:style>
        <p:txBody>
          <a:bodyPr lIns="90000" rIns="90000" tIns="46800" bIns="46800">
            <a:spAutoFit/>
          </a:bodyPr>
          <a:p>
            <a:pPr>
              <a:spcBef>
                <a:spcPts val="1500"/>
              </a:spcBef>
            </a:pPr>
            <a:r>
              <a:rPr b="0" lang="en-US" sz="2400" spc="-1" strike="noStrike">
                <a:solidFill>
                  <a:srgbClr val="000099"/>
                </a:solidFill>
                <a:latin typeface="Arial"/>
              </a:rPr>
              <a:t>12/ Đặc biệt trong những năm học gần đây,việc dạy bồi dưỡng không chỉ dừng lại ở các buổi dạy trên lớp mà còn phải hướng dẫn học sinh tập giải các dạng bài tập ở các vòng Violympic trên internet. Để đem lại hiệu quả cho việc làm này, thì người GV phải bỏ thời gian tạo nhiều tên đăng nhập cho mỗi học sinh để luyện các em giải nhiều lần các dạng bài tập trên cùng 1 vòng thi.</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36" dur="indefinite" restart="never" nodeType="tmRoot">
          <p:childTnLst>
            <p:seq>
              <p:cTn id="237" dur="indefinite" nodeType="mainSeq">
                <p:childTnLst>
                  <p:par>
                    <p:cTn id="238" fill="hold">
                      <p:stCondLst>
                        <p:cond delay="indefinite"/>
                      </p:stCondLst>
                      <p:childTnLst>
                        <p:par>
                          <p:cTn id="239" fill="hold">
                            <p:stCondLst>
                              <p:cond delay="0"/>
                            </p:stCondLst>
                            <p:childTnLst>
                              <p:par>
                                <p:cTn id="240" nodeType="clickEffect" fill="hold" presetClass="entr" presetID="4" presetSubtype="16">
                                  <p:stCondLst>
                                    <p:cond delay="0"/>
                                  </p:stCondLst>
                                  <p:childTnLst>
                                    <p:set>
                                      <p:cBhvr>
                                        <p:cTn id="241" dur="1" fill="hold">
                                          <p:stCondLst>
                                            <p:cond delay="0"/>
                                          </p:stCondLst>
                                        </p:cTn>
                                        <p:tgtEl>
                                          <p:spTgt spid="128"/>
                                        </p:tgtEl>
                                        <p:attrNameLst>
                                          <p:attrName>style.visibility</p:attrName>
                                        </p:attrNameLst>
                                      </p:cBhvr>
                                      <p:to>
                                        <p:strVal val="visible"/>
                                      </p:to>
                                    </p:set>
                                    <p:animEffect filter="box(in)" transition="in">
                                      <p:cBhvr additive="repl">
                                        <p:cTn id="242" dur="500"/>
                                        <p:tgtEl>
                                          <p:spTgt spid="128"/>
                                        </p:tgtEl>
                                      </p:cBhvr>
                                    </p:animEffect>
                                  </p:childTnLst>
                                </p:cTn>
                              </p:par>
                            </p:childTnLst>
                          </p:cTn>
                        </p:par>
                      </p:childTnLst>
                    </p:cTn>
                  </p:par>
                  <p:par>
                    <p:cTn id="243" fill="hold">
                      <p:stCondLst>
                        <p:cond delay="indefinite"/>
                      </p:stCondLst>
                      <p:childTnLst>
                        <p:par>
                          <p:cTn id="244" fill="hold">
                            <p:stCondLst>
                              <p:cond delay="0"/>
                            </p:stCondLst>
                            <p:childTnLst>
                              <p:par>
                                <p:cTn id="245" nodeType="clickEffect" fill="hold" presetClass="entr" presetID="4" presetSubtype="16">
                                  <p:stCondLst>
                                    <p:cond delay="0"/>
                                  </p:stCondLst>
                                  <p:childTnLst>
                                    <p:set>
                                      <p:cBhvr>
                                        <p:cTn id="246" dur="1" fill="hold">
                                          <p:stCondLst>
                                            <p:cond delay="0"/>
                                          </p:stCondLst>
                                        </p:cTn>
                                        <p:tgtEl>
                                          <p:spTgt spid="127"/>
                                        </p:tgtEl>
                                        <p:attrNameLst>
                                          <p:attrName>style.visibility</p:attrName>
                                        </p:attrNameLst>
                                      </p:cBhvr>
                                      <p:to>
                                        <p:strVal val="visible"/>
                                      </p:to>
                                    </p:set>
                                    <p:animEffect filter="box(in)" transition="in">
                                      <p:cBhvr additive="repl">
                                        <p:cTn id="247"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9" name="Picture 2" descr="EJ023"/>
          <p:cNvPicPr/>
          <p:nvPr/>
        </p:nvPicPr>
        <p:blipFill>
          <a:blip r:embed="rId1"/>
          <a:srcRect l="10837" t="5554" r="5834" b="3330"/>
          <a:stretch/>
        </p:blipFill>
        <p:spPr>
          <a:xfrm>
            <a:off x="0" y="0"/>
            <a:ext cx="9144000" cy="6858000"/>
          </a:xfrm>
          <a:prstGeom prst="rect">
            <a:avLst/>
          </a:prstGeom>
          <a:ln>
            <a:noFill/>
          </a:ln>
        </p:spPr>
      </p:pic>
      <p:pic>
        <p:nvPicPr>
          <p:cNvPr id="130" name="" descr=""/>
          <p:cNvPicPr/>
          <p:nvPr/>
        </p:nvPicPr>
        <p:blipFill>
          <a:blip r:embed="rId2"/>
          <a:stretch/>
        </p:blipFill>
        <p:spPr>
          <a:xfrm>
            <a:off x="8458200" y="6248520"/>
            <a:ext cx="304920" cy="304560"/>
          </a:xfrm>
          <a:prstGeom prst="rect">
            <a:avLst/>
          </a:prstGeom>
          <a:ln>
            <a:noFill/>
          </a:ln>
        </p:spPr>
      </p:pic>
      <p:sp>
        <p:nvSpPr>
          <p:cNvPr id="131" name="CustomShape 1"/>
          <p:cNvSpPr/>
          <p:nvPr/>
        </p:nvSpPr>
        <p:spPr>
          <a:xfrm>
            <a:off x="-11887200" y="6019920"/>
            <a:ext cx="11887200" cy="459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spcBef>
                <a:spcPts val="1500"/>
              </a:spcBef>
            </a:pPr>
            <a:r>
              <a:rPr b="1" lang="en-US" sz="2400" spc="-1" strike="noStrike">
                <a:solidFill>
                  <a:srgbClr val="ff0000"/>
                </a:solidFill>
                <a:latin typeface="Arial"/>
              </a:rPr>
              <a:t>Chúc quý vị đại biểu cùng thầy cô sức khoẻ, chúc hội nghị thành công tốt đẹp.</a:t>
            </a:r>
            <a:endParaRPr b="0" lang="en-US" sz="2400" spc="-1" strike="noStrike">
              <a:solidFill>
                <a:srgbClr val="000000"/>
              </a:solidFill>
              <a:latin typeface="Arial"/>
            </a:endParaRPr>
          </a:p>
        </p:txBody>
      </p:sp>
      <p:sp>
        <p:nvSpPr>
          <p:cNvPr id="132" name="CustomShape 2"/>
          <p:cNvSpPr/>
          <p:nvPr/>
        </p:nvSpPr>
        <p:spPr>
          <a:xfrm>
            <a:off x="1447920" y="2819520"/>
            <a:ext cx="6476760" cy="838080"/>
          </a:xfrm>
          <a:custGeom>
            <a:avLst/>
            <a:gdLst/>
            <a:ahLst/>
            <a:rect l="0" t="0" r="r" b="b"/>
            <a:pathLst>
              <a:path w="17993" h="2330">
                <a:moveTo>
                  <a:pt x="0" y="0"/>
                </a:moveTo>
                <a:lnTo>
                  <a:pt x="17992" y="0"/>
                </a:lnTo>
                <a:moveTo>
                  <a:pt x="0" y="2329"/>
                </a:moveTo>
                <a:lnTo>
                  <a:pt x="17992" y="2329"/>
                </a:lnTo>
              </a:path>
            </a:pathLst>
          </a:custGeom>
          <a:blipFill rotWithShape="0">
            <a:blip r:embed="rId3"/>
            <a:stretch>
              <a:fillRect/>
            </a:stretch>
          </a:blipFill>
          <a:ln cap="sq" w="12600">
            <a:solidFill>
              <a:srgbClr val="000000"/>
            </a:solidFill>
            <a:miter/>
          </a:ln>
          <a:effectLst>
            <a:outerShdw dist="153753" dir="2700000">
              <a:srgbClr val="868686">
                <a:alpha val="50000"/>
              </a:srgbClr>
            </a:outerShdw>
          </a:effectLst>
        </p:spPr>
        <p:style>
          <a:lnRef idx="0"/>
          <a:fillRef idx="0"/>
          <a:effectRef idx="0"/>
          <a:fontRef idx="minor"/>
        </p:style>
        <p:txBody>
          <a:bodyPr lIns="90000" rIns="90000" tIns="46800" bIns="46800" anchorCtr="1">
            <a:noAutofit/>
          </a:bodyPr>
          <a:p>
            <a:pPr/>
            <a:r>
              <a:rPr b="1" lang="en-US" sz="1800" spc="1" strike="noStrike">
                <a:solidFill>
                  <a:srgbClr val="000000"/>
                </a:solidFill>
                <a:latin typeface="Times New Roman"/>
              </a:rPr>
              <a:t>  </a:t>
            </a:r>
            <a:r>
              <a:rPr b="1" lang="en-US" sz="1800" spc="1" strike="noStrike">
                <a:solidFill>
                  <a:srgbClr val="000000"/>
                </a:solidFill>
                <a:latin typeface="Times New Roman"/>
              </a:rPr>
              <a:t>XIN CHÂN THÀNH CẢM ƠN</a:t>
            </a:r>
            <a:endParaRPr b="1" lang="en-US" sz="1800" spc="1" strike="noStrike">
              <a:solidFill>
                <a:srgbClr val="000000"/>
              </a:solidFill>
              <a:latin typeface="Times New Roman"/>
              <a:ea typeface="Times New Roman"/>
            </a:endParaRPr>
          </a:p>
        </p:txBody>
      </p:sp>
    </p:spTree>
  </p:cSld>
  <p:timing>
    <p:tnLst>
      <p:par>
        <p:cTn id="248" dur="indefinite" restart="never" nodeType="tmRoot">
          <p:childTnLst>
            <p:seq>
              <p:cTn id="249" dur="indefinite" nodeType="mainSeq">
                <p:childTnLst>
                  <p:par>
                    <p:cTn id="250" fill="hold">
                      <p:stCondLst>
                        <p:cond delay="0"/>
                      </p:stCondLst>
                      <p:childTnLst>
                        <p:par>
                          <p:cTn id="251" fill="hold">
                            <p:stCondLst>
                              <p:cond delay="0"/>
                            </p:stCondLst>
                            <p:childTnLst>
                              <p:par>
                                <p:cTn id="252" nodeType="withEffect" fill="hold" presetClass="entr" presetID="2" presetSubtype="2">
                                  <p:stCondLst>
                                    <p:cond delay="0"/>
                                  </p:stCondLst>
                                  <p:childTnLst>
                                    <p:set>
                                      <p:cBhvr>
                                        <p:cTn id="253" dur="1" fill="hold">
                                          <p:stCondLst>
                                            <p:cond delay="0"/>
                                          </p:stCondLst>
                                        </p:cTn>
                                        <p:tgtEl>
                                          <p:spTgt spid="131"/>
                                        </p:tgtEl>
                                        <p:attrNameLst>
                                          <p:attrName>style.visibility</p:attrName>
                                        </p:attrNameLst>
                                      </p:cBhvr>
                                      <p:to>
                                        <p:strVal val="visible"/>
                                      </p:to>
                                    </p:set>
                                    <p:anim calcmode="lin" valueType="num">
                                      <p:cBhvr additive="base">
                                        <p:cTn id="254" dur="15000" fill="hold"/>
                                        <p:tgtEl>
                                          <p:spTgt spid="131"/>
                                        </p:tgtEl>
                                        <p:attrNameLst>
                                          <p:attrName>ppt_x</p:attrName>
                                        </p:attrNameLst>
                                      </p:cBhvr>
                                      <p:tavLst>
                                        <p:tav tm="0">
                                          <p:val>
                                            <p:strVal val="1+#ppt_w/2"/>
                                          </p:val>
                                        </p:tav>
                                        <p:tav tm="100000">
                                          <p:val>
                                            <p:strVal val="#ppt_x"/>
                                          </p:val>
                                        </p:tav>
                                      </p:tavLst>
                                    </p:anim>
                                    <p:anim calcmode="lin" valueType="num">
                                      <p:cBhvr additive="base">
                                        <p:cTn id="255" dur="15000" fill="hold"/>
                                        <p:tgtEl>
                                          <p:spTgt spid="131"/>
                                        </p:tgtEl>
                                        <p:attrNameLst>
                                          <p:attrName>ppt_y</p:attrName>
                                        </p:attrNameLst>
                                      </p:cBhvr>
                                      <p:tavLst>
                                        <p:tav tm="0">
                                          <p:val>
                                            <p:strVal val="#ppt_y"/>
                                          </p:val>
                                        </p:tav>
                                        <p:tav tm="100000">
                                          <p:val>
                                            <p:strVal val="#ppt_y"/>
                                          </p:val>
                                        </p:tav>
                                      </p:tavLst>
                                    </p:anim>
                                  </p:childTnLst>
                                </p:cTn>
                              </p:par>
                              <p:par>
                                <p:cTn id="256" nodeType="withEffect" fill="hold" presetClass="entr" presetID="2" presetSubtype="8">
                                  <p:stCondLst>
                                    <p:cond delay="0"/>
                                  </p:stCondLst>
                                  <p:childTnLst>
                                    <p:set>
                                      <p:cBhvr>
                                        <p:cTn id="257" dur="1" fill="hold">
                                          <p:stCondLst>
                                            <p:cond delay="0"/>
                                          </p:stCondLst>
                                        </p:cTn>
                                        <p:tgtEl>
                                          <p:spTgt spid="132"/>
                                        </p:tgtEl>
                                        <p:attrNameLst>
                                          <p:attrName>style.visibility</p:attrName>
                                        </p:attrNameLst>
                                      </p:cBhvr>
                                      <p:to>
                                        <p:strVal val="visible"/>
                                      </p:to>
                                    </p:set>
                                    <p:anim calcmode="lin" valueType="num">
                                      <p:cBhvr additive="base">
                                        <p:cTn id="258" dur="15000" fill="hold"/>
                                        <p:tgtEl>
                                          <p:spTgt spid="132"/>
                                        </p:tgtEl>
                                        <p:attrNameLst>
                                          <p:attrName>ppt_x</p:attrName>
                                        </p:attrNameLst>
                                      </p:cBhvr>
                                      <p:tavLst>
                                        <p:tav tm="0">
                                          <p:val>
                                            <p:strVal val="0-#ppt_w/2"/>
                                          </p:val>
                                        </p:tav>
                                        <p:tav tm="100000">
                                          <p:val>
                                            <p:strVal val="#ppt_x"/>
                                          </p:val>
                                        </p:tav>
                                      </p:tavLst>
                                    </p:anim>
                                    <p:anim calcmode="lin" valueType="num">
                                      <p:cBhvr additive="base">
                                        <p:cTn id="259" dur="150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1102</TotalTime>
  <Application>LibreOffice/6.3.2.2$Linux_X86_64 LibreOffice_project/98b30e735bda24bc04ab42594c85f7fd8be07b9c</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2009-09-19T10:51:33Z</dcterms:created>
  <dc:creator>DANANG</dc:creator>
  <dc:description/>
  <dc:language>en-US</dc:language>
  <cp:lastModifiedBy>User</cp:lastModifiedBy>
  <dcterms:modified xsi:type="dcterms:W3CDTF">2013-09-23T19:14:45Z</dcterms:modified>
  <cp:revision>113</cp:revision>
  <dc:subject/>
  <dc:title>Slide 1</dc:title>
</cp:coreProperties>
</file>