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7" r:id="rId2"/>
    <p:sldId id="296" r:id="rId3"/>
    <p:sldId id="410" r:id="rId4"/>
    <p:sldId id="348" r:id="rId5"/>
    <p:sldId id="351" r:id="rId6"/>
    <p:sldId id="393" r:id="rId7"/>
    <p:sldId id="405" r:id="rId8"/>
    <p:sldId id="396" r:id="rId9"/>
    <p:sldId id="404" r:id="rId10"/>
    <p:sldId id="408" r:id="rId11"/>
    <p:sldId id="420" r:id="rId12"/>
    <p:sldId id="419" r:id="rId13"/>
    <p:sldId id="415" r:id="rId14"/>
    <p:sldId id="421" r:id="rId15"/>
    <p:sldId id="416" r:id="rId16"/>
    <p:sldId id="417" r:id="rId17"/>
    <p:sldId id="401" r:id="rId18"/>
    <p:sldId id="406" r:id="rId19"/>
    <p:sldId id="391" r:id="rId20"/>
    <p:sldId id="294" r:id="rId21"/>
  </p:sldIdLst>
  <p:sldSz cx="14630400" cy="8229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652463" indent="-1952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1304925" indent="-3905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958975" indent="-5873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2611438" indent="-7826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33CC"/>
    <a:srgbClr val="0000FF"/>
    <a:srgbClr val="3333FF"/>
    <a:srgbClr val="080808"/>
    <a:srgbClr val="FF0000"/>
    <a:srgbClr val="FFFF99"/>
    <a:srgbClr val="00FFFF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367" autoAdjust="0"/>
  </p:normalViewPr>
  <p:slideViewPr>
    <p:cSldViewPr>
      <p:cViewPr>
        <p:scale>
          <a:sx n="50" d="100"/>
          <a:sy n="50" d="100"/>
        </p:scale>
        <p:origin x="-1008" y="-84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6A097984-502F-45BE-BEF7-6E25BA7ED05D}" type="datetimeFigureOut">
              <a:rPr lang="en-US"/>
              <a:pPr>
                <a:defRPr/>
              </a:pPr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B1C643B4-C040-4DBE-AAE2-3B8B1BA62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4FCACD-A4B8-4243-98B7-2F777A3DBEE5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00521-6DD5-42A3-A4A8-20DB7E7B7907}" type="datetimeFigureOut">
              <a:rPr lang="en-GB"/>
              <a:pPr>
                <a:defRPr/>
              </a:pPr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EAB0E-F7F3-44C4-AB58-CC13CDD918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70AA1-EC38-4994-81DC-9D95496F3E81}" type="datetimeFigureOut">
              <a:rPr lang="en-GB"/>
              <a:pPr>
                <a:defRPr/>
              </a:pPr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5BD7A-B6A1-45BE-859A-CA992D8CDF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E7E91-78CE-438C-9CF7-2322917EDD95}" type="datetimeFigureOut">
              <a:rPr lang="en-GB"/>
              <a:pPr>
                <a:defRPr/>
              </a:pPr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CB88F-5EAA-4EF0-BE14-A48C516FD8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43853-CC24-485E-BEA0-74837B60574F}" type="datetimeFigureOut">
              <a:rPr lang="en-GB"/>
              <a:pPr>
                <a:defRPr/>
              </a:pPr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5E1F7-A4EC-4954-B1B2-1797CD756B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5559D-761F-4265-92AD-660884C133F1}" type="datetimeFigureOut">
              <a:rPr lang="en-GB"/>
              <a:pPr>
                <a:defRPr/>
              </a:pPr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76CB5-385A-421B-8D5D-05F4A16B95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E5009-2679-43B9-AAA3-66AD4177E660}" type="datetimeFigureOut">
              <a:rPr lang="en-GB"/>
              <a:pPr>
                <a:defRPr/>
              </a:pPr>
              <a:t>13/05/2022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BA5AC-A95E-4AE1-81D8-53857DAA71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D3790-D630-4DF5-B442-10C927153BFB}" type="datetimeFigureOut">
              <a:rPr lang="en-GB"/>
              <a:pPr>
                <a:defRPr/>
              </a:pPr>
              <a:t>13/05/2022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3FA8D-DDFC-45EB-B47A-039E9FBCBB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09CE4-3856-46AE-A130-EFADE7B5AE4E}" type="datetimeFigureOut">
              <a:rPr lang="en-GB"/>
              <a:pPr>
                <a:defRPr/>
              </a:pPr>
              <a:t>13/05/2022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E8901-AC7A-45A3-9B53-97657CF4A2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9249B-75EF-4965-8D87-C80B39064834}" type="datetimeFigureOut">
              <a:rPr lang="en-GB"/>
              <a:pPr>
                <a:defRPr/>
              </a:pPr>
              <a:t>13/05/2022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925B5-8C17-4882-BB63-466A436316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8B90F-DF4D-4AD2-9E78-295D80D5E0E6}" type="datetimeFigureOut">
              <a:rPr lang="en-GB"/>
              <a:pPr>
                <a:defRPr/>
              </a:pPr>
              <a:t>13/05/2022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F82A0-D297-42D6-ACF6-F37C69B268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 rtlCol="0">
            <a:normAutofit/>
          </a:bodyPr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C0CE6-D083-44A6-B52D-44245F80466C}" type="datetimeFigureOut">
              <a:rPr lang="en-GB"/>
              <a:pPr>
                <a:defRPr/>
              </a:pPr>
              <a:t>13/05/2022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65DD3-B178-467D-9A7B-BD63642EC8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31838" y="330200"/>
            <a:ext cx="131667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31838" y="1920875"/>
            <a:ext cx="13166725" cy="543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8" y="7627938"/>
            <a:ext cx="3413125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8C0DBA-AFC7-4AB2-B572-77B3A11B221B}" type="datetimeFigureOut">
              <a:rPr lang="en-GB"/>
              <a:pPr>
                <a:defRPr/>
              </a:pPr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9038" y="7627938"/>
            <a:ext cx="4632325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438" y="7627938"/>
            <a:ext cx="3413125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1B3995-9688-43C1-808F-7AA6980F19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5pPr>
      <a:lvl6pPr marL="653110" algn="ctr" rtl="0" fontAlgn="base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6pPr>
      <a:lvl7pPr marL="1306220" algn="ctr" rtl="0" fontAlgn="base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7pPr>
      <a:lvl8pPr marL="1959331" algn="ctr" rtl="0" fontAlgn="base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8pPr>
      <a:lvl9pPr marL="2612441" algn="ctr" rtl="0" fontAlgn="base"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" pitchFamily="34" charset="0"/>
        </a:defRPr>
      </a:lvl9pPr>
    </p:titleStyle>
    <p:bodyStyle>
      <a:lvl1pPr marL="488950" indent="-4889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0450" indent="-4079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1950" indent="-3254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4413" indent="-3254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463" indent="-3254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../Nguyen%20Cong%20Sy/S02.WAV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Downloads\B&#7889;ng%20B&#7889;ng%20Bang%20Bang%20-%20B&#233;%20B&#224;o%20Ng&#432;_Trim%203.mp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010400"/>
            <a:ext cx="140208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1" name="Group 5"/>
          <p:cNvGrpSpPr>
            <a:grpSpLocks/>
          </p:cNvGrpSpPr>
          <p:nvPr/>
        </p:nvGrpSpPr>
        <p:grpSpPr bwMode="auto">
          <a:xfrm>
            <a:off x="50800" y="139700"/>
            <a:ext cx="14528800" cy="8004175"/>
            <a:chOff x="20" y="73"/>
            <a:chExt cx="5720" cy="4202"/>
          </a:xfrm>
        </p:grpSpPr>
        <p:sp>
          <p:nvSpPr>
            <p:cNvPr id="2062" name="Freeform 6"/>
            <p:cNvSpPr>
              <a:spLocks/>
            </p:cNvSpPr>
            <p:nvPr/>
          </p:nvSpPr>
          <p:spPr bwMode="auto">
            <a:xfrm>
              <a:off x="802" y="3316"/>
              <a:ext cx="10" cy="6"/>
            </a:xfrm>
            <a:custGeom>
              <a:avLst/>
              <a:gdLst>
                <a:gd name="T0" fmla="*/ 10 w 10"/>
                <a:gd name="T1" fmla="*/ 6 h 6"/>
                <a:gd name="T2" fmla="*/ 0 w 10"/>
                <a:gd name="T3" fmla="*/ 6 h 6"/>
                <a:gd name="T4" fmla="*/ 10 w 10"/>
                <a:gd name="T5" fmla="*/ 0 h 6"/>
                <a:gd name="T6" fmla="*/ 10 w 10"/>
                <a:gd name="T7" fmla="*/ 0 h 6"/>
                <a:gd name="T8" fmla="*/ 10 w 10"/>
                <a:gd name="T9" fmla="*/ 0 h 6"/>
                <a:gd name="T10" fmla="*/ 1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10" y="6"/>
                  </a:moveTo>
                  <a:lnTo>
                    <a:pt x="0" y="6"/>
                  </a:lnTo>
                  <a:lnTo>
                    <a:pt x="10" y="0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7"/>
            <p:cNvSpPr>
              <a:spLocks/>
            </p:cNvSpPr>
            <p:nvPr/>
          </p:nvSpPr>
          <p:spPr bwMode="auto">
            <a:xfrm>
              <a:off x="980" y="3457"/>
              <a:ext cx="1" cy="6"/>
            </a:xfrm>
            <a:custGeom>
              <a:avLst/>
              <a:gdLst>
                <a:gd name="T0" fmla="*/ 0 w 1"/>
                <a:gd name="T1" fmla="*/ 0 h 6"/>
                <a:gd name="T2" fmla="*/ 0 w 1"/>
                <a:gd name="T3" fmla="*/ 0 h 6"/>
                <a:gd name="T4" fmla="*/ 0 w 1"/>
                <a:gd name="T5" fmla="*/ 6 h 6"/>
                <a:gd name="T6" fmla="*/ 0 w 1"/>
                <a:gd name="T7" fmla="*/ 6 h 6"/>
                <a:gd name="T8" fmla="*/ 0 w 1"/>
                <a:gd name="T9" fmla="*/ 6 h 6"/>
                <a:gd name="T10" fmla="*/ 0 w 1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8"/>
            <p:cNvSpPr>
              <a:spLocks/>
            </p:cNvSpPr>
            <p:nvPr/>
          </p:nvSpPr>
          <p:spPr bwMode="auto">
            <a:xfrm>
              <a:off x="772" y="3322"/>
              <a:ext cx="208" cy="141"/>
            </a:xfrm>
            <a:custGeom>
              <a:avLst/>
              <a:gdLst>
                <a:gd name="T0" fmla="*/ 0 w 208"/>
                <a:gd name="T1" fmla="*/ 0 h 141"/>
                <a:gd name="T2" fmla="*/ 10 w 208"/>
                <a:gd name="T3" fmla="*/ 0 h 141"/>
                <a:gd name="T4" fmla="*/ 20 w 208"/>
                <a:gd name="T5" fmla="*/ 5 h 141"/>
                <a:gd name="T6" fmla="*/ 30 w 208"/>
                <a:gd name="T7" fmla="*/ 11 h 141"/>
                <a:gd name="T8" fmla="*/ 49 w 208"/>
                <a:gd name="T9" fmla="*/ 22 h 141"/>
                <a:gd name="T10" fmla="*/ 59 w 208"/>
                <a:gd name="T11" fmla="*/ 28 h 141"/>
                <a:gd name="T12" fmla="*/ 69 w 208"/>
                <a:gd name="T13" fmla="*/ 39 h 141"/>
                <a:gd name="T14" fmla="*/ 89 w 208"/>
                <a:gd name="T15" fmla="*/ 51 h 141"/>
                <a:gd name="T16" fmla="*/ 99 w 208"/>
                <a:gd name="T17" fmla="*/ 56 h 141"/>
                <a:gd name="T18" fmla="*/ 119 w 208"/>
                <a:gd name="T19" fmla="*/ 67 h 141"/>
                <a:gd name="T20" fmla="*/ 139 w 208"/>
                <a:gd name="T21" fmla="*/ 79 h 141"/>
                <a:gd name="T22" fmla="*/ 148 w 208"/>
                <a:gd name="T23" fmla="*/ 90 h 141"/>
                <a:gd name="T24" fmla="*/ 158 w 208"/>
                <a:gd name="T25" fmla="*/ 101 h 141"/>
                <a:gd name="T26" fmla="*/ 178 w 208"/>
                <a:gd name="T27" fmla="*/ 107 h 141"/>
                <a:gd name="T28" fmla="*/ 188 w 208"/>
                <a:gd name="T29" fmla="*/ 118 h 141"/>
                <a:gd name="T30" fmla="*/ 198 w 208"/>
                <a:gd name="T31" fmla="*/ 129 h 141"/>
                <a:gd name="T32" fmla="*/ 208 w 208"/>
                <a:gd name="T33" fmla="*/ 135 h 141"/>
                <a:gd name="T34" fmla="*/ 208 w 208"/>
                <a:gd name="T35" fmla="*/ 141 h 141"/>
                <a:gd name="T36" fmla="*/ 198 w 208"/>
                <a:gd name="T37" fmla="*/ 129 h 141"/>
                <a:gd name="T38" fmla="*/ 188 w 208"/>
                <a:gd name="T39" fmla="*/ 124 h 141"/>
                <a:gd name="T40" fmla="*/ 168 w 208"/>
                <a:gd name="T41" fmla="*/ 113 h 141"/>
                <a:gd name="T42" fmla="*/ 158 w 208"/>
                <a:gd name="T43" fmla="*/ 107 h 141"/>
                <a:gd name="T44" fmla="*/ 148 w 208"/>
                <a:gd name="T45" fmla="*/ 96 h 141"/>
                <a:gd name="T46" fmla="*/ 129 w 208"/>
                <a:gd name="T47" fmla="*/ 84 h 141"/>
                <a:gd name="T48" fmla="*/ 119 w 208"/>
                <a:gd name="T49" fmla="*/ 73 h 141"/>
                <a:gd name="T50" fmla="*/ 99 w 208"/>
                <a:gd name="T51" fmla="*/ 62 h 141"/>
                <a:gd name="T52" fmla="*/ 89 w 208"/>
                <a:gd name="T53" fmla="*/ 56 h 141"/>
                <a:gd name="T54" fmla="*/ 69 w 208"/>
                <a:gd name="T55" fmla="*/ 45 h 141"/>
                <a:gd name="T56" fmla="*/ 49 w 208"/>
                <a:gd name="T57" fmla="*/ 34 h 141"/>
                <a:gd name="T58" fmla="*/ 40 w 208"/>
                <a:gd name="T59" fmla="*/ 28 h 141"/>
                <a:gd name="T60" fmla="*/ 30 w 208"/>
                <a:gd name="T61" fmla="*/ 17 h 141"/>
                <a:gd name="T62" fmla="*/ 20 w 208"/>
                <a:gd name="T63" fmla="*/ 11 h 141"/>
                <a:gd name="T64" fmla="*/ 10 w 208"/>
                <a:gd name="T65" fmla="*/ 11 h 141"/>
                <a:gd name="T66" fmla="*/ 0 w 208"/>
                <a:gd name="T67" fmla="*/ 5 h 141"/>
                <a:gd name="T68" fmla="*/ 0 w 208"/>
                <a:gd name="T69" fmla="*/ 0 h 14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08"/>
                <a:gd name="T106" fmla="*/ 0 h 141"/>
                <a:gd name="T107" fmla="*/ 208 w 208"/>
                <a:gd name="T108" fmla="*/ 141 h 14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08" h="141">
                  <a:moveTo>
                    <a:pt x="0" y="0"/>
                  </a:moveTo>
                  <a:lnTo>
                    <a:pt x="10" y="0"/>
                  </a:lnTo>
                  <a:lnTo>
                    <a:pt x="20" y="5"/>
                  </a:lnTo>
                  <a:lnTo>
                    <a:pt x="30" y="11"/>
                  </a:lnTo>
                  <a:lnTo>
                    <a:pt x="49" y="22"/>
                  </a:lnTo>
                  <a:lnTo>
                    <a:pt x="59" y="28"/>
                  </a:lnTo>
                  <a:lnTo>
                    <a:pt x="69" y="39"/>
                  </a:lnTo>
                  <a:lnTo>
                    <a:pt x="89" y="51"/>
                  </a:lnTo>
                  <a:lnTo>
                    <a:pt x="99" y="56"/>
                  </a:lnTo>
                  <a:lnTo>
                    <a:pt x="119" y="67"/>
                  </a:lnTo>
                  <a:lnTo>
                    <a:pt x="139" y="79"/>
                  </a:lnTo>
                  <a:lnTo>
                    <a:pt x="148" y="90"/>
                  </a:lnTo>
                  <a:lnTo>
                    <a:pt x="158" y="101"/>
                  </a:lnTo>
                  <a:lnTo>
                    <a:pt x="178" y="107"/>
                  </a:lnTo>
                  <a:lnTo>
                    <a:pt x="188" y="118"/>
                  </a:lnTo>
                  <a:lnTo>
                    <a:pt x="198" y="129"/>
                  </a:lnTo>
                  <a:lnTo>
                    <a:pt x="208" y="135"/>
                  </a:lnTo>
                  <a:lnTo>
                    <a:pt x="208" y="141"/>
                  </a:lnTo>
                  <a:lnTo>
                    <a:pt x="198" y="129"/>
                  </a:lnTo>
                  <a:lnTo>
                    <a:pt x="188" y="124"/>
                  </a:lnTo>
                  <a:lnTo>
                    <a:pt x="168" y="113"/>
                  </a:lnTo>
                  <a:lnTo>
                    <a:pt x="158" y="107"/>
                  </a:lnTo>
                  <a:lnTo>
                    <a:pt x="148" y="96"/>
                  </a:lnTo>
                  <a:lnTo>
                    <a:pt x="129" y="84"/>
                  </a:lnTo>
                  <a:lnTo>
                    <a:pt x="119" y="73"/>
                  </a:lnTo>
                  <a:lnTo>
                    <a:pt x="99" y="62"/>
                  </a:lnTo>
                  <a:lnTo>
                    <a:pt x="89" y="56"/>
                  </a:lnTo>
                  <a:lnTo>
                    <a:pt x="69" y="45"/>
                  </a:lnTo>
                  <a:lnTo>
                    <a:pt x="49" y="34"/>
                  </a:lnTo>
                  <a:lnTo>
                    <a:pt x="40" y="28"/>
                  </a:lnTo>
                  <a:lnTo>
                    <a:pt x="30" y="17"/>
                  </a:lnTo>
                  <a:lnTo>
                    <a:pt x="20" y="11"/>
                  </a:lnTo>
                  <a:lnTo>
                    <a:pt x="10" y="11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9"/>
            <p:cNvSpPr>
              <a:spLocks/>
            </p:cNvSpPr>
            <p:nvPr/>
          </p:nvSpPr>
          <p:spPr bwMode="auto">
            <a:xfrm>
              <a:off x="772" y="3322"/>
              <a:ext cx="1" cy="5"/>
            </a:xfrm>
            <a:custGeom>
              <a:avLst/>
              <a:gdLst>
                <a:gd name="T0" fmla="*/ 0 w 1"/>
                <a:gd name="T1" fmla="*/ 5 h 5"/>
                <a:gd name="T2" fmla="*/ 0 w 1"/>
                <a:gd name="T3" fmla="*/ 5 h 5"/>
                <a:gd name="T4" fmla="*/ 0 w 1"/>
                <a:gd name="T5" fmla="*/ 0 h 5"/>
                <a:gd name="T6" fmla="*/ 0 w 1"/>
                <a:gd name="T7" fmla="*/ 0 h 5"/>
                <a:gd name="T8" fmla="*/ 0 w 1"/>
                <a:gd name="T9" fmla="*/ 0 h 5"/>
                <a:gd name="T10" fmla="*/ 0 w 1"/>
                <a:gd name="T11" fmla="*/ 5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5"/>
                <a:gd name="T20" fmla="*/ 1 w 1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5">
                  <a:moveTo>
                    <a:pt x="0" y="5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10"/>
            <p:cNvSpPr>
              <a:spLocks/>
            </p:cNvSpPr>
            <p:nvPr/>
          </p:nvSpPr>
          <p:spPr bwMode="auto">
            <a:xfrm>
              <a:off x="1029" y="3508"/>
              <a:ext cx="10" cy="11"/>
            </a:xfrm>
            <a:custGeom>
              <a:avLst/>
              <a:gdLst>
                <a:gd name="T0" fmla="*/ 10 w 10"/>
                <a:gd name="T1" fmla="*/ 0 h 11"/>
                <a:gd name="T2" fmla="*/ 10 w 10"/>
                <a:gd name="T3" fmla="*/ 6 h 11"/>
                <a:gd name="T4" fmla="*/ 10 w 10"/>
                <a:gd name="T5" fmla="*/ 6 h 11"/>
                <a:gd name="T6" fmla="*/ 10 w 10"/>
                <a:gd name="T7" fmla="*/ 11 h 11"/>
                <a:gd name="T8" fmla="*/ 0 w 10"/>
                <a:gd name="T9" fmla="*/ 11 h 11"/>
                <a:gd name="T10" fmla="*/ 10 w 10"/>
                <a:gd name="T11" fmla="*/ 0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11"/>
                <a:gd name="T20" fmla="*/ 10 w 10"/>
                <a:gd name="T21" fmla="*/ 11 h 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11">
                  <a:moveTo>
                    <a:pt x="10" y="0"/>
                  </a:moveTo>
                  <a:lnTo>
                    <a:pt x="10" y="6"/>
                  </a:lnTo>
                  <a:lnTo>
                    <a:pt x="10" y="11"/>
                  </a:lnTo>
                  <a:lnTo>
                    <a:pt x="0" y="1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11"/>
            <p:cNvSpPr>
              <a:spLocks/>
            </p:cNvSpPr>
            <p:nvPr/>
          </p:nvSpPr>
          <p:spPr bwMode="auto">
            <a:xfrm>
              <a:off x="901" y="3412"/>
              <a:ext cx="138" cy="107"/>
            </a:xfrm>
            <a:custGeom>
              <a:avLst/>
              <a:gdLst>
                <a:gd name="T0" fmla="*/ 0 w 138"/>
                <a:gd name="T1" fmla="*/ 0 h 107"/>
                <a:gd name="T2" fmla="*/ 10 w 138"/>
                <a:gd name="T3" fmla="*/ 6 h 107"/>
                <a:gd name="T4" fmla="*/ 19 w 138"/>
                <a:gd name="T5" fmla="*/ 11 h 107"/>
                <a:gd name="T6" fmla="*/ 19 w 138"/>
                <a:gd name="T7" fmla="*/ 17 h 107"/>
                <a:gd name="T8" fmla="*/ 29 w 138"/>
                <a:gd name="T9" fmla="*/ 23 h 107"/>
                <a:gd name="T10" fmla="*/ 39 w 138"/>
                <a:gd name="T11" fmla="*/ 28 h 107"/>
                <a:gd name="T12" fmla="*/ 49 w 138"/>
                <a:gd name="T13" fmla="*/ 34 h 107"/>
                <a:gd name="T14" fmla="*/ 59 w 138"/>
                <a:gd name="T15" fmla="*/ 39 h 107"/>
                <a:gd name="T16" fmla="*/ 59 w 138"/>
                <a:gd name="T17" fmla="*/ 45 h 107"/>
                <a:gd name="T18" fmla="*/ 69 w 138"/>
                <a:gd name="T19" fmla="*/ 51 h 107"/>
                <a:gd name="T20" fmla="*/ 79 w 138"/>
                <a:gd name="T21" fmla="*/ 56 h 107"/>
                <a:gd name="T22" fmla="*/ 89 w 138"/>
                <a:gd name="T23" fmla="*/ 62 h 107"/>
                <a:gd name="T24" fmla="*/ 99 w 138"/>
                <a:gd name="T25" fmla="*/ 73 h 107"/>
                <a:gd name="T26" fmla="*/ 108 w 138"/>
                <a:gd name="T27" fmla="*/ 79 h 107"/>
                <a:gd name="T28" fmla="*/ 118 w 138"/>
                <a:gd name="T29" fmla="*/ 85 h 107"/>
                <a:gd name="T30" fmla="*/ 128 w 138"/>
                <a:gd name="T31" fmla="*/ 90 h 107"/>
                <a:gd name="T32" fmla="*/ 138 w 138"/>
                <a:gd name="T33" fmla="*/ 96 h 107"/>
                <a:gd name="T34" fmla="*/ 128 w 138"/>
                <a:gd name="T35" fmla="*/ 107 h 107"/>
                <a:gd name="T36" fmla="*/ 118 w 138"/>
                <a:gd name="T37" fmla="*/ 96 h 107"/>
                <a:gd name="T38" fmla="*/ 108 w 138"/>
                <a:gd name="T39" fmla="*/ 90 h 107"/>
                <a:gd name="T40" fmla="*/ 99 w 138"/>
                <a:gd name="T41" fmla="*/ 85 h 107"/>
                <a:gd name="T42" fmla="*/ 89 w 138"/>
                <a:gd name="T43" fmla="*/ 79 h 107"/>
                <a:gd name="T44" fmla="*/ 89 w 138"/>
                <a:gd name="T45" fmla="*/ 68 h 107"/>
                <a:gd name="T46" fmla="*/ 79 w 138"/>
                <a:gd name="T47" fmla="*/ 62 h 107"/>
                <a:gd name="T48" fmla="*/ 69 w 138"/>
                <a:gd name="T49" fmla="*/ 56 h 107"/>
                <a:gd name="T50" fmla="*/ 59 w 138"/>
                <a:gd name="T51" fmla="*/ 51 h 107"/>
                <a:gd name="T52" fmla="*/ 49 w 138"/>
                <a:gd name="T53" fmla="*/ 45 h 107"/>
                <a:gd name="T54" fmla="*/ 39 w 138"/>
                <a:gd name="T55" fmla="*/ 39 h 107"/>
                <a:gd name="T56" fmla="*/ 39 w 138"/>
                <a:gd name="T57" fmla="*/ 28 h 107"/>
                <a:gd name="T58" fmla="*/ 29 w 138"/>
                <a:gd name="T59" fmla="*/ 28 h 107"/>
                <a:gd name="T60" fmla="*/ 19 w 138"/>
                <a:gd name="T61" fmla="*/ 23 h 107"/>
                <a:gd name="T62" fmla="*/ 10 w 138"/>
                <a:gd name="T63" fmla="*/ 17 h 107"/>
                <a:gd name="T64" fmla="*/ 10 w 138"/>
                <a:gd name="T65" fmla="*/ 11 h 107"/>
                <a:gd name="T66" fmla="*/ 0 w 138"/>
                <a:gd name="T67" fmla="*/ 6 h 107"/>
                <a:gd name="T68" fmla="*/ 0 w 138"/>
                <a:gd name="T69" fmla="*/ 0 h 10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8"/>
                <a:gd name="T106" fmla="*/ 0 h 107"/>
                <a:gd name="T107" fmla="*/ 138 w 138"/>
                <a:gd name="T108" fmla="*/ 107 h 10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8" h="107">
                  <a:moveTo>
                    <a:pt x="0" y="0"/>
                  </a:moveTo>
                  <a:lnTo>
                    <a:pt x="10" y="6"/>
                  </a:lnTo>
                  <a:lnTo>
                    <a:pt x="19" y="11"/>
                  </a:lnTo>
                  <a:lnTo>
                    <a:pt x="19" y="17"/>
                  </a:lnTo>
                  <a:lnTo>
                    <a:pt x="29" y="23"/>
                  </a:lnTo>
                  <a:lnTo>
                    <a:pt x="39" y="28"/>
                  </a:lnTo>
                  <a:lnTo>
                    <a:pt x="49" y="34"/>
                  </a:lnTo>
                  <a:lnTo>
                    <a:pt x="59" y="39"/>
                  </a:lnTo>
                  <a:lnTo>
                    <a:pt x="59" y="45"/>
                  </a:lnTo>
                  <a:lnTo>
                    <a:pt x="69" y="51"/>
                  </a:lnTo>
                  <a:lnTo>
                    <a:pt x="79" y="56"/>
                  </a:lnTo>
                  <a:lnTo>
                    <a:pt x="89" y="62"/>
                  </a:lnTo>
                  <a:lnTo>
                    <a:pt x="99" y="73"/>
                  </a:lnTo>
                  <a:lnTo>
                    <a:pt x="108" y="79"/>
                  </a:lnTo>
                  <a:lnTo>
                    <a:pt x="118" y="85"/>
                  </a:lnTo>
                  <a:lnTo>
                    <a:pt x="128" y="90"/>
                  </a:lnTo>
                  <a:lnTo>
                    <a:pt x="138" y="96"/>
                  </a:lnTo>
                  <a:lnTo>
                    <a:pt x="128" y="107"/>
                  </a:lnTo>
                  <a:lnTo>
                    <a:pt x="118" y="96"/>
                  </a:lnTo>
                  <a:lnTo>
                    <a:pt x="108" y="90"/>
                  </a:lnTo>
                  <a:lnTo>
                    <a:pt x="99" y="85"/>
                  </a:lnTo>
                  <a:lnTo>
                    <a:pt x="89" y="79"/>
                  </a:lnTo>
                  <a:lnTo>
                    <a:pt x="89" y="68"/>
                  </a:lnTo>
                  <a:lnTo>
                    <a:pt x="79" y="62"/>
                  </a:lnTo>
                  <a:lnTo>
                    <a:pt x="69" y="56"/>
                  </a:lnTo>
                  <a:lnTo>
                    <a:pt x="59" y="51"/>
                  </a:lnTo>
                  <a:lnTo>
                    <a:pt x="49" y="45"/>
                  </a:lnTo>
                  <a:lnTo>
                    <a:pt x="39" y="39"/>
                  </a:lnTo>
                  <a:lnTo>
                    <a:pt x="39" y="28"/>
                  </a:lnTo>
                  <a:lnTo>
                    <a:pt x="29" y="28"/>
                  </a:lnTo>
                  <a:lnTo>
                    <a:pt x="19" y="23"/>
                  </a:lnTo>
                  <a:lnTo>
                    <a:pt x="10" y="17"/>
                  </a:lnTo>
                  <a:lnTo>
                    <a:pt x="10" y="11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12"/>
            <p:cNvSpPr>
              <a:spLocks/>
            </p:cNvSpPr>
            <p:nvPr/>
          </p:nvSpPr>
          <p:spPr bwMode="auto">
            <a:xfrm>
              <a:off x="901" y="3412"/>
              <a:ext cx="1" cy="6"/>
            </a:xfrm>
            <a:custGeom>
              <a:avLst/>
              <a:gdLst>
                <a:gd name="T0" fmla="*/ 0 w 1"/>
                <a:gd name="T1" fmla="*/ 6 h 6"/>
                <a:gd name="T2" fmla="*/ 0 w 1"/>
                <a:gd name="T3" fmla="*/ 6 h 6"/>
                <a:gd name="T4" fmla="*/ 0 w 1"/>
                <a:gd name="T5" fmla="*/ 0 h 6"/>
                <a:gd name="T6" fmla="*/ 0 w 1"/>
                <a:gd name="T7" fmla="*/ 0 h 6"/>
                <a:gd name="T8" fmla="*/ 0 w 1"/>
                <a:gd name="T9" fmla="*/ 0 h 6"/>
                <a:gd name="T10" fmla="*/ 0 w 1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13"/>
            <p:cNvSpPr>
              <a:spLocks/>
            </p:cNvSpPr>
            <p:nvPr/>
          </p:nvSpPr>
          <p:spPr bwMode="auto">
            <a:xfrm>
              <a:off x="1069" y="3559"/>
              <a:ext cx="10" cy="5"/>
            </a:xfrm>
            <a:custGeom>
              <a:avLst/>
              <a:gdLst>
                <a:gd name="T0" fmla="*/ 0 w 10"/>
                <a:gd name="T1" fmla="*/ 0 h 5"/>
                <a:gd name="T2" fmla="*/ 10 w 10"/>
                <a:gd name="T3" fmla="*/ 0 h 5"/>
                <a:gd name="T4" fmla="*/ 0 w 10"/>
                <a:gd name="T5" fmla="*/ 5 h 5"/>
                <a:gd name="T6" fmla="*/ 0 w 10"/>
                <a:gd name="T7" fmla="*/ 5 h 5"/>
                <a:gd name="T8" fmla="*/ 0 w 10"/>
                <a:gd name="T9" fmla="*/ 5 h 5"/>
                <a:gd name="T10" fmla="*/ 0 w 10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5"/>
                <a:gd name="T20" fmla="*/ 10 w 10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5">
                  <a:moveTo>
                    <a:pt x="0" y="0"/>
                  </a:moveTo>
                  <a:lnTo>
                    <a:pt x="10" y="0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14"/>
            <p:cNvSpPr>
              <a:spLocks/>
            </p:cNvSpPr>
            <p:nvPr/>
          </p:nvSpPr>
          <p:spPr bwMode="auto">
            <a:xfrm>
              <a:off x="970" y="3474"/>
              <a:ext cx="99" cy="90"/>
            </a:xfrm>
            <a:custGeom>
              <a:avLst/>
              <a:gdLst>
                <a:gd name="T0" fmla="*/ 0 w 99"/>
                <a:gd name="T1" fmla="*/ 0 h 90"/>
                <a:gd name="T2" fmla="*/ 10 w 99"/>
                <a:gd name="T3" fmla="*/ 6 h 90"/>
                <a:gd name="T4" fmla="*/ 10 w 99"/>
                <a:gd name="T5" fmla="*/ 6 h 90"/>
                <a:gd name="T6" fmla="*/ 20 w 99"/>
                <a:gd name="T7" fmla="*/ 11 h 90"/>
                <a:gd name="T8" fmla="*/ 20 w 99"/>
                <a:gd name="T9" fmla="*/ 17 h 90"/>
                <a:gd name="T10" fmla="*/ 30 w 99"/>
                <a:gd name="T11" fmla="*/ 23 h 90"/>
                <a:gd name="T12" fmla="*/ 39 w 99"/>
                <a:gd name="T13" fmla="*/ 28 h 90"/>
                <a:gd name="T14" fmla="*/ 39 w 99"/>
                <a:gd name="T15" fmla="*/ 28 h 90"/>
                <a:gd name="T16" fmla="*/ 49 w 99"/>
                <a:gd name="T17" fmla="*/ 34 h 90"/>
                <a:gd name="T18" fmla="*/ 59 w 99"/>
                <a:gd name="T19" fmla="*/ 40 h 90"/>
                <a:gd name="T20" fmla="*/ 59 w 99"/>
                <a:gd name="T21" fmla="*/ 45 h 90"/>
                <a:gd name="T22" fmla="*/ 69 w 99"/>
                <a:gd name="T23" fmla="*/ 51 h 90"/>
                <a:gd name="T24" fmla="*/ 79 w 99"/>
                <a:gd name="T25" fmla="*/ 56 h 90"/>
                <a:gd name="T26" fmla="*/ 89 w 99"/>
                <a:gd name="T27" fmla="*/ 62 h 90"/>
                <a:gd name="T28" fmla="*/ 89 w 99"/>
                <a:gd name="T29" fmla="*/ 68 h 90"/>
                <a:gd name="T30" fmla="*/ 99 w 99"/>
                <a:gd name="T31" fmla="*/ 79 h 90"/>
                <a:gd name="T32" fmla="*/ 99 w 99"/>
                <a:gd name="T33" fmla="*/ 85 h 90"/>
                <a:gd name="T34" fmla="*/ 99 w 99"/>
                <a:gd name="T35" fmla="*/ 90 h 90"/>
                <a:gd name="T36" fmla="*/ 89 w 99"/>
                <a:gd name="T37" fmla="*/ 79 h 90"/>
                <a:gd name="T38" fmla="*/ 89 w 99"/>
                <a:gd name="T39" fmla="*/ 73 h 90"/>
                <a:gd name="T40" fmla="*/ 79 w 99"/>
                <a:gd name="T41" fmla="*/ 68 h 90"/>
                <a:gd name="T42" fmla="*/ 69 w 99"/>
                <a:gd name="T43" fmla="*/ 62 h 90"/>
                <a:gd name="T44" fmla="*/ 69 w 99"/>
                <a:gd name="T45" fmla="*/ 56 h 90"/>
                <a:gd name="T46" fmla="*/ 59 w 99"/>
                <a:gd name="T47" fmla="*/ 51 h 90"/>
                <a:gd name="T48" fmla="*/ 49 w 99"/>
                <a:gd name="T49" fmla="*/ 45 h 90"/>
                <a:gd name="T50" fmla="*/ 49 w 99"/>
                <a:gd name="T51" fmla="*/ 40 h 90"/>
                <a:gd name="T52" fmla="*/ 39 w 99"/>
                <a:gd name="T53" fmla="*/ 40 h 90"/>
                <a:gd name="T54" fmla="*/ 30 w 99"/>
                <a:gd name="T55" fmla="*/ 34 h 90"/>
                <a:gd name="T56" fmla="*/ 30 w 99"/>
                <a:gd name="T57" fmla="*/ 28 h 90"/>
                <a:gd name="T58" fmla="*/ 20 w 99"/>
                <a:gd name="T59" fmla="*/ 23 h 90"/>
                <a:gd name="T60" fmla="*/ 10 w 99"/>
                <a:gd name="T61" fmla="*/ 17 h 90"/>
                <a:gd name="T62" fmla="*/ 10 w 99"/>
                <a:gd name="T63" fmla="*/ 11 h 90"/>
                <a:gd name="T64" fmla="*/ 0 w 99"/>
                <a:gd name="T65" fmla="*/ 11 h 90"/>
                <a:gd name="T66" fmla="*/ 0 w 99"/>
                <a:gd name="T67" fmla="*/ 6 h 90"/>
                <a:gd name="T68" fmla="*/ 0 w 99"/>
                <a:gd name="T69" fmla="*/ 0 h 9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99"/>
                <a:gd name="T106" fmla="*/ 0 h 90"/>
                <a:gd name="T107" fmla="*/ 99 w 99"/>
                <a:gd name="T108" fmla="*/ 90 h 9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99" h="90">
                  <a:moveTo>
                    <a:pt x="0" y="0"/>
                  </a:moveTo>
                  <a:lnTo>
                    <a:pt x="10" y="6"/>
                  </a:lnTo>
                  <a:lnTo>
                    <a:pt x="20" y="11"/>
                  </a:lnTo>
                  <a:lnTo>
                    <a:pt x="20" y="17"/>
                  </a:lnTo>
                  <a:lnTo>
                    <a:pt x="30" y="23"/>
                  </a:lnTo>
                  <a:lnTo>
                    <a:pt x="39" y="28"/>
                  </a:lnTo>
                  <a:lnTo>
                    <a:pt x="49" y="34"/>
                  </a:lnTo>
                  <a:lnTo>
                    <a:pt x="59" y="40"/>
                  </a:lnTo>
                  <a:lnTo>
                    <a:pt x="59" y="45"/>
                  </a:lnTo>
                  <a:lnTo>
                    <a:pt x="69" y="51"/>
                  </a:lnTo>
                  <a:lnTo>
                    <a:pt x="79" y="56"/>
                  </a:lnTo>
                  <a:lnTo>
                    <a:pt x="89" y="62"/>
                  </a:lnTo>
                  <a:lnTo>
                    <a:pt x="89" y="68"/>
                  </a:lnTo>
                  <a:lnTo>
                    <a:pt x="99" y="79"/>
                  </a:lnTo>
                  <a:lnTo>
                    <a:pt x="99" y="85"/>
                  </a:lnTo>
                  <a:lnTo>
                    <a:pt x="99" y="90"/>
                  </a:lnTo>
                  <a:lnTo>
                    <a:pt x="89" y="79"/>
                  </a:lnTo>
                  <a:lnTo>
                    <a:pt x="89" y="73"/>
                  </a:lnTo>
                  <a:lnTo>
                    <a:pt x="79" y="68"/>
                  </a:lnTo>
                  <a:lnTo>
                    <a:pt x="69" y="62"/>
                  </a:lnTo>
                  <a:lnTo>
                    <a:pt x="69" y="56"/>
                  </a:lnTo>
                  <a:lnTo>
                    <a:pt x="59" y="51"/>
                  </a:lnTo>
                  <a:lnTo>
                    <a:pt x="49" y="45"/>
                  </a:lnTo>
                  <a:lnTo>
                    <a:pt x="49" y="40"/>
                  </a:lnTo>
                  <a:lnTo>
                    <a:pt x="39" y="40"/>
                  </a:lnTo>
                  <a:lnTo>
                    <a:pt x="30" y="34"/>
                  </a:lnTo>
                  <a:lnTo>
                    <a:pt x="30" y="28"/>
                  </a:lnTo>
                  <a:lnTo>
                    <a:pt x="20" y="23"/>
                  </a:lnTo>
                  <a:lnTo>
                    <a:pt x="10" y="17"/>
                  </a:lnTo>
                  <a:lnTo>
                    <a:pt x="10" y="11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15"/>
            <p:cNvSpPr>
              <a:spLocks/>
            </p:cNvSpPr>
            <p:nvPr/>
          </p:nvSpPr>
          <p:spPr bwMode="auto">
            <a:xfrm>
              <a:off x="960" y="3474"/>
              <a:ext cx="10" cy="6"/>
            </a:xfrm>
            <a:custGeom>
              <a:avLst/>
              <a:gdLst>
                <a:gd name="T0" fmla="*/ 10 w 10"/>
                <a:gd name="T1" fmla="*/ 6 h 6"/>
                <a:gd name="T2" fmla="*/ 0 w 10"/>
                <a:gd name="T3" fmla="*/ 0 h 6"/>
                <a:gd name="T4" fmla="*/ 10 w 10"/>
                <a:gd name="T5" fmla="*/ 0 h 6"/>
                <a:gd name="T6" fmla="*/ 10 w 10"/>
                <a:gd name="T7" fmla="*/ 0 h 6"/>
                <a:gd name="T8" fmla="*/ 10 w 10"/>
                <a:gd name="T9" fmla="*/ 0 h 6"/>
                <a:gd name="T10" fmla="*/ 1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10" y="6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Freeform 16"/>
            <p:cNvSpPr>
              <a:spLocks/>
            </p:cNvSpPr>
            <p:nvPr/>
          </p:nvSpPr>
          <p:spPr bwMode="auto">
            <a:xfrm>
              <a:off x="1099" y="3604"/>
              <a:ext cx="9" cy="5"/>
            </a:xfrm>
            <a:custGeom>
              <a:avLst/>
              <a:gdLst>
                <a:gd name="T0" fmla="*/ 9 w 9"/>
                <a:gd name="T1" fmla="*/ 0 h 5"/>
                <a:gd name="T2" fmla="*/ 9 w 9"/>
                <a:gd name="T3" fmla="*/ 5 h 5"/>
                <a:gd name="T4" fmla="*/ 9 w 9"/>
                <a:gd name="T5" fmla="*/ 5 h 5"/>
                <a:gd name="T6" fmla="*/ 9 w 9"/>
                <a:gd name="T7" fmla="*/ 5 h 5"/>
                <a:gd name="T8" fmla="*/ 0 w 9"/>
                <a:gd name="T9" fmla="*/ 5 h 5"/>
                <a:gd name="T10" fmla="*/ 9 w 9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"/>
                <a:gd name="T19" fmla="*/ 0 h 5"/>
                <a:gd name="T20" fmla="*/ 9 w 9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" h="5">
                  <a:moveTo>
                    <a:pt x="9" y="0"/>
                  </a:moveTo>
                  <a:lnTo>
                    <a:pt x="9" y="5"/>
                  </a:lnTo>
                  <a:lnTo>
                    <a:pt x="0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Freeform 17"/>
            <p:cNvSpPr>
              <a:spLocks/>
            </p:cNvSpPr>
            <p:nvPr/>
          </p:nvSpPr>
          <p:spPr bwMode="auto">
            <a:xfrm>
              <a:off x="1009" y="3525"/>
              <a:ext cx="99" cy="84"/>
            </a:xfrm>
            <a:custGeom>
              <a:avLst/>
              <a:gdLst>
                <a:gd name="T0" fmla="*/ 10 w 99"/>
                <a:gd name="T1" fmla="*/ 0 h 84"/>
                <a:gd name="T2" fmla="*/ 10 w 99"/>
                <a:gd name="T3" fmla="*/ 5 h 84"/>
                <a:gd name="T4" fmla="*/ 20 w 99"/>
                <a:gd name="T5" fmla="*/ 5 h 84"/>
                <a:gd name="T6" fmla="*/ 20 w 99"/>
                <a:gd name="T7" fmla="*/ 11 h 84"/>
                <a:gd name="T8" fmla="*/ 30 w 99"/>
                <a:gd name="T9" fmla="*/ 17 h 84"/>
                <a:gd name="T10" fmla="*/ 30 w 99"/>
                <a:gd name="T11" fmla="*/ 22 h 84"/>
                <a:gd name="T12" fmla="*/ 40 w 99"/>
                <a:gd name="T13" fmla="*/ 22 h 84"/>
                <a:gd name="T14" fmla="*/ 40 w 99"/>
                <a:gd name="T15" fmla="*/ 28 h 84"/>
                <a:gd name="T16" fmla="*/ 50 w 99"/>
                <a:gd name="T17" fmla="*/ 34 h 84"/>
                <a:gd name="T18" fmla="*/ 60 w 99"/>
                <a:gd name="T19" fmla="*/ 39 h 84"/>
                <a:gd name="T20" fmla="*/ 60 w 99"/>
                <a:gd name="T21" fmla="*/ 45 h 84"/>
                <a:gd name="T22" fmla="*/ 70 w 99"/>
                <a:gd name="T23" fmla="*/ 51 h 84"/>
                <a:gd name="T24" fmla="*/ 80 w 99"/>
                <a:gd name="T25" fmla="*/ 56 h 84"/>
                <a:gd name="T26" fmla="*/ 80 w 99"/>
                <a:gd name="T27" fmla="*/ 62 h 84"/>
                <a:gd name="T28" fmla="*/ 90 w 99"/>
                <a:gd name="T29" fmla="*/ 67 h 84"/>
                <a:gd name="T30" fmla="*/ 90 w 99"/>
                <a:gd name="T31" fmla="*/ 73 h 84"/>
                <a:gd name="T32" fmla="*/ 99 w 99"/>
                <a:gd name="T33" fmla="*/ 79 h 84"/>
                <a:gd name="T34" fmla="*/ 90 w 99"/>
                <a:gd name="T35" fmla="*/ 84 h 84"/>
                <a:gd name="T36" fmla="*/ 90 w 99"/>
                <a:gd name="T37" fmla="*/ 79 h 84"/>
                <a:gd name="T38" fmla="*/ 80 w 99"/>
                <a:gd name="T39" fmla="*/ 73 h 84"/>
                <a:gd name="T40" fmla="*/ 80 w 99"/>
                <a:gd name="T41" fmla="*/ 67 h 84"/>
                <a:gd name="T42" fmla="*/ 70 w 99"/>
                <a:gd name="T43" fmla="*/ 62 h 84"/>
                <a:gd name="T44" fmla="*/ 60 w 99"/>
                <a:gd name="T45" fmla="*/ 56 h 84"/>
                <a:gd name="T46" fmla="*/ 60 w 99"/>
                <a:gd name="T47" fmla="*/ 51 h 84"/>
                <a:gd name="T48" fmla="*/ 50 w 99"/>
                <a:gd name="T49" fmla="*/ 45 h 84"/>
                <a:gd name="T50" fmla="*/ 40 w 99"/>
                <a:gd name="T51" fmla="*/ 39 h 84"/>
                <a:gd name="T52" fmla="*/ 40 w 99"/>
                <a:gd name="T53" fmla="*/ 34 h 84"/>
                <a:gd name="T54" fmla="*/ 30 w 99"/>
                <a:gd name="T55" fmla="*/ 28 h 84"/>
                <a:gd name="T56" fmla="*/ 30 w 99"/>
                <a:gd name="T57" fmla="*/ 28 h 84"/>
                <a:gd name="T58" fmla="*/ 20 w 99"/>
                <a:gd name="T59" fmla="*/ 22 h 84"/>
                <a:gd name="T60" fmla="*/ 20 w 99"/>
                <a:gd name="T61" fmla="*/ 17 h 84"/>
                <a:gd name="T62" fmla="*/ 10 w 99"/>
                <a:gd name="T63" fmla="*/ 11 h 84"/>
                <a:gd name="T64" fmla="*/ 10 w 99"/>
                <a:gd name="T65" fmla="*/ 11 h 84"/>
                <a:gd name="T66" fmla="*/ 0 w 99"/>
                <a:gd name="T67" fmla="*/ 5 h 84"/>
                <a:gd name="T68" fmla="*/ 10 w 99"/>
                <a:gd name="T69" fmla="*/ 0 h 8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99"/>
                <a:gd name="T106" fmla="*/ 0 h 84"/>
                <a:gd name="T107" fmla="*/ 99 w 99"/>
                <a:gd name="T108" fmla="*/ 84 h 8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99" h="84">
                  <a:moveTo>
                    <a:pt x="10" y="0"/>
                  </a:moveTo>
                  <a:lnTo>
                    <a:pt x="10" y="5"/>
                  </a:lnTo>
                  <a:lnTo>
                    <a:pt x="20" y="5"/>
                  </a:lnTo>
                  <a:lnTo>
                    <a:pt x="20" y="11"/>
                  </a:lnTo>
                  <a:lnTo>
                    <a:pt x="30" y="17"/>
                  </a:lnTo>
                  <a:lnTo>
                    <a:pt x="30" y="22"/>
                  </a:lnTo>
                  <a:lnTo>
                    <a:pt x="40" y="22"/>
                  </a:lnTo>
                  <a:lnTo>
                    <a:pt x="40" y="28"/>
                  </a:lnTo>
                  <a:lnTo>
                    <a:pt x="50" y="34"/>
                  </a:lnTo>
                  <a:lnTo>
                    <a:pt x="60" y="39"/>
                  </a:lnTo>
                  <a:lnTo>
                    <a:pt x="60" y="45"/>
                  </a:lnTo>
                  <a:lnTo>
                    <a:pt x="70" y="51"/>
                  </a:lnTo>
                  <a:lnTo>
                    <a:pt x="80" y="56"/>
                  </a:lnTo>
                  <a:lnTo>
                    <a:pt x="80" y="62"/>
                  </a:lnTo>
                  <a:lnTo>
                    <a:pt x="90" y="67"/>
                  </a:lnTo>
                  <a:lnTo>
                    <a:pt x="90" y="73"/>
                  </a:lnTo>
                  <a:lnTo>
                    <a:pt x="99" y="79"/>
                  </a:lnTo>
                  <a:lnTo>
                    <a:pt x="90" y="84"/>
                  </a:lnTo>
                  <a:lnTo>
                    <a:pt x="90" y="79"/>
                  </a:lnTo>
                  <a:lnTo>
                    <a:pt x="80" y="73"/>
                  </a:lnTo>
                  <a:lnTo>
                    <a:pt x="80" y="67"/>
                  </a:lnTo>
                  <a:lnTo>
                    <a:pt x="70" y="62"/>
                  </a:lnTo>
                  <a:lnTo>
                    <a:pt x="60" y="56"/>
                  </a:lnTo>
                  <a:lnTo>
                    <a:pt x="60" y="51"/>
                  </a:lnTo>
                  <a:lnTo>
                    <a:pt x="50" y="45"/>
                  </a:lnTo>
                  <a:lnTo>
                    <a:pt x="40" y="39"/>
                  </a:lnTo>
                  <a:lnTo>
                    <a:pt x="40" y="34"/>
                  </a:lnTo>
                  <a:lnTo>
                    <a:pt x="30" y="28"/>
                  </a:lnTo>
                  <a:lnTo>
                    <a:pt x="20" y="22"/>
                  </a:lnTo>
                  <a:lnTo>
                    <a:pt x="20" y="17"/>
                  </a:lnTo>
                  <a:lnTo>
                    <a:pt x="10" y="11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18"/>
            <p:cNvSpPr>
              <a:spLocks/>
            </p:cNvSpPr>
            <p:nvPr/>
          </p:nvSpPr>
          <p:spPr bwMode="auto">
            <a:xfrm>
              <a:off x="1009" y="3525"/>
              <a:ext cx="10" cy="5"/>
            </a:xfrm>
            <a:custGeom>
              <a:avLst/>
              <a:gdLst>
                <a:gd name="T0" fmla="*/ 0 w 10"/>
                <a:gd name="T1" fmla="*/ 5 h 5"/>
                <a:gd name="T2" fmla="*/ 0 w 10"/>
                <a:gd name="T3" fmla="*/ 0 h 5"/>
                <a:gd name="T4" fmla="*/ 0 w 10"/>
                <a:gd name="T5" fmla="*/ 0 h 5"/>
                <a:gd name="T6" fmla="*/ 0 w 10"/>
                <a:gd name="T7" fmla="*/ 0 h 5"/>
                <a:gd name="T8" fmla="*/ 10 w 10"/>
                <a:gd name="T9" fmla="*/ 0 h 5"/>
                <a:gd name="T10" fmla="*/ 0 w 10"/>
                <a:gd name="T11" fmla="*/ 5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5"/>
                <a:gd name="T20" fmla="*/ 10 w 10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5">
                  <a:moveTo>
                    <a:pt x="0" y="5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Freeform 19"/>
            <p:cNvSpPr>
              <a:spLocks/>
            </p:cNvSpPr>
            <p:nvPr/>
          </p:nvSpPr>
          <p:spPr bwMode="auto">
            <a:xfrm>
              <a:off x="1128" y="3671"/>
              <a:ext cx="1" cy="6"/>
            </a:xfrm>
            <a:custGeom>
              <a:avLst/>
              <a:gdLst>
                <a:gd name="T0" fmla="*/ 0 w 1"/>
                <a:gd name="T1" fmla="*/ 0 h 6"/>
                <a:gd name="T2" fmla="*/ 0 w 1"/>
                <a:gd name="T3" fmla="*/ 0 h 6"/>
                <a:gd name="T4" fmla="*/ 0 w 1"/>
                <a:gd name="T5" fmla="*/ 0 h 6"/>
                <a:gd name="T6" fmla="*/ 0 w 1"/>
                <a:gd name="T7" fmla="*/ 6 h 6"/>
                <a:gd name="T8" fmla="*/ 0 w 1"/>
                <a:gd name="T9" fmla="*/ 0 h 6"/>
                <a:gd name="T10" fmla="*/ 0 w 1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20"/>
            <p:cNvSpPr>
              <a:spLocks/>
            </p:cNvSpPr>
            <p:nvPr/>
          </p:nvSpPr>
          <p:spPr bwMode="auto">
            <a:xfrm>
              <a:off x="1049" y="3592"/>
              <a:ext cx="79" cy="79"/>
            </a:xfrm>
            <a:custGeom>
              <a:avLst/>
              <a:gdLst>
                <a:gd name="T0" fmla="*/ 10 w 79"/>
                <a:gd name="T1" fmla="*/ 0 h 79"/>
                <a:gd name="T2" fmla="*/ 10 w 79"/>
                <a:gd name="T3" fmla="*/ 6 h 79"/>
                <a:gd name="T4" fmla="*/ 10 w 79"/>
                <a:gd name="T5" fmla="*/ 6 h 79"/>
                <a:gd name="T6" fmla="*/ 20 w 79"/>
                <a:gd name="T7" fmla="*/ 12 h 79"/>
                <a:gd name="T8" fmla="*/ 20 w 79"/>
                <a:gd name="T9" fmla="*/ 17 h 79"/>
                <a:gd name="T10" fmla="*/ 30 w 79"/>
                <a:gd name="T11" fmla="*/ 17 h 79"/>
                <a:gd name="T12" fmla="*/ 30 w 79"/>
                <a:gd name="T13" fmla="*/ 23 h 79"/>
                <a:gd name="T14" fmla="*/ 40 w 79"/>
                <a:gd name="T15" fmla="*/ 29 h 79"/>
                <a:gd name="T16" fmla="*/ 40 w 79"/>
                <a:gd name="T17" fmla="*/ 34 h 79"/>
                <a:gd name="T18" fmla="*/ 50 w 79"/>
                <a:gd name="T19" fmla="*/ 40 h 79"/>
                <a:gd name="T20" fmla="*/ 50 w 79"/>
                <a:gd name="T21" fmla="*/ 46 h 79"/>
                <a:gd name="T22" fmla="*/ 59 w 79"/>
                <a:gd name="T23" fmla="*/ 46 h 79"/>
                <a:gd name="T24" fmla="*/ 59 w 79"/>
                <a:gd name="T25" fmla="*/ 51 h 79"/>
                <a:gd name="T26" fmla="*/ 69 w 79"/>
                <a:gd name="T27" fmla="*/ 57 h 79"/>
                <a:gd name="T28" fmla="*/ 69 w 79"/>
                <a:gd name="T29" fmla="*/ 63 h 79"/>
                <a:gd name="T30" fmla="*/ 79 w 79"/>
                <a:gd name="T31" fmla="*/ 68 h 79"/>
                <a:gd name="T32" fmla="*/ 79 w 79"/>
                <a:gd name="T33" fmla="*/ 79 h 79"/>
                <a:gd name="T34" fmla="*/ 79 w 79"/>
                <a:gd name="T35" fmla="*/ 79 h 79"/>
                <a:gd name="T36" fmla="*/ 69 w 79"/>
                <a:gd name="T37" fmla="*/ 74 h 79"/>
                <a:gd name="T38" fmla="*/ 69 w 79"/>
                <a:gd name="T39" fmla="*/ 68 h 79"/>
                <a:gd name="T40" fmla="*/ 59 w 79"/>
                <a:gd name="T41" fmla="*/ 63 h 79"/>
                <a:gd name="T42" fmla="*/ 59 w 79"/>
                <a:gd name="T43" fmla="*/ 57 h 79"/>
                <a:gd name="T44" fmla="*/ 50 w 79"/>
                <a:gd name="T45" fmla="*/ 51 h 79"/>
                <a:gd name="T46" fmla="*/ 50 w 79"/>
                <a:gd name="T47" fmla="*/ 46 h 79"/>
                <a:gd name="T48" fmla="*/ 40 w 79"/>
                <a:gd name="T49" fmla="*/ 46 h 79"/>
                <a:gd name="T50" fmla="*/ 40 w 79"/>
                <a:gd name="T51" fmla="*/ 40 h 79"/>
                <a:gd name="T52" fmla="*/ 30 w 79"/>
                <a:gd name="T53" fmla="*/ 34 h 79"/>
                <a:gd name="T54" fmla="*/ 30 w 79"/>
                <a:gd name="T55" fmla="*/ 29 h 79"/>
                <a:gd name="T56" fmla="*/ 20 w 79"/>
                <a:gd name="T57" fmla="*/ 23 h 79"/>
                <a:gd name="T58" fmla="*/ 20 w 79"/>
                <a:gd name="T59" fmla="*/ 23 h 79"/>
                <a:gd name="T60" fmla="*/ 10 w 79"/>
                <a:gd name="T61" fmla="*/ 17 h 79"/>
                <a:gd name="T62" fmla="*/ 10 w 79"/>
                <a:gd name="T63" fmla="*/ 12 h 79"/>
                <a:gd name="T64" fmla="*/ 0 w 79"/>
                <a:gd name="T65" fmla="*/ 12 h 79"/>
                <a:gd name="T66" fmla="*/ 0 w 79"/>
                <a:gd name="T67" fmla="*/ 6 h 79"/>
                <a:gd name="T68" fmla="*/ 10 w 79"/>
                <a:gd name="T69" fmla="*/ 0 h 7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9"/>
                <a:gd name="T106" fmla="*/ 0 h 79"/>
                <a:gd name="T107" fmla="*/ 79 w 79"/>
                <a:gd name="T108" fmla="*/ 79 h 7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9" h="79">
                  <a:moveTo>
                    <a:pt x="10" y="0"/>
                  </a:moveTo>
                  <a:lnTo>
                    <a:pt x="10" y="6"/>
                  </a:lnTo>
                  <a:lnTo>
                    <a:pt x="20" y="12"/>
                  </a:lnTo>
                  <a:lnTo>
                    <a:pt x="20" y="17"/>
                  </a:lnTo>
                  <a:lnTo>
                    <a:pt x="30" y="17"/>
                  </a:lnTo>
                  <a:lnTo>
                    <a:pt x="30" y="23"/>
                  </a:lnTo>
                  <a:lnTo>
                    <a:pt x="40" y="29"/>
                  </a:lnTo>
                  <a:lnTo>
                    <a:pt x="40" y="34"/>
                  </a:lnTo>
                  <a:lnTo>
                    <a:pt x="50" y="40"/>
                  </a:lnTo>
                  <a:lnTo>
                    <a:pt x="50" y="46"/>
                  </a:lnTo>
                  <a:lnTo>
                    <a:pt x="59" y="46"/>
                  </a:lnTo>
                  <a:lnTo>
                    <a:pt x="59" y="51"/>
                  </a:lnTo>
                  <a:lnTo>
                    <a:pt x="69" y="57"/>
                  </a:lnTo>
                  <a:lnTo>
                    <a:pt x="69" y="63"/>
                  </a:lnTo>
                  <a:lnTo>
                    <a:pt x="79" y="68"/>
                  </a:lnTo>
                  <a:lnTo>
                    <a:pt x="79" y="79"/>
                  </a:lnTo>
                  <a:lnTo>
                    <a:pt x="69" y="74"/>
                  </a:lnTo>
                  <a:lnTo>
                    <a:pt x="69" y="68"/>
                  </a:lnTo>
                  <a:lnTo>
                    <a:pt x="59" y="63"/>
                  </a:lnTo>
                  <a:lnTo>
                    <a:pt x="59" y="57"/>
                  </a:lnTo>
                  <a:lnTo>
                    <a:pt x="50" y="51"/>
                  </a:lnTo>
                  <a:lnTo>
                    <a:pt x="50" y="46"/>
                  </a:lnTo>
                  <a:lnTo>
                    <a:pt x="40" y="46"/>
                  </a:lnTo>
                  <a:lnTo>
                    <a:pt x="40" y="40"/>
                  </a:lnTo>
                  <a:lnTo>
                    <a:pt x="30" y="34"/>
                  </a:lnTo>
                  <a:lnTo>
                    <a:pt x="30" y="29"/>
                  </a:lnTo>
                  <a:lnTo>
                    <a:pt x="20" y="23"/>
                  </a:lnTo>
                  <a:lnTo>
                    <a:pt x="10" y="17"/>
                  </a:lnTo>
                  <a:lnTo>
                    <a:pt x="10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Freeform 21"/>
            <p:cNvSpPr>
              <a:spLocks/>
            </p:cNvSpPr>
            <p:nvPr/>
          </p:nvSpPr>
          <p:spPr bwMode="auto">
            <a:xfrm>
              <a:off x="1049" y="3592"/>
              <a:ext cx="10" cy="6"/>
            </a:xfrm>
            <a:custGeom>
              <a:avLst/>
              <a:gdLst>
                <a:gd name="T0" fmla="*/ 0 w 10"/>
                <a:gd name="T1" fmla="*/ 6 h 6"/>
                <a:gd name="T2" fmla="*/ 0 w 10"/>
                <a:gd name="T3" fmla="*/ 0 h 6"/>
                <a:gd name="T4" fmla="*/ 0 w 10"/>
                <a:gd name="T5" fmla="*/ 0 h 6"/>
                <a:gd name="T6" fmla="*/ 0 w 10"/>
                <a:gd name="T7" fmla="*/ 0 h 6"/>
                <a:gd name="T8" fmla="*/ 10 w 10"/>
                <a:gd name="T9" fmla="*/ 0 h 6"/>
                <a:gd name="T10" fmla="*/ 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6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22"/>
            <p:cNvSpPr>
              <a:spLocks/>
            </p:cNvSpPr>
            <p:nvPr/>
          </p:nvSpPr>
          <p:spPr bwMode="auto">
            <a:xfrm>
              <a:off x="1039" y="3621"/>
              <a:ext cx="10" cy="5"/>
            </a:xfrm>
            <a:custGeom>
              <a:avLst/>
              <a:gdLst>
                <a:gd name="T0" fmla="*/ 10 w 10"/>
                <a:gd name="T1" fmla="*/ 0 h 5"/>
                <a:gd name="T2" fmla="*/ 10 w 10"/>
                <a:gd name="T3" fmla="*/ 0 h 5"/>
                <a:gd name="T4" fmla="*/ 10 w 10"/>
                <a:gd name="T5" fmla="*/ 5 h 5"/>
                <a:gd name="T6" fmla="*/ 10 w 10"/>
                <a:gd name="T7" fmla="*/ 5 h 5"/>
                <a:gd name="T8" fmla="*/ 0 w 10"/>
                <a:gd name="T9" fmla="*/ 5 h 5"/>
                <a:gd name="T10" fmla="*/ 10 w 10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5"/>
                <a:gd name="T20" fmla="*/ 10 w 10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5">
                  <a:moveTo>
                    <a:pt x="10" y="0"/>
                  </a:moveTo>
                  <a:lnTo>
                    <a:pt x="10" y="0"/>
                  </a:lnTo>
                  <a:lnTo>
                    <a:pt x="10" y="5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23"/>
            <p:cNvSpPr>
              <a:spLocks/>
            </p:cNvSpPr>
            <p:nvPr/>
          </p:nvSpPr>
          <p:spPr bwMode="auto">
            <a:xfrm>
              <a:off x="940" y="3547"/>
              <a:ext cx="109" cy="79"/>
            </a:xfrm>
            <a:custGeom>
              <a:avLst/>
              <a:gdLst>
                <a:gd name="T0" fmla="*/ 10 w 109"/>
                <a:gd name="T1" fmla="*/ 0 h 79"/>
                <a:gd name="T2" fmla="*/ 10 w 109"/>
                <a:gd name="T3" fmla="*/ 6 h 79"/>
                <a:gd name="T4" fmla="*/ 20 w 109"/>
                <a:gd name="T5" fmla="*/ 12 h 79"/>
                <a:gd name="T6" fmla="*/ 20 w 109"/>
                <a:gd name="T7" fmla="*/ 12 h 79"/>
                <a:gd name="T8" fmla="*/ 30 w 109"/>
                <a:gd name="T9" fmla="*/ 17 h 79"/>
                <a:gd name="T10" fmla="*/ 40 w 109"/>
                <a:gd name="T11" fmla="*/ 17 h 79"/>
                <a:gd name="T12" fmla="*/ 40 w 109"/>
                <a:gd name="T13" fmla="*/ 23 h 79"/>
                <a:gd name="T14" fmla="*/ 50 w 109"/>
                <a:gd name="T15" fmla="*/ 29 h 79"/>
                <a:gd name="T16" fmla="*/ 50 w 109"/>
                <a:gd name="T17" fmla="*/ 34 h 79"/>
                <a:gd name="T18" fmla="*/ 60 w 109"/>
                <a:gd name="T19" fmla="*/ 34 h 79"/>
                <a:gd name="T20" fmla="*/ 69 w 109"/>
                <a:gd name="T21" fmla="*/ 40 h 79"/>
                <a:gd name="T22" fmla="*/ 69 w 109"/>
                <a:gd name="T23" fmla="*/ 45 h 79"/>
                <a:gd name="T24" fmla="*/ 79 w 109"/>
                <a:gd name="T25" fmla="*/ 51 h 79"/>
                <a:gd name="T26" fmla="*/ 89 w 109"/>
                <a:gd name="T27" fmla="*/ 57 h 79"/>
                <a:gd name="T28" fmla="*/ 89 w 109"/>
                <a:gd name="T29" fmla="*/ 62 h 79"/>
                <a:gd name="T30" fmla="*/ 99 w 109"/>
                <a:gd name="T31" fmla="*/ 68 h 79"/>
                <a:gd name="T32" fmla="*/ 109 w 109"/>
                <a:gd name="T33" fmla="*/ 74 h 79"/>
                <a:gd name="T34" fmla="*/ 99 w 109"/>
                <a:gd name="T35" fmla="*/ 79 h 79"/>
                <a:gd name="T36" fmla="*/ 99 w 109"/>
                <a:gd name="T37" fmla="*/ 74 h 79"/>
                <a:gd name="T38" fmla="*/ 89 w 109"/>
                <a:gd name="T39" fmla="*/ 68 h 79"/>
                <a:gd name="T40" fmla="*/ 79 w 109"/>
                <a:gd name="T41" fmla="*/ 62 h 79"/>
                <a:gd name="T42" fmla="*/ 79 w 109"/>
                <a:gd name="T43" fmla="*/ 57 h 79"/>
                <a:gd name="T44" fmla="*/ 69 w 109"/>
                <a:gd name="T45" fmla="*/ 51 h 79"/>
                <a:gd name="T46" fmla="*/ 60 w 109"/>
                <a:gd name="T47" fmla="*/ 45 h 79"/>
                <a:gd name="T48" fmla="*/ 60 w 109"/>
                <a:gd name="T49" fmla="*/ 40 h 79"/>
                <a:gd name="T50" fmla="*/ 50 w 109"/>
                <a:gd name="T51" fmla="*/ 40 h 79"/>
                <a:gd name="T52" fmla="*/ 40 w 109"/>
                <a:gd name="T53" fmla="*/ 34 h 79"/>
                <a:gd name="T54" fmla="*/ 40 w 109"/>
                <a:gd name="T55" fmla="*/ 29 h 79"/>
                <a:gd name="T56" fmla="*/ 30 w 109"/>
                <a:gd name="T57" fmla="*/ 23 h 79"/>
                <a:gd name="T58" fmla="*/ 30 w 109"/>
                <a:gd name="T59" fmla="*/ 23 h 79"/>
                <a:gd name="T60" fmla="*/ 20 w 109"/>
                <a:gd name="T61" fmla="*/ 17 h 79"/>
                <a:gd name="T62" fmla="*/ 10 w 109"/>
                <a:gd name="T63" fmla="*/ 17 h 79"/>
                <a:gd name="T64" fmla="*/ 10 w 109"/>
                <a:gd name="T65" fmla="*/ 12 h 79"/>
                <a:gd name="T66" fmla="*/ 0 w 109"/>
                <a:gd name="T67" fmla="*/ 12 h 79"/>
                <a:gd name="T68" fmla="*/ 10 w 109"/>
                <a:gd name="T69" fmla="*/ 0 h 7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9"/>
                <a:gd name="T106" fmla="*/ 0 h 79"/>
                <a:gd name="T107" fmla="*/ 109 w 109"/>
                <a:gd name="T108" fmla="*/ 79 h 7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9" h="79">
                  <a:moveTo>
                    <a:pt x="10" y="0"/>
                  </a:moveTo>
                  <a:lnTo>
                    <a:pt x="10" y="6"/>
                  </a:lnTo>
                  <a:lnTo>
                    <a:pt x="20" y="12"/>
                  </a:lnTo>
                  <a:lnTo>
                    <a:pt x="30" y="17"/>
                  </a:lnTo>
                  <a:lnTo>
                    <a:pt x="40" y="17"/>
                  </a:lnTo>
                  <a:lnTo>
                    <a:pt x="40" y="23"/>
                  </a:lnTo>
                  <a:lnTo>
                    <a:pt x="50" y="29"/>
                  </a:lnTo>
                  <a:lnTo>
                    <a:pt x="50" y="34"/>
                  </a:lnTo>
                  <a:lnTo>
                    <a:pt x="60" y="34"/>
                  </a:lnTo>
                  <a:lnTo>
                    <a:pt x="69" y="40"/>
                  </a:lnTo>
                  <a:lnTo>
                    <a:pt x="69" y="45"/>
                  </a:lnTo>
                  <a:lnTo>
                    <a:pt x="79" y="51"/>
                  </a:lnTo>
                  <a:lnTo>
                    <a:pt x="89" y="57"/>
                  </a:lnTo>
                  <a:lnTo>
                    <a:pt x="89" y="62"/>
                  </a:lnTo>
                  <a:lnTo>
                    <a:pt x="99" y="68"/>
                  </a:lnTo>
                  <a:lnTo>
                    <a:pt x="109" y="74"/>
                  </a:lnTo>
                  <a:lnTo>
                    <a:pt x="99" y="79"/>
                  </a:lnTo>
                  <a:lnTo>
                    <a:pt x="99" y="74"/>
                  </a:lnTo>
                  <a:lnTo>
                    <a:pt x="89" y="68"/>
                  </a:lnTo>
                  <a:lnTo>
                    <a:pt x="79" y="62"/>
                  </a:lnTo>
                  <a:lnTo>
                    <a:pt x="79" y="57"/>
                  </a:lnTo>
                  <a:lnTo>
                    <a:pt x="69" y="51"/>
                  </a:lnTo>
                  <a:lnTo>
                    <a:pt x="60" y="45"/>
                  </a:lnTo>
                  <a:lnTo>
                    <a:pt x="60" y="40"/>
                  </a:lnTo>
                  <a:lnTo>
                    <a:pt x="50" y="40"/>
                  </a:lnTo>
                  <a:lnTo>
                    <a:pt x="40" y="34"/>
                  </a:lnTo>
                  <a:lnTo>
                    <a:pt x="40" y="29"/>
                  </a:lnTo>
                  <a:lnTo>
                    <a:pt x="30" y="23"/>
                  </a:lnTo>
                  <a:lnTo>
                    <a:pt x="20" y="17"/>
                  </a:lnTo>
                  <a:lnTo>
                    <a:pt x="10" y="17"/>
                  </a:lnTo>
                  <a:lnTo>
                    <a:pt x="10" y="12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24"/>
            <p:cNvSpPr>
              <a:spLocks/>
            </p:cNvSpPr>
            <p:nvPr/>
          </p:nvSpPr>
          <p:spPr bwMode="auto">
            <a:xfrm>
              <a:off x="940" y="3547"/>
              <a:ext cx="10" cy="12"/>
            </a:xfrm>
            <a:custGeom>
              <a:avLst/>
              <a:gdLst>
                <a:gd name="T0" fmla="*/ 0 w 10"/>
                <a:gd name="T1" fmla="*/ 12 h 12"/>
                <a:gd name="T2" fmla="*/ 0 w 10"/>
                <a:gd name="T3" fmla="*/ 6 h 12"/>
                <a:gd name="T4" fmla="*/ 0 w 10"/>
                <a:gd name="T5" fmla="*/ 6 h 12"/>
                <a:gd name="T6" fmla="*/ 0 w 10"/>
                <a:gd name="T7" fmla="*/ 0 h 12"/>
                <a:gd name="T8" fmla="*/ 10 w 10"/>
                <a:gd name="T9" fmla="*/ 0 h 12"/>
                <a:gd name="T10" fmla="*/ 0 w 10"/>
                <a:gd name="T11" fmla="*/ 12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12"/>
                <a:gd name="T20" fmla="*/ 10 w 10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12">
                  <a:moveTo>
                    <a:pt x="0" y="12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1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25"/>
            <p:cNvSpPr>
              <a:spLocks/>
            </p:cNvSpPr>
            <p:nvPr/>
          </p:nvSpPr>
          <p:spPr bwMode="auto">
            <a:xfrm>
              <a:off x="901" y="3559"/>
              <a:ext cx="10" cy="5"/>
            </a:xfrm>
            <a:custGeom>
              <a:avLst/>
              <a:gdLst>
                <a:gd name="T0" fmla="*/ 0 w 10"/>
                <a:gd name="T1" fmla="*/ 0 h 5"/>
                <a:gd name="T2" fmla="*/ 10 w 10"/>
                <a:gd name="T3" fmla="*/ 0 h 5"/>
                <a:gd name="T4" fmla="*/ 10 w 10"/>
                <a:gd name="T5" fmla="*/ 5 h 5"/>
                <a:gd name="T6" fmla="*/ 0 w 10"/>
                <a:gd name="T7" fmla="*/ 5 h 5"/>
                <a:gd name="T8" fmla="*/ 0 w 10"/>
                <a:gd name="T9" fmla="*/ 5 h 5"/>
                <a:gd name="T10" fmla="*/ 0 w 10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5"/>
                <a:gd name="T20" fmla="*/ 10 w 10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5">
                  <a:moveTo>
                    <a:pt x="0" y="0"/>
                  </a:moveTo>
                  <a:lnTo>
                    <a:pt x="10" y="0"/>
                  </a:lnTo>
                  <a:lnTo>
                    <a:pt x="10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26"/>
            <p:cNvSpPr>
              <a:spLocks/>
            </p:cNvSpPr>
            <p:nvPr/>
          </p:nvSpPr>
          <p:spPr bwMode="auto">
            <a:xfrm>
              <a:off x="772" y="3519"/>
              <a:ext cx="129" cy="45"/>
            </a:xfrm>
            <a:custGeom>
              <a:avLst/>
              <a:gdLst>
                <a:gd name="T0" fmla="*/ 10 w 129"/>
                <a:gd name="T1" fmla="*/ 0 h 45"/>
                <a:gd name="T2" fmla="*/ 10 w 129"/>
                <a:gd name="T3" fmla="*/ 0 h 45"/>
                <a:gd name="T4" fmla="*/ 20 w 129"/>
                <a:gd name="T5" fmla="*/ 6 h 45"/>
                <a:gd name="T6" fmla="*/ 20 w 129"/>
                <a:gd name="T7" fmla="*/ 6 h 45"/>
                <a:gd name="T8" fmla="*/ 30 w 129"/>
                <a:gd name="T9" fmla="*/ 6 h 45"/>
                <a:gd name="T10" fmla="*/ 40 w 129"/>
                <a:gd name="T11" fmla="*/ 11 h 45"/>
                <a:gd name="T12" fmla="*/ 49 w 129"/>
                <a:gd name="T13" fmla="*/ 11 h 45"/>
                <a:gd name="T14" fmla="*/ 59 w 129"/>
                <a:gd name="T15" fmla="*/ 11 h 45"/>
                <a:gd name="T16" fmla="*/ 59 w 129"/>
                <a:gd name="T17" fmla="*/ 17 h 45"/>
                <a:gd name="T18" fmla="*/ 69 w 129"/>
                <a:gd name="T19" fmla="*/ 17 h 45"/>
                <a:gd name="T20" fmla="*/ 79 w 129"/>
                <a:gd name="T21" fmla="*/ 17 h 45"/>
                <a:gd name="T22" fmla="*/ 89 w 129"/>
                <a:gd name="T23" fmla="*/ 23 h 45"/>
                <a:gd name="T24" fmla="*/ 99 w 129"/>
                <a:gd name="T25" fmla="*/ 23 h 45"/>
                <a:gd name="T26" fmla="*/ 109 w 129"/>
                <a:gd name="T27" fmla="*/ 28 h 45"/>
                <a:gd name="T28" fmla="*/ 119 w 129"/>
                <a:gd name="T29" fmla="*/ 28 h 45"/>
                <a:gd name="T30" fmla="*/ 119 w 129"/>
                <a:gd name="T31" fmla="*/ 34 h 45"/>
                <a:gd name="T32" fmla="*/ 129 w 129"/>
                <a:gd name="T33" fmla="*/ 40 h 45"/>
                <a:gd name="T34" fmla="*/ 129 w 129"/>
                <a:gd name="T35" fmla="*/ 45 h 45"/>
                <a:gd name="T36" fmla="*/ 119 w 129"/>
                <a:gd name="T37" fmla="*/ 40 h 45"/>
                <a:gd name="T38" fmla="*/ 109 w 129"/>
                <a:gd name="T39" fmla="*/ 40 h 45"/>
                <a:gd name="T40" fmla="*/ 109 w 129"/>
                <a:gd name="T41" fmla="*/ 34 h 45"/>
                <a:gd name="T42" fmla="*/ 99 w 129"/>
                <a:gd name="T43" fmla="*/ 28 h 45"/>
                <a:gd name="T44" fmla="*/ 89 w 129"/>
                <a:gd name="T45" fmla="*/ 28 h 45"/>
                <a:gd name="T46" fmla="*/ 79 w 129"/>
                <a:gd name="T47" fmla="*/ 28 h 45"/>
                <a:gd name="T48" fmla="*/ 69 w 129"/>
                <a:gd name="T49" fmla="*/ 23 h 45"/>
                <a:gd name="T50" fmla="*/ 59 w 129"/>
                <a:gd name="T51" fmla="*/ 23 h 45"/>
                <a:gd name="T52" fmla="*/ 49 w 129"/>
                <a:gd name="T53" fmla="*/ 23 h 45"/>
                <a:gd name="T54" fmla="*/ 49 w 129"/>
                <a:gd name="T55" fmla="*/ 17 h 45"/>
                <a:gd name="T56" fmla="*/ 40 w 129"/>
                <a:gd name="T57" fmla="*/ 17 h 45"/>
                <a:gd name="T58" fmla="*/ 30 w 129"/>
                <a:gd name="T59" fmla="*/ 17 h 45"/>
                <a:gd name="T60" fmla="*/ 20 w 129"/>
                <a:gd name="T61" fmla="*/ 11 h 45"/>
                <a:gd name="T62" fmla="*/ 10 w 129"/>
                <a:gd name="T63" fmla="*/ 11 h 45"/>
                <a:gd name="T64" fmla="*/ 10 w 129"/>
                <a:gd name="T65" fmla="*/ 6 h 45"/>
                <a:gd name="T66" fmla="*/ 0 w 129"/>
                <a:gd name="T67" fmla="*/ 6 h 45"/>
                <a:gd name="T68" fmla="*/ 10 w 129"/>
                <a:gd name="T69" fmla="*/ 0 h 4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9"/>
                <a:gd name="T106" fmla="*/ 0 h 45"/>
                <a:gd name="T107" fmla="*/ 129 w 129"/>
                <a:gd name="T108" fmla="*/ 45 h 4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9" h="45">
                  <a:moveTo>
                    <a:pt x="10" y="0"/>
                  </a:moveTo>
                  <a:lnTo>
                    <a:pt x="10" y="0"/>
                  </a:lnTo>
                  <a:lnTo>
                    <a:pt x="20" y="6"/>
                  </a:lnTo>
                  <a:lnTo>
                    <a:pt x="30" y="6"/>
                  </a:lnTo>
                  <a:lnTo>
                    <a:pt x="40" y="11"/>
                  </a:lnTo>
                  <a:lnTo>
                    <a:pt x="49" y="11"/>
                  </a:lnTo>
                  <a:lnTo>
                    <a:pt x="59" y="11"/>
                  </a:lnTo>
                  <a:lnTo>
                    <a:pt x="59" y="17"/>
                  </a:lnTo>
                  <a:lnTo>
                    <a:pt x="69" y="17"/>
                  </a:lnTo>
                  <a:lnTo>
                    <a:pt x="79" y="17"/>
                  </a:lnTo>
                  <a:lnTo>
                    <a:pt x="89" y="23"/>
                  </a:lnTo>
                  <a:lnTo>
                    <a:pt x="99" y="23"/>
                  </a:lnTo>
                  <a:lnTo>
                    <a:pt x="109" y="28"/>
                  </a:lnTo>
                  <a:lnTo>
                    <a:pt x="119" y="28"/>
                  </a:lnTo>
                  <a:lnTo>
                    <a:pt x="119" y="34"/>
                  </a:lnTo>
                  <a:lnTo>
                    <a:pt x="129" y="40"/>
                  </a:lnTo>
                  <a:lnTo>
                    <a:pt x="129" y="45"/>
                  </a:lnTo>
                  <a:lnTo>
                    <a:pt x="119" y="40"/>
                  </a:lnTo>
                  <a:lnTo>
                    <a:pt x="109" y="40"/>
                  </a:lnTo>
                  <a:lnTo>
                    <a:pt x="109" y="34"/>
                  </a:lnTo>
                  <a:lnTo>
                    <a:pt x="99" y="28"/>
                  </a:lnTo>
                  <a:lnTo>
                    <a:pt x="89" y="28"/>
                  </a:lnTo>
                  <a:lnTo>
                    <a:pt x="79" y="28"/>
                  </a:lnTo>
                  <a:lnTo>
                    <a:pt x="69" y="23"/>
                  </a:lnTo>
                  <a:lnTo>
                    <a:pt x="59" y="23"/>
                  </a:lnTo>
                  <a:lnTo>
                    <a:pt x="49" y="23"/>
                  </a:lnTo>
                  <a:lnTo>
                    <a:pt x="49" y="17"/>
                  </a:lnTo>
                  <a:lnTo>
                    <a:pt x="40" y="17"/>
                  </a:lnTo>
                  <a:lnTo>
                    <a:pt x="30" y="17"/>
                  </a:lnTo>
                  <a:lnTo>
                    <a:pt x="20" y="11"/>
                  </a:lnTo>
                  <a:lnTo>
                    <a:pt x="10" y="11"/>
                  </a:lnTo>
                  <a:lnTo>
                    <a:pt x="10" y="6"/>
                  </a:lnTo>
                  <a:lnTo>
                    <a:pt x="0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27"/>
            <p:cNvSpPr>
              <a:spLocks/>
            </p:cNvSpPr>
            <p:nvPr/>
          </p:nvSpPr>
          <p:spPr bwMode="auto">
            <a:xfrm>
              <a:off x="772" y="3519"/>
              <a:ext cx="10" cy="6"/>
            </a:xfrm>
            <a:custGeom>
              <a:avLst/>
              <a:gdLst>
                <a:gd name="T0" fmla="*/ 0 w 10"/>
                <a:gd name="T1" fmla="*/ 6 h 6"/>
                <a:gd name="T2" fmla="*/ 0 w 10"/>
                <a:gd name="T3" fmla="*/ 0 h 6"/>
                <a:gd name="T4" fmla="*/ 0 w 10"/>
                <a:gd name="T5" fmla="*/ 0 h 6"/>
                <a:gd name="T6" fmla="*/ 0 w 10"/>
                <a:gd name="T7" fmla="*/ 0 h 6"/>
                <a:gd name="T8" fmla="*/ 10 w 10"/>
                <a:gd name="T9" fmla="*/ 0 h 6"/>
                <a:gd name="T10" fmla="*/ 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6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Freeform 28"/>
            <p:cNvSpPr>
              <a:spLocks/>
            </p:cNvSpPr>
            <p:nvPr/>
          </p:nvSpPr>
          <p:spPr bwMode="auto">
            <a:xfrm>
              <a:off x="960" y="3609"/>
              <a:ext cx="1" cy="6"/>
            </a:xfrm>
            <a:custGeom>
              <a:avLst/>
              <a:gdLst>
                <a:gd name="T0" fmla="*/ 0 w 1"/>
                <a:gd name="T1" fmla="*/ 0 h 6"/>
                <a:gd name="T2" fmla="*/ 0 w 1"/>
                <a:gd name="T3" fmla="*/ 0 h 6"/>
                <a:gd name="T4" fmla="*/ 0 w 1"/>
                <a:gd name="T5" fmla="*/ 6 h 6"/>
                <a:gd name="T6" fmla="*/ 0 w 1"/>
                <a:gd name="T7" fmla="*/ 6 h 6"/>
                <a:gd name="T8" fmla="*/ 0 w 1"/>
                <a:gd name="T9" fmla="*/ 6 h 6"/>
                <a:gd name="T10" fmla="*/ 0 w 1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Freeform 29"/>
            <p:cNvSpPr>
              <a:spLocks/>
            </p:cNvSpPr>
            <p:nvPr/>
          </p:nvSpPr>
          <p:spPr bwMode="auto">
            <a:xfrm>
              <a:off x="841" y="3559"/>
              <a:ext cx="119" cy="56"/>
            </a:xfrm>
            <a:custGeom>
              <a:avLst/>
              <a:gdLst>
                <a:gd name="T0" fmla="*/ 0 w 119"/>
                <a:gd name="T1" fmla="*/ 0 h 56"/>
                <a:gd name="T2" fmla="*/ 10 w 119"/>
                <a:gd name="T3" fmla="*/ 0 h 56"/>
                <a:gd name="T4" fmla="*/ 10 w 119"/>
                <a:gd name="T5" fmla="*/ 5 h 56"/>
                <a:gd name="T6" fmla="*/ 20 w 119"/>
                <a:gd name="T7" fmla="*/ 5 h 56"/>
                <a:gd name="T8" fmla="*/ 30 w 119"/>
                <a:gd name="T9" fmla="*/ 11 h 56"/>
                <a:gd name="T10" fmla="*/ 30 w 119"/>
                <a:gd name="T11" fmla="*/ 11 h 56"/>
                <a:gd name="T12" fmla="*/ 40 w 119"/>
                <a:gd name="T13" fmla="*/ 11 h 56"/>
                <a:gd name="T14" fmla="*/ 50 w 119"/>
                <a:gd name="T15" fmla="*/ 17 h 56"/>
                <a:gd name="T16" fmla="*/ 60 w 119"/>
                <a:gd name="T17" fmla="*/ 17 h 56"/>
                <a:gd name="T18" fmla="*/ 70 w 119"/>
                <a:gd name="T19" fmla="*/ 22 h 56"/>
                <a:gd name="T20" fmla="*/ 70 w 119"/>
                <a:gd name="T21" fmla="*/ 22 h 56"/>
                <a:gd name="T22" fmla="*/ 79 w 119"/>
                <a:gd name="T23" fmla="*/ 28 h 56"/>
                <a:gd name="T24" fmla="*/ 89 w 119"/>
                <a:gd name="T25" fmla="*/ 28 h 56"/>
                <a:gd name="T26" fmla="*/ 99 w 119"/>
                <a:gd name="T27" fmla="*/ 33 h 56"/>
                <a:gd name="T28" fmla="*/ 109 w 119"/>
                <a:gd name="T29" fmla="*/ 39 h 56"/>
                <a:gd name="T30" fmla="*/ 109 w 119"/>
                <a:gd name="T31" fmla="*/ 45 h 56"/>
                <a:gd name="T32" fmla="*/ 119 w 119"/>
                <a:gd name="T33" fmla="*/ 50 h 56"/>
                <a:gd name="T34" fmla="*/ 119 w 119"/>
                <a:gd name="T35" fmla="*/ 56 h 56"/>
                <a:gd name="T36" fmla="*/ 109 w 119"/>
                <a:gd name="T37" fmla="*/ 50 h 56"/>
                <a:gd name="T38" fmla="*/ 99 w 119"/>
                <a:gd name="T39" fmla="*/ 45 h 56"/>
                <a:gd name="T40" fmla="*/ 89 w 119"/>
                <a:gd name="T41" fmla="*/ 39 h 56"/>
                <a:gd name="T42" fmla="*/ 89 w 119"/>
                <a:gd name="T43" fmla="*/ 33 h 56"/>
                <a:gd name="T44" fmla="*/ 79 w 119"/>
                <a:gd name="T45" fmla="*/ 33 h 56"/>
                <a:gd name="T46" fmla="*/ 70 w 119"/>
                <a:gd name="T47" fmla="*/ 28 h 56"/>
                <a:gd name="T48" fmla="*/ 60 w 119"/>
                <a:gd name="T49" fmla="*/ 28 h 56"/>
                <a:gd name="T50" fmla="*/ 60 w 119"/>
                <a:gd name="T51" fmla="*/ 22 h 56"/>
                <a:gd name="T52" fmla="*/ 50 w 119"/>
                <a:gd name="T53" fmla="*/ 22 h 56"/>
                <a:gd name="T54" fmla="*/ 40 w 119"/>
                <a:gd name="T55" fmla="*/ 22 h 56"/>
                <a:gd name="T56" fmla="*/ 30 w 119"/>
                <a:gd name="T57" fmla="*/ 17 h 56"/>
                <a:gd name="T58" fmla="*/ 20 w 119"/>
                <a:gd name="T59" fmla="*/ 17 h 56"/>
                <a:gd name="T60" fmla="*/ 20 w 119"/>
                <a:gd name="T61" fmla="*/ 11 h 56"/>
                <a:gd name="T62" fmla="*/ 10 w 119"/>
                <a:gd name="T63" fmla="*/ 11 h 56"/>
                <a:gd name="T64" fmla="*/ 0 w 119"/>
                <a:gd name="T65" fmla="*/ 5 h 56"/>
                <a:gd name="T66" fmla="*/ 0 w 119"/>
                <a:gd name="T67" fmla="*/ 5 h 56"/>
                <a:gd name="T68" fmla="*/ 0 w 119"/>
                <a:gd name="T69" fmla="*/ 0 h 5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9"/>
                <a:gd name="T106" fmla="*/ 0 h 56"/>
                <a:gd name="T107" fmla="*/ 119 w 119"/>
                <a:gd name="T108" fmla="*/ 56 h 5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9" h="56">
                  <a:moveTo>
                    <a:pt x="0" y="0"/>
                  </a:moveTo>
                  <a:lnTo>
                    <a:pt x="10" y="0"/>
                  </a:lnTo>
                  <a:lnTo>
                    <a:pt x="10" y="5"/>
                  </a:lnTo>
                  <a:lnTo>
                    <a:pt x="20" y="5"/>
                  </a:lnTo>
                  <a:lnTo>
                    <a:pt x="30" y="11"/>
                  </a:lnTo>
                  <a:lnTo>
                    <a:pt x="40" y="11"/>
                  </a:lnTo>
                  <a:lnTo>
                    <a:pt x="50" y="17"/>
                  </a:lnTo>
                  <a:lnTo>
                    <a:pt x="60" y="17"/>
                  </a:lnTo>
                  <a:lnTo>
                    <a:pt x="70" y="22"/>
                  </a:lnTo>
                  <a:lnTo>
                    <a:pt x="79" y="28"/>
                  </a:lnTo>
                  <a:lnTo>
                    <a:pt x="89" y="28"/>
                  </a:lnTo>
                  <a:lnTo>
                    <a:pt x="99" y="33"/>
                  </a:lnTo>
                  <a:lnTo>
                    <a:pt x="109" y="39"/>
                  </a:lnTo>
                  <a:lnTo>
                    <a:pt x="109" y="45"/>
                  </a:lnTo>
                  <a:lnTo>
                    <a:pt x="119" y="50"/>
                  </a:lnTo>
                  <a:lnTo>
                    <a:pt x="119" y="56"/>
                  </a:lnTo>
                  <a:lnTo>
                    <a:pt x="109" y="50"/>
                  </a:lnTo>
                  <a:lnTo>
                    <a:pt x="99" y="45"/>
                  </a:lnTo>
                  <a:lnTo>
                    <a:pt x="89" y="39"/>
                  </a:lnTo>
                  <a:lnTo>
                    <a:pt x="89" y="33"/>
                  </a:lnTo>
                  <a:lnTo>
                    <a:pt x="79" y="33"/>
                  </a:lnTo>
                  <a:lnTo>
                    <a:pt x="70" y="28"/>
                  </a:lnTo>
                  <a:lnTo>
                    <a:pt x="60" y="28"/>
                  </a:lnTo>
                  <a:lnTo>
                    <a:pt x="60" y="22"/>
                  </a:lnTo>
                  <a:lnTo>
                    <a:pt x="50" y="22"/>
                  </a:lnTo>
                  <a:lnTo>
                    <a:pt x="40" y="22"/>
                  </a:lnTo>
                  <a:lnTo>
                    <a:pt x="30" y="17"/>
                  </a:lnTo>
                  <a:lnTo>
                    <a:pt x="20" y="17"/>
                  </a:lnTo>
                  <a:lnTo>
                    <a:pt x="20" y="11"/>
                  </a:lnTo>
                  <a:lnTo>
                    <a:pt x="10" y="11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Freeform 30"/>
            <p:cNvSpPr>
              <a:spLocks/>
            </p:cNvSpPr>
            <p:nvPr/>
          </p:nvSpPr>
          <p:spPr bwMode="auto">
            <a:xfrm>
              <a:off x="831" y="3559"/>
              <a:ext cx="10" cy="5"/>
            </a:xfrm>
            <a:custGeom>
              <a:avLst/>
              <a:gdLst>
                <a:gd name="T0" fmla="*/ 10 w 10"/>
                <a:gd name="T1" fmla="*/ 5 h 5"/>
                <a:gd name="T2" fmla="*/ 0 w 10"/>
                <a:gd name="T3" fmla="*/ 0 h 5"/>
                <a:gd name="T4" fmla="*/ 10 w 10"/>
                <a:gd name="T5" fmla="*/ 0 h 5"/>
                <a:gd name="T6" fmla="*/ 10 w 10"/>
                <a:gd name="T7" fmla="*/ 0 h 5"/>
                <a:gd name="T8" fmla="*/ 10 w 10"/>
                <a:gd name="T9" fmla="*/ 0 h 5"/>
                <a:gd name="T10" fmla="*/ 10 w 10"/>
                <a:gd name="T11" fmla="*/ 5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5"/>
                <a:gd name="T20" fmla="*/ 10 w 10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5">
                  <a:moveTo>
                    <a:pt x="10" y="5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Freeform 31"/>
            <p:cNvSpPr>
              <a:spLocks/>
            </p:cNvSpPr>
            <p:nvPr/>
          </p:nvSpPr>
          <p:spPr bwMode="auto">
            <a:xfrm>
              <a:off x="1009" y="3649"/>
              <a:ext cx="10" cy="6"/>
            </a:xfrm>
            <a:custGeom>
              <a:avLst/>
              <a:gdLst>
                <a:gd name="T0" fmla="*/ 0 w 10"/>
                <a:gd name="T1" fmla="*/ 0 h 6"/>
                <a:gd name="T2" fmla="*/ 10 w 10"/>
                <a:gd name="T3" fmla="*/ 6 h 6"/>
                <a:gd name="T4" fmla="*/ 0 w 10"/>
                <a:gd name="T5" fmla="*/ 6 h 6"/>
                <a:gd name="T6" fmla="*/ 0 w 10"/>
                <a:gd name="T7" fmla="*/ 6 h 6"/>
                <a:gd name="T8" fmla="*/ 0 w 10"/>
                <a:gd name="T9" fmla="*/ 6 h 6"/>
                <a:gd name="T10" fmla="*/ 0 w 1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0"/>
                  </a:moveTo>
                  <a:lnTo>
                    <a:pt x="10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Freeform 32"/>
            <p:cNvSpPr>
              <a:spLocks/>
            </p:cNvSpPr>
            <p:nvPr/>
          </p:nvSpPr>
          <p:spPr bwMode="auto">
            <a:xfrm>
              <a:off x="891" y="3592"/>
              <a:ext cx="118" cy="63"/>
            </a:xfrm>
            <a:custGeom>
              <a:avLst/>
              <a:gdLst>
                <a:gd name="T0" fmla="*/ 0 w 118"/>
                <a:gd name="T1" fmla="*/ 0 h 63"/>
                <a:gd name="T2" fmla="*/ 10 w 118"/>
                <a:gd name="T3" fmla="*/ 6 h 63"/>
                <a:gd name="T4" fmla="*/ 20 w 118"/>
                <a:gd name="T5" fmla="*/ 6 h 63"/>
                <a:gd name="T6" fmla="*/ 20 w 118"/>
                <a:gd name="T7" fmla="*/ 12 h 63"/>
                <a:gd name="T8" fmla="*/ 29 w 118"/>
                <a:gd name="T9" fmla="*/ 12 h 63"/>
                <a:gd name="T10" fmla="*/ 39 w 118"/>
                <a:gd name="T11" fmla="*/ 17 h 63"/>
                <a:gd name="T12" fmla="*/ 39 w 118"/>
                <a:gd name="T13" fmla="*/ 17 h 63"/>
                <a:gd name="T14" fmla="*/ 49 w 118"/>
                <a:gd name="T15" fmla="*/ 23 h 63"/>
                <a:gd name="T16" fmla="*/ 59 w 118"/>
                <a:gd name="T17" fmla="*/ 23 h 63"/>
                <a:gd name="T18" fmla="*/ 69 w 118"/>
                <a:gd name="T19" fmla="*/ 29 h 63"/>
                <a:gd name="T20" fmla="*/ 79 w 118"/>
                <a:gd name="T21" fmla="*/ 29 h 63"/>
                <a:gd name="T22" fmla="*/ 89 w 118"/>
                <a:gd name="T23" fmla="*/ 34 h 63"/>
                <a:gd name="T24" fmla="*/ 89 w 118"/>
                <a:gd name="T25" fmla="*/ 40 h 63"/>
                <a:gd name="T26" fmla="*/ 99 w 118"/>
                <a:gd name="T27" fmla="*/ 40 h 63"/>
                <a:gd name="T28" fmla="*/ 109 w 118"/>
                <a:gd name="T29" fmla="*/ 46 h 63"/>
                <a:gd name="T30" fmla="*/ 118 w 118"/>
                <a:gd name="T31" fmla="*/ 51 h 63"/>
                <a:gd name="T32" fmla="*/ 118 w 118"/>
                <a:gd name="T33" fmla="*/ 57 h 63"/>
                <a:gd name="T34" fmla="*/ 118 w 118"/>
                <a:gd name="T35" fmla="*/ 63 h 63"/>
                <a:gd name="T36" fmla="*/ 109 w 118"/>
                <a:gd name="T37" fmla="*/ 57 h 63"/>
                <a:gd name="T38" fmla="*/ 109 w 118"/>
                <a:gd name="T39" fmla="*/ 51 h 63"/>
                <a:gd name="T40" fmla="*/ 99 w 118"/>
                <a:gd name="T41" fmla="*/ 46 h 63"/>
                <a:gd name="T42" fmla="*/ 89 w 118"/>
                <a:gd name="T43" fmla="*/ 46 h 63"/>
                <a:gd name="T44" fmla="*/ 79 w 118"/>
                <a:gd name="T45" fmla="*/ 40 h 63"/>
                <a:gd name="T46" fmla="*/ 69 w 118"/>
                <a:gd name="T47" fmla="*/ 34 h 63"/>
                <a:gd name="T48" fmla="*/ 69 w 118"/>
                <a:gd name="T49" fmla="*/ 34 h 63"/>
                <a:gd name="T50" fmla="*/ 59 w 118"/>
                <a:gd name="T51" fmla="*/ 29 h 63"/>
                <a:gd name="T52" fmla="*/ 49 w 118"/>
                <a:gd name="T53" fmla="*/ 29 h 63"/>
                <a:gd name="T54" fmla="*/ 39 w 118"/>
                <a:gd name="T55" fmla="*/ 23 h 63"/>
                <a:gd name="T56" fmla="*/ 29 w 118"/>
                <a:gd name="T57" fmla="*/ 23 h 63"/>
                <a:gd name="T58" fmla="*/ 29 w 118"/>
                <a:gd name="T59" fmla="*/ 17 h 63"/>
                <a:gd name="T60" fmla="*/ 20 w 118"/>
                <a:gd name="T61" fmla="*/ 17 h 63"/>
                <a:gd name="T62" fmla="*/ 10 w 118"/>
                <a:gd name="T63" fmla="*/ 12 h 63"/>
                <a:gd name="T64" fmla="*/ 10 w 118"/>
                <a:gd name="T65" fmla="*/ 12 h 63"/>
                <a:gd name="T66" fmla="*/ 0 w 118"/>
                <a:gd name="T67" fmla="*/ 6 h 63"/>
                <a:gd name="T68" fmla="*/ 0 w 118"/>
                <a:gd name="T69" fmla="*/ 0 h 6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8"/>
                <a:gd name="T106" fmla="*/ 0 h 63"/>
                <a:gd name="T107" fmla="*/ 118 w 118"/>
                <a:gd name="T108" fmla="*/ 63 h 6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8" h="63">
                  <a:moveTo>
                    <a:pt x="0" y="0"/>
                  </a:moveTo>
                  <a:lnTo>
                    <a:pt x="10" y="6"/>
                  </a:lnTo>
                  <a:lnTo>
                    <a:pt x="20" y="6"/>
                  </a:lnTo>
                  <a:lnTo>
                    <a:pt x="20" y="12"/>
                  </a:lnTo>
                  <a:lnTo>
                    <a:pt x="29" y="12"/>
                  </a:lnTo>
                  <a:lnTo>
                    <a:pt x="39" y="17"/>
                  </a:lnTo>
                  <a:lnTo>
                    <a:pt x="49" y="23"/>
                  </a:lnTo>
                  <a:lnTo>
                    <a:pt x="59" y="23"/>
                  </a:lnTo>
                  <a:lnTo>
                    <a:pt x="69" y="29"/>
                  </a:lnTo>
                  <a:lnTo>
                    <a:pt x="79" y="29"/>
                  </a:lnTo>
                  <a:lnTo>
                    <a:pt x="89" y="34"/>
                  </a:lnTo>
                  <a:lnTo>
                    <a:pt x="89" y="40"/>
                  </a:lnTo>
                  <a:lnTo>
                    <a:pt x="99" y="40"/>
                  </a:lnTo>
                  <a:lnTo>
                    <a:pt x="109" y="46"/>
                  </a:lnTo>
                  <a:lnTo>
                    <a:pt x="118" y="51"/>
                  </a:lnTo>
                  <a:lnTo>
                    <a:pt x="118" y="57"/>
                  </a:lnTo>
                  <a:lnTo>
                    <a:pt x="118" y="63"/>
                  </a:lnTo>
                  <a:lnTo>
                    <a:pt x="109" y="57"/>
                  </a:lnTo>
                  <a:lnTo>
                    <a:pt x="109" y="51"/>
                  </a:lnTo>
                  <a:lnTo>
                    <a:pt x="99" y="46"/>
                  </a:lnTo>
                  <a:lnTo>
                    <a:pt x="89" y="46"/>
                  </a:lnTo>
                  <a:lnTo>
                    <a:pt x="79" y="40"/>
                  </a:lnTo>
                  <a:lnTo>
                    <a:pt x="69" y="34"/>
                  </a:lnTo>
                  <a:lnTo>
                    <a:pt x="59" y="29"/>
                  </a:lnTo>
                  <a:lnTo>
                    <a:pt x="49" y="29"/>
                  </a:lnTo>
                  <a:lnTo>
                    <a:pt x="39" y="23"/>
                  </a:lnTo>
                  <a:lnTo>
                    <a:pt x="29" y="23"/>
                  </a:lnTo>
                  <a:lnTo>
                    <a:pt x="29" y="17"/>
                  </a:lnTo>
                  <a:lnTo>
                    <a:pt x="20" y="17"/>
                  </a:lnTo>
                  <a:lnTo>
                    <a:pt x="10" y="12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" name="Freeform 33"/>
            <p:cNvSpPr>
              <a:spLocks/>
            </p:cNvSpPr>
            <p:nvPr/>
          </p:nvSpPr>
          <p:spPr bwMode="auto">
            <a:xfrm>
              <a:off x="891" y="3592"/>
              <a:ext cx="1" cy="6"/>
            </a:xfrm>
            <a:custGeom>
              <a:avLst/>
              <a:gdLst>
                <a:gd name="T0" fmla="*/ 0 w 1"/>
                <a:gd name="T1" fmla="*/ 6 h 6"/>
                <a:gd name="T2" fmla="*/ 0 w 1"/>
                <a:gd name="T3" fmla="*/ 6 h 6"/>
                <a:gd name="T4" fmla="*/ 0 w 1"/>
                <a:gd name="T5" fmla="*/ 0 h 6"/>
                <a:gd name="T6" fmla="*/ 0 w 1"/>
                <a:gd name="T7" fmla="*/ 0 h 6"/>
                <a:gd name="T8" fmla="*/ 0 w 1"/>
                <a:gd name="T9" fmla="*/ 0 h 6"/>
                <a:gd name="T10" fmla="*/ 0 w 1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Freeform 34"/>
            <p:cNvSpPr>
              <a:spLocks/>
            </p:cNvSpPr>
            <p:nvPr/>
          </p:nvSpPr>
          <p:spPr bwMode="auto">
            <a:xfrm>
              <a:off x="1059" y="3705"/>
              <a:ext cx="10" cy="6"/>
            </a:xfrm>
            <a:custGeom>
              <a:avLst/>
              <a:gdLst>
                <a:gd name="T0" fmla="*/ 10 w 10"/>
                <a:gd name="T1" fmla="*/ 0 h 6"/>
                <a:gd name="T2" fmla="*/ 10 w 10"/>
                <a:gd name="T3" fmla="*/ 0 h 6"/>
                <a:gd name="T4" fmla="*/ 10 w 10"/>
                <a:gd name="T5" fmla="*/ 6 h 6"/>
                <a:gd name="T6" fmla="*/ 10 w 10"/>
                <a:gd name="T7" fmla="*/ 6 h 6"/>
                <a:gd name="T8" fmla="*/ 0 w 10"/>
                <a:gd name="T9" fmla="*/ 6 h 6"/>
                <a:gd name="T10" fmla="*/ 10 w 1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10" y="0"/>
                  </a:moveTo>
                  <a:lnTo>
                    <a:pt x="10" y="0"/>
                  </a:lnTo>
                  <a:lnTo>
                    <a:pt x="10" y="6"/>
                  </a:lnTo>
                  <a:lnTo>
                    <a:pt x="0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Freeform 35"/>
            <p:cNvSpPr>
              <a:spLocks/>
            </p:cNvSpPr>
            <p:nvPr/>
          </p:nvSpPr>
          <p:spPr bwMode="auto">
            <a:xfrm>
              <a:off x="950" y="3638"/>
              <a:ext cx="119" cy="73"/>
            </a:xfrm>
            <a:custGeom>
              <a:avLst/>
              <a:gdLst>
                <a:gd name="T0" fmla="*/ 0 w 119"/>
                <a:gd name="T1" fmla="*/ 0 h 73"/>
                <a:gd name="T2" fmla="*/ 10 w 119"/>
                <a:gd name="T3" fmla="*/ 5 h 73"/>
                <a:gd name="T4" fmla="*/ 10 w 119"/>
                <a:gd name="T5" fmla="*/ 5 h 73"/>
                <a:gd name="T6" fmla="*/ 20 w 119"/>
                <a:gd name="T7" fmla="*/ 11 h 73"/>
                <a:gd name="T8" fmla="*/ 30 w 119"/>
                <a:gd name="T9" fmla="*/ 11 h 73"/>
                <a:gd name="T10" fmla="*/ 30 w 119"/>
                <a:gd name="T11" fmla="*/ 17 h 73"/>
                <a:gd name="T12" fmla="*/ 40 w 119"/>
                <a:gd name="T13" fmla="*/ 22 h 73"/>
                <a:gd name="T14" fmla="*/ 50 w 119"/>
                <a:gd name="T15" fmla="*/ 22 h 73"/>
                <a:gd name="T16" fmla="*/ 59 w 119"/>
                <a:gd name="T17" fmla="*/ 28 h 73"/>
                <a:gd name="T18" fmla="*/ 69 w 119"/>
                <a:gd name="T19" fmla="*/ 33 h 73"/>
                <a:gd name="T20" fmla="*/ 69 w 119"/>
                <a:gd name="T21" fmla="*/ 33 h 73"/>
                <a:gd name="T22" fmla="*/ 79 w 119"/>
                <a:gd name="T23" fmla="*/ 39 h 73"/>
                <a:gd name="T24" fmla="*/ 89 w 119"/>
                <a:gd name="T25" fmla="*/ 45 h 73"/>
                <a:gd name="T26" fmla="*/ 99 w 119"/>
                <a:gd name="T27" fmla="*/ 50 h 73"/>
                <a:gd name="T28" fmla="*/ 109 w 119"/>
                <a:gd name="T29" fmla="*/ 56 h 73"/>
                <a:gd name="T30" fmla="*/ 109 w 119"/>
                <a:gd name="T31" fmla="*/ 62 h 73"/>
                <a:gd name="T32" fmla="*/ 119 w 119"/>
                <a:gd name="T33" fmla="*/ 67 h 73"/>
                <a:gd name="T34" fmla="*/ 109 w 119"/>
                <a:gd name="T35" fmla="*/ 73 h 73"/>
                <a:gd name="T36" fmla="*/ 109 w 119"/>
                <a:gd name="T37" fmla="*/ 67 h 73"/>
                <a:gd name="T38" fmla="*/ 99 w 119"/>
                <a:gd name="T39" fmla="*/ 62 h 73"/>
                <a:gd name="T40" fmla="*/ 89 w 119"/>
                <a:gd name="T41" fmla="*/ 56 h 73"/>
                <a:gd name="T42" fmla="*/ 89 w 119"/>
                <a:gd name="T43" fmla="*/ 50 h 73"/>
                <a:gd name="T44" fmla="*/ 79 w 119"/>
                <a:gd name="T45" fmla="*/ 45 h 73"/>
                <a:gd name="T46" fmla="*/ 69 w 119"/>
                <a:gd name="T47" fmla="*/ 39 h 73"/>
                <a:gd name="T48" fmla="*/ 59 w 119"/>
                <a:gd name="T49" fmla="*/ 39 h 73"/>
                <a:gd name="T50" fmla="*/ 50 w 119"/>
                <a:gd name="T51" fmla="*/ 33 h 73"/>
                <a:gd name="T52" fmla="*/ 50 w 119"/>
                <a:gd name="T53" fmla="*/ 28 h 73"/>
                <a:gd name="T54" fmla="*/ 40 w 119"/>
                <a:gd name="T55" fmla="*/ 28 h 73"/>
                <a:gd name="T56" fmla="*/ 30 w 119"/>
                <a:gd name="T57" fmla="*/ 22 h 73"/>
                <a:gd name="T58" fmla="*/ 20 w 119"/>
                <a:gd name="T59" fmla="*/ 17 h 73"/>
                <a:gd name="T60" fmla="*/ 20 w 119"/>
                <a:gd name="T61" fmla="*/ 17 h 73"/>
                <a:gd name="T62" fmla="*/ 10 w 119"/>
                <a:gd name="T63" fmla="*/ 11 h 73"/>
                <a:gd name="T64" fmla="*/ 0 w 119"/>
                <a:gd name="T65" fmla="*/ 11 h 73"/>
                <a:gd name="T66" fmla="*/ 0 w 119"/>
                <a:gd name="T67" fmla="*/ 5 h 73"/>
                <a:gd name="T68" fmla="*/ 0 w 119"/>
                <a:gd name="T69" fmla="*/ 0 h 7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9"/>
                <a:gd name="T106" fmla="*/ 0 h 73"/>
                <a:gd name="T107" fmla="*/ 119 w 119"/>
                <a:gd name="T108" fmla="*/ 73 h 7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9" h="73">
                  <a:moveTo>
                    <a:pt x="0" y="0"/>
                  </a:moveTo>
                  <a:lnTo>
                    <a:pt x="10" y="5"/>
                  </a:lnTo>
                  <a:lnTo>
                    <a:pt x="20" y="11"/>
                  </a:lnTo>
                  <a:lnTo>
                    <a:pt x="30" y="11"/>
                  </a:lnTo>
                  <a:lnTo>
                    <a:pt x="30" y="17"/>
                  </a:lnTo>
                  <a:lnTo>
                    <a:pt x="40" y="22"/>
                  </a:lnTo>
                  <a:lnTo>
                    <a:pt x="50" y="22"/>
                  </a:lnTo>
                  <a:lnTo>
                    <a:pt x="59" y="28"/>
                  </a:lnTo>
                  <a:lnTo>
                    <a:pt x="69" y="33"/>
                  </a:lnTo>
                  <a:lnTo>
                    <a:pt x="79" y="39"/>
                  </a:lnTo>
                  <a:lnTo>
                    <a:pt x="89" y="45"/>
                  </a:lnTo>
                  <a:lnTo>
                    <a:pt x="99" y="50"/>
                  </a:lnTo>
                  <a:lnTo>
                    <a:pt x="109" y="56"/>
                  </a:lnTo>
                  <a:lnTo>
                    <a:pt x="109" y="62"/>
                  </a:lnTo>
                  <a:lnTo>
                    <a:pt x="119" y="67"/>
                  </a:lnTo>
                  <a:lnTo>
                    <a:pt x="109" y="73"/>
                  </a:lnTo>
                  <a:lnTo>
                    <a:pt x="109" y="67"/>
                  </a:lnTo>
                  <a:lnTo>
                    <a:pt x="99" y="62"/>
                  </a:lnTo>
                  <a:lnTo>
                    <a:pt x="89" y="56"/>
                  </a:lnTo>
                  <a:lnTo>
                    <a:pt x="89" y="50"/>
                  </a:lnTo>
                  <a:lnTo>
                    <a:pt x="79" y="45"/>
                  </a:lnTo>
                  <a:lnTo>
                    <a:pt x="69" y="39"/>
                  </a:lnTo>
                  <a:lnTo>
                    <a:pt x="59" y="39"/>
                  </a:lnTo>
                  <a:lnTo>
                    <a:pt x="50" y="33"/>
                  </a:lnTo>
                  <a:lnTo>
                    <a:pt x="50" y="28"/>
                  </a:lnTo>
                  <a:lnTo>
                    <a:pt x="40" y="28"/>
                  </a:lnTo>
                  <a:lnTo>
                    <a:pt x="30" y="22"/>
                  </a:lnTo>
                  <a:lnTo>
                    <a:pt x="20" y="17"/>
                  </a:lnTo>
                  <a:lnTo>
                    <a:pt x="10" y="11"/>
                  </a:lnTo>
                  <a:lnTo>
                    <a:pt x="0" y="11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Freeform 36"/>
            <p:cNvSpPr>
              <a:spLocks/>
            </p:cNvSpPr>
            <p:nvPr/>
          </p:nvSpPr>
          <p:spPr bwMode="auto">
            <a:xfrm>
              <a:off x="950" y="3638"/>
              <a:ext cx="1" cy="5"/>
            </a:xfrm>
            <a:custGeom>
              <a:avLst/>
              <a:gdLst>
                <a:gd name="T0" fmla="*/ 0 w 1"/>
                <a:gd name="T1" fmla="*/ 5 h 5"/>
                <a:gd name="T2" fmla="*/ 0 w 1"/>
                <a:gd name="T3" fmla="*/ 5 h 5"/>
                <a:gd name="T4" fmla="*/ 0 w 1"/>
                <a:gd name="T5" fmla="*/ 0 h 5"/>
                <a:gd name="T6" fmla="*/ 0 w 1"/>
                <a:gd name="T7" fmla="*/ 0 h 5"/>
                <a:gd name="T8" fmla="*/ 0 w 1"/>
                <a:gd name="T9" fmla="*/ 0 h 5"/>
                <a:gd name="T10" fmla="*/ 0 w 1"/>
                <a:gd name="T11" fmla="*/ 5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5"/>
                <a:gd name="T20" fmla="*/ 1 w 1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5">
                  <a:moveTo>
                    <a:pt x="0" y="5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Freeform 37"/>
            <p:cNvSpPr>
              <a:spLocks/>
            </p:cNvSpPr>
            <p:nvPr/>
          </p:nvSpPr>
          <p:spPr bwMode="auto">
            <a:xfrm>
              <a:off x="1108" y="3807"/>
              <a:ext cx="10" cy="5"/>
            </a:xfrm>
            <a:custGeom>
              <a:avLst/>
              <a:gdLst>
                <a:gd name="T0" fmla="*/ 10 w 10"/>
                <a:gd name="T1" fmla="*/ 0 h 5"/>
                <a:gd name="T2" fmla="*/ 10 w 10"/>
                <a:gd name="T3" fmla="*/ 0 h 5"/>
                <a:gd name="T4" fmla="*/ 10 w 10"/>
                <a:gd name="T5" fmla="*/ 5 h 5"/>
                <a:gd name="T6" fmla="*/ 10 w 10"/>
                <a:gd name="T7" fmla="*/ 5 h 5"/>
                <a:gd name="T8" fmla="*/ 0 w 10"/>
                <a:gd name="T9" fmla="*/ 5 h 5"/>
                <a:gd name="T10" fmla="*/ 10 w 10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5"/>
                <a:gd name="T20" fmla="*/ 10 w 10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5">
                  <a:moveTo>
                    <a:pt x="10" y="0"/>
                  </a:moveTo>
                  <a:lnTo>
                    <a:pt x="10" y="0"/>
                  </a:lnTo>
                  <a:lnTo>
                    <a:pt x="10" y="5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Freeform 38"/>
            <p:cNvSpPr>
              <a:spLocks/>
            </p:cNvSpPr>
            <p:nvPr/>
          </p:nvSpPr>
          <p:spPr bwMode="auto">
            <a:xfrm>
              <a:off x="1019" y="3711"/>
              <a:ext cx="99" cy="101"/>
            </a:xfrm>
            <a:custGeom>
              <a:avLst/>
              <a:gdLst>
                <a:gd name="T0" fmla="*/ 0 w 99"/>
                <a:gd name="T1" fmla="*/ 0 h 101"/>
                <a:gd name="T2" fmla="*/ 10 w 99"/>
                <a:gd name="T3" fmla="*/ 6 h 101"/>
                <a:gd name="T4" fmla="*/ 30 w 99"/>
                <a:gd name="T5" fmla="*/ 11 h 101"/>
                <a:gd name="T6" fmla="*/ 40 w 99"/>
                <a:gd name="T7" fmla="*/ 17 h 101"/>
                <a:gd name="T8" fmla="*/ 50 w 99"/>
                <a:gd name="T9" fmla="*/ 22 h 101"/>
                <a:gd name="T10" fmla="*/ 50 w 99"/>
                <a:gd name="T11" fmla="*/ 28 h 101"/>
                <a:gd name="T12" fmla="*/ 60 w 99"/>
                <a:gd name="T13" fmla="*/ 39 h 101"/>
                <a:gd name="T14" fmla="*/ 70 w 99"/>
                <a:gd name="T15" fmla="*/ 45 h 101"/>
                <a:gd name="T16" fmla="*/ 70 w 99"/>
                <a:gd name="T17" fmla="*/ 51 h 101"/>
                <a:gd name="T18" fmla="*/ 70 w 99"/>
                <a:gd name="T19" fmla="*/ 56 h 101"/>
                <a:gd name="T20" fmla="*/ 80 w 99"/>
                <a:gd name="T21" fmla="*/ 68 h 101"/>
                <a:gd name="T22" fmla="*/ 80 w 99"/>
                <a:gd name="T23" fmla="*/ 73 h 101"/>
                <a:gd name="T24" fmla="*/ 80 w 99"/>
                <a:gd name="T25" fmla="*/ 79 h 101"/>
                <a:gd name="T26" fmla="*/ 89 w 99"/>
                <a:gd name="T27" fmla="*/ 85 h 101"/>
                <a:gd name="T28" fmla="*/ 89 w 99"/>
                <a:gd name="T29" fmla="*/ 90 h 101"/>
                <a:gd name="T30" fmla="*/ 89 w 99"/>
                <a:gd name="T31" fmla="*/ 90 h 101"/>
                <a:gd name="T32" fmla="*/ 99 w 99"/>
                <a:gd name="T33" fmla="*/ 96 h 101"/>
                <a:gd name="T34" fmla="*/ 89 w 99"/>
                <a:gd name="T35" fmla="*/ 101 h 101"/>
                <a:gd name="T36" fmla="*/ 89 w 99"/>
                <a:gd name="T37" fmla="*/ 96 h 101"/>
                <a:gd name="T38" fmla="*/ 80 w 99"/>
                <a:gd name="T39" fmla="*/ 90 h 101"/>
                <a:gd name="T40" fmla="*/ 80 w 99"/>
                <a:gd name="T41" fmla="*/ 90 h 101"/>
                <a:gd name="T42" fmla="*/ 80 w 99"/>
                <a:gd name="T43" fmla="*/ 85 h 101"/>
                <a:gd name="T44" fmla="*/ 70 w 99"/>
                <a:gd name="T45" fmla="*/ 73 h 101"/>
                <a:gd name="T46" fmla="*/ 70 w 99"/>
                <a:gd name="T47" fmla="*/ 68 h 101"/>
                <a:gd name="T48" fmla="*/ 70 w 99"/>
                <a:gd name="T49" fmla="*/ 62 h 101"/>
                <a:gd name="T50" fmla="*/ 60 w 99"/>
                <a:gd name="T51" fmla="*/ 56 h 101"/>
                <a:gd name="T52" fmla="*/ 60 w 99"/>
                <a:gd name="T53" fmla="*/ 51 h 101"/>
                <a:gd name="T54" fmla="*/ 50 w 99"/>
                <a:gd name="T55" fmla="*/ 39 h 101"/>
                <a:gd name="T56" fmla="*/ 50 w 99"/>
                <a:gd name="T57" fmla="*/ 34 h 101"/>
                <a:gd name="T58" fmla="*/ 40 w 99"/>
                <a:gd name="T59" fmla="*/ 28 h 101"/>
                <a:gd name="T60" fmla="*/ 30 w 99"/>
                <a:gd name="T61" fmla="*/ 22 h 101"/>
                <a:gd name="T62" fmla="*/ 20 w 99"/>
                <a:gd name="T63" fmla="*/ 17 h 101"/>
                <a:gd name="T64" fmla="*/ 10 w 99"/>
                <a:gd name="T65" fmla="*/ 11 h 101"/>
                <a:gd name="T66" fmla="*/ 0 w 99"/>
                <a:gd name="T67" fmla="*/ 6 h 101"/>
                <a:gd name="T68" fmla="*/ 0 w 99"/>
                <a:gd name="T69" fmla="*/ 0 h 10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99"/>
                <a:gd name="T106" fmla="*/ 0 h 101"/>
                <a:gd name="T107" fmla="*/ 99 w 99"/>
                <a:gd name="T108" fmla="*/ 101 h 10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99" h="101">
                  <a:moveTo>
                    <a:pt x="0" y="0"/>
                  </a:moveTo>
                  <a:lnTo>
                    <a:pt x="10" y="6"/>
                  </a:lnTo>
                  <a:lnTo>
                    <a:pt x="30" y="11"/>
                  </a:lnTo>
                  <a:lnTo>
                    <a:pt x="40" y="17"/>
                  </a:lnTo>
                  <a:lnTo>
                    <a:pt x="50" y="22"/>
                  </a:lnTo>
                  <a:lnTo>
                    <a:pt x="50" y="28"/>
                  </a:lnTo>
                  <a:lnTo>
                    <a:pt x="60" y="39"/>
                  </a:lnTo>
                  <a:lnTo>
                    <a:pt x="70" y="45"/>
                  </a:lnTo>
                  <a:lnTo>
                    <a:pt x="70" y="51"/>
                  </a:lnTo>
                  <a:lnTo>
                    <a:pt x="70" y="56"/>
                  </a:lnTo>
                  <a:lnTo>
                    <a:pt x="80" y="68"/>
                  </a:lnTo>
                  <a:lnTo>
                    <a:pt x="80" y="73"/>
                  </a:lnTo>
                  <a:lnTo>
                    <a:pt x="80" y="79"/>
                  </a:lnTo>
                  <a:lnTo>
                    <a:pt x="89" y="85"/>
                  </a:lnTo>
                  <a:lnTo>
                    <a:pt x="89" y="90"/>
                  </a:lnTo>
                  <a:lnTo>
                    <a:pt x="99" y="96"/>
                  </a:lnTo>
                  <a:lnTo>
                    <a:pt x="89" y="101"/>
                  </a:lnTo>
                  <a:lnTo>
                    <a:pt x="89" y="96"/>
                  </a:lnTo>
                  <a:lnTo>
                    <a:pt x="80" y="90"/>
                  </a:lnTo>
                  <a:lnTo>
                    <a:pt x="80" y="85"/>
                  </a:lnTo>
                  <a:lnTo>
                    <a:pt x="70" y="73"/>
                  </a:lnTo>
                  <a:lnTo>
                    <a:pt x="70" y="68"/>
                  </a:lnTo>
                  <a:lnTo>
                    <a:pt x="70" y="62"/>
                  </a:lnTo>
                  <a:lnTo>
                    <a:pt x="60" y="56"/>
                  </a:lnTo>
                  <a:lnTo>
                    <a:pt x="60" y="51"/>
                  </a:lnTo>
                  <a:lnTo>
                    <a:pt x="50" y="39"/>
                  </a:lnTo>
                  <a:lnTo>
                    <a:pt x="50" y="34"/>
                  </a:lnTo>
                  <a:lnTo>
                    <a:pt x="40" y="28"/>
                  </a:lnTo>
                  <a:lnTo>
                    <a:pt x="30" y="22"/>
                  </a:lnTo>
                  <a:lnTo>
                    <a:pt x="20" y="17"/>
                  </a:lnTo>
                  <a:lnTo>
                    <a:pt x="10" y="11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Freeform 39"/>
            <p:cNvSpPr>
              <a:spLocks/>
            </p:cNvSpPr>
            <p:nvPr/>
          </p:nvSpPr>
          <p:spPr bwMode="auto">
            <a:xfrm>
              <a:off x="1009" y="3711"/>
              <a:ext cx="10" cy="6"/>
            </a:xfrm>
            <a:custGeom>
              <a:avLst/>
              <a:gdLst>
                <a:gd name="T0" fmla="*/ 10 w 10"/>
                <a:gd name="T1" fmla="*/ 6 h 6"/>
                <a:gd name="T2" fmla="*/ 0 w 10"/>
                <a:gd name="T3" fmla="*/ 6 h 6"/>
                <a:gd name="T4" fmla="*/ 0 w 10"/>
                <a:gd name="T5" fmla="*/ 0 h 6"/>
                <a:gd name="T6" fmla="*/ 0 w 10"/>
                <a:gd name="T7" fmla="*/ 0 h 6"/>
                <a:gd name="T8" fmla="*/ 10 w 10"/>
                <a:gd name="T9" fmla="*/ 0 h 6"/>
                <a:gd name="T10" fmla="*/ 1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10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Freeform 40"/>
            <p:cNvSpPr>
              <a:spLocks/>
            </p:cNvSpPr>
            <p:nvPr/>
          </p:nvSpPr>
          <p:spPr bwMode="auto">
            <a:xfrm>
              <a:off x="1118" y="3863"/>
              <a:ext cx="1" cy="6"/>
            </a:xfrm>
            <a:custGeom>
              <a:avLst/>
              <a:gdLst>
                <a:gd name="T0" fmla="*/ 0 w 1"/>
                <a:gd name="T1" fmla="*/ 0 h 6"/>
                <a:gd name="T2" fmla="*/ 0 w 1"/>
                <a:gd name="T3" fmla="*/ 0 h 6"/>
                <a:gd name="T4" fmla="*/ 0 w 1"/>
                <a:gd name="T5" fmla="*/ 6 h 6"/>
                <a:gd name="T6" fmla="*/ 0 w 1"/>
                <a:gd name="T7" fmla="*/ 6 h 6"/>
                <a:gd name="T8" fmla="*/ 0 w 1"/>
                <a:gd name="T9" fmla="*/ 0 h 6"/>
                <a:gd name="T10" fmla="*/ 0 w 1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Freeform 41"/>
            <p:cNvSpPr>
              <a:spLocks/>
            </p:cNvSpPr>
            <p:nvPr/>
          </p:nvSpPr>
          <p:spPr bwMode="auto">
            <a:xfrm>
              <a:off x="1049" y="3750"/>
              <a:ext cx="69" cy="113"/>
            </a:xfrm>
            <a:custGeom>
              <a:avLst/>
              <a:gdLst>
                <a:gd name="T0" fmla="*/ 10 w 69"/>
                <a:gd name="T1" fmla="*/ 0 h 113"/>
                <a:gd name="T2" fmla="*/ 10 w 69"/>
                <a:gd name="T3" fmla="*/ 0 h 113"/>
                <a:gd name="T4" fmla="*/ 10 w 69"/>
                <a:gd name="T5" fmla="*/ 6 h 113"/>
                <a:gd name="T6" fmla="*/ 20 w 69"/>
                <a:gd name="T7" fmla="*/ 12 h 113"/>
                <a:gd name="T8" fmla="*/ 20 w 69"/>
                <a:gd name="T9" fmla="*/ 17 h 113"/>
                <a:gd name="T10" fmla="*/ 30 w 69"/>
                <a:gd name="T11" fmla="*/ 29 h 113"/>
                <a:gd name="T12" fmla="*/ 30 w 69"/>
                <a:gd name="T13" fmla="*/ 34 h 113"/>
                <a:gd name="T14" fmla="*/ 40 w 69"/>
                <a:gd name="T15" fmla="*/ 40 h 113"/>
                <a:gd name="T16" fmla="*/ 40 w 69"/>
                <a:gd name="T17" fmla="*/ 51 h 113"/>
                <a:gd name="T18" fmla="*/ 50 w 69"/>
                <a:gd name="T19" fmla="*/ 57 h 113"/>
                <a:gd name="T20" fmla="*/ 50 w 69"/>
                <a:gd name="T21" fmla="*/ 68 h 113"/>
                <a:gd name="T22" fmla="*/ 50 w 69"/>
                <a:gd name="T23" fmla="*/ 74 h 113"/>
                <a:gd name="T24" fmla="*/ 59 w 69"/>
                <a:gd name="T25" fmla="*/ 85 h 113"/>
                <a:gd name="T26" fmla="*/ 59 w 69"/>
                <a:gd name="T27" fmla="*/ 91 h 113"/>
                <a:gd name="T28" fmla="*/ 69 w 69"/>
                <a:gd name="T29" fmla="*/ 96 h 113"/>
                <a:gd name="T30" fmla="*/ 69 w 69"/>
                <a:gd name="T31" fmla="*/ 108 h 113"/>
                <a:gd name="T32" fmla="*/ 69 w 69"/>
                <a:gd name="T33" fmla="*/ 113 h 113"/>
                <a:gd name="T34" fmla="*/ 69 w 69"/>
                <a:gd name="T35" fmla="*/ 113 h 113"/>
                <a:gd name="T36" fmla="*/ 59 w 69"/>
                <a:gd name="T37" fmla="*/ 108 h 113"/>
                <a:gd name="T38" fmla="*/ 59 w 69"/>
                <a:gd name="T39" fmla="*/ 102 h 113"/>
                <a:gd name="T40" fmla="*/ 59 w 69"/>
                <a:gd name="T41" fmla="*/ 96 h 113"/>
                <a:gd name="T42" fmla="*/ 50 w 69"/>
                <a:gd name="T43" fmla="*/ 85 h 113"/>
                <a:gd name="T44" fmla="*/ 50 w 69"/>
                <a:gd name="T45" fmla="*/ 79 h 113"/>
                <a:gd name="T46" fmla="*/ 40 w 69"/>
                <a:gd name="T47" fmla="*/ 68 h 113"/>
                <a:gd name="T48" fmla="*/ 40 w 69"/>
                <a:gd name="T49" fmla="*/ 62 h 113"/>
                <a:gd name="T50" fmla="*/ 40 w 69"/>
                <a:gd name="T51" fmla="*/ 51 h 113"/>
                <a:gd name="T52" fmla="*/ 30 w 69"/>
                <a:gd name="T53" fmla="*/ 46 h 113"/>
                <a:gd name="T54" fmla="*/ 30 w 69"/>
                <a:gd name="T55" fmla="*/ 40 h 113"/>
                <a:gd name="T56" fmla="*/ 20 w 69"/>
                <a:gd name="T57" fmla="*/ 29 h 113"/>
                <a:gd name="T58" fmla="*/ 20 w 69"/>
                <a:gd name="T59" fmla="*/ 23 h 113"/>
                <a:gd name="T60" fmla="*/ 10 w 69"/>
                <a:gd name="T61" fmla="*/ 17 h 113"/>
                <a:gd name="T62" fmla="*/ 10 w 69"/>
                <a:gd name="T63" fmla="*/ 12 h 113"/>
                <a:gd name="T64" fmla="*/ 10 w 69"/>
                <a:gd name="T65" fmla="*/ 6 h 113"/>
                <a:gd name="T66" fmla="*/ 0 w 69"/>
                <a:gd name="T67" fmla="*/ 6 h 113"/>
                <a:gd name="T68" fmla="*/ 10 w 69"/>
                <a:gd name="T69" fmla="*/ 0 h 1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9"/>
                <a:gd name="T106" fmla="*/ 0 h 113"/>
                <a:gd name="T107" fmla="*/ 69 w 69"/>
                <a:gd name="T108" fmla="*/ 113 h 1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9" h="113">
                  <a:moveTo>
                    <a:pt x="10" y="0"/>
                  </a:moveTo>
                  <a:lnTo>
                    <a:pt x="10" y="0"/>
                  </a:lnTo>
                  <a:lnTo>
                    <a:pt x="10" y="6"/>
                  </a:lnTo>
                  <a:lnTo>
                    <a:pt x="20" y="12"/>
                  </a:lnTo>
                  <a:lnTo>
                    <a:pt x="20" y="17"/>
                  </a:lnTo>
                  <a:lnTo>
                    <a:pt x="30" y="29"/>
                  </a:lnTo>
                  <a:lnTo>
                    <a:pt x="30" y="34"/>
                  </a:lnTo>
                  <a:lnTo>
                    <a:pt x="40" y="40"/>
                  </a:lnTo>
                  <a:lnTo>
                    <a:pt x="40" y="51"/>
                  </a:lnTo>
                  <a:lnTo>
                    <a:pt x="50" y="57"/>
                  </a:lnTo>
                  <a:lnTo>
                    <a:pt x="50" y="68"/>
                  </a:lnTo>
                  <a:lnTo>
                    <a:pt x="50" y="74"/>
                  </a:lnTo>
                  <a:lnTo>
                    <a:pt x="59" y="85"/>
                  </a:lnTo>
                  <a:lnTo>
                    <a:pt x="59" y="91"/>
                  </a:lnTo>
                  <a:lnTo>
                    <a:pt x="69" y="96"/>
                  </a:lnTo>
                  <a:lnTo>
                    <a:pt x="69" y="108"/>
                  </a:lnTo>
                  <a:lnTo>
                    <a:pt x="69" y="113"/>
                  </a:lnTo>
                  <a:lnTo>
                    <a:pt x="59" y="108"/>
                  </a:lnTo>
                  <a:lnTo>
                    <a:pt x="59" y="102"/>
                  </a:lnTo>
                  <a:lnTo>
                    <a:pt x="59" y="96"/>
                  </a:lnTo>
                  <a:lnTo>
                    <a:pt x="50" y="85"/>
                  </a:lnTo>
                  <a:lnTo>
                    <a:pt x="50" y="79"/>
                  </a:lnTo>
                  <a:lnTo>
                    <a:pt x="40" y="68"/>
                  </a:lnTo>
                  <a:lnTo>
                    <a:pt x="40" y="62"/>
                  </a:lnTo>
                  <a:lnTo>
                    <a:pt x="40" y="51"/>
                  </a:lnTo>
                  <a:lnTo>
                    <a:pt x="30" y="46"/>
                  </a:lnTo>
                  <a:lnTo>
                    <a:pt x="30" y="40"/>
                  </a:lnTo>
                  <a:lnTo>
                    <a:pt x="20" y="29"/>
                  </a:lnTo>
                  <a:lnTo>
                    <a:pt x="20" y="23"/>
                  </a:lnTo>
                  <a:lnTo>
                    <a:pt x="10" y="17"/>
                  </a:lnTo>
                  <a:lnTo>
                    <a:pt x="10" y="12"/>
                  </a:lnTo>
                  <a:lnTo>
                    <a:pt x="10" y="6"/>
                  </a:lnTo>
                  <a:lnTo>
                    <a:pt x="0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Freeform 42"/>
            <p:cNvSpPr>
              <a:spLocks/>
            </p:cNvSpPr>
            <p:nvPr/>
          </p:nvSpPr>
          <p:spPr bwMode="auto">
            <a:xfrm>
              <a:off x="1049" y="3750"/>
              <a:ext cx="10" cy="6"/>
            </a:xfrm>
            <a:custGeom>
              <a:avLst/>
              <a:gdLst>
                <a:gd name="T0" fmla="*/ 0 w 10"/>
                <a:gd name="T1" fmla="*/ 6 h 6"/>
                <a:gd name="T2" fmla="*/ 0 w 10"/>
                <a:gd name="T3" fmla="*/ 0 h 6"/>
                <a:gd name="T4" fmla="*/ 0 w 10"/>
                <a:gd name="T5" fmla="*/ 0 h 6"/>
                <a:gd name="T6" fmla="*/ 0 w 10"/>
                <a:gd name="T7" fmla="*/ 0 h 6"/>
                <a:gd name="T8" fmla="*/ 10 w 10"/>
                <a:gd name="T9" fmla="*/ 0 h 6"/>
                <a:gd name="T10" fmla="*/ 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6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9" name="Freeform 43"/>
            <p:cNvSpPr>
              <a:spLocks/>
            </p:cNvSpPr>
            <p:nvPr/>
          </p:nvSpPr>
          <p:spPr bwMode="auto">
            <a:xfrm>
              <a:off x="1079" y="4004"/>
              <a:ext cx="10" cy="1"/>
            </a:xfrm>
            <a:custGeom>
              <a:avLst/>
              <a:gdLst>
                <a:gd name="T0" fmla="*/ 10 w 10"/>
                <a:gd name="T1" fmla="*/ 0 h 1"/>
                <a:gd name="T2" fmla="*/ 10 w 10"/>
                <a:gd name="T3" fmla="*/ 0 h 1"/>
                <a:gd name="T4" fmla="*/ 10 w 10"/>
                <a:gd name="T5" fmla="*/ 0 h 1"/>
                <a:gd name="T6" fmla="*/ 10 w 10"/>
                <a:gd name="T7" fmla="*/ 0 h 1"/>
                <a:gd name="T8" fmla="*/ 0 w 10"/>
                <a:gd name="T9" fmla="*/ 0 h 1"/>
                <a:gd name="T10" fmla="*/ 10 w 10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1"/>
                <a:gd name="T20" fmla="*/ 10 w 10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1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Freeform 44"/>
            <p:cNvSpPr>
              <a:spLocks/>
            </p:cNvSpPr>
            <p:nvPr/>
          </p:nvSpPr>
          <p:spPr bwMode="auto">
            <a:xfrm>
              <a:off x="1079" y="3829"/>
              <a:ext cx="29" cy="175"/>
            </a:xfrm>
            <a:custGeom>
              <a:avLst/>
              <a:gdLst>
                <a:gd name="T0" fmla="*/ 10 w 29"/>
                <a:gd name="T1" fmla="*/ 0 h 175"/>
                <a:gd name="T2" fmla="*/ 20 w 29"/>
                <a:gd name="T3" fmla="*/ 17 h 175"/>
                <a:gd name="T4" fmla="*/ 20 w 29"/>
                <a:gd name="T5" fmla="*/ 29 h 175"/>
                <a:gd name="T6" fmla="*/ 20 w 29"/>
                <a:gd name="T7" fmla="*/ 45 h 175"/>
                <a:gd name="T8" fmla="*/ 29 w 29"/>
                <a:gd name="T9" fmla="*/ 57 h 175"/>
                <a:gd name="T10" fmla="*/ 29 w 29"/>
                <a:gd name="T11" fmla="*/ 68 h 175"/>
                <a:gd name="T12" fmla="*/ 29 w 29"/>
                <a:gd name="T13" fmla="*/ 79 h 175"/>
                <a:gd name="T14" fmla="*/ 29 w 29"/>
                <a:gd name="T15" fmla="*/ 91 h 175"/>
                <a:gd name="T16" fmla="*/ 20 w 29"/>
                <a:gd name="T17" fmla="*/ 108 h 175"/>
                <a:gd name="T18" fmla="*/ 20 w 29"/>
                <a:gd name="T19" fmla="*/ 113 h 175"/>
                <a:gd name="T20" fmla="*/ 20 w 29"/>
                <a:gd name="T21" fmla="*/ 124 h 175"/>
                <a:gd name="T22" fmla="*/ 20 w 29"/>
                <a:gd name="T23" fmla="*/ 136 h 175"/>
                <a:gd name="T24" fmla="*/ 10 w 29"/>
                <a:gd name="T25" fmla="*/ 147 h 175"/>
                <a:gd name="T26" fmla="*/ 10 w 29"/>
                <a:gd name="T27" fmla="*/ 153 h 175"/>
                <a:gd name="T28" fmla="*/ 10 w 29"/>
                <a:gd name="T29" fmla="*/ 158 h 175"/>
                <a:gd name="T30" fmla="*/ 10 w 29"/>
                <a:gd name="T31" fmla="*/ 170 h 175"/>
                <a:gd name="T32" fmla="*/ 10 w 29"/>
                <a:gd name="T33" fmla="*/ 175 h 175"/>
                <a:gd name="T34" fmla="*/ 0 w 29"/>
                <a:gd name="T35" fmla="*/ 175 h 175"/>
                <a:gd name="T36" fmla="*/ 0 w 29"/>
                <a:gd name="T37" fmla="*/ 170 h 175"/>
                <a:gd name="T38" fmla="*/ 0 w 29"/>
                <a:gd name="T39" fmla="*/ 158 h 175"/>
                <a:gd name="T40" fmla="*/ 10 w 29"/>
                <a:gd name="T41" fmla="*/ 153 h 175"/>
                <a:gd name="T42" fmla="*/ 10 w 29"/>
                <a:gd name="T43" fmla="*/ 141 h 175"/>
                <a:gd name="T44" fmla="*/ 10 w 29"/>
                <a:gd name="T45" fmla="*/ 136 h 175"/>
                <a:gd name="T46" fmla="*/ 10 w 29"/>
                <a:gd name="T47" fmla="*/ 124 h 175"/>
                <a:gd name="T48" fmla="*/ 20 w 29"/>
                <a:gd name="T49" fmla="*/ 113 h 175"/>
                <a:gd name="T50" fmla="*/ 20 w 29"/>
                <a:gd name="T51" fmla="*/ 102 h 175"/>
                <a:gd name="T52" fmla="*/ 20 w 29"/>
                <a:gd name="T53" fmla="*/ 91 h 175"/>
                <a:gd name="T54" fmla="*/ 20 w 29"/>
                <a:gd name="T55" fmla="*/ 79 h 175"/>
                <a:gd name="T56" fmla="*/ 20 w 29"/>
                <a:gd name="T57" fmla="*/ 68 h 175"/>
                <a:gd name="T58" fmla="*/ 20 w 29"/>
                <a:gd name="T59" fmla="*/ 57 h 175"/>
                <a:gd name="T60" fmla="*/ 20 w 29"/>
                <a:gd name="T61" fmla="*/ 45 h 175"/>
                <a:gd name="T62" fmla="*/ 10 w 29"/>
                <a:gd name="T63" fmla="*/ 34 h 175"/>
                <a:gd name="T64" fmla="*/ 10 w 29"/>
                <a:gd name="T65" fmla="*/ 17 h 175"/>
                <a:gd name="T66" fmla="*/ 0 w 29"/>
                <a:gd name="T67" fmla="*/ 6 h 175"/>
                <a:gd name="T68" fmla="*/ 10 w 29"/>
                <a:gd name="T69" fmla="*/ 0 h 17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9"/>
                <a:gd name="T106" fmla="*/ 0 h 175"/>
                <a:gd name="T107" fmla="*/ 29 w 29"/>
                <a:gd name="T108" fmla="*/ 175 h 17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9" h="175">
                  <a:moveTo>
                    <a:pt x="10" y="0"/>
                  </a:moveTo>
                  <a:lnTo>
                    <a:pt x="20" y="17"/>
                  </a:lnTo>
                  <a:lnTo>
                    <a:pt x="20" y="29"/>
                  </a:lnTo>
                  <a:lnTo>
                    <a:pt x="20" y="45"/>
                  </a:lnTo>
                  <a:lnTo>
                    <a:pt x="29" y="57"/>
                  </a:lnTo>
                  <a:lnTo>
                    <a:pt x="29" y="68"/>
                  </a:lnTo>
                  <a:lnTo>
                    <a:pt x="29" y="79"/>
                  </a:lnTo>
                  <a:lnTo>
                    <a:pt x="29" y="91"/>
                  </a:lnTo>
                  <a:lnTo>
                    <a:pt x="20" y="108"/>
                  </a:lnTo>
                  <a:lnTo>
                    <a:pt x="20" y="113"/>
                  </a:lnTo>
                  <a:lnTo>
                    <a:pt x="20" y="124"/>
                  </a:lnTo>
                  <a:lnTo>
                    <a:pt x="20" y="136"/>
                  </a:lnTo>
                  <a:lnTo>
                    <a:pt x="10" y="147"/>
                  </a:lnTo>
                  <a:lnTo>
                    <a:pt x="10" y="153"/>
                  </a:lnTo>
                  <a:lnTo>
                    <a:pt x="10" y="158"/>
                  </a:lnTo>
                  <a:lnTo>
                    <a:pt x="10" y="170"/>
                  </a:lnTo>
                  <a:lnTo>
                    <a:pt x="10" y="175"/>
                  </a:lnTo>
                  <a:lnTo>
                    <a:pt x="0" y="175"/>
                  </a:lnTo>
                  <a:lnTo>
                    <a:pt x="0" y="170"/>
                  </a:lnTo>
                  <a:lnTo>
                    <a:pt x="0" y="158"/>
                  </a:lnTo>
                  <a:lnTo>
                    <a:pt x="10" y="153"/>
                  </a:lnTo>
                  <a:lnTo>
                    <a:pt x="10" y="141"/>
                  </a:lnTo>
                  <a:lnTo>
                    <a:pt x="10" y="136"/>
                  </a:lnTo>
                  <a:lnTo>
                    <a:pt x="10" y="124"/>
                  </a:lnTo>
                  <a:lnTo>
                    <a:pt x="20" y="113"/>
                  </a:lnTo>
                  <a:lnTo>
                    <a:pt x="20" y="102"/>
                  </a:lnTo>
                  <a:lnTo>
                    <a:pt x="20" y="91"/>
                  </a:lnTo>
                  <a:lnTo>
                    <a:pt x="20" y="79"/>
                  </a:lnTo>
                  <a:lnTo>
                    <a:pt x="20" y="68"/>
                  </a:lnTo>
                  <a:lnTo>
                    <a:pt x="20" y="57"/>
                  </a:lnTo>
                  <a:lnTo>
                    <a:pt x="20" y="45"/>
                  </a:lnTo>
                  <a:lnTo>
                    <a:pt x="10" y="34"/>
                  </a:lnTo>
                  <a:lnTo>
                    <a:pt x="10" y="17"/>
                  </a:lnTo>
                  <a:lnTo>
                    <a:pt x="0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Freeform 45"/>
            <p:cNvSpPr>
              <a:spLocks/>
            </p:cNvSpPr>
            <p:nvPr/>
          </p:nvSpPr>
          <p:spPr bwMode="auto">
            <a:xfrm>
              <a:off x="1079" y="3829"/>
              <a:ext cx="10" cy="6"/>
            </a:xfrm>
            <a:custGeom>
              <a:avLst/>
              <a:gdLst>
                <a:gd name="T0" fmla="*/ 0 w 10"/>
                <a:gd name="T1" fmla="*/ 6 h 6"/>
                <a:gd name="T2" fmla="*/ 0 w 10"/>
                <a:gd name="T3" fmla="*/ 6 h 6"/>
                <a:gd name="T4" fmla="*/ 0 w 10"/>
                <a:gd name="T5" fmla="*/ 0 h 6"/>
                <a:gd name="T6" fmla="*/ 0 w 10"/>
                <a:gd name="T7" fmla="*/ 0 h 6"/>
                <a:gd name="T8" fmla="*/ 10 w 10"/>
                <a:gd name="T9" fmla="*/ 0 h 6"/>
                <a:gd name="T10" fmla="*/ 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1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Freeform 46"/>
            <p:cNvSpPr>
              <a:spLocks/>
            </p:cNvSpPr>
            <p:nvPr/>
          </p:nvSpPr>
          <p:spPr bwMode="auto">
            <a:xfrm>
              <a:off x="970" y="3581"/>
              <a:ext cx="10" cy="6"/>
            </a:xfrm>
            <a:custGeom>
              <a:avLst/>
              <a:gdLst>
                <a:gd name="T0" fmla="*/ 10 w 10"/>
                <a:gd name="T1" fmla="*/ 0 h 6"/>
                <a:gd name="T2" fmla="*/ 10 w 10"/>
                <a:gd name="T3" fmla="*/ 0 h 6"/>
                <a:gd name="T4" fmla="*/ 10 w 10"/>
                <a:gd name="T5" fmla="*/ 0 h 6"/>
                <a:gd name="T6" fmla="*/ 0 w 10"/>
                <a:gd name="T7" fmla="*/ 6 h 6"/>
                <a:gd name="T8" fmla="*/ 0 w 10"/>
                <a:gd name="T9" fmla="*/ 6 h 6"/>
                <a:gd name="T10" fmla="*/ 10 w 1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10" y="0"/>
                  </a:moveTo>
                  <a:lnTo>
                    <a:pt x="10" y="0"/>
                  </a:lnTo>
                  <a:lnTo>
                    <a:pt x="0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3" name="Freeform 47"/>
            <p:cNvSpPr>
              <a:spLocks/>
            </p:cNvSpPr>
            <p:nvPr/>
          </p:nvSpPr>
          <p:spPr bwMode="auto">
            <a:xfrm>
              <a:off x="851" y="3519"/>
              <a:ext cx="129" cy="68"/>
            </a:xfrm>
            <a:custGeom>
              <a:avLst/>
              <a:gdLst>
                <a:gd name="T0" fmla="*/ 10 w 129"/>
                <a:gd name="T1" fmla="*/ 0 h 68"/>
                <a:gd name="T2" fmla="*/ 10 w 129"/>
                <a:gd name="T3" fmla="*/ 0 h 68"/>
                <a:gd name="T4" fmla="*/ 20 w 129"/>
                <a:gd name="T5" fmla="*/ 6 h 68"/>
                <a:gd name="T6" fmla="*/ 30 w 129"/>
                <a:gd name="T7" fmla="*/ 6 h 68"/>
                <a:gd name="T8" fmla="*/ 30 w 129"/>
                <a:gd name="T9" fmla="*/ 11 h 68"/>
                <a:gd name="T10" fmla="*/ 40 w 129"/>
                <a:gd name="T11" fmla="*/ 11 h 68"/>
                <a:gd name="T12" fmla="*/ 50 w 129"/>
                <a:gd name="T13" fmla="*/ 17 h 68"/>
                <a:gd name="T14" fmla="*/ 60 w 129"/>
                <a:gd name="T15" fmla="*/ 23 h 68"/>
                <a:gd name="T16" fmla="*/ 60 w 129"/>
                <a:gd name="T17" fmla="*/ 28 h 68"/>
                <a:gd name="T18" fmla="*/ 69 w 129"/>
                <a:gd name="T19" fmla="*/ 28 h 68"/>
                <a:gd name="T20" fmla="*/ 79 w 129"/>
                <a:gd name="T21" fmla="*/ 34 h 68"/>
                <a:gd name="T22" fmla="*/ 89 w 129"/>
                <a:gd name="T23" fmla="*/ 40 h 68"/>
                <a:gd name="T24" fmla="*/ 89 w 129"/>
                <a:gd name="T25" fmla="*/ 45 h 68"/>
                <a:gd name="T26" fmla="*/ 99 w 129"/>
                <a:gd name="T27" fmla="*/ 45 h 68"/>
                <a:gd name="T28" fmla="*/ 109 w 129"/>
                <a:gd name="T29" fmla="*/ 51 h 68"/>
                <a:gd name="T30" fmla="*/ 119 w 129"/>
                <a:gd name="T31" fmla="*/ 57 h 68"/>
                <a:gd name="T32" fmla="*/ 129 w 129"/>
                <a:gd name="T33" fmla="*/ 62 h 68"/>
                <a:gd name="T34" fmla="*/ 119 w 129"/>
                <a:gd name="T35" fmla="*/ 68 h 68"/>
                <a:gd name="T36" fmla="*/ 109 w 129"/>
                <a:gd name="T37" fmla="*/ 62 h 68"/>
                <a:gd name="T38" fmla="*/ 109 w 129"/>
                <a:gd name="T39" fmla="*/ 57 h 68"/>
                <a:gd name="T40" fmla="*/ 99 w 129"/>
                <a:gd name="T41" fmla="*/ 51 h 68"/>
                <a:gd name="T42" fmla="*/ 89 w 129"/>
                <a:gd name="T43" fmla="*/ 51 h 68"/>
                <a:gd name="T44" fmla="*/ 79 w 129"/>
                <a:gd name="T45" fmla="*/ 45 h 68"/>
                <a:gd name="T46" fmla="*/ 69 w 129"/>
                <a:gd name="T47" fmla="*/ 40 h 68"/>
                <a:gd name="T48" fmla="*/ 69 w 129"/>
                <a:gd name="T49" fmla="*/ 34 h 68"/>
                <a:gd name="T50" fmla="*/ 60 w 129"/>
                <a:gd name="T51" fmla="*/ 34 h 68"/>
                <a:gd name="T52" fmla="*/ 50 w 129"/>
                <a:gd name="T53" fmla="*/ 28 h 68"/>
                <a:gd name="T54" fmla="*/ 50 w 129"/>
                <a:gd name="T55" fmla="*/ 23 h 68"/>
                <a:gd name="T56" fmla="*/ 40 w 129"/>
                <a:gd name="T57" fmla="*/ 23 h 68"/>
                <a:gd name="T58" fmla="*/ 30 w 129"/>
                <a:gd name="T59" fmla="*/ 17 h 68"/>
                <a:gd name="T60" fmla="*/ 20 w 129"/>
                <a:gd name="T61" fmla="*/ 11 h 68"/>
                <a:gd name="T62" fmla="*/ 20 w 129"/>
                <a:gd name="T63" fmla="*/ 11 h 68"/>
                <a:gd name="T64" fmla="*/ 10 w 129"/>
                <a:gd name="T65" fmla="*/ 6 h 68"/>
                <a:gd name="T66" fmla="*/ 0 w 129"/>
                <a:gd name="T67" fmla="*/ 6 h 68"/>
                <a:gd name="T68" fmla="*/ 10 w 129"/>
                <a:gd name="T69" fmla="*/ 0 h 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9"/>
                <a:gd name="T106" fmla="*/ 0 h 68"/>
                <a:gd name="T107" fmla="*/ 129 w 129"/>
                <a:gd name="T108" fmla="*/ 68 h 6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9" h="68">
                  <a:moveTo>
                    <a:pt x="10" y="0"/>
                  </a:moveTo>
                  <a:lnTo>
                    <a:pt x="10" y="0"/>
                  </a:lnTo>
                  <a:lnTo>
                    <a:pt x="20" y="6"/>
                  </a:lnTo>
                  <a:lnTo>
                    <a:pt x="30" y="6"/>
                  </a:lnTo>
                  <a:lnTo>
                    <a:pt x="30" y="11"/>
                  </a:lnTo>
                  <a:lnTo>
                    <a:pt x="40" y="11"/>
                  </a:lnTo>
                  <a:lnTo>
                    <a:pt x="50" y="17"/>
                  </a:lnTo>
                  <a:lnTo>
                    <a:pt x="60" y="23"/>
                  </a:lnTo>
                  <a:lnTo>
                    <a:pt x="60" y="28"/>
                  </a:lnTo>
                  <a:lnTo>
                    <a:pt x="69" y="28"/>
                  </a:lnTo>
                  <a:lnTo>
                    <a:pt x="79" y="34"/>
                  </a:lnTo>
                  <a:lnTo>
                    <a:pt x="89" y="40"/>
                  </a:lnTo>
                  <a:lnTo>
                    <a:pt x="89" y="45"/>
                  </a:lnTo>
                  <a:lnTo>
                    <a:pt x="99" y="45"/>
                  </a:lnTo>
                  <a:lnTo>
                    <a:pt x="109" y="51"/>
                  </a:lnTo>
                  <a:lnTo>
                    <a:pt x="119" y="57"/>
                  </a:lnTo>
                  <a:lnTo>
                    <a:pt x="129" y="62"/>
                  </a:lnTo>
                  <a:lnTo>
                    <a:pt x="119" y="68"/>
                  </a:lnTo>
                  <a:lnTo>
                    <a:pt x="109" y="62"/>
                  </a:lnTo>
                  <a:lnTo>
                    <a:pt x="109" y="57"/>
                  </a:lnTo>
                  <a:lnTo>
                    <a:pt x="99" y="51"/>
                  </a:lnTo>
                  <a:lnTo>
                    <a:pt x="89" y="51"/>
                  </a:lnTo>
                  <a:lnTo>
                    <a:pt x="79" y="45"/>
                  </a:lnTo>
                  <a:lnTo>
                    <a:pt x="69" y="40"/>
                  </a:lnTo>
                  <a:lnTo>
                    <a:pt x="69" y="34"/>
                  </a:lnTo>
                  <a:lnTo>
                    <a:pt x="60" y="34"/>
                  </a:lnTo>
                  <a:lnTo>
                    <a:pt x="50" y="28"/>
                  </a:lnTo>
                  <a:lnTo>
                    <a:pt x="50" y="23"/>
                  </a:lnTo>
                  <a:lnTo>
                    <a:pt x="40" y="23"/>
                  </a:lnTo>
                  <a:lnTo>
                    <a:pt x="30" y="17"/>
                  </a:lnTo>
                  <a:lnTo>
                    <a:pt x="20" y="11"/>
                  </a:lnTo>
                  <a:lnTo>
                    <a:pt x="10" y="6"/>
                  </a:lnTo>
                  <a:lnTo>
                    <a:pt x="0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Freeform 48"/>
            <p:cNvSpPr>
              <a:spLocks/>
            </p:cNvSpPr>
            <p:nvPr/>
          </p:nvSpPr>
          <p:spPr bwMode="auto">
            <a:xfrm>
              <a:off x="851" y="3519"/>
              <a:ext cx="10" cy="6"/>
            </a:xfrm>
            <a:custGeom>
              <a:avLst/>
              <a:gdLst>
                <a:gd name="T0" fmla="*/ 0 w 10"/>
                <a:gd name="T1" fmla="*/ 6 h 6"/>
                <a:gd name="T2" fmla="*/ 0 w 10"/>
                <a:gd name="T3" fmla="*/ 0 h 6"/>
                <a:gd name="T4" fmla="*/ 0 w 10"/>
                <a:gd name="T5" fmla="*/ 0 h 6"/>
                <a:gd name="T6" fmla="*/ 0 w 10"/>
                <a:gd name="T7" fmla="*/ 0 h 6"/>
                <a:gd name="T8" fmla="*/ 10 w 10"/>
                <a:gd name="T9" fmla="*/ 0 h 6"/>
                <a:gd name="T10" fmla="*/ 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6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Freeform 49"/>
            <p:cNvSpPr>
              <a:spLocks/>
            </p:cNvSpPr>
            <p:nvPr/>
          </p:nvSpPr>
          <p:spPr bwMode="auto">
            <a:xfrm>
              <a:off x="1089" y="3655"/>
              <a:ext cx="10" cy="5"/>
            </a:xfrm>
            <a:custGeom>
              <a:avLst/>
              <a:gdLst>
                <a:gd name="T0" fmla="*/ 10 w 10"/>
                <a:gd name="T1" fmla="*/ 0 h 5"/>
                <a:gd name="T2" fmla="*/ 10 w 10"/>
                <a:gd name="T3" fmla="*/ 0 h 5"/>
                <a:gd name="T4" fmla="*/ 10 w 10"/>
                <a:gd name="T5" fmla="*/ 5 h 5"/>
                <a:gd name="T6" fmla="*/ 10 w 10"/>
                <a:gd name="T7" fmla="*/ 5 h 5"/>
                <a:gd name="T8" fmla="*/ 0 w 10"/>
                <a:gd name="T9" fmla="*/ 5 h 5"/>
                <a:gd name="T10" fmla="*/ 10 w 10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5"/>
                <a:gd name="T20" fmla="*/ 10 w 10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5">
                  <a:moveTo>
                    <a:pt x="10" y="0"/>
                  </a:moveTo>
                  <a:lnTo>
                    <a:pt x="10" y="0"/>
                  </a:lnTo>
                  <a:lnTo>
                    <a:pt x="10" y="5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Freeform 50"/>
            <p:cNvSpPr>
              <a:spLocks/>
            </p:cNvSpPr>
            <p:nvPr/>
          </p:nvSpPr>
          <p:spPr bwMode="auto">
            <a:xfrm>
              <a:off x="1009" y="3576"/>
              <a:ext cx="90" cy="84"/>
            </a:xfrm>
            <a:custGeom>
              <a:avLst/>
              <a:gdLst>
                <a:gd name="T0" fmla="*/ 0 w 90"/>
                <a:gd name="T1" fmla="*/ 0 h 84"/>
                <a:gd name="T2" fmla="*/ 10 w 90"/>
                <a:gd name="T3" fmla="*/ 5 h 84"/>
                <a:gd name="T4" fmla="*/ 10 w 90"/>
                <a:gd name="T5" fmla="*/ 5 h 84"/>
                <a:gd name="T6" fmla="*/ 20 w 90"/>
                <a:gd name="T7" fmla="*/ 11 h 84"/>
                <a:gd name="T8" fmla="*/ 20 w 90"/>
                <a:gd name="T9" fmla="*/ 16 h 84"/>
                <a:gd name="T10" fmla="*/ 30 w 90"/>
                <a:gd name="T11" fmla="*/ 16 h 84"/>
                <a:gd name="T12" fmla="*/ 30 w 90"/>
                <a:gd name="T13" fmla="*/ 22 h 84"/>
                <a:gd name="T14" fmla="*/ 40 w 90"/>
                <a:gd name="T15" fmla="*/ 28 h 84"/>
                <a:gd name="T16" fmla="*/ 40 w 90"/>
                <a:gd name="T17" fmla="*/ 33 h 84"/>
                <a:gd name="T18" fmla="*/ 50 w 90"/>
                <a:gd name="T19" fmla="*/ 39 h 84"/>
                <a:gd name="T20" fmla="*/ 60 w 90"/>
                <a:gd name="T21" fmla="*/ 39 h 84"/>
                <a:gd name="T22" fmla="*/ 60 w 90"/>
                <a:gd name="T23" fmla="*/ 45 h 84"/>
                <a:gd name="T24" fmla="*/ 70 w 90"/>
                <a:gd name="T25" fmla="*/ 50 h 84"/>
                <a:gd name="T26" fmla="*/ 70 w 90"/>
                <a:gd name="T27" fmla="*/ 56 h 84"/>
                <a:gd name="T28" fmla="*/ 80 w 90"/>
                <a:gd name="T29" fmla="*/ 62 h 84"/>
                <a:gd name="T30" fmla="*/ 80 w 90"/>
                <a:gd name="T31" fmla="*/ 73 h 84"/>
                <a:gd name="T32" fmla="*/ 90 w 90"/>
                <a:gd name="T33" fmla="*/ 79 h 84"/>
                <a:gd name="T34" fmla="*/ 80 w 90"/>
                <a:gd name="T35" fmla="*/ 84 h 84"/>
                <a:gd name="T36" fmla="*/ 80 w 90"/>
                <a:gd name="T37" fmla="*/ 73 h 84"/>
                <a:gd name="T38" fmla="*/ 70 w 90"/>
                <a:gd name="T39" fmla="*/ 67 h 84"/>
                <a:gd name="T40" fmla="*/ 70 w 90"/>
                <a:gd name="T41" fmla="*/ 62 h 84"/>
                <a:gd name="T42" fmla="*/ 60 w 90"/>
                <a:gd name="T43" fmla="*/ 56 h 84"/>
                <a:gd name="T44" fmla="*/ 60 w 90"/>
                <a:gd name="T45" fmla="*/ 50 h 84"/>
                <a:gd name="T46" fmla="*/ 50 w 90"/>
                <a:gd name="T47" fmla="*/ 45 h 84"/>
                <a:gd name="T48" fmla="*/ 50 w 90"/>
                <a:gd name="T49" fmla="*/ 39 h 84"/>
                <a:gd name="T50" fmla="*/ 40 w 90"/>
                <a:gd name="T51" fmla="*/ 39 h 84"/>
                <a:gd name="T52" fmla="*/ 30 w 90"/>
                <a:gd name="T53" fmla="*/ 33 h 84"/>
                <a:gd name="T54" fmla="*/ 30 w 90"/>
                <a:gd name="T55" fmla="*/ 28 h 84"/>
                <a:gd name="T56" fmla="*/ 20 w 90"/>
                <a:gd name="T57" fmla="*/ 22 h 84"/>
                <a:gd name="T58" fmla="*/ 20 w 90"/>
                <a:gd name="T59" fmla="*/ 22 h 84"/>
                <a:gd name="T60" fmla="*/ 10 w 90"/>
                <a:gd name="T61" fmla="*/ 16 h 84"/>
                <a:gd name="T62" fmla="*/ 10 w 90"/>
                <a:gd name="T63" fmla="*/ 11 h 84"/>
                <a:gd name="T64" fmla="*/ 0 w 90"/>
                <a:gd name="T65" fmla="*/ 11 h 84"/>
                <a:gd name="T66" fmla="*/ 0 w 90"/>
                <a:gd name="T67" fmla="*/ 5 h 84"/>
                <a:gd name="T68" fmla="*/ 0 w 90"/>
                <a:gd name="T69" fmla="*/ 0 h 8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90"/>
                <a:gd name="T106" fmla="*/ 0 h 84"/>
                <a:gd name="T107" fmla="*/ 90 w 90"/>
                <a:gd name="T108" fmla="*/ 84 h 8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90" h="84">
                  <a:moveTo>
                    <a:pt x="0" y="0"/>
                  </a:moveTo>
                  <a:lnTo>
                    <a:pt x="10" y="5"/>
                  </a:lnTo>
                  <a:lnTo>
                    <a:pt x="20" y="11"/>
                  </a:lnTo>
                  <a:lnTo>
                    <a:pt x="20" y="16"/>
                  </a:lnTo>
                  <a:lnTo>
                    <a:pt x="30" y="16"/>
                  </a:lnTo>
                  <a:lnTo>
                    <a:pt x="30" y="22"/>
                  </a:lnTo>
                  <a:lnTo>
                    <a:pt x="40" y="28"/>
                  </a:lnTo>
                  <a:lnTo>
                    <a:pt x="40" y="33"/>
                  </a:lnTo>
                  <a:lnTo>
                    <a:pt x="50" y="39"/>
                  </a:lnTo>
                  <a:lnTo>
                    <a:pt x="60" y="39"/>
                  </a:lnTo>
                  <a:lnTo>
                    <a:pt x="60" y="45"/>
                  </a:lnTo>
                  <a:lnTo>
                    <a:pt x="70" y="50"/>
                  </a:lnTo>
                  <a:lnTo>
                    <a:pt x="70" y="56"/>
                  </a:lnTo>
                  <a:lnTo>
                    <a:pt x="80" y="62"/>
                  </a:lnTo>
                  <a:lnTo>
                    <a:pt x="80" y="73"/>
                  </a:lnTo>
                  <a:lnTo>
                    <a:pt x="90" y="79"/>
                  </a:lnTo>
                  <a:lnTo>
                    <a:pt x="80" y="84"/>
                  </a:lnTo>
                  <a:lnTo>
                    <a:pt x="80" y="73"/>
                  </a:lnTo>
                  <a:lnTo>
                    <a:pt x="70" y="67"/>
                  </a:lnTo>
                  <a:lnTo>
                    <a:pt x="70" y="62"/>
                  </a:lnTo>
                  <a:lnTo>
                    <a:pt x="60" y="56"/>
                  </a:lnTo>
                  <a:lnTo>
                    <a:pt x="60" y="50"/>
                  </a:lnTo>
                  <a:lnTo>
                    <a:pt x="50" y="45"/>
                  </a:lnTo>
                  <a:lnTo>
                    <a:pt x="50" y="39"/>
                  </a:lnTo>
                  <a:lnTo>
                    <a:pt x="40" y="39"/>
                  </a:lnTo>
                  <a:lnTo>
                    <a:pt x="30" y="33"/>
                  </a:lnTo>
                  <a:lnTo>
                    <a:pt x="30" y="28"/>
                  </a:lnTo>
                  <a:lnTo>
                    <a:pt x="20" y="22"/>
                  </a:lnTo>
                  <a:lnTo>
                    <a:pt x="10" y="16"/>
                  </a:lnTo>
                  <a:lnTo>
                    <a:pt x="10" y="11"/>
                  </a:lnTo>
                  <a:lnTo>
                    <a:pt x="0" y="11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7" name="Freeform 51"/>
            <p:cNvSpPr>
              <a:spLocks/>
            </p:cNvSpPr>
            <p:nvPr/>
          </p:nvSpPr>
          <p:spPr bwMode="auto">
            <a:xfrm>
              <a:off x="1009" y="3576"/>
              <a:ext cx="1" cy="5"/>
            </a:xfrm>
            <a:custGeom>
              <a:avLst/>
              <a:gdLst>
                <a:gd name="T0" fmla="*/ 0 w 1"/>
                <a:gd name="T1" fmla="*/ 5 h 5"/>
                <a:gd name="T2" fmla="*/ 0 w 1"/>
                <a:gd name="T3" fmla="*/ 5 h 5"/>
                <a:gd name="T4" fmla="*/ 0 w 1"/>
                <a:gd name="T5" fmla="*/ 0 h 5"/>
                <a:gd name="T6" fmla="*/ 0 w 1"/>
                <a:gd name="T7" fmla="*/ 0 h 5"/>
                <a:gd name="T8" fmla="*/ 0 w 1"/>
                <a:gd name="T9" fmla="*/ 0 h 5"/>
                <a:gd name="T10" fmla="*/ 0 w 1"/>
                <a:gd name="T11" fmla="*/ 5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5"/>
                <a:gd name="T20" fmla="*/ 1 w 1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5">
                  <a:moveTo>
                    <a:pt x="0" y="5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8" name="Freeform 52"/>
            <p:cNvSpPr>
              <a:spLocks/>
            </p:cNvSpPr>
            <p:nvPr/>
          </p:nvSpPr>
          <p:spPr bwMode="auto">
            <a:xfrm>
              <a:off x="1128" y="3666"/>
              <a:ext cx="10" cy="5"/>
            </a:xfrm>
            <a:custGeom>
              <a:avLst/>
              <a:gdLst>
                <a:gd name="T0" fmla="*/ 10 w 10"/>
                <a:gd name="T1" fmla="*/ 0 h 5"/>
                <a:gd name="T2" fmla="*/ 10 w 10"/>
                <a:gd name="T3" fmla="*/ 0 h 5"/>
                <a:gd name="T4" fmla="*/ 0 w 10"/>
                <a:gd name="T5" fmla="*/ 5 h 5"/>
                <a:gd name="T6" fmla="*/ 0 w 10"/>
                <a:gd name="T7" fmla="*/ 5 h 5"/>
                <a:gd name="T8" fmla="*/ 0 w 10"/>
                <a:gd name="T9" fmla="*/ 5 h 5"/>
                <a:gd name="T10" fmla="*/ 10 w 10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5"/>
                <a:gd name="T20" fmla="*/ 10 w 10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5">
                  <a:moveTo>
                    <a:pt x="10" y="0"/>
                  </a:moveTo>
                  <a:lnTo>
                    <a:pt x="10" y="0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Freeform 53"/>
            <p:cNvSpPr>
              <a:spLocks/>
            </p:cNvSpPr>
            <p:nvPr/>
          </p:nvSpPr>
          <p:spPr bwMode="auto">
            <a:xfrm>
              <a:off x="1049" y="3570"/>
              <a:ext cx="89" cy="101"/>
            </a:xfrm>
            <a:custGeom>
              <a:avLst/>
              <a:gdLst>
                <a:gd name="T0" fmla="*/ 0 w 89"/>
                <a:gd name="T1" fmla="*/ 0 h 101"/>
                <a:gd name="T2" fmla="*/ 0 w 89"/>
                <a:gd name="T3" fmla="*/ 6 h 101"/>
                <a:gd name="T4" fmla="*/ 10 w 89"/>
                <a:gd name="T5" fmla="*/ 11 h 101"/>
                <a:gd name="T6" fmla="*/ 10 w 89"/>
                <a:gd name="T7" fmla="*/ 11 h 101"/>
                <a:gd name="T8" fmla="*/ 20 w 89"/>
                <a:gd name="T9" fmla="*/ 17 h 101"/>
                <a:gd name="T10" fmla="*/ 20 w 89"/>
                <a:gd name="T11" fmla="*/ 22 h 101"/>
                <a:gd name="T12" fmla="*/ 30 w 89"/>
                <a:gd name="T13" fmla="*/ 28 h 101"/>
                <a:gd name="T14" fmla="*/ 40 w 89"/>
                <a:gd name="T15" fmla="*/ 34 h 101"/>
                <a:gd name="T16" fmla="*/ 40 w 89"/>
                <a:gd name="T17" fmla="*/ 39 h 101"/>
                <a:gd name="T18" fmla="*/ 50 w 89"/>
                <a:gd name="T19" fmla="*/ 45 h 101"/>
                <a:gd name="T20" fmla="*/ 50 w 89"/>
                <a:gd name="T21" fmla="*/ 56 h 101"/>
                <a:gd name="T22" fmla="*/ 59 w 89"/>
                <a:gd name="T23" fmla="*/ 62 h 101"/>
                <a:gd name="T24" fmla="*/ 59 w 89"/>
                <a:gd name="T25" fmla="*/ 68 h 101"/>
                <a:gd name="T26" fmla="*/ 69 w 89"/>
                <a:gd name="T27" fmla="*/ 73 h 101"/>
                <a:gd name="T28" fmla="*/ 69 w 89"/>
                <a:gd name="T29" fmla="*/ 79 h 101"/>
                <a:gd name="T30" fmla="*/ 79 w 89"/>
                <a:gd name="T31" fmla="*/ 85 h 101"/>
                <a:gd name="T32" fmla="*/ 89 w 89"/>
                <a:gd name="T33" fmla="*/ 96 h 101"/>
                <a:gd name="T34" fmla="*/ 79 w 89"/>
                <a:gd name="T35" fmla="*/ 101 h 101"/>
                <a:gd name="T36" fmla="*/ 69 w 89"/>
                <a:gd name="T37" fmla="*/ 90 h 101"/>
                <a:gd name="T38" fmla="*/ 69 w 89"/>
                <a:gd name="T39" fmla="*/ 85 h 101"/>
                <a:gd name="T40" fmla="*/ 59 w 89"/>
                <a:gd name="T41" fmla="*/ 79 h 101"/>
                <a:gd name="T42" fmla="*/ 59 w 89"/>
                <a:gd name="T43" fmla="*/ 73 h 101"/>
                <a:gd name="T44" fmla="*/ 50 w 89"/>
                <a:gd name="T45" fmla="*/ 68 h 101"/>
                <a:gd name="T46" fmla="*/ 50 w 89"/>
                <a:gd name="T47" fmla="*/ 56 h 101"/>
                <a:gd name="T48" fmla="*/ 40 w 89"/>
                <a:gd name="T49" fmla="*/ 51 h 101"/>
                <a:gd name="T50" fmla="*/ 40 w 89"/>
                <a:gd name="T51" fmla="*/ 45 h 101"/>
                <a:gd name="T52" fmla="*/ 30 w 89"/>
                <a:gd name="T53" fmla="*/ 39 h 101"/>
                <a:gd name="T54" fmla="*/ 20 w 89"/>
                <a:gd name="T55" fmla="*/ 34 h 101"/>
                <a:gd name="T56" fmla="*/ 20 w 89"/>
                <a:gd name="T57" fmla="*/ 28 h 101"/>
                <a:gd name="T58" fmla="*/ 10 w 89"/>
                <a:gd name="T59" fmla="*/ 22 h 101"/>
                <a:gd name="T60" fmla="*/ 10 w 89"/>
                <a:gd name="T61" fmla="*/ 17 h 101"/>
                <a:gd name="T62" fmla="*/ 0 w 89"/>
                <a:gd name="T63" fmla="*/ 11 h 101"/>
                <a:gd name="T64" fmla="*/ 0 w 89"/>
                <a:gd name="T65" fmla="*/ 11 h 101"/>
                <a:gd name="T66" fmla="*/ 0 w 89"/>
                <a:gd name="T67" fmla="*/ 6 h 101"/>
                <a:gd name="T68" fmla="*/ 0 w 89"/>
                <a:gd name="T69" fmla="*/ 0 h 10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9"/>
                <a:gd name="T106" fmla="*/ 0 h 101"/>
                <a:gd name="T107" fmla="*/ 89 w 89"/>
                <a:gd name="T108" fmla="*/ 101 h 10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9" h="101">
                  <a:moveTo>
                    <a:pt x="0" y="0"/>
                  </a:moveTo>
                  <a:lnTo>
                    <a:pt x="0" y="6"/>
                  </a:lnTo>
                  <a:lnTo>
                    <a:pt x="10" y="11"/>
                  </a:lnTo>
                  <a:lnTo>
                    <a:pt x="20" y="17"/>
                  </a:lnTo>
                  <a:lnTo>
                    <a:pt x="20" y="22"/>
                  </a:lnTo>
                  <a:lnTo>
                    <a:pt x="30" y="28"/>
                  </a:lnTo>
                  <a:lnTo>
                    <a:pt x="40" y="34"/>
                  </a:lnTo>
                  <a:lnTo>
                    <a:pt x="40" y="39"/>
                  </a:lnTo>
                  <a:lnTo>
                    <a:pt x="50" y="45"/>
                  </a:lnTo>
                  <a:lnTo>
                    <a:pt x="50" y="56"/>
                  </a:lnTo>
                  <a:lnTo>
                    <a:pt x="59" y="62"/>
                  </a:lnTo>
                  <a:lnTo>
                    <a:pt x="59" y="68"/>
                  </a:lnTo>
                  <a:lnTo>
                    <a:pt x="69" y="73"/>
                  </a:lnTo>
                  <a:lnTo>
                    <a:pt x="69" y="79"/>
                  </a:lnTo>
                  <a:lnTo>
                    <a:pt x="79" y="85"/>
                  </a:lnTo>
                  <a:lnTo>
                    <a:pt x="89" y="96"/>
                  </a:lnTo>
                  <a:lnTo>
                    <a:pt x="79" y="101"/>
                  </a:lnTo>
                  <a:lnTo>
                    <a:pt x="69" y="90"/>
                  </a:lnTo>
                  <a:lnTo>
                    <a:pt x="69" y="85"/>
                  </a:lnTo>
                  <a:lnTo>
                    <a:pt x="59" y="79"/>
                  </a:lnTo>
                  <a:lnTo>
                    <a:pt x="59" y="73"/>
                  </a:lnTo>
                  <a:lnTo>
                    <a:pt x="50" y="68"/>
                  </a:lnTo>
                  <a:lnTo>
                    <a:pt x="50" y="56"/>
                  </a:lnTo>
                  <a:lnTo>
                    <a:pt x="40" y="51"/>
                  </a:lnTo>
                  <a:lnTo>
                    <a:pt x="40" y="45"/>
                  </a:lnTo>
                  <a:lnTo>
                    <a:pt x="30" y="39"/>
                  </a:lnTo>
                  <a:lnTo>
                    <a:pt x="20" y="34"/>
                  </a:lnTo>
                  <a:lnTo>
                    <a:pt x="20" y="28"/>
                  </a:lnTo>
                  <a:lnTo>
                    <a:pt x="10" y="22"/>
                  </a:lnTo>
                  <a:lnTo>
                    <a:pt x="10" y="17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Freeform 54"/>
            <p:cNvSpPr>
              <a:spLocks/>
            </p:cNvSpPr>
            <p:nvPr/>
          </p:nvSpPr>
          <p:spPr bwMode="auto">
            <a:xfrm>
              <a:off x="1039" y="3570"/>
              <a:ext cx="10" cy="6"/>
            </a:xfrm>
            <a:custGeom>
              <a:avLst/>
              <a:gdLst>
                <a:gd name="T0" fmla="*/ 10 w 10"/>
                <a:gd name="T1" fmla="*/ 6 h 6"/>
                <a:gd name="T2" fmla="*/ 0 w 10"/>
                <a:gd name="T3" fmla="*/ 0 h 6"/>
                <a:gd name="T4" fmla="*/ 0 w 10"/>
                <a:gd name="T5" fmla="*/ 0 h 6"/>
                <a:gd name="T6" fmla="*/ 10 w 10"/>
                <a:gd name="T7" fmla="*/ 0 h 6"/>
                <a:gd name="T8" fmla="*/ 10 w 10"/>
                <a:gd name="T9" fmla="*/ 0 h 6"/>
                <a:gd name="T10" fmla="*/ 1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10" y="6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1" name="Freeform 55"/>
            <p:cNvSpPr>
              <a:spLocks/>
            </p:cNvSpPr>
            <p:nvPr/>
          </p:nvSpPr>
          <p:spPr bwMode="auto">
            <a:xfrm>
              <a:off x="901" y="3378"/>
              <a:ext cx="1" cy="6"/>
            </a:xfrm>
            <a:custGeom>
              <a:avLst/>
              <a:gdLst>
                <a:gd name="T0" fmla="*/ 0 w 1"/>
                <a:gd name="T1" fmla="*/ 0 h 6"/>
                <a:gd name="T2" fmla="*/ 0 w 1"/>
                <a:gd name="T3" fmla="*/ 6 h 6"/>
                <a:gd name="T4" fmla="*/ 0 w 1"/>
                <a:gd name="T5" fmla="*/ 6 h 6"/>
                <a:gd name="T6" fmla="*/ 0 w 1"/>
                <a:gd name="T7" fmla="*/ 6 h 6"/>
                <a:gd name="T8" fmla="*/ 0 w 1"/>
                <a:gd name="T9" fmla="*/ 6 h 6"/>
                <a:gd name="T10" fmla="*/ 0 w 1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0"/>
                  </a:move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2" name="Freeform 56"/>
            <p:cNvSpPr>
              <a:spLocks/>
            </p:cNvSpPr>
            <p:nvPr/>
          </p:nvSpPr>
          <p:spPr bwMode="auto">
            <a:xfrm>
              <a:off x="713" y="3277"/>
              <a:ext cx="188" cy="107"/>
            </a:xfrm>
            <a:custGeom>
              <a:avLst/>
              <a:gdLst>
                <a:gd name="T0" fmla="*/ 0 w 188"/>
                <a:gd name="T1" fmla="*/ 0 h 107"/>
                <a:gd name="T2" fmla="*/ 9 w 188"/>
                <a:gd name="T3" fmla="*/ 5 h 107"/>
                <a:gd name="T4" fmla="*/ 19 w 188"/>
                <a:gd name="T5" fmla="*/ 11 h 107"/>
                <a:gd name="T6" fmla="*/ 29 w 188"/>
                <a:gd name="T7" fmla="*/ 17 h 107"/>
                <a:gd name="T8" fmla="*/ 49 w 188"/>
                <a:gd name="T9" fmla="*/ 22 h 107"/>
                <a:gd name="T10" fmla="*/ 59 w 188"/>
                <a:gd name="T11" fmla="*/ 28 h 107"/>
                <a:gd name="T12" fmla="*/ 69 w 188"/>
                <a:gd name="T13" fmla="*/ 39 h 107"/>
                <a:gd name="T14" fmla="*/ 89 w 188"/>
                <a:gd name="T15" fmla="*/ 45 h 107"/>
                <a:gd name="T16" fmla="*/ 99 w 188"/>
                <a:gd name="T17" fmla="*/ 56 h 107"/>
                <a:gd name="T18" fmla="*/ 118 w 188"/>
                <a:gd name="T19" fmla="*/ 62 h 107"/>
                <a:gd name="T20" fmla="*/ 128 w 188"/>
                <a:gd name="T21" fmla="*/ 73 h 107"/>
                <a:gd name="T22" fmla="*/ 148 w 188"/>
                <a:gd name="T23" fmla="*/ 79 h 107"/>
                <a:gd name="T24" fmla="*/ 158 w 188"/>
                <a:gd name="T25" fmla="*/ 84 h 107"/>
                <a:gd name="T26" fmla="*/ 168 w 188"/>
                <a:gd name="T27" fmla="*/ 90 h 107"/>
                <a:gd name="T28" fmla="*/ 178 w 188"/>
                <a:gd name="T29" fmla="*/ 96 h 107"/>
                <a:gd name="T30" fmla="*/ 188 w 188"/>
                <a:gd name="T31" fmla="*/ 101 h 107"/>
                <a:gd name="T32" fmla="*/ 188 w 188"/>
                <a:gd name="T33" fmla="*/ 101 h 107"/>
                <a:gd name="T34" fmla="*/ 188 w 188"/>
                <a:gd name="T35" fmla="*/ 107 h 107"/>
                <a:gd name="T36" fmla="*/ 178 w 188"/>
                <a:gd name="T37" fmla="*/ 107 h 107"/>
                <a:gd name="T38" fmla="*/ 178 w 188"/>
                <a:gd name="T39" fmla="*/ 101 h 107"/>
                <a:gd name="T40" fmla="*/ 168 w 188"/>
                <a:gd name="T41" fmla="*/ 96 h 107"/>
                <a:gd name="T42" fmla="*/ 148 w 188"/>
                <a:gd name="T43" fmla="*/ 90 h 107"/>
                <a:gd name="T44" fmla="*/ 138 w 188"/>
                <a:gd name="T45" fmla="*/ 84 h 107"/>
                <a:gd name="T46" fmla="*/ 128 w 188"/>
                <a:gd name="T47" fmla="*/ 79 h 107"/>
                <a:gd name="T48" fmla="*/ 108 w 188"/>
                <a:gd name="T49" fmla="*/ 67 h 107"/>
                <a:gd name="T50" fmla="*/ 99 w 188"/>
                <a:gd name="T51" fmla="*/ 62 h 107"/>
                <a:gd name="T52" fmla="*/ 89 w 188"/>
                <a:gd name="T53" fmla="*/ 50 h 107"/>
                <a:gd name="T54" fmla="*/ 69 w 188"/>
                <a:gd name="T55" fmla="*/ 45 h 107"/>
                <a:gd name="T56" fmla="*/ 59 w 188"/>
                <a:gd name="T57" fmla="*/ 33 h 107"/>
                <a:gd name="T58" fmla="*/ 39 w 188"/>
                <a:gd name="T59" fmla="*/ 28 h 107"/>
                <a:gd name="T60" fmla="*/ 29 w 188"/>
                <a:gd name="T61" fmla="*/ 22 h 107"/>
                <a:gd name="T62" fmla="*/ 19 w 188"/>
                <a:gd name="T63" fmla="*/ 17 h 107"/>
                <a:gd name="T64" fmla="*/ 9 w 188"/>
                <a:gd name="T65" fmla="*/ 11 h 107"/>
                <a:gd name="T66" fmla="*/ 0 w 188"/>
                <a:gd name="T67" fmla="*/ 5 h 107"/>
                <a:gd name="T68" fmla="*/ 0 w 188"/>
                <a:gd name="T69" fmla="*/ 0 h 10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88"/>
                <a:gd name="T106" fmla="*/ 0 h 107"/>
                <a:gd name="T107" fmla="*/ 188 w 188"/>
                <a:gd name="T108" fmla="*/ 107 h 10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88" h="107">
                  <a:moveTo>
                    <a:pt x="0" y="0"/>
                  </a:moveTo>
                  <a:lnTo>
                    <a:pt x="9" y="5"/>
                  </a:lnTo>
                  <a:lnTo>
                    <a:pt x="19" y="11"/>
                  </a:lnTo>
                  <a:lnTo>
                    <a:pt x="29" y="17"/>
                  </a:lnTo>
                  <a:lnTo>
                    <a:pt x="49" y="22"/>
                  </a:lnTo>
                  <a:lnTo>
                    <a:pt x="59" y="28"/>
                  </a:lnTo>
                  <a:lnTo>
                    <a:pt x="69" y="39"/>
                  </a:lnTo>
                  <a:lnTo>
                    <a:pt x="89" y="45"/>
                  </a:lnTo>
                  <a:lnTo>
                    <a:pt x="99" y="56"/>
                  </a:lnTo>
                  <a:lnTo>
                    <a:pt x="118" y="62"/>
                  </a:lnTo>
                  <a:lnTo>
                    <a:pt x="128" y="73"/>
                  </a:lnTo>
                  <a:lnTo>
                    <a:pt x="148" y="79"/>
                  </a:lnTo>
                  <a:lnTo>
                    <a:pt x="158" y="84"/>
                  </a:lnTo>
                  <a:lnTo>
                    <a:pt x="168" y="90"/>
                  </a:lnTo>
                  <a:lnTo>
                    <a:pt x="178" y="96"/>
                  </a:lnTo>
                  <a:lnTo>
                    <a:pt x="188" y="101"/>
                  </a:lnTo>
                  <a:lnTo>
                    <a:pt x="188" y="107"/>
                  </a:lnTo>
                  <a:lnTo>
                    <a:pt x="178" y="107"/>
                  </a:lnTo>
                  <a:lnTo>
                    <a:pt x="178" y="101"/>
                  </a:lnTo>
                  <a:lnTo>
                    <a:pt x="168" y="96"/>
                  </a:lnTo>
                  <a:lnTo>
                    <a:pt x="148" y="90"/>
                  </a:lnTo>
                  <a:lnTo>
                    <a:pt x="138" y="84"/>
                  </a:lnTo>
                  <a:lnTo>
                    <a:pt x="128" y="79"/>
                  </a:lnTo>
                  <a:lnTo>
                    <a:pt x="108" y="67"/>
                  </a:lnTo>
                  <a:lnTo>
                    <a:pt x="99" y="62"/>
                  </a:lnTo>
                  <a:lnTo>
                    <a:pt x="89" y="50"/>
                  </a:lnTo>
                  <a:lnTo>
                    <a:pt x="69" y="45"/>
                  </a:lnTo>
                  <a:lnTo>
                    <a:pt x="59" y="33"/>
                  </a:lnTo>
                  <a:lnTo>
                    <a:pt x="39" y="28"/>
                  </a:lnTo>
                  <a:lnTo>
                    <a:pt x="29" y="22"/>
                  </a:lnTo>
                  <a:lnTo>
                    <a:pt x="19" y="17"/>
                  </a:lnTo>
                  <a:lnTo>
                    <a:pt x="9" y="11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3" name="Freeform 57"/>
            <p:cNvSpPr>
              <a:spLocks/>
            </p:cNvSpPr>
            <p:nvPr/>
          </p:nvSpPr>
          <p:spPr bwMode="auto">
            <a:xfrm>
              <a:off x="713" y="3277"/>
              <a:ext cx="1" cy="5"/>
            </a:xfrm>
            <a:custGeom>
              <a:avLst/>
              <a:gdLst>
                <a:gd name="T0" fmla="*/ 0 w 1"/>
                <a:gd name="T1" fmla="*/ 5 h 5"/>
                <a:gd name="T2" fmla="*/ 0 w 1"/>
                <a:gd name="T3" fmla="*/ 5 h 5"/>
                <a:gd name="T4" fmla="*/ 0 w 1"/>
                <a:gd name="T5" fmla="*/ 5 h 5"/>
                <a:gd name="T6" fmla="*/ 0 w 1"/>
                <a:gd name="T7" fmla="*/ 0 h 5"/>
                <a:gd name="T8" fmla="*/ 0 w 1"/>
                <a:gd name="T9" fmla="*/ 0 h 5"/>
                <a:gd name="T10" fmla="*/ 0 w 1"/>
                <a:gd name="T11" fmla="*/ 5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5"/>
                <a:gd name="T20" fmla="*/ 1 w 1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5">
                  <a:moveTo>
                    <a:pt x="0" y="5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4" name="Freeform 58"/>
            <p:cNvSpPr>
              <a:spLocks/>
            </p:cNvSpPr>
            <p:nvPr/>
          </p:nvSpPr>
          <p:spPr bwMode="auto">
            <a:xfrm>
              <a:off x="4513" y="3970"/>
              <a:ext cx="49" cy="17"/>
            </a:xfrm>
            <a:custGeom>
              <a:avLst/>
              <a:gdLst>
                <a:gd name="T0" fmla="*/ 0 w 49"/>
                <a:gd name="T1" fmla="*/ 6 h 17"/>
                <a:gd name="T2" fmla="*/ 0 w 49"/>
                <a:gd name="T3" fmla="*/ 6 h 17"/>
                <a:gd name="T4" fmla="*/ 0 w 49"/>
                <a:gd name="T5" fmla="*/ 0 h 17"/>
                <a:gd name="T6" fmla="*/ 10 w 49"/>
                <a:gd name="T7" fmla="*/ 0 h 17"/>
                <a:gd name="T8" fmla="*/ 10 w 49"/>
                <a:gd name="T9" fmla="*/ 0 h 17"/>
                <a:gd name="T10" fmla="*/ 20 w 49"/>
                <a:gd name="T11" fmla="*/ 0 h 17"/>
                <a:gd name="T12" fmla="*/ 20 w 49"/>
                <a:gd name="T13" fmla="*/ 6 h 17"/>
                <a:gd name="T14" fmla="*/ 30 w 49"/>
                <a:gd name="T15" fmla="*/ 6 h 17"/>
                <a:gd name="T16" fmla="*/ 40 w 49"/>
                <a:gd name="T17" fmla="*/ 17 h 17"/>
                <a:gd name="T18" fmla="*/ 49 w 49"/>
                <a:gd name="T19" fmla="*/ 17 h 17"/>
                <a:gd name="T20" fmla="*/ 40 w 49"/>
                <a:gd name="T21" fmla="*/ 17 h 17"/>
                <a:gd name="T22" fmla="*/ 30 w 49"/>
                <a:gd name="T23" fmla="*/ 12 h 17"/>
                <a:gd name="T24" fmla="*/ 30 w 49"/>
                <a:gd name="T25" fmla="*/ 12 h 17"/>
                <a:gd name="T26" fmla="*/ 30 w 49"/>
                <a:gd name="T27" fmla="*/ 6 h 17"/>
                <a:gd name="T28" fmla="*/ 20 w 49"/>
                <a:gd name="T29" fmla="*/ 6 h 17"/>
                <a:gd name="T30" fmla="*/ 20 w 49"/>
                <a:gd name="T31" fmla="*/ 6 h 17"/>
                <a:gd name="T32" fmla="*/ 10 w 49"/>
                <a:gd name="T33" fmla="*/ 6 h 17"/>
                <a:gd name="T34" fmla="*/ 10 w 49"/>
                <a:gd name="T35" fmla="*/ 6 h 17"/>
                <a:gd name="T36" fmla="*/ 10 w 49"/>
                <a:gd name="T37" fmla="*/ 12 h 17"/>
                <a:gd name="T38" fmla="*/ 10 w 49"/>
                <a:gd name="T39" fmla="*/ 12 h 17"/>
                <a:gd name="T40" fmla="*/ 0 w 49"/>
                <a:gd name="T41" fmla="*/ 6 h 17"/>
                <a:gd name="T42" fmla="*/ 0 w 49"/>
                <a:gd name="T43" fmla="*/ 6 h 17"/>
                <a:gd name="T44" fmla="*/ 0 w 49"/>
                <a:gd name="T45" fmla="*/ 6 h 1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9"/>
                <a:gd name="T70" fmla="*/ 0 h 17"/>
                <a:gd name="T71" fmla="*/ 49 w 49"/>
                <a:gd name="T72" fmla="*/ 17 h 1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9" h="17">
                  <a:moveTo>
                    <a:pt x="0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0" y="0"/>
                  </a:lnTo>
                  <a:lnTo>
                    <a:pt x="20" y="6"/>
                  </a:lnTo>
                  <a:lnTo>
                    <a:pt x="30" y="6"/>
                  </a:lnTo>
                  <a:lnTo>
                    <a:pt x="40" y="17"/>
                  </a:lnTo>
                  <a:lnTo>
                    <a:pt x="49" y="17"/>
                  </a:lnTo>
                  <a:lnTo>
                    <a:pt x="40" y="17"/>
                  </a:lnTo>
                  <a:lnTo>
                    <a:pt x="30" y="12"/>
                  </a:lnTo>
                  <a:lnTo>
                    <a:pt x="30" y="6"/>
                  </a:lnTo>
                  <a:lnTo>
                    <a:pt x="20" y="6"/>
                  </a:lnTo>
                  <a:lnTo>
                    <a:pt x="10" y="6"/>
                  </a:lnTo>
                  <a:lnTo>
                    <a:pt x="10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5" name="Freeform 59"/>
            <p:cNvSpPr>
              <a:spLocks/>
            </p:cNvSpPr>
            <p:nvPr/>
          </p:nvSpPr>
          <p:spPr bwMode="auto">
            <a:xfrm>
              <a:off x="4513" y="3976"/>
              <a:ext cx="515" cy="226"/>
            </a:xfrm>
            <a:custGeom>
              <a:avLst/>
              <a:gdLst>
                <a:gd name="T0" fmla="*/ 505 w 515"/>
                <a:gd name="T1" fmla="*/ 197 h 226"/>
                <a:gd name="T2" fmla="*/ 515 w 515"/>
                <a:gd name="T3" fmla="*/ 214 h 226"/>
                <a:gd name="T4" fmla="*/ 495 w 515"/>
                <a:gd name="T5" fmla="*/ 220 h 226"/>
                <a:gd name="T6" fmla="*/ 485 w 515"/>
                <a:gd name="T7" fmla="*/ 226 h 226"/>
                <a:gd name="T8" fmla="*/ 455 w 515"/>
                <a:gd name="T9" fmla="*/ 226 h 226"/>
                <a:gd name="T10" fmla="*/ 426 w 515"/>
                <a:gd name="T11" fmla="*/ 220 h 226"/>
                <a:gd name="T12" fmla="*/ 386 w 515"/>
                <a:gd name="T13" fmla="*/ 214 h 226"/>
                <a:gd name="T14" fmla="*/ 336 w 515"/>
                <a:gd name="T15" fmla="*/ 197 h 226"/>
                <a:gd name="T16" fmla="*/ 297 w 515"/>
                <a:gd name="T17" fmla="*/ 186 h 226"/>
                <a:gd name="T18" fmla="*/ 247 w 515"/>
                <a:gd name="T19" fmla="*/ 164 h 226"/>
                <a:gd name="T20" fmla="*/ 208 w 515"/>
                <a:gd name="T21" fmla="*/ 147 h 226"/>
                <a:gd name="T22" fmla="*/ 158 w 515"/>
                <a:gd name="T23" fmla="*/ 124 h 226"/>
                <a:gd name="T24" fmla="*/ 119 w 515"/>
                <a:gd name="T25" fmla="*/ 96 h 226"/>
                <a:gd name="T26" fmla="*/ 79 w 515"/>
                <a:gd name="T27" fmla="*/ 73 h 226"/>
                <a:gd name="T28" fmla="*/ 40 w 515"/>
                <a:gd name="T29" fmla="*/ 45 h 226"/>
                <a:gd name="T30" fmla="*/ 20 w 515"/>
                <a:gd name="T31" fmla="*/ 23 h 226"/>
                <a:gd name="T32" fmla="*/ 0 w 515"/>
                <a:gd name="T33" fmla="*/ 0 h 226"/>
                <a:gd name="T34" fmla="*/ 20 w 515"/>
                <a:gd name="T35" fmla="*/ 17 h 226"/>
                <a:gd name="T36" fmla="*/ 40 w 515"/>
                <a:gd name="T37" fmla="*/ 39 h 226"/>
                <a:gd name="T38" fmla="*/ 69 w 515"/>
                <a:gd name="T39" fmla="*/ 62 h 226"/>
                <a:gd name="T40" fmla="*/ 99 w 515"/>
                <a:gd name="T41" fmla="*/ 85 h 226"/>
                <a:gd name="T42" fmla="*/ 139 w 515"/>
                <a:gd name="T43" fmla="*/ 107 h 226"/>
                <a:gd name="T44" fmla="*/ 178 w 515"/>
                <a:gd name="T45" fmla="*/ 130 h 226"/>
                <a:gd name="T46" fmla="*/ 218 w 515"/>
                <a:gd name="T47" fmla="*/ 152 h 226"/>
                <a:gd name="T48" fmla="*/ 267 w 515"/>
                <a:gd name="T49" fmla="*/ 169 h 226"/>
                <a:gd name="T50" fmla="*/ 317 w 515"/>
                <a:gd name="T51" fmla="*/ 186 h 226"/>
                <a:gd name="T52" fmla="*/ 356 w 515"/>
                <a:gd name="T53" fmla="*/ 203 h 226"/>
                <a:gd name="T54" fmla="*/ 396 w 515"/>
                <a:gd name="T55" fmla="*/ 214 h 226"/>
                <a:gd name="T56" fmla="*/ 435 w 515"/>
                <a:gd name="T57" fmla="*/ 220 h 226"/>
                <a:gd name="T58" fmla="*/ 465 w 515"/>
                <a:gd name="T59" fmla="*/ 220 h 226"/>
                <a:gd name="T60" fmla="*/ 485 w 515"/>
                <a:gd name="T61" fmla="*/ 220 h 226"/>
                <a:gd name="T62" fmla="*/ 495 w 515"/>
                <a:gd name="T63" fmla="*/ 214 h 226"/>
                <a:gd name="T64" fmla="*/ 505 w 515"/>
                <a:gd name="T65" fmla="*/ 203 h 226"/>
                <a:gd name="T66" fmla="*/ 495 w 515"/>
                <a:gd name="T67" fmla="*/ 192 h 226"/>
                <a:gd name="T68" fmla="*/ 495 w 515"/>
                <a:gd name="T69" fmla="*/ 192 h 226"/>
                <a:gd name="T70" fmla="*/ 505 w 515"/>
                <a:gd name="T71" fmla="*/ 197 h 22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5"/>
                <a:gd name="T109" fmla="*/ 0 h 226"/>
                <a:gd name="T110" fmla="*/ 515 w 515"/>
                <a:gd name="T111" fmla="*/ 226 h 22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5" h="226">
                  <a:moveTo>
                    <a:pt x="505" y="197"/>
                  </a:moveTo>
                  <a:lnTo>
                    <a:pt x="505" y="197"/>
                  </a:lnTo>
                  <a:lnTo>
                    <a:pt x="515" y="209"/>
                  </a:lnTo>
                  <a:lnTo>
                    <a:pt x="515" y="214"/>
                  </a:lnTo>
                  <a:lnTo>
                    <a:pt x="505" y="220"/>
                  </a:lnTo>
                  <a:lnTo>
                    <a:pt x="495" y="220"/>
                  </a:lnTo>
                  <a:lnTo>
                    <a:pt x="495" y="226"/>
                  </a:lnTo>
                  <a:lnTo>
                    <a:pt x="485" y="226"/>
                  </a:lnTo>
                  <a:lnTo>
                    <a:pt x="465" y="226"/>
                  </a:lnTo>
                  <a:lnTo>
                    <a:pt x="455" y="226"/>
                  </a:lnTo>
                  <a:lnTo>
                    <a:pt x="435" y="226"/>
                  </a:lnTo>
                  <a:lnTo>
                    <a:pt x="426" y="220"/>
                  </a:lnTo>
                  <a:lnTo>
                    <a:pt x="406" y="214"/>
                  </a:lnTo>
                  <a:lnTo>
                    <a:pt x="386" y="214"/>
                  </a:lnTo>
                  <a:lnTo>
                    <a:pt x="366" y="209"/>
                  </a:lnTo>
                  <a:lnTo>
                    <a:pt x="336" y="197"/>
                  </a:lnTo>
                  <a:lnTo>
                    <a:pt x="317" y="192"/>
                  </a:lnTo>
                  <a:lnTo>
                    <a:pt x="297" y="186"/>
                  </a:lnTo>
                  <a:lnTo>
                    <a:pt x="277" y="175"/>
                  </a:lnTo>
                  <a:lnTo>
                    <a:pt x="247" y="164"/>
                  </a:lnTo>
                  <a:lnTo>
                    <a:pt x="228" y="158"/>
                  </a:lnTo>
                  <a:lnTo>
                    <a:pt x="208" y="147"/>
                  </a:lnTo>
                  <a:lnTo>
                    <a:pt x="178" y="135"/>
                  </a:lnTo>
                  <a:lnTo>
                    <a:pt x="158" y="124"/>
                  </a:lnTo>
                  <a:lnTo>
                    <a:pt x="139" y="113"/>
                  </a:lnTo>
                  <a:lnTo>
                    <a:pt x="119" y="96"/>
                  </a:lnTo>
                  <a:lnTo>
                    <a:pt x="99" y="85"/>
                  </a:lnTo>
                  <a:lnTo>
                    <a:pt x="79" y="73"/>
                  </a:lnTo>
                  <a:lnTo>
                    <a:pt x="59" y="62"/>
                  </a:lnTo>
                  <a:lnTo>
                    <a:pt x="40" y="45"/>
                  </a:lnTo>
                  <a:lnTo>
                    <a:pt x="30" y="34"/>
                  </a:lnTo>
                  <a:lnTo>
                    <a:pt x="20" y="23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0" y="6"/>
                  </a:lnTo>
                  <a:lnTo>
                    <a:pt x="20" y="17"/>
                  </a:lnTo>
                  <a:lnTo>
                    <a:pt x="30" y="28"/>
                  </a:lnTo>
                  <a:lnTo>
                    <a:pt x="40" y="39"/>
                  </a:lnTo>
                  <a:lnTo>
                    <a:pt x="49" y="51"/>
                  </a:lnTo>
                  <a:lnTo>
                    <a:pt x="69" y="62"/>
                  </a:lnTo>
                  <a:lnTo>
                    <a:pt x="79" y="73"/>
                  </a:lnTo>
                  <a:lnTo>
                    <a:pt x="99" y="85"/>
                  </a:lnTo>
                  <a:lnTo>
                    <a:pt x="119" y="96"/>
                  </a:lnTo>
                  <a:lnTo>
                    <a:pt x="139" y="107"/>
                  </a:lnTo>
                  <a:lnTo>
                    <a:pt x="158" y="118"/>
                  </a:lnTo>
                  <a:lnTo>
                    <a:pt x="178" y="130"/>
                  </a:lnTo>
                  <a:lnTo>
                    <a:pt x="198" y="141"/>
                  </a:lnTo>
                  <a:lnTo>
                    <a:pt x="218" y="152"/>
                  </a:lnTo>
                  <a:lnTo>
                    <a:pt x="247" y="164"/>
                  </a:lnTo>
                  <a:lnTo>
                    <a:pt x="267" y="169"/>
                  </a:lnTo>
                  <a:lnTo>
                    <a:pt x="287" y="180"/>
                  </a:lnTo>
                  <a:lnTo>
                    <a:pt x="317" y="186"/>
                  </a:lnTo>
                  <a:lnTo>
                    <a:pt x="336" y="197"/>
                  </a:lnTo>
                  <a:lnTo>
                    <a:pt x="356" y="203"/>
                  </a:lnTo>
                  <a:lnTo>
                    <a:pt x="376" y="209"/>
                  </a:lnTo>
                  <a:lnTo>
                    <a:pt x="396" y="214"/>
                  </a:lnTo>
                  <a:lnTo>
                    <a:pt x="416" y="214"/>
                  </a:lnTo>
                  <a:lnTo>
                    <a:pt x="435" y="220"/>
                  </a:lnTo>
                  <a:lnTo>
                    <a:pt x="445" y="220"/>
                  </a:lnTo>
                  <a:lnTo>
                    <a:pt x="465" y="220"/>
                  </a:lnTo>
                  <a:lnTo>
                    <a:pt x="475" y="220"/>
                  </a:lnTo>
                  <a:lnTo>
                    <a:pt x="485" y="220"/>
                  </a:lnTo>
                  <a:lnTo>
                    <a:pt x="495" y="220"/>
                  </a:lnTo>
                  <a:lnTo>
                    <a:pt x="495" y="214"/>
                  </a:lnTo>
                  <a:lnTo>
                    <a:pt x="505" y="209"/>
                  </a:lnTo>
                  <a:lnTo>
                    <a:pt x="505" y="203"/>
                  </a:lnTo>
                  <a:lnTo>
                    <a:pt x="495" y="192"/>
                  </a:lnTo>
                  <a:lnTo>
                    <a:pt x="505" y="19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6" name="Freeform 60"/>
            <p:cNvSpPr>
              <a:spLocks/>
            </p:cNvSpPr>
            <p:nvPr/>
          </p:nvSpPr>
          <p:spPr bwMode="auto">
            <a:xfrm>
              <a:off x="5008" y="4140"/>
              <a:ext cx="79" cy="33"/>
            </a:xfrm>
            <a:custGeom>
              <a:avLst/>
              <a:gdLst>
                <a:gd name="T0" fmla="*/ 79 w 79"/>
                <a:gd name="T1" fmla="*/ 11 h 33"/>
                <a:gd name="T2" fmla="*/ 69 w 79"/>
                <a:gd name="T3" fmla="*/ 11 h 33"/>
                <a:gd name="T4" fmla="*/ 59 w 79"/>
                <a:gd name="T5" fmla="*/ 5 h 33"/>
                <a:gd name="T6" fmla="*/ 49 w 79"/>
                <a:gd name="T7" fmla="*/ 0 h 33"/>
                <a:gd name="T8" fmla="*/ 39 w 79"/>
                <a:gd name="T9" fmla="*/ 0 h 33"/>
                <a:gd name="T10" fmla="*/ 30 w 79"/>
                <a:gd name="T11" fmla="*/ 5 h 33"/>
                <a:gd name="T12" fmla="*/ 20 w 79"/>
                <a:gd name="T13" fmla="*/ 11 h 33"/>
                <a:gd name="T14" fmla="*/ 10 w 79"/>
                <a:gd name="T15" fmla="*/ 16 h 33"/>
                <a:gd name="T16" fmla="*/ 10 w 79"/>
                <a:gd name="T17" fmla="*/ 33 h 33"/>
                <a:gd name="T18" fmla="*/ 0 w 79"/>
                <a:gd name="T19" fmla="*/ 28 h 33"/>
                <a:gd name="T20" fmla="*/ 10 w 79"/>
                <a:gd name="T21" fmla="*/ 16 h 33"/>
                <a:gd name="T22" fmla="*/ 10 w 79"/>
                <a:gd name="T23" fmla="*/ 5 h 33"/>
                <a:gd name="T24" fmla="*/ 20 w 79"/>
                <a:gd name="T25" fmla="*/ 0 h 33"/>
                <a:gd name="T26" fmla="*/ 30 w 79"/>
                <a:gd name="T27" fmla="*/ 0 h 33"/>
                <a:gd name="T28" fmla="*/ 39 w 79"/>
                <a:gd name="T29" fmla="*/ 0 h 33"/>
                <a:gd name="T30" fmla="*/ 49 w 79"/>
                <a:gd name="T31" fmla="*/ 0 h 33"/>
                <a:gd name="T32" fmla="*/ 69 w 79"/>
                <a:gd name="T33" fmla="*/ 5 h 33"/>
                <a:gd name="T34" fmla="*/ 79 w 79"/>
                <a:gd name="T35" fmla="*/ 11 h 33"/>
                <a:gd name="T36" fmla="*/ 79 w 79"/>
                <a:gd name="T37" fmla="*/ 11 h 3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9"/>
                <a:gd name="T58" fmla="*/ 0 h 33"/>
                <a:gd name="T59" fmla="*/ 79 w 79"/>
                <a:gd name="T60" fmla="*/ 33 h 3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9" h="33">
                  <a:moveTo>
                    <a:pt x="79" y="11"/>
                  </a:moveTo>
                  <a:lnTo>
                    <a:pt x="69" y="11"/>
                  </a:lnTo>
                  <a:lnTo>
                    <a:pt x="59" y="5"/>
                  </a:lnTo>
                  <a:lnTo>
                    <a:pt x="49" y="0"/>
                  </a:lnTo>
                  <a:lnTo>
                    <a:pt x="39" y="0"/>
                  </a:lnTo>
                  <a:lnTo>
                    <a:pt x="30" y="5"/>
                  </a:lnTo>
                  <a:lnTo>
                    <a:pt x="20" y="11"/>
                  </a:lnTo>
                  <a:lnTo>
                    <a:pt x="10" y="16"/>
                  </a:lnTo>
                  <a:lnTo>
                    <a:pt x="10" y="33"/>
                  </a:lnTo>
                  <a:lnTo>
                    <a:pt x="0" y="28"/>
                  </a:lnTo>
                  <a:lnTo>
                    <a:pt x="10" y="16"/>
                  </a:lnTo>
                  <a:lnTo>
                    <a:pt x="10" y="5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9" y="5"/>
                  </a:lnTo>
                  <a:lnTo>
                    <a:pt x="79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7" name="Freeform 61"/>
            <p:cNvSpPr>
              <a:spLocks/>
            </p:cNvSpPr>
            <p:nvPr/>
          </p:nvSpPr>
          <p:spPr bwMode="auto">
            <a:xfrm>
              <a:off x="4622" y="4021"/>
              <a:ext cx="10" cy="6"/>
            </a:xfrm>
            <a:custGeom>
              <a:avLst/>
              <a:gdLst>
                <a:gd name="T0" fmla="*/ 0 w 10"/>
                <a:gd name="T1" fmla="*/ 0 h 6"/>
                <a:gd name="T2" fmla="*/ 0 w 10"/>
                <a:gd name="T3" fmla="*/ 0 h 6"/>
                <a:gd name="T4" fmla="*/ 10 w 10"/>
                <a:gd name="T5" fmla="*/ 6 h 6"/>
                <a:gd name="T6" fmla="*/ 10 w 10"/>
                <a:gd name="T7" fmla="*/ 6 h 6"/>
                <a:gd name="T8" fmla="*/ 10 w 10"/>
                <a:gd name="T9" fmla="*/ 6 h 6"/>
                <a:gd name="T10" fmla="*/ 0 w 1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0"/>
                  </a:moveTo>
                  <a:lnTo>
                    <a:pt x="0" y="0"/>
                  </a:lnTo>
                  <a:lnTo>
                    <a:pt x="1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8" name="Freeform 62"/>
            <p:cNvSpPr>
              <a:spLocks/>
            </p:cNvSpPr>
            <p:nvPr/>
          </p:nvSpPr>
          <p:spPr bwMode="auto">
            <a:xfrm>
              <a:off x="4602" y="4015"/>
              <a:ext cx="30" cy="12"/>
            </a:xfrm>
            <a:custGeom>
              <a:avLst/>
              <a:gdLst>
                <a:gd name="T0" fmla="*/ 0 w 30"/>
                <a:gd name="T1" fmla="*/ 6 h 12"/>
                <a:gd name="T2" fmla="*/ 0 w 30"/>
                <a:gd name="T3" fmla="*/ 6 h 12"/>
                <a:gd name="T4" fmla="*/ 0 w 30"/>
                <a:gd name="T5" fmla="*/ 6 h 12"/>
                <a:gd name="T6" fmla="*/ 10 w 30"/>
                <a:gd name="T7" fmla="*/ 0 h 12"/>
                <a:gd name="T8" fmla="*/ 10 w 30"/>
                <a:gd name="T9" fmla="*/ 6 h 12"/>
                <a:gd name="T10" fmla="*/ 20 w 30"/>
                <a:gd name="T11" fmla="*/ 6 h 12"/>
                <a:gd name="T12" fmla="*/ 30 w 30"/>
                <a:gd name="T13" fmla="*/ 12 h 12"/>
                <a:gd name="T14" fmla="*/ 20 w 30"/>
                <a:gd name="T15" fmla="*/ 6 h 12"/>
                <a:gd name="T16" fmla="*/ 10 w 30"/>
                <a:gd name="T17" fmla="*/ 6 h 12"/>
                <a:gd name="T18" fmla="*/ 10 w 30"/>
                <a:gd name="T19" fmla="*/ 6 h 12"/>
                <a:gd name="T20" fmla="*/ 10 w 30"/>
                <a:gd name="T21" fmla="*/ 6 h 12"/>
                <a:gd name="T22" fmla="*/ 10 w 30"/>
                <a:gd name="T23" fmla="*/ 6 h 12"/>
                <a:gd name="T24" fmla="*/ 0 w 30"/>
                <a:gd name="T25" fmla="*/ 6 h 12"/>
                <a:gd name="T26" fmla="*/ 0 w 30"/>
                <a:gd name="T27" fmla="*/ 6 h 12"/>
                <a:gd name="T28" fmla="*/ 0 w 30"/>
                <a:gd name="T29" fmla="*/ 6 h 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0"/>
                <a:gd name="T46" fmla="*/ 0 h 12"/>
                <a:gd name="T47" fmla="*/ 30 w 30"/>
                <a:gd name="T48" fmla="*/ 12 h 1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0" h="12">
                  <a:moveTo>
                    <a:pt x="0" y="6"/>
                  </a:moveTo>
                  <a:lnTo>
                    <a:pt x="0" y="6"/>
                  </a:lnTo>
                  <a:lnTo>
                    <a:pt x="10" y="0"/>
                  </a:lnTo>
                  <a:lnTo>
                    <a:pt x="10" y="6"/>
                  </a:lnTo>
                  <a:lnTo>
                    <a:pt x="20" y="6"/>
                  </a:lnTo>
                  <a:lnTo>
                    <a:pt x="30" y="12"/>
                  </a:lnTo>
                  <a:lnTo>
                    <a:pt x="20" y="6"/>
                  </a:lnTo>
                  <a:lnTo>
                    <a:pt x="1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9" name="Freeform 63"/>
            <p:cNvSpPr>
              <a:spLocks/>
            </p:cNvSpPr>
            <p:nvPr/>
          </p:nvSpPr>
          <p:spPr bwMode="auto">
            <a:xfrm>
              <a:off x="4602" y="4021"/>
              <a:ext cx="426" cy="175"/>
            </a:xfrm>
            <a:custGeom>
              <a:avLst/>
              <a:gdLst>
                <a:gd name="T0" fmla="*/ 426 w 426"/>
                <a:gd name="T1" fmla="*/ 147 h 175"/>
                <a:gd name="T2" fmla="*/ 426 w 426"/>
                <a:gd name="T3" fmla="*/ 164 h 175"/>
                <a:gd name="T4" fmla="*/ 416 w 426"/>
                <a:gd name="T5" fmla="*/ 169 h 175"/>
                <a:gd name="T6" fmla="*/ 396 w 426"/>
                <a:gd name="T7" fmla="*/ 175 h 175"/>
                <a:gd name="T8" fmla="*/ 376 w 426"/>
                <a:gd name="T9" fmla="*/ 175 h 175"/>
                <a:gd name="T10" fmla="*/ 346 w 426"/>
                <a:gd name="T11" fmla="*/ 169 h 175"/>
                <a:gd name="T12" fmla="*/ 317 w 426"/>
                <a:gd name="T13" fmla="*/ 158 h 175"/>
                <a:gd name="T14" fmla="*/ 287 w 426"/>
                <a:gd name="T15" fmla="*/ 152 h 175"/>
                <a:gd name="T16" fmla="*/ 247 w 426"/>
                <a:gd name="T17" fmla="*/ 135 h 175"/>
                <a:gd name="T18" fmla="*/ 208 w 426"/>
                <a:gd name="T19" fmla="*/ 124 h 175"/>
                <a:gd name="T20" fmla="*/ 168 w 426"/>
                <a:gd name="T21" fmla="*/ 107 h 175"/>
                <a:gd name="T22" fmla="*/ 129 w 426"/>
                <a:gd name="T23" fmla="*/ 90 h 175"/>
                <a:gd name="T24" fmla="*/ 99 w 426"/>
                <a:gd name="T25" fmla="*/ 68 h 175"/>
                <a:gd name="T26" fmla="*/ 59 w 426"/>
                <a:gd name="T27" fmla="*/ 51 h 175"/>
                <a:gd name="T28" fmla="*/ 40 w 426"/>
                <a:gd name="T29" fmla="*/ 34 h 175"/>
                <a:gd name="T30" fmla="*/ 20 w 426"/>
                <a:gd name="T31" fmla="*/ 17 h 175"/>
                <a:gd name="T32" fmla="*/ 0 w 426"/>
                <a:gd name="T33" fmla="*/ 0 h 175"/>
                <a:gd name="T34" fmla="*/ 20 w 426"/>
                <a:gd name="T35" fmla="*/ 11 h 175"/>
                <a:gd name="T36" fmla="*/ 30 w 426"/>
                <a:gd name="T37" fmla="*/ 28 h 175"/>
                <a:gd name="T38" fmla="*/ 50 w 426"/>
                <a:gd name="T39" fmla="*/ 45 h 175"/>
                <a:gd name="T40" fmla="*/ 79 w 426"/>
                <a:gd name="T41" fmla="*/ 62 h 175"/>
                <a:gd name="T42" fmla="*/ 109 w 426"/>
                <a:gd name="T43" fmla="*/ 79 h 175"/>
                <a:gd name="T44" fmla="*/ 149 w 426"/>
                <a:gd name="T45" fmla="*/ 96 h 175"/>
                <a:gd name="T46" fmla="*/ 188 w 426"/>
                <a:gd name="T47" fmla="*/ 113 h 175"/>
                <a:gd name="T48" fmla="*/ 218 w 426"/>
                <a:gd name="T49" fmla="*/ 124 h 175"/>
                <a:gd name="T50" fmla="*/ 257 w 426"/>
                <a:gd name="T51" fmla="*/ 141 h 175"/>
                <a:gd name="T52" fmla="*/ 297 w 426"/>
                <a:gd name="T53" fmla="*/ 152 h 175"/>
                <a:gd name="T54" fmla="*/ 327 w 426"/>
                <a:gd name="T55" fmla="*/ 158 h 175"/>
                <a:gd name="T56" fmla="*/ 356 w 426"/>
                <a:gd name="T57" fmla="*/ 164 h 175"/>
                <a:gd name="T58" fmla="*/ 386 w 426"/>
                <a:gd name="T59" fmla="*/ 169 h 175"/>
                <a:gd name="T60" fmla="*/ 406 w 426"/>
                <a:gd name="T61" fmla="*/ 169 h 175"/>
                <a:gd name="T62" fmla="*/ 416 w 426"/>
                <a:gd name="T63" fmla="*/ 164 h 175"/>
                <a:gd name="T64" fmla="*/ 416 w 426"/>
                <a:gd name="T65" fmla="*/ 152 h 175"/>
                <a:gd name="T66" fmla="*/ 416 w 426"/>
                <a:gd name="T67" fmla="*/ 147 h 175"/>
                <a:gd name="T68" fmla="*/ 416 w 426"/>
                <a:gd name="T69" fmla="*/ 147 h 175"/>
                <a:gd name="T70" fmla="*/ 426 w 426"/>
                <a:gd name="T71" fmla="*/ 147 h 17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26"/>
                <a:gd name="T109" fmla="*/ 0 h 175"/>
                <a:gd name="T110" fmla="*/ 426 w 426"/>
                <a:gd name="T111" fmla="*/ 175 h 17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26" h="175">
                  <a:moveTo>
                    <a:pt x="426" y="147"/>
                  </a:moveTo>
                  <a:lnTo>
                    <a:pt x="426" y="147"/>
                  </a:lnTo>
                  <a:lnTo>
                    <a:pt x="426" y="158"/>
                  </a:lnTo>
                  <a:lnTo>
                    <a:pt x="426" y="164"/>
                  </a:lnTo>
                  <a:lnTo>
                    <a:pt x="416" y="169"/>
                  </a:lnTo>
                  <a:lnTo>
                    <a:pt x="406" y="169"/>
                  </a:lnTo>
                  <a:lnTo>
                    <a:pt x="396" y="175"/>
                  </a:lnTo>
                  <a:lnTo>
                    <a:pt x="386" y="175"/>
                  </a:lnTo>
                  <a:lnTo>
                    <a:pt x="376" y="175"/>
                  </a:lnTo>
                  <a:lnTo>
                    <a:pt x="366" y="169"/>
                  </a:lnTo>
                  <a:lnTo>
                    <a:pt x="346" y="169"/>
                  </a:lnTo>
                  <a:lnTo>
                    <a:pt x="337" y="164"/>
                  </a:lnTo>
                  <a:lnTo>
                    <a:pt x="317" y="158"/>
                  </a:lnTo>
                  <a:lnTo>
                    <a:pt x="297" y="158"/>
                  </a:lnTo>
                  <a:lnTo>
                    <a:pt x="287" y="152"/>
                  </a:lnTo>
                  <a:lnTo>
                    <a:pt x="267" y="141"/>
                  </a:lnTo>
                  <a:lnTo>
                    <a:pt x="247" y="135"/>
                  </a:lnTo>
                  <a:lnTo>
                    <a:pt x="228" y="130"/>
                  </a:lnTo>
                  <a:lnTo>
                    <a:pt x="208" y="124"/>
                  </a:lnTo>
                  <a:lnTo>
                    <a:pt x="188" y="113"/>
                  </a:lnTo>
                  <a:lnTo>
                    <a:pt x="168" y="107"/>
                  </a:lnTo>
                  <a:lnTo>
                    <a:pt x="149" y="96"/>
                  </a:lnTo>
                  <a:lnTo>
                    <a:pt x="129" y="90"/>
                  </a:lnTo>
                  <a:lnTo>
                    <a:pt x="109" y="79"/>
                  </a:lnTo>
                  <a:lnTo>
                    <a:pt x="99" y="68"/>
                  </a:lnTo>
                  <a:lnTo>
                    <a:pt x="79" y="62"/>
                  </a:lnTo>
                  <a:lnTo>
                    <a:pt x="59" y="51"/>
                  </a:lnTo>
                  <a:lnTo>
                    <a:pt x="50" y="40"/>
                  </a:lnTo>
                  <a:lnTo>
                    <a:pt x="40" y="34"/>
                  </a:lnTo>
                  <a:lnTo>
                    <a:pt x="20" y="23"/>
                  </a:lnTo>
                  <a:lnTo>
                    <a:pt x="20" y="17"/>
                  </a:lnTo>
                  <a:lnTo>
                    <a:pt x="10" y="6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0" y="11"/>
                  </a:lnTo>
                  <a:lnTo>
                    <a:pt x="20" y="17"/>
                  </a:lnTo>
                  <a:lnTo>
                    <a:pt x="30" y="28"/>
                  </a:lnTo>
                  <a:lnTo>
                    <a:pt x="40" y="34"/>
                  </a:lnTo>
                  <a:lnTo>
                    <a:pt x="50" y="45"/>
                  </a:lnTo>
                  <a:lnTo>
                    <a:pt x="69" y="51"/>
                  </a:lnTo>
                  <a:lnTo>
                    <a:pt x="79" y="62"/>
                  </a:lnTo>
                  <a:lnTo>
                    <a:pt x="99" y="68"/>
                  </a:lnTo>
                  <a:lnTo>
                    <a:pt x="109" y="79"/>
                  </a:lnTo>
                  <a:lnTo>
                    <a:pt x="129" y="85"/>
                  </a:lnTo>
                  <a:lnTo>
                    <a:pt x="149" y="96"/>
                  </a:lnTo>
                  <a:lnTo>
                    <a:pt x="168" y="102"/>
                  </a:lnTo>
                  <a:lnTo>
                    <a:pt x="188" y="113"/>
                  </a:lnTo>
                  <a:lnTo>
                    <a:pt x="198" y="119"/>
                  </a:lnTo>
                  <a:lnTo>
                    <a:pt x="218" y="124"/>
                  </a:lnTo>
                  <a:lnTo>
                    <a:pt x="238" y="135"/>
                  </a:lnTo>
                  <a:lnTo>
                    <a:pt x="257" y="141"/>
                  </a:lnTo>
                  <a:lnTo>
                    <a:pt x="277" y="147"/>
                  </a:lnTo>
                  <a:lnTo>
                    <a:pt x="297" y="152"/>
                  </a:lnTo>
                  <a:lnTo>
                    <a:pt x="307" y="158"/>
                  </a:lnTo>
                  <a:lnTo>
                    <a:pt x="327" y="158"/>
                  </a:lnTo>
                  <a:lnTo>
                    <a:pt x="346" y="164"/>
                  </a:lnTo>
                  <a:lnTo>
                    <a:pt x="356" y="164"/>
                  </a:lnTo>
                  <a:lnTo>
                    <a:pt x="376" y="169"/>
                  </a:lnTo>
                  <a:lnTo>
                    <a:pt x="386" y="169"/>
                  </a:lnTo>
                  <a:lnTo>
                    <a:pt x="396" y="169"/>
                  </a:lnTo>
                  <a:lnTo>
                    <a:pt x="406" y="169"/>
                  </a:lnTo>
                  <a:lnTo>
                    <a:pt x="406" y="164"/>
                  </a:lnTo>
                  <a:lnTo>
                    <a:pt x="416" y="164"/>
                  </a:lnTo>
                  <a:lnTo>
                    <a:pt x="416" y="158"/>
                  </a:lnTo>
                  <a:lnTo>
                    <a:pt x="416" y="152"/>
                  </a:lnTo>
                  <a:lnTo>
                    <a:pt x="416" y="147"/>
                  </a:lnTo>
                  <a:lnTo>
                    <a:pt x="426" y="1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0" name="Freeform 64"/>
            <p:cNvSpPr>
              <a:spLocks/>
            </p:cNvSpPr>
            <p:nvPr/>
          </p:nvSpPr>
          <p:spPr bwMode="auto">
            <a:xfrm>
              <a:off x="5018" y="4140"/>
              <a:ext cx="69" cy="28"/>
            </a:xfrm>
            <a:custGeom>
              <a:avLst/>
              <a:gdLst>
                <a:gd name="T0" fmla="*/ 69 w 69"/>
                <a:gd name="T1" fmla="*/ 11 h 28"/>
                <a:gd name="T2" fmla="*/ 59 w 69"/>
                <a:gd name="T3" fmla="*/ 11 h 28"/>
                <a:gd name="T4" fmla="*/ 49 w 69"/>
                <a:gd name="T5" fmla="*/ 5 h 28"/>
                <a:gd name="T6" fmla="*/ 39 w 69"/>
                <a:gd name="T7" fmla="*/ 0 h 28"/>
                <a:gd name="T8" fmla="*/ 29 w 69"/>
                <a:gd name="T9" fmla="*/ 0 h 28"/>
                <a:gd name="T10" fmla="*/ 20 w 69"/>
                <a:gd name="T11" fmla="*/ 5 h 28"/>
                <a:gd name="T12" fmla="*/ 10 w 69"/>
                <a:gd name="T13" fmla="*/ 11 h 28"/>
                <a:gd name="T14" fmla="*/ 10 w 69"/>
                <a:gd name="T15" fmla="*/ 16 h 28"/>
                <a:gd name="T16" fmla="*/ 10 w 69"/>
                <a:gd name="T17" fmla="*/ 28 h 28"/>
                <a:gd name="T18" fmla="*/ 0 w 69"/>
                <a:gd name="T19" fmla="*/ 28 h 28"/>
                <a:gd name="T20" fmla="*/ 0 w 69"/>
                <a:gd name="T21" fmla="*/ 11 h 28"/>
                <a:gd name="T22" fmla="*/ 10 w 69"/>
                <a:gd name="T23" fmla="*/ 5 h 28"/>
                <a:gd name="T24" fmla="*/ 10 w 69"/>
                <a:gd name="T25" fmla="*/ 0 h 28"/>
                <a:gd name="T26" fmla="*/ 20 w 69"/>
                <a:gd name="T27" fmla="*/ 0 h 28"/>
                <a:gd name="T28" fmla="*/ 29 w 69"/>
                <a:gd name="T29" fmla="*/ 0 h 28"/>
                <a:gd name="T30" fmla="*/ 39 w 69"/>
                <a:gd name="T31" fmla="*/ 0 h 28"/>
                <a:gd name="T32" fmla="*/ 59 w 69"/>
                <a:gd name="T33" fmla="*/ 5 h 28"/>
                <a:gd name="T34" fmla="*/ 69 w 69"/>
                <a:gd name="T35" fmla="*/ 11 h 28"/>
                <a:gd name="T36" fmla="*/ 69 w 69"/>
                <a:gd name="T37" fmla="*/ 11 h 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9"/>
                <a:gd name="T58" fmla="*/ 0 h 28"/>
                <a:gd name="T59" fmla="*/ 69 w 69"/>
                <a:gd name="T60" fmla="*/ 28 h 2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9" h="28">
                  <a:moveTo>
                    <a:pt x="69" y="11"/>
                  </a:moveTo>
                  <a:lnTo>
                    <a:pt x="59" y="11"/>
                  </a:lnTo>
                  <a:lnTo>
                    <a:pt x="49" y="5"/>
                  </a:lnTo>
                  <a:lnTo>
                    <a:pt x="39" y="0"/>
                  </a:lnTo>
                  <a:lnTo>
                    <a:pt x="29" y="0"/>
                  </a:lnTo>
                  <a:lnTo>
                    <a:pt x="20" y="5"/>
                  </a:lnTo>
                  <a:lnTo>
                    <a:pt x="10" y="11"/>
                  </a:lnTo>
                  <a:lnTo>
                    <a:pt x="10" y="16"/>
                  </a:lnTo>
                  <a:lnTo>
                    <a:pt x="10" y="28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0" y="5"/>
                  </a:lnTo>
                  <a:lnTo>
                    <a:pt x="10" y="0"/>
                  </a:lnTo>
                  <a:lnTo>
                    <a:pt x="20" y="0"/>
                  </a:lnTo>
                  <a:lnTo>
                    <a:pt x="29" y="0"/>
                  </a:lnTo>
                  <a:lnTo>
                    <a:pt x="39" y="0"/>
                  </a:lnTo>
                  <a:lnTo>
                    <a:pt x="59" y="5"/>
                  </a:lnTo>
                  <a:lnTo>
                    <a:pt x="69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1" name="Freeform 65"/>
            <p:cNvSpPr>
              <a:spLocks/>
            </p:cNvSpPr>
            <p:nvPr/>
          </p:nvSpPr>
          <p:spPr bwMode="auto">
            <a:xfrm>
              <a:off x="5087" y="4151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1"/>
                <a:gd name="T20" fmla="*/ 1 w 1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2" name="Freeform 66"/>
            <p:cNvSpPr>
              <a:spLocks/>
            </p:cNvSpPr>
            <p:nvPr/>
          </p:nvSpPr>
          <p:spPr bwMode="auto">
            <a:xfrm>
              <a:off x="4701" y="4061"/>
              <a:ext cx="386" cy="124"/>
            </a:xfrm>
            <a:custGeom>
              <a:avLst/>
              <a:gdLst>
                <a:gd name="T0" fmla="*/ 0 w 386"/>
                <a:gd name="T1" fmla="*/ 0 h 124"/>
                <a:gd name="T2" fmla="*/ 0 w 386"/>
                <a:gd name="T3" fmla="*/ 0 h 124"/>
                <a:gd name="T4" fmla="*/ 20 w 386"/>
                <a:gd name="T5" fmla="*/ 16 h 124"/>
                <a:gd name="T6" fmla="*/ 30 w 386"/>
                <a:gd name="T7" fmla="*/ 28 h 124"/>
                <a:gd name="T8" fmla="*/ 59 w 386"/>
                <a:gd name="T9" fmla="*/ 45 h 124"/>
                <a:gd name="T10" fmla="*/ 79 w 386"/>
                <a:gd name="T11" fmla="*/ 56 h 124"/>
                <a:gd name="T12" fmla="*/ 109 w 386"/>
                <a:gd name="T13" fmla="*/ 67 h 124"/>
                <a:gd name="T14" fmla="*/ 139 w 386"/>
                <a:gd name="T15" fmla="*/ 79 h 124"/>
                <a:gd name="T16" fmla="*/ 168 w 386"/>
                <a:gd name="T17" fmla="*/ 90 h 124"/>
                <a:gd name="T18" fmla="*/ 188 w 386"/>
                <a:gd name="T19" fmla="*/ 101 h 124"/>
                <a:gd name="T20" fmla="*/ 218 w 386"/>
                <a:gd name="T21" fmla="*/ 112 h 124"/>
                <a:gd name="T22" fmla="*/ 247 w 386"/>
                <a:gd name="T23" fmla="*/ 118 h 124"/>
                <a:gd name="T24" fmla="*/ 267 w 386"/>
                <a:gd name="T25" fmla="*/ 118 h 124"/>
                <a:gd name="T26" fmla="*/ 287 w 386"/>
                <a:gd name="T27" fmla="*/ 124 h 124"/>
                <a:gd name="T28" fmla="*/ 307 w 386"/>
                <a:gd name="T29" fmla="*/ 118 h 124"/>
                <a:gd name="T30" fmla="*/ 317 w 386"/>
                <a:gd name="T31" fmla="*/ 118 h 124"/>
                <a:gd name="T32" fmla="*/ 317 w 386"/>
                <a:gd name="T33" fmla="*/ 107 h 124"/>
                <a:gd name="T34" fmla="*/ 317 w 386"/>
                <a:gd name="T35" fmla="*/ 101 h 124"/>
                <a:gd name="T36" fmla="*/ 317 w 386"/>
                <a:gd name="T37" fmla="*/ 101 h 124"/>
                <a:gd name="T38" fmla="*/ 317 w 386"/>
                <a:gd name="T39" fmla="*/ 90 h 124"/>
                <a:gd name="T40" fmla="*/ 327 w 386"/>
                <a:gd name="T41" fmla="*/ 79 h 124"/>
                <a:gd name="T42" fmla="*/ 327 w 386"/>
                <a:gd name="T43" fmla="*/ 79 h 124"/>
                <a:gd name="T44" fmla="*/ 337 w 386"/>
                <a:gd name="T45" fmla="*/ 79 h 124"/>
                <a:gd name="T46" fmla="*/ 346 w 386"/>
                <a:gd name="T47" fmla="*/ 79 h 124"/>
                <a:gd name="T48" fmla="*/ 366 w 386"/>
                <a:gd name="T49" fmla="*/ 79 h 124"/>
                <a:gd name="T50" fmla="*/ 376 w 386"/>
                <a:gd name="T51" fmla="*/ 84 h 124"/>
                <a:gd name="T52" fmla="*/ 386 w 386"/>
                <a:gd name="T53" fmla="*/ 90 h 124"/>
                <a:gd name="T54" fmla="*/ 0 w 386"/>
                <a:gd name="T55" fmla="*/ 0 h 12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86"/>
                <a:gd name="T85" fmla="*/ 0 h 124"/>
                <a:gd name="T86" fmla="*/ 386 w 386"/>
                <a:gd name="T87" fmla="*/ 124 h 12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86" h="124">
                  <a:moveTo>
                    <a:pt x="0" y="0"/>
                  </a:moveTo>
                  <a:lnTo>
                    <a:pt x="0" y="0"/>
                  </a:lnTo>
                  <a:lnTo>
                    <a:pt x="20" y="16"/>
                  </a:lnTo>
                  <a:lnTo>
                    <a:pt x="30" y="28"/>
                  </a:lnTo>
                  <a:lnTo>
                    <a:pt x="59" y="45"/>
                  </a:lnTo>
                  <a:lnTo>
                    <a:pt x="79" y="56"/>
                  </a:lnTo>
                  <a:lnTo>
                    <a:pt x="109" y="67"/>
                  </a:lnTo>
                  <a:lnTo>
                    <a:pt x="139" y="79"/>
                  </a:lnTo>
                  <a:lnTo>
                    <a:pt x="168" y="90"/>
                  </a:lnTo>
                  <a:lnTo>
                    <a:pt x="188" y="101"/>
                  </a:lnTo>
                  <a:lnTo>
                    <a:pt x="218" y="112"/>
                  </a:lnTo>
                  <a:lnTo>
                    <a:pt x="247" y="118"/>
                  </a:lnTo>
                  <a:lnTo>
                    <a:pt x="267" y="118"/>
                  </a:lnTo>
                  <a:lnTo>
                    <a:pt x="287" y="124"/>
                  </a:lnTo>
                  <a:lnTo>
                    <a:pt x="307" y="118"/>
                  </a:lnTo>
                  <a:lnTo>
                    <a:pt x="317" y="118"/>
                  </a:lnTo>
                  <a:lnTo>
                    <a:pt x="317" y="107"/>
                  </a:lnTo>
                  <a:lnTo>
                    <a:pt x="317" y="101"/>
                  </a:lnTo>
                  <a:lnTo>
                    <a:pt x="317" y="90"/>
                  </a:lnTo>
                  <a:lnTo>
                    <a:pt x="327" y="79"/>
                  </a:lnTo>
                  <a:lnTo>
                    <a:pt x="337" y="79"/>
                  </a:lnTo>
                  <a:lnTo>
                    <a:pt x="346" y="79"/>
                  </a:lnTo>
                  <a:lnTo>
                    <a:pt x="366" y="79"/>
                  </a:lnTo>
                  <a:lnTo>
                    <a:pt x="376" y="84"/>
                  </a:lnTo>
                  <a:lnTo>
                    <a:pt x="386" y="90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3" name="Freeform 67"/>
            <p:cNvSpPr>
              <a:spLocks/>
            </p:cNvSpPr>
            <p:nvPr/>
          </p:nvSpPr>
          <p:spPr bwMode="auto">
            <a:xfrm>
              <a:off x="1257" y="3970"/>
              <a:ext cx="49" cy="17"/>
            </a:xfrm>
            <a:custGeom>
              <a:avLst/>
              <a:gdLst>
                <a:gd name="T0" fmla="*/ 49 w 49"/>
                <a:gd name="T1" fmla="*/ 6 h 17"/>
                <a:gd name="T2" fmla="*/ 49 w 49"/>
                <a:gd name="T3" fmla="*/ 6 h 17"/>
                <a:gd name="T4" fmla="*/ 49 w 49"/>
                <a:gd name="T5" fmla="*/ 0 h 17"/>
                <a:gd name="T6" fmla="*/ 39 w 49"/>
                <a:gd name="T7" fmla="*/ 0 h 17"/>
                <a:gd name="T8" fmla="*/ 39 w 49"/>
                <a:gd name="T9" fmla="*/ 0 h 17"/>
                <a:gd name="T10" fmla="*/ 30 w 49"/>
                <a:gd name="T11" fmla="*/ 0 h 17"/>
                <a:gd name="T12" fmla="*/ 30 w 49"/>
                <a:gd name="T13" fmla="*/ 6 h 17"/>
                <a:gd name="T14" fmla="*/ 20 w 49"/>
                <a:gd name="T15" fmla="*/ 6 h 17"/>
                <a:gd name="T16" fmla="*/ 10 w 49"/>
                <a:gd name="T17" fmla="*/ 17 h 17"/>
                <a:gd name="T18" fmla="*/ 0 w 49"/>
                <a:gd name="T19" fmla="*/ 17 h 17"/>
                <a:gd name="T20" fmla="*/ 10 w 49"/>
                <a:gd name="T21" fmla="*/ 17 h 17"/>
                <a:gd name="T22" fmla="*/ 20 w 49"/>
                <a:gd name="T23" fmla="*/ 12 h 17"/>
                <a:gd name="T24" fmla="*/ 20 w 49"/>
                <a:gd name="T25" fmla="*/ 12 h 17"/>
                <a:gd name="T26" fmla="*/ 20 w 49"/>
                <a:gd name="T27" fmla="*/ 6 h 17"/>
                <a:gd name="T28" fmla="*/ 30 w 49"/>
                <a:gd name="T29" fmla="*/ 6 h 17"/>
                <a:gd name="T30" fmla="*/ 30 w 49"/>
                <a:gd name="T31" fmla="*/ 6 h 17"/>
                <a:gd name="T32" fmla="*/ 39 w 49"/>
                <a:gd name="T33" fmla="*/ 6 h 17"/>
                <a:gd name="T34" fmla="*/ 39 w 49"/>
                <a:gd name="T35" fmla="*/ 6 h 17"/>
                <a:gd name="T36" fmla="*/ 39 w 49"/>
                <a:gd name="T37" fmla="*/ 12 h 17"/>
                <a:gd name="T38" fmla="*/ 39 w 49"/>
                <a:gd name="T39" fmla="*/ 12 h 17"/>
                <a:gd name="T40" fmla="*/ 49 w 49"/>
                <a:gd name="T41" fmla="*/ 6 h 17"/>
                <a:gd name="T42" fmla="*/ 49 w 49"/>
                <a:gd name="T43" fmla="*/ 6 h 17"/>
                <a:gd name="T44" fmla="*/ 49 w 49"/>
                <a:gd name="T45" fmla="*/ 6 h 1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9"/>
                <a:gd name="T70" fmla="*/ 0 h 17"/>
                <a:gd name="T71" fmla="*/ 49 w 49"/>
                <a:gd name="T72" fmla="*/ 17 h 1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9" h="17">
                  <a:moveTo>
                    <a:pt x="49" y="6"/>
                  </a:moveTo>
                  <a:lnTo>
                    <a:pt x="49" y="6"/>
                  </a:lnTo>
                  <a:lnTo>
                    <a:pt x="49" y="0"/>
                  </a:lnTo>
                  <a:lnTo>
                    <a:pt x="39" y="0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0" y="6"/>
                  </a:lnTo>
                  <a:lnTo>
                    <a:pt x="10" y="17"/>
                  </a:lnTo>
                  <a:lnTo>
                    <a:pt x="0" y="17"/>
                  </a:lnTo>
                  <a:lnTo>
                    <a:pt x="10" y="17"/>
                  </a:lnTo>
                  <a:lnTo>
                    <a:pt x="20" y="12"/>
                  </a:lnTo>
                  <a:lnTo>
                    <a:pt x="20" y="6"/>
                  </a:lnTo>
                  <a:lnTo>
                    <a:pt x="30" y="6"/>
                  </a:lnTo>
                  <a:lnTo>
                    <a:pt x="39" y="6"/>
                  </a:lnTo>
                  <a:lnTo>
                    <a:pt x="39" y="12"/>
                  </a:lnTo>
                  <a:lnTo>
                    <a:pt x="49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4" name="Freeform 68"/>
            <p:cNvSpPr>
              <a:spLocks/>
            </p:cNvSpPr>
            <p:nvPr/>
          </p:nvSpPr>
          <p:spPr bwMode="auto">
            <a:xfrm>
              <a:off x="792" y="3976"/>
              <a:ext cx="514" cy="226"/>
            </a:xfrm>
            <a:custGeom>
              <a:avLst/>
              <a:gdLst>
                <a:gd name="T0" fmla="*/ 10 w 514"/>
                <a:gd name="T1" fmla="*/ 197 h 226"/>
                <a:gd name="T2" fmla="*/ 10 w 514"/>
                <a:gd name="T3" fmla="*/ 214 h 226"/>
                <a:gd name="T4" fmla="*/ 10 w 514"/>
                <a:gd name="T5" fmla="*/ 220 h 226"/>
                <a:gd name="T6" fmla="*/ 29 w 514"/>
                <a:gd name="T7" fmla="*/ 226 h 226"/>
                <a:gd name="T8" fmla="*/ 59 w 514"/>
                <a:gd name="T9" fmla="*/ 226 h 226"/>
                <a:gd name="T10" fmla="*/ 89 w 514"/>
                <a:gd name="T11" fmla="*/ 220 h 226"/>
                <a:gd name="T12" fmla="*/ 128 w 514"/>
                <a:gd name="T13" fmla="*/ 214 h 226"/>
                <a:gd name="T14" fmla="*/ 178 w 514"/>
                <a:gd name="T15" fmla="*/ 197 h 226"/>
                <a:gd name="T16" fmla="*/ 217 w 514"/>
                <a:gd name="T17" fmla="*/ 186 h 226"/>
                <a:gd name="T18" fmla="*/ 267 w 514"/>
                <a:gd name="T19" fmla="*/ 164 h 226"/>
                <a:gd name="T20" fmla="*/ 307 w 514"/>
                <a:gd name="T21" fmla="*/ 147 h 226"/>
                <a:gd name="T22" fmla="*/ 356 w 514"/>
                <a:gd name="T23" fmla="*/ 124 h 226"/>
                <a:gd name="T24" fmla="*/ 396 w 514"/>
                <a:gd name="T25" fmla="*/ 96 h 226"/>
                <a:gd name="T26" fmla="*/ 435 w 514"/>
                <a:gd name="T27" fmla="*/ 73 h 226"/>
                <a:gd name="T28" fmla="*/ 475 w 514"/>
                <a:gd name="T29" fmla="*/ 45 h 226"/>
                <a:gd name="T30" fmla="*/ 495 w 514"/>
                <a:gd name="T31" fmla="*/ 23 h 226"/>
                <a:gd name="T32" fmla="*/ 514 w 514"/>
                <a:gd name="T33" fmla="*/ 0 h 226"/>
                <a:gd name="T34" fmla="*/ 495 w 514"/>
                <a:gd name="T35" fmla="*/ 17 h 226"/>
                <a:gd name="T36" fmla="*/ 475 w 514"/>
                <a:gd name="T37" fmla="*/ 39 h 226"/>
                <a:gd name="T38" fmla="*/ 445 w 514"/>
                <a:gd name="T39" fmla="*/ 62 h 226"/>
                <a:gd name="T40" fmla="*/ 415 w 514"/>
                <a:gd name="T41" fmla="*/ 85 h 226"/>
                <a:gd name="T42" fmla="*/ 376 w 514"/>
                <a:gd name="T43" fmla="*/ 107 h 226"/>
                <a:gd name="T44" fmla="*/ 336 w 514"/>
                <a:gd name="T45" fmla="*/ 130 h 226"/>
                <a:gd name="T46" fmla="*/ 297 w 514"/>
                <a:gd name="T47" fmla="*/ 152 h 226"/>
                <a:gd name="T48" fmla="*/ 247 w 514"/>
                <a:gd name="T49" fmla="*/ 169 h 226"/>
                <a:gd name="T50" fmla="*/ 208 w 514"/>
                <a:gd name="T51" fmla="*/ 186 h 226"/>
                <a:gd name="T52" fmla="*/ 158 w 514"/>
                <a:gd name="T53" fmla="*/ 203 h 226"/>
                <a:gd name="T54" fmla="*/ 119 w 514"/>
                <a:gd name="T55" fmla="*/ 214 h 226"/>
                <a:gd name="T56" fmla="*/ 89 w 514"/>
                <a:gd name="T57" fmla="*/ 220 h 226"/>
                <a:gd name="T58" fmla="*/ 49 w 514"/>
                <a:gd name="T59" fmla="*/ 220 h 226"/>
                <a:gd name="T60" fmla="*/ 29 w 514"/>
                <a:gd name="T61" fmla="*/ 220 h 226"/>
                <a:gd name="T62" fmla="*/ 20 w 514"/>
                <a:gd name="T63" fmla="*/ 214 h 226"/>
                <a:gd name="T64" fmla="*/ 10 w 514"/>
                <a:gd name="T65" fmla="*/ 203 h 226"/>
                <a:gd name="T66" fmla="*/ 10 w 514"/>
                <a:gd name="T67" fmla="*/ 192 h 226"/>
                <a:gd name="T68" fmla="*/ 10 w 514"/>
                <a:gd name="T69" fmla="*/ 192 h 226"/>
                <a:gd name="T70" fmla="*/ 10 w 514"/>
                <a:gd name="T71" fmla="*/ 197 h 22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4"/>
                <a:gd name="T109" fmla="*/ 0 h 226"/>
                <a:gd name="T110" fmla="*/ 514 w 514"/>
                <a:gd name="T111" fmla="*/ 226 h 22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4" h="226">
                  <a:moveTo>
                    <a:pt x="10" y="197"/>
                  </a:moveTo>
                  <a:lnTo>
                    <a:pt x="10" y="197"/>
                  </a:lnTo>
                  <a:lnTo>
                    <a:pt x="0" y="209"/>
                  </a:lnTo>
                  <a:lnTo>
                    <a:pt x="10" y="214"/>
                  </a:lnTo>
                  <a:lnTo>
                    <a:pt x="10" y="220"/>
                  </a:lnTo>
                  <a:lnTo>
                    <a:pt x="20" y="226"/>
                  </a:lnTo>
                  <a:lnTo>
                    <a:pt x="29" y="226"/>
                  </a:lnTo>
                  <a:lnTo>
                    <a:pt x="49" y="226"/>
                  </a:lnTo>
                  <a:lnTo>
                    <a:pt x="59" y="226"/>
                  </a:lnTo>
                  <a:lnTo>
                    <a:pt x="79" y="226"/>
                  </a:lnTo>
                  <a:lnTo>
                    <a:pt x="89" y="220"/>
                  </a:lnTo>
                  <a:lnTo>
                    <a:pt x="109" y="214"/>
                  </a:lnTo>
                  <a:lnTo>
                    <a:pt x="128" y="214"/>
                  </a:lnTo>
                  <a:lnTo>
                    <a:pt x="148" y="209"/>
                  </a:lnTo>
                  <a:lnTo>
                    <a:pt x="178" y="197"/>
                  </a:lnTo>
                  <a:lnTo>
                    <a:pt x="198" y="192"/>
                  </a:lnTo>
                  <a:lnTo>
                    <a:pt x="217" y="186"/>
                  </a:lnTo>
                  <a:lnTo>
                    <a:pt x="237" y="175"/>
                  </a:lnTo>
                  <a:lnTo>
                    <a:pt x="267" y="164"/>
                  </a:lnTo>
                  <a:lnTo>
                    <a:pt x="287" y="158"/>
                  </a:lnTo>
                  <a:lnTo>
                    <a:pt x="307" y="147"/>
                  </a:lnTo>
                  <a:lnTo>
                    <a:pt x="336" y="135"/>
                  </a:lnTo>
                  <a:lnTo>
                    <a:pt x="356" y="124"/>
                  </a:lnTo>
                  <a:lnTo>
                    <a:pt x="376" y="113"/>
                  </a:lnTo>
                  <a:lnTo>
                    <a:pt x="396" y="96"/>
                  </a:lnTo>
                  <a:lnTo>
                    <a:pt x="415" y="85"/>
                  </a:lnTo>
                  <a:lnTo>
                    <a:pt x="435" y="73"/>
                  </a:lnTo>
                  <a:lnTo>
                    <a:pt x="455" y="62"/>
                  </a:lnTo>
                  <a:lnTo>
                    <a:pt x="475" y="45"/>
                  </a:lnTo>
                  <a:lnTo>
                    <a:pt x="485" y="34"/>
                  </a:lnTo>
                  <a:lnTo>
                    <a:pt x="495" y="23"/>
                  </a:lnTo>
                  <a:lnTo>
                    <a:pt x="504" y="11"/>
                  </a:lnTo>
                  <a:lnTo>
                    <a:pt x="514" y="0"/>
                  </a:lnTo>
                  <a:lnTo>
                    <a:pt x="504" y="6"/>
                  </a:lnTo>
                  <a:lnTo>
                    <a:pt x="495" y="17"/>
                  </a:lnTo>
                  <a:lnTo>
                    <a:pt x="485" y="28"/>
                  </a:lnTo>
                  <a:lnTo>
                    <a:pt x="475" y="39"/>
                  </a:lnTo>
                  <a:lnTo>
                    <a:pt x="465" y="51"/>
                  </a:lnTo>
                  <a:lnTo>
                    <a:pt x="445" y="62"/>
                  </a:lnTo>
                  <a:lnTo>
                    <a:pt x="435" y="73"/>
                  </a:lnTo>
                  <a:lnTo>
                    <a:pt x="415" y="85"/>
                  </a:lnTo>
                  <a:lnTo>
                    <a:pt x="396" y="96"/>
                  </a:lnTo>
                  <a:lnTo>
                    <a:pt x="376" y="107"/>
                  </a:lnTo>
                  <a:lnTo>
                    <a:pt x="356" y="118"/>
                  </a:lnTo>
                  <a:lnTo>
                    <a:pt x="336" y="130"/>
                  </a:lnTo>
                  <a:lnTo>
                    <a:pt x="316" y="141"/>
                  </a:lnTo>
                  <a:lnTo>
                    <a:pt x="297" y="152"/>
                  </a:lnTo>
                  <a:lnTo>
                    <a:pt x="267" y="164"/>
                  </a:lnTo>
                  <a:lnTo>
                    <a:pt x="247" y="169"/>
                  </a:lnTo>
                  <a:lnTo>
                    <a:pt x="227" y="180"/>
                  </a:lnTo>
                  <a:lnTo>
                    <a:pt x="208" y="186"/>
                  </a:lnTo>
                  <a:lnTo>
                    <a:pt x="178" y="197"/>
                  </a:lnTo>
                  <a:lnTo>
                    <a:pt x="158" y="203"/>
                  </a:lnTo>
                  <a:lnTo>
                    <a:pt x="138" y="209"/>
                  </a:lnTo>
                  <a:lnTo>
                    <a:pt x="119" y="214"/>
                  </a:lnTo>
                  <a:lnTo>
                    <a:pt x="99" y="214"/>
                  </a:lnTo>
                  <a:lnTo>
                    <a:pt x="89" y="220"/>
                  </a:lnTo>
                  <a:lnTo>
                    <a:pt x="69" y="220"/>
                  </a:lnTo>
                  <a:lnTo>
                    <a:pt x="49" y="220"/>
                  </a:lnTo>
                  <a:lnTo>
                    <a:pt x="39" y="220"/>
                  </a:lnTo>
                  <a:lnTo>
                    <a:pt x="29" y="220"/>
                  </a:lnTo>
                  <a:lnTo>
                    <a:pt x="20" y="220"/>
                  </a:lnTo>
                  <a:lnTo>
                    <a:pt x="20" y="214"/>
                  </a:lnTo>
                  <a:lnTo>
                    <a:pt x="10" y="209"/>
                  </a:lnTo>
                  <a:lnTo>
                    <a:pt x="10" y="203"/>
                  </a:lnTo>
                  <a:lnTo>
                    <a:pt x="10" y="192"/>
                  </a:lnTo>
                  <a:lnTo>
                    <a:pt x="10" y="19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5" name="Freeform 69"/>
            <p:cNvSpPr>
              <a:spLocks/>
            </p:cNvSpPr>
            <p:nvPr/>
          </p:nvSpPr>
          <p:spPr bwMode="auto">
            <a:xfrm>
              <a:off x="732" y="4140"/>
              <a:ext cx="70" cy="33"/>
            </a:xfrm>
            <a:custGeom>
              <a:avLst/>
              <a:gdLst>
                <a:gd name="T0" fmla="*/ 0 w 70"/>
                <a:gd name="T1" fmla="*/ 11 h 33"/>
                <a:gd name="T2" fmla="*/ 10 w 70"/>
                <a:gd name="T3" fmla="*/ 11 h 33"/>
                <a:gd name="T4" fmla="*/ 20 w 70"/>
                <a:gd name="T5" fmla="*/ 5 h 33"/>
                <a:gd name="T6" fmla="*/ 30 w 70"/>
                <a:gd name="T7" fmla="*/ 0 h 33"/>
                <a:gd name="T8" fmla="*/ 40 w 70"/>
                <a:gd name="T9" fmla="*/ 0 h 33"/>
                <a:gd name="T10" fmla="*/ 50 w 70"/>
                <a:gd name="T11" fmla="*/ 5 h 33"/>
                <a:gd name="T12" fmla="*/ 60 w 70"/>
                <a:gd name="T13" fmla="*/ 11 h 33"/>
                <a:gd name="T14" fmla="*/ 70 w 70"/>
                <a:gd name="T15" fmla="*/ 16 h 33"/>
                <a:gd name="T16" fmla="*/ 70 w 70"/>
                <a:gd name="T17" fmla="*/ 33 h 33"/>
                <a:gd name="T18" fmla="*/ 70 w 70"/>
                <a:gd name="T19" fmla="*/ 28 h 33"/>
                <a:gd name="T20" fmla="*/ 70 w 70"/>
                <a:gd name="T21" fmla="*/ 16 h 33"/>
                <a:gd name="T22" fmla="*/ 70 w 70"/>
                <a:gd name="T23" fmla="*/ 5 h 33"/>
                <a:gd name="T24" fmla="*/ 60 w 70"/>
                <a:gd name="T25" fmla="*/ 0 h 33"/>
                <a:gd name="T26" fmla="*/ 50 w 70"/>
                <a:gd name="T27" fmla="*/ 0 h 33"/>
                <a:gd name="T28" fmla="*/ 40 w 70"/>
                <a:gd name="T29" fmla="*/ 0 h 33"/>
                <a:gd name="T30" fmla="*/ 30 w 70"/>
                <a:gd name="T31" fmla="*/ 0 h 33"/>
                <a:gd name="T32" fmla="*/ 10 w 70"/>
                <a:gd name="T33" fmla="*/ 5 h 33"/>
                <a:gd name="T34" fmla="*/ 0 w 70"/>
                <a:gd name="T35" fmla="*/ 11 h 33"/>
                <a:gd name="T36" fmla="*/ 0 w 70"/>
                <a:gd name="T37" fmla="*/ 11 h 3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0"/>
                <a:gd name="T58" fmla="*/ 0 h 33"/>
                <a:gd name="T59" fmla="*/ 70 w 70"/>
                <a:gd name="T60" fmla="*/ 33 h 3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0" h="33">
                  <a:moveTo>
                    <a:pt x="0" y="11"/>
                  </a:moveTo>
                  <a:lnTo>
                    <a:pt x="10" y="11"/>
                  </a:lnTo>
                  <a:lnTo>
                    <a:pt x="20" y="5"/>
                  </a:lnTo>
                  <a:lnTo>
                    <a:pt x="30" y="0"/>
                  </a:lnTo>
                  <a:lnTo>
                    <a:pt x="40" y="0"/>
                  </a:lnTo>
                  <a:lnTo>
                    <a:pt x="50" y="5"/>
                  </a:lnTo>
                  <a:lnTo>
                    <a:pt x="60" y="11"/>
                  </a:lnTo>
                  <a:lnTo>
                    <a:pt x="70" y="16"/>
                  </a:lnTo>
                  <a:lnTo>
                    <a:pt x="70" y="33"/>
                  </a:lnTo>
                  <a:lnTo>
                    <a:pt x="70" y="28"/>
                  </a:lnTo>
                  <a:lnTo>
                    <a:pt x="70" y="16"/>
                  </a:lnTo>
                  <a:lnTo>
                    <a:pt x="70" y="5"/>
                  </a:lnTo>
                  <a:lnTo>
                    <a:pt x="60" y="0"/>
                  </a:lnTo>
                  <a:lnTo>
                    <a:pt x="50" y="0"/>
                  </a:lnTo>
                  <a:lnTo>
                    <a:pt x="40" y="0"/>
                  </a:lnTo>
                  <a:lnTo>
                    <a:pt x="30" y="0"/>
                  </a:lnTo>
                  <a:lnTo>
                    <a:pt x="10" y="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6" name="Freeform 70"/>
            <p:cNvSpPr>
              <a:spLocks/>
            </p:cNvSpPr>
            <p:nvPr/>
          </p:nvSpPr>
          <p:spPr bwMode="auto">
            <a:xfrm>
              <a:off x="1188" y="4021"/>
              <a:ext cx="10" cy="6"/>
            </a:xfrm>
            <a:custGeom>
              <a:avLst/>
              <a:gdLst>
                <a:gd name="T0" fmla="*/ 10 w 10"/>
                <a:gd name="T1" fmla="*/ 0 h 6"/>
                <a:gd name="T2" fmla="*/ 10 w 10"/>
                <a:gd name="T3" fmla="*/ 0 h 6"/>
                <a:gd name="T4" fmla="*/ 0 w 10"/>
                <a:gd name="T5" fmla="*/ 6 h 6"/>
                <a:gd name="T6" fmla="*/ 0 w 10"/>
                <a:gd name="T7" fmla="*/ 6 h 6"/>
                <a:gd name="T8" fmla="*/ 0 w 10"/>
                <a:gd name="T9" fmla="*/ 6 h 6"/>
                <a:gd name="T10" fmla="*/ 10 w 1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10" y="0"/>
                  </a:moveTo>
                  <a:lnTo>
                    <a:pt x="10" y="0"/>
                  </a:lnTo>
                  <a:lnTo>
                    <a:pt x="0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7" name="Freeform 71"/>
            <p:cNvSpPr>
              <a:spLocks/>
            </p:cNvSpPr>
            <p:nvPr/>
          </p:nvSpPr>
          <p:spPr bwMode="auto">
            <a:xfrm>
              <a:off x="1188" y="4015"/>
              <a:ext cx="29" cy="12"/>
            </a:xfrm>
            <a:custGeom>
              <a:avLst/>
              <a:gdLst>
                <a:gd name="T0" fmla="*/ 29 w 29"/>
                <a:gd name="T1" fmla="*/ 6 h 12"/>
                <a:gd name="T2" fmla="*/ 29 w 29"/>
                <a:gd name="T3" fmla="*/ 6 h 12"/>
                <a:gd name="T4" fmla="*/ 29 w 29"/>
                <a:gd name="T5" fmla="*/ 6 h 12"/>
                <a:gd name="T6" fmla="*/ 19 w 29"/>
                <a:gd name="T7" fmla="*/ 0 h 12"/>
                <a:gd name="T8" fmla="*/ 19 w 29"/>
                <a:gd name="T9" fmla="*/ 6 h 12"/>
                <a:gd name="T10" fmla="*/ 10 w 29"/>
                <a:gd name="T11" fmla="*/ 6 h 12"/>
                <a:gd name="T12" fmla="*/ 0 w 29"/>
                <a:gd name="T13" fmla="*/ 12 h 12"/>
                <a:gd name="T14" fmla="*/ 10 w 29"/>
                <a:gd name="T15" fmla="*/ 6 h 12"/>
                <a:gd name="T16" fmla="*/ 19 w 29"/>
                <a:gd name="T17" fmla="*/ 6 h 12"/>
                <a:gd name="T18" fmla="*/ 19 w 29"/>
                <a:gd name="T19" fmla="*/ 6 h 12"/>
                <a:gd name="T20" fmla="*/ 19 w 29"/>
                <a:gd name="T21" fmla="*/ 6 h 12"/>
                <a:gd name="T22" fmla="*/ 19 w 29"/>
                <a:gd name="T23" fmla="*/ 6 h 12"/>
                <a:gd name="T24" fmla="*/ 29 w 29"/>
                <a:gd name="T25" fmla="*/ 6 h 12"/>
                <a:gd name="T26" fmla="*/ 29 w 29"/>
                <a:gd name="T27" fmla="*/ 6 h 12"/>
                <a:gd name="T28" fmla="*/ 29 w 29"/>
                <a:gd name="T29" fmla="*/ 6 h 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9"/>
                <a:gd name="T46" fmla="*/ 0 h 12"/>
                <a:gd name="T47" fmla="*/ 29 w 29"/>
                <a:gd name="T48" fmla="*/ 12 h 1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9" h="12">
                  <a:moveTo>
                    <a:pt x="29" y="6"/>
                  </a:moveTo>
                  <a:lnTo>
                    <a:pt x="29" y="6"/>
                  </a:lnTo>
                  <a:lnTo>
                    <a:pt x="19" y="0"/>
                  </a:lnTo>
                  <a:lnTo>
                    <a:pt x="19" y="6"/>
                  </a:lnTo>
                  <a:lnTo>
                    <a:pt x="10" y="6"/>
                  </a:lnTo>
                  <a:lnTo>
                    <a:pt x="0" y="12"/>
                  </a:lnTo>
                  <a:lnTo>
                    <a:pt x="10" y="6"/>
                  </a:lnTo>
                  <a:lnTo>
                    <a:pt x="19" y="6"/>
                  </a:lnTo>
                  <a:lnTo>
                    <a:pt x="29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8" name="Freeform 72"/>
            <p:cNvSpPr>
              <a:spLocks/>
            </p:cNvSpPr>
            <p:nvPr/>
          </p:nvSpPr>
          <p:spPr bwMode="auto">
            <a:xfrm>
              <a:off x="792" y="4021"/>
              <a:ext cx="425" cy="175"/>
            </a:xfrm>
            <a:custGeom>
              <a:avLst/>
              <a:gdLst>
                <a:gd name="T0" fmla="*/ 0 w 425"/>
                <a:gd name="T1" fmla="*/ 147 h 175"/>
                <a:gd name="T2" fmla="*/ 0 w 425"/>
                <a:gd name="T3" fmla="*/ 164 h 175"/>
                <a:gd name="T4" fmla="*/ 10 w 425"/>
                <a:gd name="T5" fmla="*/ 169 h 175"/>
                <a:gd name="T6" fmla="*/ 29 w 425"/>
                <a:gd name="T7" fmla="*/ 175 h 175"/>
                <a:gd name="T8" fmla="*/ 49 w 425"/>
                <a:gd name="T9" fmla="*/ 175 h 175"/>
                <a:gd name="T10" fmla="*/ 79 w 425"/>
                <a:gd name="T11" fmla="*/ 169 h 175"/>
                <a:gd name="T12" fmla="*/ 109 w 425"/>
                <a:gd name="T13" fmla="*/ 158 h 175"/>
                <a:gd name="T14" fmla="*/ 138 w 425"/>
                <a:gd name="T15" fmla="*/ 152 h 175"/>
                <a:gd name="T16" fmla="*/ 178 w 425"/>
                <a:gd name="T17" fmla="*/ 135 h 175"/>
                <a:gd name="T18" fmla="*/ 217 w 425"/>
                <a:gd name="T19" fmla="*/ 124 h 175"/>
                <a:gd name="T20" fmla="*/ 257 w 425"/>
                <a:gd name="T21" fmla="*/ 107 h 175"/>
                <a:gd name="T22" fmla="*/ 297 w 425"/>
                <a:gd name="T23" fmla="*/ 90 h 175"/>
                <a:gd name="T24" fmla="*/ 326 w 425"/>
                <a:gd name="T25" fmla="*/ 68 h 175"/>
                <a:gd name="T26" fmla="*/ 366 w 425"/>
                <a:gd name="T27" fmla="*/ 51 h 175"/>
                <a:gd name="T28" fmla="*/ 386 w 425"/>
                <a:gd name="T29" fmla="*/ 34 h 175"/>
                <a:gd name="T30" fmla="*/ 406 w 425"/>
                <a:gd name="T31" fmla="*/ 17 h 175"/>
                <a:gd name="T32" fmla="*/ 425 w 425"/>
                <a:gd name="T33" fmla="*/ 0 h 175"/>
                <a:gd name="T34" fmla="*/ 415 w 425"/>
                <a:gd name="T35" fmla="*/ 11 h 175"/>
                <a:gd name="T36" fmla="*/ 396 w 425"/>
                <a:gd name="T37" fmla="*/ 28 h 175"/>
                <a:gd name="T38" fmla="*/ 376 w 425"/>
                <a:gd name="T39" fmla="*/ 45 h 175"/>
                <a:gd name="T40" fmla="*/ 346 w 425"/>
                <a:gd name="T41" fmla="*/ 62 h 175"/>
                <a:gd name="T42" fmla="*/ 316 w 425"/>
                <a:gd name="T43" fmla="*/ 79 h 175"/>
                <a:gd name="T44" fmla="*/ 277 w 425"/>
                <a:gd name="T45" fmla="*/ 96 h 175"/>
                <a:gd name="T46" fmla="*/ 247 w 425"/>
                <a:gd name="T47" fmla="*/ 113 h 175"/>
                <a:gd name="T48" fmla="*/ 208 w 425"/>
                <a:gd name="T49" fmla="*/ 124 h 175"/>
                <a:gd name="T50" fmla="*/ 168 w 425"/>
                <a:gd name="T51" fmla="*/ 141 h 175"/>
                <a:gd name="T52" fmla="*/ 128 w 425"/>
                <a:gd name="T53" fmla="*/ 152 h 175"/>
                <a:gd name="T54" fmla="*/ 99 w 425"/>
                <a:gd name="T55" fmla="*/ 158 h 175"/>
                <a:gd name="T56" fmla="*/ 69 w 425"/>
                <a:gd name="T57" fmla="*/ 164 h 175"/>
                <a:gd name="T58" fmla="*/ 39 w 425"/>
                <a:gd name="T59" fmla="*/ 169 h 175"/>
                <a:gd name="T60" fmla="*/ 20 w 425"/>
                <a:gd name="T61" fmla="*/ 169 h 175"/>
                <a:gd name="T62" fmla="*/ 10 w 425"/>
                <a:gd name="T63" fmla="*/ 164 h 175"/>
                <a:gd name="T64" fmla="*/ 10 w 425"/>
                <a:gd name="T65" fmla="*/ 152 h 175"/>
                <a:gd name="T66" fmla="*/ 10 w 425"/>
                <a:gd name="T67" fmla="*/ 147 h 175"/>
                <a:gd name="T68" fmla="*/ 10 w 425"/>
                <a:gd name="T69" fmla="*/ 147 h 175"/>
                <a:gd name="T70" fmla="*/ 0 w 425"/>
                <a:gd name="T71" fmla="*/ 147 h 17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25"/>
                <a:gd name="T109" fmla="*/ 0 h 175"/>
                <a:gd name="T110" fmla="*/ 425 w 425"/>
                <a:gd name="T111" fmla="*/ 175 h 17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25" h="175">
                  <a:moveTo>
                    <a:pt x="0" y="147"/>
                  </a:moveTo>
                  <a:lnTo>
                    <a:pt x="0" y="147"/>
                  </a:lnTo>
                  <a:lnTo>
                    <a:pt x="0" y="158"/>
                  </a:lnTo>
                  <a:lnTo>
                    <a:pt x="0" y="164"/>
                  </a:lnTo>
                  <a:lnTo>
                    <a:pt x="10" y="169"/>
                  </a:lnTo>
                  <a:lnTo>
                    <a:pt x="20" y="169"/>
                  </a:lnTo>
                  <a:lnTo>
                    <a:pt x="29" y="175"/>
                  </a:lnTo>
                  <a:lnTo>
                    <a:pt x="39" y="175"/>
                  </a:lnTo>
                  <a:lnTo>
                    <a:pt x="49" y="175"/>
                  </a:lnTo>
                  <a:lnTo>
                    <a:pt x="59" y="169"/>
                  </a:lnTo>
                  <a:lnTo>
                    <a:pt x="79" y="169"/>
                  </a:lnTo>
                  <a:lnTo>
                    <a:pt x="89" y="164"/>
                  </a:lnTo>
                  <a:lnTo>
                    <a:pt x="109" y="158"/>
                  </a:lnTo>
                  <a:lnTo>
                    <a:pt x="128" y="158"/>
                  </a:lnTo>
                  <a:lnTo>
                    <a:pt x="138" y="152"/>
                  </a:lnTo>
                  <a:lnTo>
                    <a:pt x="158" y="141"/>
                  </a:lnTo>
                  <a:lnTo>
                    <a:pt x="178" y="135"/>
                  </a:lnTo>
                  <a:lnTo>
                    <a:pt x="198" y="130"/>
                  </a:lnTo>
                  <a:lnTo>
                    <a:pt x="217" y="124"/>
                  </a:lnTo>
                  <a:lnTo>
                    <a:pt x="237" y="113"/>
                  </a:lnTo>
                  <a:lnTo>
                    <a:pt x="257" y="107"/>
                  </a:lnTo>
                  <a:lnTo>
                    <a:pt x="277" y="96"/>
                  </a:lnTo>
                  <a:lnTo>
                    <a:pt x="297" y="90"/>
                  </a:lnTo>
                  <a:lnTo>
                    <a:pt x="316" y="79"/>
                  </a:lnTo>
                  <a:lnTo>
                    <a:pt x="326" y="68"/>
                  </a:lnTo>
                  <a:lnTo>
                    <a:pt x="346" y="62"/>
                  </a:lnTo>
                  <a:lnTo>
                    <a:pt x="366" y="51"/>
                  </a:lnTo>
                  <a:lnTo>
                    <a:pt x="376" y="40"/>
                  </a:lnTo>
                  <a:lnTo>
                    <a:pt x="386" y="34"/>
                  </a:lnTo>
                  <a:lnTo>
                    <a:pt x="396" y="23"/>
                  </a:lnTo>
                  <a:lnTo>
                    <a:pt x="406" y="17"/>
                  </a:lnTo>
                  <a:lnTo>
                    <a:pt x="415" y="6"/>
                  </a:lnTo>
                  <a:lnTo>
                    <a:pt x="425" y="0"/>
                  </a:lnTo>
                  <a:lnTo>
                    <a:pt x="415" y="0"/>
                  </a:lnTo>
                  <a:lnTo>
                    <a:pt x="415" y="11"/>
                  </a:lnTo>
                  <a:lnTo>
                    <a:pt x="406" y="17"/>
                  </a:lnTo>
                  <a:lnTo>
                    <a:pt x="396" y="28"/>
                  </a:lnTo>
                  <a:lnTo>
                    <a:pt x="386" y="34"/>
                  </a:lnTo>
                  <a:lnTo>
                    <a:pt x="376" y="45"/>
                  </a:lnTo>
                  <a:lnTo>
                    <a:pt x="356" y="51"/>
                  </a:lnTo>
                  <a:lnTo>
                    <a:pt x="346" y="62"/>
                  </a:lnTo>
                  <a:lnTo>
                    <a:pt x="326" y="68"/>
                  </a:lnTo>
                  <a:lnTo>
                    <a:pt x="316" y="79"/>
                  </a:lnTo>
                  <a:lnTo>
                    <a:pt x="297" y="85"/>
                  </a:lnTo>
                  <a:lnTo>
                    <a:pt x="277" y="96"/>
                  </a:lnTo>
                  <a:lnTo>
                    <a:pt x="257" y="102"/>
                  </a:lnTo>
                  <a:lnTo>
                    <a:pt x="247" y="113"/>
                  </a:lnTo>
                  <a:lnTo>
                    <a:pt x="227" y="119"/>
                  </a:lnTo>
                  <a:lnTo>
                    <a:pt x="208" y="124"/>
                  </a:lnTo>
                  <a:lnTo>
                    <a:pt x="188" y="135"/>
                  </a:lnTo>
                  <a:lnTo>
                    <a:pt x="168" y="141"/>
                  </a:lnTo>
                  <a:lnTo>
                    <a:pt x="148" y="147"/>
                  </a:lnTo>
                  <a:lnTo>
                    <a:pt x="128" y="152"/>
                  </a:lnTo>
                  <a:lnTo>
                    <a:pt x="119" y="158"/>
                  </a:lnTo>
                  <a:lnTo>
                    <a:pt x="99" y="158"/>
                  </a:lnTo>
                  <a:lnTo>
                    <a:pt x="79" y="164"/>
                  </a:lnTo>
                  <a:lnTo>
                    <a:pt x="69" y="164"/>
                  </a:lnTo>
                  <a:lnTo>
                    <a:pt x="49" y="169"/>
                  </a:lnTo>
                  <a:lnTo>
                    <a:pt x="39" y="169"/>
                  </a:lnTo>
                  <a:lnTo>
                    <a:pt x="29" y="169"/>
                  </a:lnTo>
                  <a:lnTo>
                    <a:pt x="20" y="169"/>
                  </a:lnTo>
                  <a:lnTo>
                    <a:pt x="20" y="164"/>
                  </a:lnTo>
                  <a:lnTo>
                    <a:pt x="10" y="164"/>
                  </a:lnTo>
                  <a:lnTo>
                    <a:pt x="10" y="158"/>
                  </a:lnTo>
                  <a:lnTo>
                    <a:pt x="10" y="152"/>
                  </a:lnTo>
                  <a:lnTo>
                    <a:pt x="10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9" name="Freeform 73"/>
            <p:cNvSpPr>
              <a:spLocks/>
            </p:cNvSpPr>
            <p:nvPr/>
          </p:nvSpPr>
          <p:spPr bwMode="auto">
            <a:xfrm>
              <a:off x="732" y="4140"/>
              <a:ext cx="70" cy="28"/>
            </a:xfrm>
            <a:custGeom>
              <a:avLst/>
              <a:gdLst>
                <a:gd name="T0" fmla="*/ 0 w 70"/>
                <a:gd name="T1" fmla="*/ 11 h 28"/>
                <a:gd name="T2" fmla="*/ 10 w 70"/>
                <a:gd name="T3" fmla="*/ 11 h 28"/>
                <a:gd name="T4" fmla="*/ 20 w 70"/>
                <a:gd name="T5" fmla="*/ 5 h 28"/>
                <a:gd name="T6" fmla="*/ 30 w 70"/>
                <a:gd name="T7" fmla="*/ 0 h 28"/>
                <a:gd name="T8" fmla="*/ 40 w 70"/>
                <a:gd name="T9" fmla="*/ 0 h 28"/>
                <a:gd name="T10" fmla="*/ 50 w 70"/>
                <a:gd name="T11" fmla="*/ 5 h 28"/>
                <a:gd name="T12" fmla="*/ 60 w 70"/>
                <a:gd name="T13" fmla="*/ 11 h 28"/>
                <a:gd name="T14" fmla="*/ 60 w 70"/>
                <a:gd name="T15" fmla="*/ 16 h 28"/>
                <a:gd name="T16" fmla="*/ 60 w 70"/>
                <a:gd name="T17" fmla="*/ 28 h 28"/>
                <a:gd name="T18" fmla="*/ 70 w 70"/>
                <a:gd name="T19" fmla="*/ 28 h 28"/>
                <a:gd name="T20" fmla="*/ 70 w 70"/>
                <a:gd name="T21" fmla="*/ 11 h 28"/>
                <a:gd name="T22" fmla="*/ 60 w 70"/>
                <a:gd name="T23" fmla="*/ 5 h 28"/>
                <a:gd name="T24" fmla="*/ 60 w 70"/>
                <a:gd name="T25" fmla="*/ 0 h 28"/>
                <a:gd name="T26" fmla="*/ 50 w 70"/>
                <a:gd name="T27" fmla="*/ 0 h 28"/>
                <a:gd name="T28" fmla="*/ 40 w 70"/>
                <a:gd name="T29" fmla="*/ 0 h 28"/>
                <a:gd name="T30" fmla="*/ 30 w 70"/>
                <a:gd name="T31" fmla="*/ 0 h 28"/>
                <a:gd name="T32" fmla="*/ 10 w 70"/>
                <a:gd name="T33" fmla="*/ 5 h 28"/>
                <a:gd name="T34" fmla="*/ 0 w 70"/>
                <a:gd name="T35" fmla="*/ 11 h 28"/>
                <a:gd name="T36" fmla="*/ 0 w 70"/>
                <a:gd name="T37" fmla="*/ 11 h 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0"/>
                <a:gd name="T58" fmla="*/ 0 h 28"/>
                <a:gd name="T59" fmla="*/ 70 w 70"/>
                <a:gd name="T60" fmla="*/ 28 h 2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0" h="28">
                  <a:moveTo>
                    <a:pt x="0" y="11"/>
                  </a:moveTo>
                  <a:lnTo>
                    <a:pt x="10" y="11"/>
                  </a:lnTo>
                  <a:lnTo>
                    <a:pt x="20" y="5"/>
                  </a:lnTo>
                  <a:lnTo>
                    <a:pt x="30" y="0"/>
                  </a:lnTo>
                  <a:lnTo>
                    <a:pt x="40" y="0"/>
                  </a:lnTo>
                  <a:lnTo>
                    <a:pt x="50" y="5"/>
                  </a:lnTo>
                  <a:lnTo>
                    <a:pt x="60" y="11"/>
                  </a:lnTo>
                  <a:lnTo>
                    <a:pt x="60" y="16"/>
                  </a:lnTo>
                  <a:lnTo>
                    <a:pt x="60" y="28"/>
                  </a:lnTo>
                  <a:lnTo>
                    <a:pt x="70" y="28"/>
                  </a:lnTo>
                  <a:lnTo>
                    <a:pt x="70" y="11"/>
                  </a:lnTo>
                  <a:lnTo>
                    <a:pt x="60" y="5"/>
                  </a:lnTo>
                  <a:lnTo>
                    <a:pt x="60" y="0"/>
                  </a:lnTo>
                  <a:lnTo>
                    <a:pt x="50" y="0"/>
                  </a:lnTo>
                  <a:lnTo>
                    <a:pt x="40" y="0"/>
                  </a:lnTo>
                  <a:lnTo>
                    <a:pt x="30" y="0"/>
                  </a:lnTo>
                  <a:lnTo>
                    <a:pt x="10" y="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0" name="Freeform 74"/>
            <p:cNvSpPr>
              <a:spLocks/>
            </p:cNvSpPr>
            <p:nvPr/>
          </p:nvSpPr>
          <p:spPr bwMode="auto">
            <a:xfrm>
              <a:off x="732" y="4151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1"/>
                <a:gd name="T20" fmla="*/ 1 w 1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1" name="Freeform 75"/>
            <p:cNvSpPr>
              <a:spLocks/>
            </p:cNvSpPr>
            <p:nvPr/>
          </p:nvSpPr>
          <p:spPr bwMode="auto">
            <a:xfrm>
              <a:off x="732" y="4061"/>
              <a:ext cx="386" cy="124"/>
            </a:xfrm>
            <a:custGeom>
              <a:avLst/>
              <a:gdLst>
                <a:gd name="T0" fmla="*/ 386 w 386"/>
                <a:gd name="T1" fmla="*/ 0 h 124"/>
                <a:gd name="T2" fmla="*/ 386 w 386"/>
                <a:gd name="T3" fmla="*/ 0 h 124"/>
                <a:gd name="T4" fmla="*/ 367 w 386"/>
                <a:gd name="T5" fmla="*/ 16 h 124"/>
                <a:gd name="T6" fmla="*/ 357 w 386"/>
                <a:gd name="T7" fmla="*/ 28 h 124"/>
                <a:gd name="T8" fmla="*/ 327 w 386"/>
                <a:gd name="T9" fmla="*/ 45 h 124"/>
                <a:gd name="T10" fmla="*/ 307 w 386"/>
                <a:gd name="T11" fmla="*/ 56 h 124"/>
                <a:gd name="T12" fmla="*/ 277 w 386"/>
                <a:gd name="T13" fmla="*/ 67 h 124"/>
                <a:gd name="T14" fmla="*/ 248 w 386"/>
                <a:gd name="T15" fmla="*/ 79 h 124"/>
                <a:gd name="T16" fmla="*/ 228 w 386"/>
                <a:gd name="T17" fmla="*/ 90 h 124"/>
                <a:gd name="T18" fmla="*/ 198 w 386"/>
                <a:gd name="T19" fmla="*/ 101 h 124"/>
                <a:gd name="T20" fmla="*/ 169 w 386"/>
                <a:gd name="T21" fmla="*/ 112 h 124"/>
                <a:gd name="T22" fmla="*/ 139 w 386"/>
                <a:gd name="T23" fmla="*/ 118 h 124"/>
                <a:gd name="T24" fmla="*/ 119 w 386"/>
                <a:gd name="T25" fmla="*/ 118 h 124"/>
                <a:gd name="T26" fmla="*/ 99 w 386"/>
                <a:gd name="T27" fmla="*/ 124 h 124"/>
                <a:gd name="T28" fmla="*/ 80 w 386"/>
                <a:gd name="T29" fmla="*/ 118 h 124"/>
                <a:gd name="T30" fmla="*/ 70 w 386"/>
                <a:gd name="T31" fmla="*/ 118 h 124"/>
                <a:gd name="T32" fmla="*/ 70 w 386"/>
                <a:gd name="T33" fmla="*/ 107 h 124"/>
                <a:gd name="T34" fmla="*/ 70 w 386"/>
                <a:gd name="T35" fmla="*/ 101 h 124"/>
                <a:gd name="T36" fmla="*/ 70 w 386"/>
                <a:gd name="T37" fmla="*/ 101 h 124"/>
                <a:gd name="T38" fmla="*/ 70 w 386"/>
                <a:gd name="T39" fmla="*/ 90 h 124"/>
                <a:gd name="T40" fmla="*/ 60 w 386"/>
                <a:gd name="T41" fmla="*/ 79 h 124"/>
                <a:gd name="T42" fmla="*/ 60 w 386"/>
                <a:gd name="T43" fmla="*/ 79 h 124"/>
                <a:gd name="T44" fmla="*/ 50 w 386"/>
                <a:gd name="T45" fmla="*/ 79 h 124"/>
                <a:gd name="T46" fmla="*/ 30 w 386"/>
                <a:gd name="T47" fmla="*/ 79 h 124"/>
                <a:gd name="T48" fmla="*/ 20 w 386"/>
                <a:gd name="T49" fmla="*/ 79 h 124"/>
                <a:gd name="T50" fmla="*/ 10 w 386"/>
                <a:gd name="T51" fmla="*/ 84 h 124"/>
                <a:gd name="T52" fmla="*/ 0 w 386"/>
                <a:gd name="T53" fmla="*/ 90 h 124"/>
                <a:gd name="T54" fmla="*/ 386 w 386"/>
                <a:gd name="T55" fmla="*/ 0 h 12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86"/>
                <a:gd name="T85" fmla="*/ 0 h 124"/>
                <a:gd name="T86" fmla="*/ 386 w 386"/>
                <a:gd name="T87" fmla="*/ 124 h 12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86" h="124">
                  <a:moveTo>
                    <a:pt x="386" y="0"/>
                  </a:moveTo>
                  <a:lnTo>
                    <a:pt x="386" y="0"/>
                  </a:lnTo>
                  <a:lnTo>
                    <a:pt x="367" y="16"/>
                  </a:lnTo>
                  <a:lnTo>
                    <a:pt x="357" y="28"/>
                  </a:lnTo>
                  <a:lnTo>
                    <a:pt x="327" y="45"/>
                  </a:lnTo>
                  <a:lnTo>
                    <a:pt x="307" y="56"/>
                  </a:lnTo>
                  <a:lnTo>
                    <a:pt x="277" y="67"/>
                  </a:lnTo>
                  <a:lnTo>
                    <a:pt x="248" y="79"/>
                  </a:lnTo>
                  <a:lnTo>
                    <a:pt x="228" y="90"/>
                  </a:lnTo>
                  <a:lnTo>
                    <a:pt x="198" y="101"/>
                  </a:lnTo>
                  <a:lnTo>
                    <a:pt x="169" y="112"/>
                  </a:lnTo>
                  <a:lnTo>
                    <a:pt x="139" y="118"/>
                  </a:lnTo>
                  <a:lnTo>
                    <a:pt x="119" y="118"/>
                  </a:lnTo>
                  <a:lnTo>
                    <a:pt x="99" y="124"/>
                  </a:lnTo>
                  <a:lnTo>
                    <a:pt x="80" y="118"/>
                  </a:lnTo>
                  <a:lnTo>
                    <a:pt x="70" y="118"/>
                  </a:lnTo>
                  <a:lnTo>
                    <a:pt x="70" y="107"/>
                  </a:lnTo>
                  <a:lnTo>
                    <a:pt x="70" y="101"/>
                  </a:lnTo>
                  <a:lnTo>
                    <a:pt x="70" y="90"/>
                  </a:lnTo>
                  <a:lnTo>
                    <a:pt x="60" y="79"/>
                  </a:lnTo>
                  <a:lnTo>
                    <a:pt x="50" y="79"/>
                  </a:lnTo>
                  <a:lnTo>
                    <a:pt x="30" y="79"/>
                  </a:lnTo>
                  <a:lnTo>
                    <a:pt x="20" y="79"/>
                  </a:lnTo>
                  <a:lnTo>
                    <a:pt x="10" y="84"/>
                  </a:lnTo>
                  <a:lnTo>
                    <a:pt x="0" y="90"/>
                  </a:lnTo>
                  <a:lnTo>
                    <a:pt x="386" y="0"/>
                  </a:lnTo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2" name="Freeform 76"/>
            <p:cNvSpPr>
              <a:spLocks/>
            </p:cNvSpPr>
            <p:nvPr/>
          </p:nvSpPr>
          <p:spPr bwMode="auto">
            <a:xfrm>
              <a:off x="2177" y="120"/>
              <a:ext cx="1416" cy="11"/>
            </a:xfrm>
            <a:custGeom>
              <a:avLst/>
              <a:gdLst>
                <a:gd name="T0" fmla="*/ 1416 w 1416"/>
                <a:gd name="T1" fmla="*/ 6 h 11"/>
                <a:gd name="T2" fmla="*/ 1416 w 1416"/>
                <a:gd name="T3" fmla="*/ 0 h 11"/>
                <a:gd name="T4" fmla="*/ 0 w 1416"/>
                <a:gd name="T5" fmla="*/ 0 h 11"/>
                <a:gd name="T6" fmla="*/ 0 w 1416"/>
                <a:gd name="T7" fmla="*/ 11 h 11"/>
                <a:gd name="T8" fmla="*/ 1416 w 1416"/>
                <a:gd name="T9" fmla="*/ 11 h 11"/>
                <a:gd name="T10" fmla="*/ 1416 w 1416"/>
                <a:gd name="T11" fmla="*/ 6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6"/>
                <a:gd name="T19" fmla="*/ 0 h 11"/>
                <a:gd name="T20" fmla="*/ 1416 w 1416"/>
                <a:gd name="T21" fmla="*/ 11 h 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6" h="11">
                  <a:moveTo>
                    <a:pt x="1416" y="6"/>
                  </a:moveTo>
                  <a:lnTo>
                    <a:pt x="1416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1416" y="11"/>
                  </a:lnTo>
                  <a:lnTo>
                    <a:pt x="1416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3" name="Freeform 77"/>
            <p:cNvSpPr>
              <a:spLocks/>
            </p:cNvSpPr>
            <p:nvPr/>
          </p:nvSpPr>
          <p:spPr bwMode="auto">
            <a:xfrm>
              <a:off x="2177" y="160"/>
              <a:ext cx="1416" cy="12"/>
            </a:xfrm>
            <a:custGeom>
              <a:avLst/>
              <a:gdLst>
                <a:gd name="T0" fmla="*/ 1416 w 1416"/>
                <a:gd name="T1" fmla="*/ 6 h 12"/>
                <a:gd name="T2" fmla="*/ 1416 w 1416"/>
                <a:gd name="T3" fmla="*/ 0 h 12"/>
                <a:gd name="T4" fmla="*/ 0 w 1416"/>
                <a:gd name="T5" fmla="*/ 0 h 12"/>
                <a:gd name="T6" fmla="*/ 0 w 1416"/>
                <a:gd name="T7" fmla="*/ 12 h 12"/>
                <a:gd name="T8" fmla="*/ 1416 w 1416"/>
                <a:gd name="T9" fmla="*/ 12 h 12"/>
                <a:gd name="T10" fmla="*/ 1416 w 1416"/>
                <a:gd name="T11" fmla="*/ 6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6"/>
                <a:gd name="T19" fmla="*/ 0 h 12"/>
                <a:gd name="T20" fmla="*/ 1416 w 1416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6" h="12">
                  <a:moveTo>
                    <a:pt x="1416" y="6"/>
                  </a:moveTo>
                  <a:lnTo>
                    <a:pt x="141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416" y="12"/>
                  </a:lnTo>
                  <a:lnTo>
                    <a:pt x="1416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4" name="Freeform 78"/>
            <p:cNvSpPr>
              <a:spLocks/>
            </p:cNvSpPr>
            <p:nvPr/>
          </p:nvSpPr>
          <p:spPr bwMode="auto">
            <a:xfrm>
              <a:off x="2336" y="160"/>
              <a:ext cx="1098" cy="11"/>
            </a:xfrm>
            <a:custGeom>
              <a:avLst/>
              <a:gdLst>
                <a:gd name="T0" fmla="*/ 1098 w 1098"/>
                <a:gd name="T1" fmla="*/ 5 h 11"/>
                <a:gd name="T2" fmla="*/ 1098 w 1098"/>
                <a:gd name="T3" fmla="*/ 0 h 11"/>
                <a:gd name="T4" fmla="*/ 0 w 1098"/>
                <a:gd name="T5" fmla="*/ 0 h 11"/>
                <a:gd name="T6" fmla="*/ 0 w 1098"/>
                <a:gd name="T7" fmla="*/ 11 h 11"/>
                <a:gd name="T8" fmla="*/ 1098 w 1098"/>
                <a:gd name="T9" fmla="*/ 11 h 11"/>
                <a:gd name="T10" fmla="*/ 1098 w 1098"/>
                <a:gd name="T11" fmla="*/ 5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8"/>
                <a:gd name="T19" fmla="*/ 0 h 11"/>
                <a:gd name="T20" fmla="*/ 1098 w 1098"/>
                <a:gd name="T21" fmla="*/ 11 h 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8" h="11">
                  <a:moveTo>
                    <a:pt x="1098" y="5"/>
                  </a:moveTo>
                  <a:lnTo>
                    <a:pt x="1098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1098" y="11"/>
                  </a:lnTo>
                  <a:lnTo>
                    <a:pt x="1098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5" name="Rectangle 79"/>
            <p:cNvSpPr>
              <a:spLocks noChangeArrowheads="1"/>
            </p:cNvSpPr>
            <p:nvPr/>
          </p:nvSpPr>
          <p:spPr bwMode="auto">
            <a:xfrm>
              <a:off x="1979" y="120"/>
              <a:ext cx="1802" cy="23"/>
            </a:xfrm>
            <a:prstGeom prst="rect">
              <a:avLst/>
            </a:prstGeom>
            <a:solidFill>
              <a:schemeClr val="folHlink"/>
            </a:solidFill>
            <a:ln w="0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vi-VN" altLang="vi-VN" sz="103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36" name="Freeform 80"/>
            <p:cNvSpPr>
              <a:spLocks/>
            </p:cNvSpPr>
            <p:nvPr/>
          </p:nvSpPr>
          <p:spPr bwMode="auto">
            <a:xfrm>
              <a:off x="1682" y="80"/>
              <a:ext cx="297" cy="50"/>
            </a:xfrm>
            <a:custGeom>
              <a:avLst/>
              <a:gdLst>
                <a:gd name="T0" fmla="*/ 297 w 297"/>
                <a:gd name="T1" fmla="*/ 16 h 50"/>
                <a:gd name="T2" fmla="*/ 287 w 297"/>
                <a:gd name="T3" fmla="*/ 16 h 50"/>
                <a:gd name="T4" fmla="*/ 268 w 297"/>
                <a:gd name="T5" fmla="*/ 16 h 50"/>
                <a:gd name="T6" fmla="*/ 258 w 297"/>
                <a:gd name="T7" fmla="*/ 16 h 50"/>
                <a:gd name="T8" fmla="*/ 248 w 297"/>
                <a:gd name="T9" fmla="*/ 11 h 50"/>
                <a:gd name="T10" fmla="*/ 228 w 297"/>
                <a:gd name="T11" fmla="*/ 11 h 50"/>
                <a:gd name="T12" fmla="*/ 218 w 297"/>
                <a:gd name="T13" fmla="*/ 5 h 50"/>
                <a:gd name="T14" fmla="*/ 208 w 297"/>
                <a:gd name="T15" fmla="*/ 5 h 50"/>
                <a:gd name="T16" fmla="*/ 198 w 297"/>
                <a:gd name="T17" fmla="*/ 0 h 50"/>
                <a:gd name="T18" fmla="*/ 189 w 297"/>
                <a:gd name="T19" fmla="*/ 5 h 50"/>
                <a:gd name="T20" fmla="*/ 169 w 297"/>
                <a:gd name="T21" fmla="*/ 5 h 50"/>
                <a:gd name="T22" fmla="*/ 139 w 297"/>
                <a:gd name="T23" fmla="*/ 11 h 50"/>
                <a:gd name="T24" fmla="*/ 119 w 297"/>
                <a:gd name="T25" fmla="*/ 16 h 50"/>
                <a:gd name="T26" fmla="*/ 90 w 297"/>
                <a:gd name="T27" fmla="*/ 16 h 50"/>
                <a:gd name="T28" fmla="*/ 60 w 297"/>
                <a:gd name="T29" fmla="*/ 22 h 50"/>
                <a:gd name="T30" fmla="*/ 30 w 297"/>
                <a:gd name="T31" fmla="*/ 22 h 50"/>
                <a:gd name="T32" fmla="*/ 0 w 297"/>
                <a:gd name="T33" fmla="*/ 28 h 50"/>
                <a:gd name="T34" fmla="*/ 30 w 297"/>
                <a:gd name="T35" fmla="*/ 28 h 50"/>
                <a:gd name="T36" fmla="*/ 60 w 297"/>
                <a:gd name="T37" fmla="*/ 33 h 50"/>
                <a:gd name="T38" fmla="*/ 90 w 297"/>
                <a:gd name="T39" fmla="*/ 33 h 50"/>
                <a:gd name="T40" fmla="*/ 119 w 297"/>
                <a:gd name="T41" fmla="*/ 39 h 50"/>
                <a:gd name="T42" fmla="*/ 139 w 297"/>
                <a:gd name="T43" fmla="*/ 39 h 50"/>
                <a:gd name="T44" fmla="*/ 159 w 297"/>
                <a:gd name="T45" fmla="*/ 45 h 50"/>
                <a:gd name="T46" fmla="*/ 179 w 297"/>
                <a:gd name="T47" fmla="*/ 50 h 50"/>
                <a:gd name="T48" fmla="*/ 198 w 297"/>
                <a:gd name="T49" fmla="*/ 50 h 50"/>
                <a:gd name="T50" fmla="*/ 208 w 297"/>
                <a:gd name="T51" fmla="*/ 50 h 50"/>
                <a:gd name="T52" fmla="*/ 218 w 297"/>
                <a:gd name="T53" fmla="*/ 45 h 50"/>
                <a:gd name="T54" fmla="*/ 228 w 297"/>
                <a:gd name="T55" fmla="*/ 45 h 50"/>
                <a:gd name="T56" fmla="*/ 248 w 297"/>
                <a:gd name="T57" fmla="*/ 39 h 50"/>
                <a:gd name="T58" fmla="*/ 258 w 297"/>
                <a:gd name="T59" fmla="*/ 39 h 50"/>
                <a:gd name="T60" fmla="*/ 268 w 297"/>
                <a:gd name="T61" fmla="*/ 39 h 50"/>
                <a:gd name="T62" fmla="*/ 287 w 297"/>
                <a:gd name="T63" fmla="*/ 39 h 50"/>
                <a:gd name="T64" fmla="*/ 297 w 297"/>
                <a:gd name="T65" fmla="*/ 39 h 50"/>
                <a:gd name="T66" fmla="*/ 297 w 297"/>
                <a:gd name="T67" fmla="*/ 33 h 50"/>
                <a:gd name="T68" fmla="*/ 297 w 297"/>
                <a:gd name="T69" fmla="*/ 33 h 50"/>
                <a:gd name="T70" fmla="*/ 297 w 297"/>
                <a:gd name="T71" fmla="*/ 33 h 50"/>
                <a:gd name="T72" fmla="*/ 297 w 297"/>
                <a:gd name="T73" fmla="*/ 28 h 50"/>
                <a:gd name="T74" fmla="*/ 297 w 297"/>
                <a:gd name="T75" fmla="*/ 22 h 50"/>
                <a:gd name="T76" fmla="*/ 297 w 297"/>
                <a:gd name="T77" fmla="*/ 22 h 50"/>
                <a:gd name="T78" fmla="*/ 297 w 297"/>
                <a:gd name="T79" fmla="*/ 22 h 50"/>
                <a:gd name="T80" fmla="*/ 297 w 297"/>
                <a:gd name="T81" fmla="*/ 16 h 5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97"/>
                <a:gd name="T124" fmla="*/ 0 h 50"/>
                <a:gd name="T125" fmla="*/ 297 w 297"/>
                <a:gd name="T126" fmla="*/ 50 h 5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97" h="50">
                  <a:moveTo>
                    <a:pt x="297" y="16"/>
                  </a:moveTo>
                  <a:lnTo>
                    <a:pt x="287" y="16"/>
                  </a:lnTo>
                  <a:lnTo>
                    <a:pt x="268" y="16"/>
                  </a:lnTo>
                  <a:lnTo>
                    <a:pt x="258" y="16"/>
                  </a:lnTo>
                  <a:lnTo>
                    <a:pt x="248" y="11"/>
                  </a:lnTo>
                  <a:lnTo>
                    <a:pt x="228" y="11"/>
                  </a:lnTo>
                  <a:lnTo>
                    <a:pt x="218" y="5"/>
                  </a:lnTo>
                  <a:lnTo>
                    <a:pt x="208" y="5"/>
                  </a:lnTo>
                  <a:lnTo>
                    <a:pt x="198" y="0"/>
                  </a:lnTo>
                  <a:lnTo>
                    <a:pt x="189" y="5"/>
                  </a:lnTo>
                  <a:lnTo>
                    <a:pt x="169" y="5"/>
                  </a:lnTo>
                  <a:lnTo>
                    <a:pt x="139" y="11"/>
                  </a:lnTo>
                  <a:lnTo>
                    <a:pt x="119" y="16"/>
                  </a:lnTo>
                  <a:lnTo>
                    <a:pt x="90" y="16"/>
                  </a:lnTo>
                  <a:lnTo>
                    <a:pt x="60" y="22"/>
                  </a:lnTo>
                  <a:lnTo>
                    <a:pt x="30" y="22"/>
                  </a:lnTo>
                  <a:lnTo>
                    <a:pt x="0" y="28"/>
                  </a:lnTo>
                  <a:lnTo>
                    <a:pt x="30" y="28"/>
                  </a:lnTo>
                  <a:lnTo>
                    <a:pt x="60" y="33"/>
                  </a:lnTo>
                  <a:lnTo>
                    <a:pt x="90" y="33"/>
                  </a:lnTo>
                  <a:lnTo>
                    <a:pt x="119" y="39"/>
                  </a:lnTo>
                  <a:lnTo>
                    <a:pt x="139" y="39"/>
                  </a:lnTo>
                  <a:lnTo>
                    <a:pt x="159" y="45"/>
                  </a:lnTo>
                  <a:lnTo>
                    <a:pt x="179" y="50"/>
                  </a:lnTo>
                  <a:lnTo>
                    <a:pt x="198" y="50"/>
                  </a:lnTo>
                  <a:lnTo>
                    <a:pt x="208" y="50"/>
                  </a:lnTo>
                  <a:lnTo>
                    <a:pt x="218" y="45"/>
                  </a:lnTo>
                  <a:lnTo>
                    <a:pt x="228" y="45"/>
                  </a:lnTo>
                  <a:lnTo>
                    <a:pt x="248" y="39"/>
                  </a:lnTo>
                  <a:lnTo>
                    <a:pt x="258" y="39"/>
                  </a:lnTo>
                  <a:lnTo>
                    <a:pt x="268" y="39"/>
                  </a:lnTo>
                  <a:lnTo>
                    <a:pt x="287" y="39"/>
                  </a:lnTo>
                  <a:lnTo>
                    <a:pt x="297" y="39"/>
                  </a:lnTo>
                  <a:lnTo>
                    <a:pt x="297" y="33"/>
                  </a:lnTo>
                  <a:lnTo>
                    <a:pt x="297" y="28"/>
                  </a:lnTo>
                  <a:lnTo>
                    <a:pt x="297" y="22"/>
                  </a:lnTo>
                  <a:lnTo>
                    <a:pt x="297" y="16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7" name="Freeform 81"/>
            <p:cNvSpPr>
              <a:spLocks/>
            </p:cNvSpPr>
            <p:nvPr/>
          </p:nvSpPr>
          <p:spPr bwMode="auto">
            <a:xfrm>
              <a:off x="3781" y="80"/>
              <a:ext cx="306" cy="50"/>
            </a:xfrm>
            <a:custGeom>
              <a:avLst/>
              <a:gdLst>
                <a:gd name="T0" fmla="*/ 0 w 306"/>
                <a:gd name="T1" fmla="*/ 16 h 50"/>
                <a:gd name="T2" fmla="*/ 19 w 306"/>
                <a:gd name="T3" fmla="*/ 16 h 50"/>
                <a:gd name="T4" fmla="*/ 29 w 306"/>
                <a:gd name="T5" fmla="*/ 16 h 50"/>
                <a:gd name="T6" fmla="*/ 49 w 306"/>
                <a:gd name="T7" fmla="*/ 16 h 50"/>
                <a:gd name="T8" fmla="*/ 59 w 306"/>
                <a:gd name="T9" fmla="*/ 11 h 50"/>
                <a:gd name="T10" fmla="*/ 69 w 306"/>
                <a:gd name="T11" fmla="*/ 11 h 50"/>
                <a:gd name="T12" fmla="*/ 79 w 306"/>
                <a:gd name="T13" fmla="*/ 5 h 50"/>
                <a:gd name="T14" fmla="*/ 89 w 306"/>
                <a:gd name="T15" fmla="*/ 5 h 50"/>
                <a:gd name="T16" fmla="*/ 99 w 306"/>
                <a:gd name="T17" fmla="*/ 0 h 50"/>
                <a:gd name="T18" fmla="*/ 118 w 306"/>
                <a:gd name="T19" fmla="*/ 5 h 50"/>
                <a:gd name="T20" fmla="*/ 138 w 306"/>
                <a:gd name="T21" fmla="*/ 5 h 50"/>
                <a:gd name="T22" fmla="*/ 158 w 306"/>
                <a:gd name="T23" fmla="*/ 11 h 50"/>
                <a:gd name="T24" fmla="*/ 188 w 306"/>
                <a:gd name="T25" fmla="*/ 16 h 50"/>
                <a:gd name="T26" fmla="*/ 217 w 306"/>
                <a:gd name="T27" fmla="*/ 16 h 50"/>
                <a:gd name="T28" fmla="*/ 237 w 306"/>
                <a:gd name="T29" fmla="*/ 22 h 50"/>
                <a:gd name="T30" fmla="*/ 267 w 306"/>
                <a:gd name="T31" fmla="*/ 22 h 50"/>
                <a:gd name="T32" fmla="*/ 306 w 306"/>
                <a:gd name="T33" fmla="*/ 28 h 50"/>
                <a:gd name="T34" fmla="*/ 267 w 306"/>
                <a:gd name="T35" fmla="*/ 28 h 50"/>
                <a:gd name="T36" fmla="*/ 237 w 306"/>
                <a:gd name="T37" fmla="*/ 33 h 50"/>
                <a:gd name="T38" fmla="*/ 217 w 306"/>
                <a:gd name="T39" fmla="*/ 33 h 50"/>
                <a:gd name="T40" fmla="*/ 188 w 306"/>
                <a:gd name="T41" fmla="*/ 39 h 50"/>
                <a:gd name="T42" fmla="*/ 158 w 306"/>
                <a:gd name="T43" fmla="*/ 39 h 50"/>
                <a:gd name="T44" fmla="*/ 138 w 306"/>
                <a:gd name="T45" fmla="*/ 45 h 50"/>
                <a:gd name="T46" fmla="*/ 118 w 306"/>
                <a:gd name="T47" fmla="*/ 50 h 50"/>
                <a:gd name="T48" fmla="*/ 108 w 306"/>
                <a:gd name="T49" fmla="*/ 50 h 50"/>
                <a:gd name="T50" fmla="*/ 99 w 306"/>
                <a:gd name="T51" fmla="*/ 50 h 50"/>
                <a:gd name="T52" fmla="*/ 79 w 306"/>
                <a:gd name="T53" fmla="*/ 45 h 50"/>
                <a:gd name="T54" fmla="*/ 69 w 306"/>
                <a:gd name="T55" fmla="*/ 45 h 50"/>
                <a:gd name="T56" fmla="*/ 59 w 306"/>
                <a:gd name="T57" fmla="*/ 39 h 50"/>
                <a:gd name="T58" fmla="*/ 49 w 306"/>
                <a:gd name="T59" fmla="*/ 39 h 50"/>
                <a:gd name="T60" fmla="*/ 29 w 306"/>
                <a:gd name="T61" fmla="*/ 39 h 50"/>
                <a:gd name="T62" fmla="*/ 19 w 306"/>
                <a:gd name="T63" fmla="*/ 39 h 50"/>
                <a:gd name="T64" fmla="*/ 0 w 306"/>
                <a:gd name="T65" fmla="*/ 39 h 50"/>
                <a:gd name="T66" fmla="*/ 0 w 306"/>
                <a:gd name="T67" fmla="*/ 33 h 50"/>
                <a:gd name="T68" fmla="*/ 0 w 306"/>
                <a:gd name="T69" fmla="*/ 33 h 50"/>
                <a:gd name="T70" fmla="*/ 0 w 306"/>
                <a:gd name="T71" fmla="*/ 33 h 50"/>
                <a:gd name="T72" fmla="*/ 0 w 306"/>
                <a:gd name="T73" fmla="*/ 28 h 50"/>
                <a:gd name="T74" fmla="*/ 0 w 306"/>
                <a:gd name="T75" fmla="*/ 22 h 50"/>
                <a:gd name="T76" fmla="*/ 0 w 306"/>
                <a:gd name="T77" fmla="*/ 22 h 50"/>
                <a:gd name="T78" fmla="*/ 0 w 306"/>
                <a:gd name="T79" fmla="*/ 22 h 50"/>
                <a:gd name="T80" fmla="*/ 0 w 306"/>
                <a:gd name="T81" fmla="*/ 16 h 5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06"/>
                <a:gd name="T124" fmla="*/ 0 h 50"/>
                <a:gd name="T125" fmla="*/ 306 w 306"/>
                <a:gd name="T126" fmla="*/ 50 h 5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06" h="50">
                  <a:moveTo>
                    <a:pt x="0" y="16"/>
                  </a:moveTo>
                  <a:lnTo>
                    <a:pt x="19" y="16"/>
                  </a:lnTo>
                  <a:lnTo>
                    <a:pt x="29" y="16"/>
                  </a:lnTo>
                  <a:lnTo>
                    <a:pt x="49" y="16"/>
                  </a:lnTo>
                  <a:lnTo>
                    <a:pt x="59" y="11"/>
                  </a:lnTo>
                  <a:lnTo>
                    <a:pt x="69" y="11"/>
                  </a:lnTo>
                  <a:lnTo>
                    <a:pt x="79" y="5"/>
                  </a:lnTo>
                  <a:lnTo>
                    <a:pt x="89" y="5"/>
                  </a:lnTo>
                  <a:lnTo>
                    <a:pt x="99" y="0"/>
                  </a:lnTo>
                  <a:lnTo>
                    <a:pt x="118" y="5"/>
                  </a:lnTo>
                  <a:lnTo>
                    <a:pt x="138" y="5"/>
                  </a:lnTo>
                  <a:lnTo>
                    <a:pt x="158" y="11"/>
                  </a:lnTo>
                  <a:lnTo>
                    <a:pt x="188" y="16"/>
                  </a:lnTo>
                  <a:lnTo>
                    <a:pt x="217" y="16"/>
                  </a:lnTo>
                  <a:lnTo>
                    <a:pt x="237" y="22"/>
                  </a:lnTo>
                  <a:lnTo>
                    <a:pt x="267" y="22"/>
                  </a:lnTo>
                  <a:lnTo>
                    <a:pt x="306" y="28"/>
                  </a:lnTo>
                  <a:lnTo>
                    <a:pt x="267" y="28"/>
                  </a:lnTo>
                  <a:lnTo>
                    <a:pt x="237" y="33"/>
                  </a:lnTo>
                  <a:lnTo>
                    <a:pt x="217" y="33"/>
                  </a:lnTo>
                  <a:lnTo>
                    <a:pt x="188" y="39"/>
                  </a:lnTo>
                  <a:lnTo>
                    <a:pt x="158" y="39"/>
                  </a:lnTo>
                  <a:lnTo>
                    <a:pt x="138" y="45"/>
                  </a:lnTo>
                  <a:lnTo>
                    <a:pt x="118" y="50"/>
                  </a:lnTo>
                  <a:lnTo>
                    <a:pt x="108" y="50"/>
                  </a:lnTo>
                  <a:lnTo>
                    <a:pt x="99" y="50"/>
                  </a:lnTo>
                  <a:lnTo>
                    <a:pt x="79" y="45"/>
                  </a:lnTo>
                  <a:lnTo>
                    <a:pt x="69" y="45"/>
                  </a:lnTo>
                  <a:lnTo>
                    <a:pt x="59" y="39"/>
                  </a:lnTo>
                  <a:lnTo>
                    <a:pt x="49" y="39"/>
                  </a:lnTo>
                  <a:lnTo>
                    <a:pt x="29" y="39"/>
                  </a:lnTo>
                  <a:lnTo>
                    <a:pt x="19" y="39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8" name="Freeform 82"/>
            <p:cNvSpPr>
              <a:spLocks/>
            </p:cNvSpPr>
            <p:nvPr/>
          </p:nvSpPr>
          <p:spPr bwMode="auto">
            <a:xfrm>
              <a:off x="2801" y="80"/>
              <a:ext cx="158" cy="124"/>
            </a:xfrm>
            <a:custGeom>
              <a:avLst/>
              <a:gdLst>
                <a:gd name="T0" fmla="*/ 0 w 158"/>
                <a:gd name="T1" fmla="*/ 62 h 124"/>
                <a:gd name="T2" fmla="*/ 79 w 158"/>
                <a:gd name="T3" fmla="*/ 0 h 124"/>
                <a:gd name="T4" fmla="*/ 158 w 158"/>
                <a:gd name="T5" fmla="*/ 62 h 124"/>
                <a:gd name="T6" fmla="*/ 79 w 158"/>
                <a:gd name="T7" fmla="*/ 124 h 124"/>
                <a:gd name="T8" fmla="*/ 0 w 158"/>
                <a:gd name="T9" fmla="*/ 62 h 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24"/>
                <a:gd name="T17" fmla="*/ 158 w 158"/>
                <a:gd name="T18" fmla="*/ 124 h 1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24">
                  <a:moveTo>
                    <a:pt x="0" y="62"/>
                  </a:moveTo>
                  <a:lnTo>
                    <a:pt x="79" y="0"/>
                  </a:lnTo>
                  <a:lnTo>
                    <a:pt x="158" y="62"/>
                  </a:lnTo>
                  <a:lnTo>
                    <a:pt x="79" y="124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9" name="Freeform 85"/>
            <p:cNvSpPr>
              <a:spLocks/>
            </p:cNvSpPr>
            <p:nvPr/>
          </p:nvSpPr>
          <p:spPr bwMode="auto">
            <a:xfrm>
              <a:off x="2880" y="120"/>
              <a:ext cx="89" cy="67"/>
            </a:xfrm>
            <a:custGeom>
              <a:avLst/>
              <a:gdLst>
                <a:gd name="T0" fmla="*/ 0 w 89"/>
                <a:gd name="T1" fmla="*/ 67 h 67"/>
                <a:gd name="T2" fmla="*/ 10 w 89"/>
                <a:gd name="T3" fmla="*/ 67 h 67"/>
                <a:gd name="T4" fmla="*/ 89 w 89"/>
                <a:gd name="T5" fmla="*/ 0 h 67"/>
                <a:gd name="T6" fmla="*/ 79 w 89"/>
                <a:gd name="T7" fmla="*/ 0 h 67"/>
                <a:gd name="T8" fmla="*/ 0 w 89"/>
                <a:gd name="T9" fmla="*/ 62 h 67"/>
                <a:gd name="T10" fmla="*/ 10 w 89"/>
                <a:gd name="T11" fmla="*/ 62 h 67"/>
                <a:gd name="T12" fmla="*/ 0 w 89"/>
                <a:gd name="T13" fmla="*/ 67 h 67"/>
                <a:gd name="T14" fmla="*/ 0 w 89"/>
                <a:gd name="T15" fmla="*/ 67 h 67"/>
                <a:gd name="T16" fmla="*/ 10 w 89"/>
                <a:gd name="T17" fmla="*/ 67 h 67"/>
                <a:gd name="T18" fmla="*/ 0 w 89"/>
                <a:gd name="T19" fmla="*/ 67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9"/>
                <a:gd name="T31" fmla="*/ 0 h 67"/>
                <a:gd name="T32" fmla="*/ 89 w 89"/>
                <a:gd name="T33" fmla="*/ 67 h 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9" h="67">
                  <a:moveTo>
                    <a:pt x="0" y="67"/>
                  </a:moveTo>
                  <a:lnTo>
                    <a:pt x="10" y="67"/>
                  </a:lnTo>
                  <a:lnTo>
                    <a:pt x="89" y="0"/>
                  </a:lnTo>
                  <a:lnTo>
                    <a:pt x="79" y="0"/>
                  </a:lnTo>
                  <a:lnTo>
                    <a:pt x="0" y="62"/>
                  </a:lnTo>
                  <a:lnTo>
                    <a:pt x="10" y="62"/>
                  </a:lnTo>
                  <a:lnTo>
                    <a:pt x="0" y="67"/>
                  </a:lnTo>
                  <a:lnTo>
                    <a:pt x="10" y="67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0" name="Freeform 89"/>
            <p:cNvSpPr>
              <a:spLocks/>
            </p:cNvSpPr>
            <p:nvPr/>
          </p:nvSpPr>
          <p:spPr bwMode="auto">
            <a:xfrm>
              <a:off x="2880" y="160"/>
              <a:ext cx="59" cy="45"/>
            </a:xfrm>
            <a:custGeom>
              <a:avLst/>
              <a:gdLst>
                <a:gd name="T0" fmla="*/ 49 w 59"/>
                <a:gd name="T1" fmla="*/ 45 h 45"/>
                <a:gd name="T2" fmla="*/ 49 w 59"/>
                <a:gd name="T3" fmla="*/ 34 h 45"/>
                <a:gd name="T4" fmla="*/ 10 w 59"/>
                <a:gd name="T5" fmla="*/ 0 h 45"/>
                <a:gd name="T6" fmla="*/ 0 w 59"/>
                <a:gd name="T7" fmla="*/ 12 h 45"/>
                <a:gd name="T8" fmla="*/ 40 w 59"/>
                <a:gd name="T9" fmla="*/ 45 h 45"/>
                <a:gd name="T10" fmla="*/ 40 w 59"/>
                <a:gd name="T11" fmla="*/ 34 h 45"/>
                <a:gd name="T12" fmla="*/ 49 w 59"/>
                <a:gd name="T13" fmla="*/ 45 h 45"/>
                <a:gd name="T14" fmla="*/ 59 w 59"/>
                <a:gd name="T15" fmla="*/ 40 h 45"/>
                <a:gd name="T16" fmla="*/ 49 w 59"/>
                <a:gd name="T17" fmla="*/ 34 h 45"/>
                <a:gd name="T18" fmla="*/ 49 w 59"/>
                <a:gd name="T19" fmla="*/ 45 h 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9"/>
                <a:gd name="T31" fmla="*/ 0 h 45"/>
                <a:gd name="T32" fmla="*/ 59 w 59"/>
                <a:gd name="T33" fmla="*/ 45 h 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9" h="45">
                  <a:moveTo>
                    <a:pt x="49" y="45"/>
                  </a:moveTo>
                  <a:lnTo>
                    <a:pt x="49" y="34"/>
                  </a:lnTo>
                  <a:lnTo>
                    <a:pt x="10" y="0"/>
                  </a:lnTo>
                  <a:lnTo>
                    <a:pt x="0" y="12"/>
                  </a:lnTo>
                  <a:lnTo>
                    <a:pt x="40" y="45"/>
                  </a:lnTo>
                  <a:lnTo>
                    <a:pt x="40" y="34"/>
                  </a:lnTo>
                  <a:lnTo>
                    <a:pt x="49" y="45"/>
                  </a:lnTo>
                  <a:lnTo>
                    <a:pt x="59" y="40"/>
                  </a:lnTo>
                  <a:lnTo>
                    <a:pt x="49" y="34"/>
                  </a:lnTo>
                  <a:lnTo>
                    <a:pt x="49" y="4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1" name="Freeform 92"/>
            <p:cNvSpPr>
              <a:spLocks/>
            </p:cNvSpPr>
            <p:nvPr/>
          </p:nvSpPr>
          <p:spPr bwMode="auto">
            <a:xfrm>
              <a:off x="2544" y="4218"/>
              <a:ext cx="752" cy="6"/>
            </a:xfrm>
            <a:custGeom>
              <a:avLst/>
              <a:gdLst>
                <a:gd name="T0" fmla="*/ 752 w 752"/>
                <a:gd name="T1" fmla="*/ 6 h 6"/>
                <a:gd name="T2" fmla="*/ 752 w 752"/>
                <a:gd name="T3" fmla="*/ 0 h 6"/>
                <a:gd name="T4" fmla="*/ 0 w 752"/>
                <a:gd name="T5" fmla="*/ 0 h 6"/>
                <a:gd name="T6" fmla="*/ 0 w 752"/>
                <a:gd name="T7" fmla="*/ 6 h 6"/>
                <a:gd name="T8" fmla="*/ 752 w 752"/>
                <a:gd name="T9" fmla="*/ 6 h 6"/>
                <a:gd name="T10" fmla="*/ 752 w 752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52"/>
                <a:gd name="T19" fmla="*/ 0 h 6"/>
                <a:gd name="T20" fmla="*/ 752 w 752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52" h="6">
                  <a:moveTo>
                    <a:pt x="752" y="6"/>
                  </a:moveTo>
                  <a:lnTo>
                    <a:pt x="75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752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2" name="Freeform 93"/>
            <p:cNvSpPr>
              <a:spLocks/>
            </p:cNvSpPr>
            <p:nvPr/>
          </p:nvSpPr>
          <p:spPr bwMode="auto">
            <a:xfrm>
              <a:off x="2544" y="4252"/>
              <a:ext cx="752" cy="1"/>
            </a:xfrm>
            <a:custGeom>
              <a:avLst/>
              <a:gdLst>
                <a:gd name="T0" fmla="*/ 752 w 752"/>
                <a:gd name="T1" fmla="*/ 0 h 1"/>
                <a:gd name="T2" fmla="*/ 752 w 752"/>
                <a:gd name="T3" fmla="*/ 0 h 1"/>
                <a:gd name="T4" fmla="*/ 0 w 752"/>
                <a:gd name="T5" fmla="*/ 0 h 1"/>
                <a:gd name="T6" fmla="*/ 0 w 752"/>
                <a:gd name="T7" fmla="*/ 0 h 1"/>
                <a:gd name="T8" fmla="*/ 752 w 752"/>
                <a:gd name="T9" fmla="*/ 0 h 1"/>
                <a:gd name="T10" fmla="*/ 752 w 752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52"/>
                <a:gd name="T19" fmla="*/ 0 h 1"/>
                <a:gd name="T20" fmla="*/ 752 w 752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52" h="1">
                  <a:moveTo>
                    <a:pt x="752" y="0"/>
                  </a:moveTo>
                  <a:lnTo>
                    <a:pt x="752" y="0"/>
                  </a:lnTo>
                  <a:lnTo>
                    <a:pt x="0" y="0"/>
                  </a:lnTo>
                  <a:lnTo>
                    <a:pt x="752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3" name="Freeform 94"/>
            <p:cNvSpPr>
              <a:spLocks/>
            </p:cNvSpPr>
            <p:nvPr/>
          </p:nvSpPr>
          <p:spPr bwMode="auto">
            <a:xfrm>
              <a:off x="2623" y="4264"/>
              <a:ext cx="593" cy="1"/>
            </a:xfrm>
            <a:custGeom>
              <a:avLst/>
              <a:gdLst>
                <a:gd name="T0" fmla="*/ 593 w 593"/>
                <a:gd name="T1" fmla="*/ 0 h 1"/>
                <a:gd name="T2" fmla="*/ 593 w 593"/>
                <a:gd name="T3" fmla="*/ 0 h 1"/>
                <a:gd name="T4" fmla="*/ 0 w 593"/>
                <a:gd name="T5" fmla="*/ 0 h 1"/>
                <a:gd name="T6" fmla="*/ 0 w 593"/>
                <a:gd name="T7" fmla="*/ 0 h 1"/>
                <a:gd name="T8" fmla="*/ 593 w 593"/>
                <a:gd name="T9" fmla="*/ 0 h 1"/>
                <a:gd name="T10" fmla="*/ 593 w 593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3"/>
                <a:gd name="T19" fmla="*/ 0 h 1"/>
                <a:gd name="T20" fmla="*/ 593 w 593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3" h="1">
                  <a:moveTo>
                    <a:pt x="593" y="0"/>
                  </a:moveTo>
                  <a:lnTo>
                    <a:pt x="593" y="0"/>
                  </a:lnTo>
                  <a:lnTo>
                    <a:pt x="0" y="0"/>
                  </a:lnTo>
                  <a:lnTo>
                    <a:pt x="59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4" name="Rectangle 95"/>
            <p:cNvSpPr>
              <a:spLocks noChangeArrowheads="1"/>
            </p:cNvSpPr>
            <p:nvPr/>
          </p:nvSpPr>
          <p:spPr bwMode="auto">
            <a:xfrm>
              <a:off x="2435" y="4230"/>
              <a:ext cx="970" cy="11"/>
            </a:xfrm>
            <a:prstGeom prst="rect">
              <a:avLst/>
            </a:prstGeom>
            <a:solidFill>
              <a:schemeClr val="folHlink"/>
            </a:solidFill>
            <a:ln w="0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vi-VN" altLang="vi-VN" sz="103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45" name="Freeform 96"/>
            <p:cNvSpPr>
              <a:spLocks/>
            </p:cNvSpPr>
            <p:nvPr/>
          </p:nvSpPr>
          <p:spPr bwMode="auto">
            <a:xfrm>
              <a:off x="2880" y="4202"/>
              <a:ext cx="79" cy="67"/>
            </a:xfrm>
            <a:custGeom>
              <a:avLst/>
              <a:gdLst>
                <a:gd name="T0" fmla="*/ 0 w 79"/>
                <a:gd name="T1" fmla="*/ 33 h 67"/>
                <a:gd name="T2" fmla="*/ 40 w 79"/>
                <a:gd name="T3" fmla="*/ 0 h 67"/>
                <a:gd name="T4" fmla="*/ 79 w 79"/>
                <a:gd name="T5" fmla="*/ 33 h 67"/>
                <a:gd name="T6" fmla="*/ 40 w 79"/>
                <a:gd name="T7" fmla="*/ 67 h 67"/>
                <a:gd name="T8" fmla="*/ 0 w 79"/>
                <a:gd name="T9" fmla="*/ 33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9"/>
                <a:gd name="T16" fmla="*/ 0 h 67"/>
                <a:gd name="T17" fmla="*/ 79 w 79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9" h="67">
                  <a:moveTo>
                    <a:pt x="0" y="33"/>
                  </a:moveTo>
                  <a:lnTo>
                    <a:pt x="40" y="0"/>
                  </a:lnTo>
                  <a:lnTo>
                    <a:pt x="79" y="33"/>
                  </a:lnTo>
                  <a:lnTo>
                    <a:pt x="40" y="67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6" name="Freeform 97"/>
            <p:cNvSpPr>
              <a:spLocks/>
            </p:cNvSpPr>
            <p:nvPr/>
          </p:nvSpPr>
          <p:spPr bwMode="auto">
            <a:xfrm>
              <a:off x="2880" y="4202"/>
              <a:ext cx="40" cy="39"/>
            </a:xfrm>
            <a:custGeom>
              <a:avLst/>
              <a:gdLst>
                <a:gd name="T0" fmla="*/ 40 w 40"/>
                <a:gd name="T1" fmla="*/ 0 h 39"/>
                <a:gd name="T2" fmla="*/ 40 w 40"/>
                <a:gd name="T3" fmla="*/ 0 h 39"/>
                <a:gd name="T4" fmla="*/ 0 w 40"/>
                <a:gd name="T5" fmla="*/ 33 h 39"/>
                <a:gd name="T6" fmla="*/ 0 w 40"/>
                <a:gd name="T7" fmla="*/ 39 h 39"/>
                <a:gd name="T8" fmla="*/ 40 w 40"/>
                <a:gd name="T9" fmla="*/ 5 h 39"/>
                <a:gd name="T10" fmla="*/ 40 w 40"/>
                <a:gd name="T11" fmla="*/ 5 h 39"/>
                <a:gd name="T12" fmla="*/ 40 w 40"/>
                <a:gd name="T13" fmla="*/ 0 h 39"/>
                <a:gd name="T14" fmla="*/ 40 w 40"/>
                <a:gd name="T15" fmla="*/ 0 h 39"/>
                <a:gd name="T16" fmla="*/ 40 w 40"/>
                <a:gd name="T17" fmla="*/ 0 h 39"/>
                <a:gd name="T18" fmla="*/ 40 w 40"/>
                <a:gd name="T19" fmla="*/ 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0"/>
                <a:gd name="T31" fmla="*/ 0 h 39"/>
                <a:gd name="T32" fmla="*/ 40 w 40"/>
                <a:gd name="T33" fmla="*/ 39 h 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0" h="39">
                  <a:moveTo>
                    <a:pt x="40" y="0"/>
                  </a:moveTo>
                  <a:lnTo>
                    <a:pt x="40" y="0"/>
                  </a:lnTo>
                  <a:lnTo>
                    <a:pt x="0" y="33"/>
                  </a:lnTo>
                  <a:lnTo>
                    <a:pt x="0" y="39"/>
                  </a:lnTo>
                  <a:lnTo>
                    <a:pt x="40" y="5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7" name="Freeform 98"/>
            <p:cNvSpPr>
              <a:spLocks/>
            </p:cNvSpPr>
            <p:nvPr/>
          </p:nvSpPr>
          <p:spPr bwMode="auto">
            <a:xfrm>
              <a:off x="2920" y="4202"/>
              <a:ext cx="49" cy="39"/>
            </a:xfrm>
            <a:custGeom>
              <a:avLst/>
              <a:gdLst>
                <a:gd name="T0" fmla="*/ 49 w 49"/>
                <a:gd name="T1" fmla="*/ 39 h 39"/>
                <a:gd name="T2" fmla="*/ 49 w 49"/>
                <a:gd name="T3" fmla="*/ 33 h 39"/>
                <a:gd name="T4" fmla="*/ 0 w 49"/>
                <a:gd name="T5" fmla="*/ 0 h 39"/>
                <a:gd name="T6" fmla="*/ 0 w 49"/>
                <a:gd name="T7" fmla="*/ 5 h 39"/>
                <a:gd name="T8" fmla="*/ 39 w 49"/>
                <a:gd name="T9" fmla="*/ 39 h 39"/>
                <a:gd name="T10" fmla="*/ 39 w 49"/>
                <a:gd name="T11" fmla="*/ 33 h 39"/>
                <a:gd name="T12" fmla="*/ 49 w 49"/>
                <a:gd name="T13" fmla="*/ 39 h 39"/>
                <a:gd name="T14" fmla="*/ 49 w 49"/>
                <a:gd name="T15" fmla="*/ 33 h 39"/>
                <a:gd name="T16" fmla="*/ 49 w 49"/>
                <a:gd name="T17" fmla="*/ 33 h 39"/>
                <a:gd name="T18" fmla="*/ 49 w 49"/>
                <a:gd name="T19" fmla="*/ 39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9"/>
                <a:gd name="T31" fmla="*/ 0 h 39"/>
                <a:gd name="T32" fmla="*/ 49 w 49"/>
                <a:gd name="T33" fmla="*/ 39 h 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9" h="39">
                  <a:moveTo>
                    <a:pt x="49" y="39"/>
                  </a:moveTo>
                  <a:lnTo>
                    <a:pt x="49" y="33"/>
                  </a:lnTo>
                  <a:lnTo>
                    <a:pt x="0" y="0"/>
                  </a:lnTo>
                  <a:lnTo>
                    <a:pt x="0" y="5"/>
                  </a:lnTo>
                  <a:lnTo>
                    <a:pt x="39" y="39"/>
                  </a:lnTo>
                  <a:lnTo>
                    <a:pt x="39" y="33"/>
                  </a:lnTo>
                  <a:lnTo>
                    <a:pt x="49" y="39"/>
                  </a:lnTo>
                  <a:lnTo>
                    <a:pt x="49" y="33"/>
                  </a:lnTo>
                  <a:lnTo>
                    <a:pt x="49" y="39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8" name="Freeform 99"/>
            <p:cNvSpPr>
              <a:spLocks/>
            </p:cNvSpPr>
            <p:nvPr/>
          </p:nvSpPr>
          <p:spPr bwMode="auto">
            <a:xfrm>
              <a:off x="2920" y="4235"/>
              <a:ext cx="49" cy="40"/>
            </a:xfrm>
            <a:custGeom>
              <a:avLst/>
              <a:gdLst>
                <a:gd name="T0" fmla="*/ 0 w 49"/>
                <a:gd name="T1" fmla="*/ 34 h 40"/>
                <a:gd name="T2" fmla="*/ 0 w 49"/>
                <a:gd name="T3" fmla="*/ 34 h 40"/>
                <a:gd name="T4" fmla="*/ 49 w 49"/>
                <a:gd name="T5" fmla="*/ 6 h 40"/>
                <a:gd name="T6" fmla="*/ 39 w 49"/>
                <a:gd name="T7" fmla="*/ 0 h 40"/>
                <a:gd name="T8" fmla="*/ 0 w 49"/>
                <a:gd name="T9" fmla="*/ 34 h 40"/>
                <a:gd name="T10" fmla="*/ 0 w 49"/>
                <a:gd name="T11" fmla="*/ 34 h 40"/>
                <a:gd name="T12" fmla="*/ 0 w 49"/>
                <a:gd name="T13" fmla="*/ 34 h 40"/>
                <a:gd name="T14" fmla="*/ 0 w 49"/>
                <a:gd name="T15" fmla="*/ 40 h 40"/>
                <a:gd name="T16" fmla="*/ 0 w 49"/>
                <a:gd name="T17" fmla="*/ 34 h 40"/>
                <a:gd name="T18" fmla="*/ 0 w 49"/>
                <a:gd name="T19" fmla="*/ 34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9"/>
                <a:gd name="T31" fmla="*/ 0 h 40"/>
                <a:gd name="T32" fmla="*/ 49 w 49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9" h="40">
                  <a:moveTo>
                    <a:pt x="0" y="34"/>
                  </a:moveTo>
                  <a:lnTo>
                    <a:pt x="0" y="34"/>
                  </a:lnTo>
                  <a:lnTo>
                    <a:pt x="49" y="6"/>
                  </a:lnTo>
                  <a:lnTo>
                    <a:pt x="39" y="0"/>
                  </a:lnTo>
                  <a:lnTo>
                    <a:pt x="0" y="34"/>
                  </a:lnTo>
                  <a:lnTo>
                    <a:pt x="0" y="4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9" name="Freeform 100"/>
            <p:cNvSpPr>
              <a:spLocks/>
            </p:cNvSpPr>
            <p:nvPr/>
          </p:nvSpPr>
          <p:spPr bwMode="auto">
            <a:xfrm>
              <a:off x="2870" y="4235"/>
              <a:ext cx="50" cy="34"/>
            </a:xfrm>
            <a:custGeom>
              <a:avLst/>
              <a:gdLst>
                <a:gd name="T0" fmla="*/ 10 w 50"/>
                <a:gd name="T1" fmla="*/ 0 h 34"/>
                <a:gd name="T2" fmla="*/ 10 w 50"/>
                <a:gd name="T3" fmla="*/ 6 h 34"/>
                <a:gd name="T4" fmla="*/ 50 w 50"/>
                <a:gd name="T5" fmla="*/ 34 h 34"/>
                <a:gd name="T6" fmla="*/ 50 w 50"/>
                <a:gd name="T7" fmla="*/ 34 h 34"/>
                <a:gd name="T8" fmla="*/ 10 w 50"/>
                <a:gd name="T9" fmla="*/ 0 h 34"/>
                <a:gd name="T10" fmla="*/ 10 w 50"/>
                <a:gd name="T11" fmla="*/ 6 h 34"/>
                <a:gd name="T12" fmla="*/ 10 w 50"/>
                <a:gd name="T13" fmla="*/ 0 h 34"/>
                <a:gd name="T14" fmla="*/ 0 w 50"/>
                <a:gd name="T15" fmla="*/ 0 h 34"/>
                <a:gd name="T16" fmla="*/ 10 w 50"/>
                <a:gd name="T17" fmla="*/ 6 h 34"/>
                <a:gd name="T18" fmla="*/ 10 w 50"/>
                <a:gd name="T19" fmla="*/ 0 h 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0"/>
                <a:gd name="T31" fmla="*/ 0 h 34"/>
                <a:gd name="T32" fmla="*/ 50 w 50"/>
                <a:gd name="T33" fmla="*/ 34 h 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0" h="34">
                  <a:moveTo>
                    <a:pt x="10" y="0"/>
                  </a:moveTo>
                  <a:lnTo>
                    <a:pt x="10" y="6"/>
                  </a:lnTo>
                  <a:lnTo>
                    <a:pt x="50" y="34"/>
                  </a:lnTo>
                  <a:lnTo>
                    <a:pt x="10" y="0"/>
                  </a:lnTo>
                  <a:lnTo>
                    <a:pt x="10" y="6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0" name="Freeform 101"/>
            <p:cNvSpPr>
              <a:spLocks/>
            </p:cNvSpPr>
            <p:nvPr/>
          </p:nvSpPr>
          <p:spPr bwMode="auto">
            <a:xfrm>
              <a:off x="2900" y="4218"/>
              <a:ext cx="39" cy="34"/>
            </a:xfrm>
            <a:custGeom>
              <a:avLst/>
              <a:gdLst>
                <a:gd name="T0" fmla="*/ 0 w 39"/>
                <a:gd name="T1" fmla="*/ 17 h 34"/>
                <a:gd name="T2" fmla="*/ 20 w 39"/>
                <a:gd name="T3" fmla="*/ 0 h 34"/>
                <a:gd name="T4" fmla="*/ 39 w 39"/>
                <a:gd name="T5" fmla="*/ 17 h 34"/>
                <a:gd name="T6" fmla="*/ 20 w 39"/>
                <a:gd name="T7" fmla="*/ 34 h 34"/>
                <a:gd name="T8" fmla="*/ 0 w 39"/>
                <a:gd name="T9" fmla="*/ 17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34"/>
                <a:gd name="T17" fmla="*/ 39 w 39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34">
                  <a:moveTo>
                    <a:pt x="0" y="17"/>
                  </a:moveTo>
                  <a:lnTo>
                    <a:pt x="20" y="0"/>
                  </a:lnTo>
                  <a:lnTo>
                    <a:pt x="39" y="17"/>
                  </a:lnTo>
                  <a:lnTo>
                    <a:pt x="20" y="34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" name="Freeform 102"/>
            <p:cNvSpPr>
              <a:spLocks/>
            </p:cNvSpPr>
            <p:nvPr/>
          </p:nvSpPr>
          <p:spPr bwMode="auto">
            <a:xfrm>
              <a:off x="2890" y="4213"/>
              <a:ext cx="30" cy="28"/>
            </a:xfrm>
            <a:custGeom>
              <a:avLst/>
              <a:gdLst>
                <a:gd name="T0" fmla="*/ 30 w 30"/>
                <a:gd name="T1" fmla="*/ 5 h 28"/>
                <a:gd name="T2" fmla="*/ 30 w 30"/>
                <a:gd name="T3" fmla="*/ 5 h 28"/>
                <a:gd name="T4" fmla="*/ 0 w 30"/>
                <a:gd name="T5" fmla="*/ 22 h 28"/>
                <a:gd name="T6" fmla="*/ 10 w 30"/>
                <a:gd name="T7" fmla="*/ 28 h 28"/>
                <a:gd name="T8" fmla="*/ 30 w 30"/>
                <a:gd name="T9" fmla="*/ 11 h 28"/>
                <a:gd name="T10" fmla="*/ 30 w 30"/>
                <a:gd name="T11" fmla="*/ 11 h 28"/>
                <a:gd name="T12" fmla="*/ 30 w 30"/>
                <a:gd name="T13" fmla="*/ 5 h 28"/>
                <a:gd name="T14" fmla="*/ 30 w 30"/>
                <a:gd name="T15" fmla="*/ 0 h 28"/>
                <a:gd name="T16" fmla="*/ 30 w 30"/>
                <a:gd name="T17" fmla="*/ 5 h 28"/>
                <a:gd name="T18" fmla="*/ 30 w 30"/>
                <a:gd name="T19" fmla="*/ 5 h 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"/>
                <a:gd name="T31" fmla="*/ 0 h 28"/>
                <a:gd name="T32" fmla="*/ 30 w 30"/>
                <a:gd name="T33" fmla="*/ 28 h 2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" h="28">
                  <a:moveTo>
                    <a:pt x="30" y="5"/>
                  </a:moveTo>
                  <a:lnTo>
                    <a:pt x="30" y="5"/>
                  </a:lnTo>
                  <a:lnTo>
                    <a:pt x="0" y="22"/>
                  </a:lnTo>
                  <a:lnTo>
                    <a:pt x="10" y="28"/>
                  </a:lnTo>
                  <a:lnTo>
                    <a:pt x="30" y="11"/>
                  </a:lnTo>
                  <a:lnTo>
                    <a:pt x="30" y="5"/>
                  </a:lnTo>
                  <a:lnTo>
                    <a:pt x="30" y="0"/>
                  </a:lnTo>
                  <a:lnTo>
                    <a:pt x="3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" name="Freeform 103"/>
            <p:cNvSpPr>
              <a:spLocks/>
            </p:cNvSpPr>
            <p:nvPr/>
          </p:nvSpPr>
          <p:spPr bwMode="auto">
            <a:xfrm>
              <a:off x="2920" y="4218"/>
              <a:ext cx="29" cy="23"/>
            </a:xfrm>
            <a:custGeom>
              <a:avLst/>
              <a:gdLst>
                <a:gd name="T0" fmla="*/ 29 w 29"/>
                <a:gd name="T1" fmla="*/ 23 h 23"/>
                <a:gd name="T2" fmla="*/ 29 w 29"/>
                <a:gd name="T3" fmla="*/ 17 h 23"/>
                <a:gd name="T4" fmla="*/ 0 w 29"/>
                <a:gd name="T5" fmla="*/ 0 h 23"/>
                <a:gd name="T6" fmla="*/ 0 w 29"/>
                <a:gd name="T7" fmla="*/ 6 h 23"/>
                <a:gd name="T8" fmla="*/ 19 w 29"/>
                <a:gd name="T9" fmla="*/ 23 h 23"/>
                <a:gd name="T10" fmla="*/ 19 w 29"/>
                <a:gd name="T11" fmla="*/ 17 h 23"/>
                <a:gd name="T12" fmla="*/ 29 w 29"/>
                <a:gd name="T13" fmla="*/ 23 h 23"/>
                <a:gd name="T14" fmla="*/ 29 w 29"/>
                <a:gd name="T15" fmla="*/ 17 h 23"/>
                <a:gd name="T16" fmla="*/ 29 w 29"/>
                <a:gd name="T17" fmla="*/ 17 h 23"/>
                <a:gd name="T18" fmla="*/ 29 w 29"/>
                <a:gd name="T19" fmla="*/ 23 h 2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23"/>
                <a:gd name="T32" fmla="*/ 29 w 29"/>
                <a:gd name="T33" fmla="*/ 23 h 2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23">
                  <a:moveTo>
                    <a:pt x="29" y="23"/>
                  </a:moveTo>
                  <a:lnTo>
                    <a:pt x="29" y="17"/>
                  </a:lnTo>
                  <a:lnTo>
                    <a:pt x="0" y="0"/>
                  </a:lnTo>
                  <a:lnTo>
                    <a:pt x="0" y="6"/>
                  </a:lnTo>
                  <a:lnTo>
                    <a:pt x="19" y="23"/>
                  </a:lnTo>
                  <a:lnTo>
                    <a:pt x="19" y="17"/>
                  </a:lnTo>
                  <a:lnTo>
                    <a:pt x="29" y="23"/>
                  </a:lnTo>
                  <a:lnTo>
                    <a:pt x="29" y="17"/>
                  </a:lnTo>
                  <a:lnTo>
                    <a:pt x="29" y="2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" name="Freeform 104"/>
            <p:cNvSpPr>
              <a:spLocks/>
            </p:cNvSpPr>
            <p:nvPr/>
          </p:nvSpPr>
          <p:spPr bwMode="auto">
            <a:xfrm>
              <a:off x="2920" y="4235"/>
              <a:ext cx="29" cy="23"/>
            </a:xfrm>
            <a:custGeom>
              <a:avLst/>
              <a:gdLst>
                <a:gd name="T0" fmla="*/ 0 w 29"/>
                <a:gd name="T1" fmla="*/ 23 h 23"/>
                <a:gd name="T2" fmla="*/ 0 w 29"/>
                <a:gd name="T3" fmla="*/ 23 h 23"/>
                <a:gd name="T4" fmla="*/ 29 w 29"/>
                <a:gd name="T5" fmla="*/ 6 h 23"/>
                <a:gd name="T6" fmla="*/ 19 w 29"/>
                <a:gd name="T7" fmla="*/ 0 h 23"/>
                <a:gd name="T8" fmla="*/ 0 w 29"/>
                <a:gd name="T9" fmla="*/ 17 h 23"/>
                <a:gd name="T10" fmla="*/ 0 w 29"/>
                <a:gd name="T11" fmla="*/ 17 h 23"/>
                <a:gd name="T12" fmla="*/ 0 w 29"/>
                <a:gd name="T13" fmla="*/ 23 h 23"/>
                <a:gd name="T14" fmla="*/ 0 w 29"/>
                <a:gd name="T15" fmla="*/ 23 h 23"/>
                <a:gd name="T16" fmla="*/ 0 w 29"/>
                <a:gd name="T17" fmla="*/ 23 h 23"/>
                <a:gd name="T18" fmla="*/ 0 w 29"/>
                <a:gd name="T19" fmla="*/ 23 h 2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23"/>
                <a:gd name="T32" fmla="*/ 29 w 29"/>
                <a:gd name="T33" fmla="*/ 23 h 2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23">
                  <a:moveTo>
                    <a:pt x="0" y="23"/>
                  </a:moveTo>
                  <a:lnTo>
                    <a:pt x="0" y="23"/>
                  </a:lnTo>
                  <a:lnTo>
                    <a:pt x="29" y="6"/>
                  </a:lnTo>
                  <a:lnTo>
                    <a:pt x="19" y="0"/>
                  </a:lnTo>
                  <a:lnTo>
                    <a:pt x="0" y="17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" name="Freeform 105"/>
            <p:cNvSpPr>
              <a:spLocks/>
            </p:cNvSpPr>
            <p:nvPr/>
          </p:nvSpPr>
          <p:spPr bwMode="auto">
            <a:xfrm>
              <a:off x="2890" y="4235"/>
              <a:ext cx="30" cy="23"/>
            </a:xfrm>
            <a:custGeom>
              <a:avLst/>
              <a:gdLst>
                <a:gd name="T0" fmla="*/ 0 w 30"/>
                <a:gd name="T1" fmla="*/ 0 h 23"/>
                <a:gd name="T2" fmla="*/ 0 w 30"/>
                <a:gd name="T3" fmla="*/ 6 h 23"/>
                <a:gd name="T4" fmla="*/ 30 w 30"/>
                <a:gd name="T5" fmla="*/ 23 h 23"/>
                <a:gd name="T6" fmla="*/ 30 w 30"/>
                <a:gd name="T7" fmla="*/ 17 h 23"/>
                <a:gd name="T8" fmla="*/ 10 w 30"/>
                <a:gd name="T9" fmla="*/ 0 h 23"/>
                <a:gd name="T10" fmla="*/ 10 w 30"/>
                <a:gd name="T11" fmla="*/ 6 h 23"/>
                <a:gd name="T12" fmla="*/ 0 w 30"/>
                <a:gd name="T13" fmla="*/ 0 h 23"/>
                <a:gd name="T14" fmla="*/ 0 w 30"/>
                <a:gd name="T15" fmla="*/ 0 h 23"/>
                <a:gd name="T16" fmla="*/ 0 w 30"/>
                <a:gd name="T17" fmla="*/ 6 h 23"/>
                <a:gd name="T18" fmla="*/ 0 w 30"/>
                <a:gd name="T19" fmla="*/ 0 h 2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"/>
                <a:gd name="T31" fmla="*/ 0 h 23"/>
                <a:gd name="T32" fmla="*/ 30 w 30"/>
                <a:gd name="T33" fmla="*/ 23 h 2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" h="23">
                  <a:moveTo>
                    <a:pt x="0" y="0"/>
                  </a:moveTo>
                  <a:lnTo>
                    <a:pt x="0" y="6"/>
                  </a:lnTo>
                  <a:lnTo>
                    <a:pt x="30" y="23"/>
                  </a:lnTo>
                  <a:lnTo>
                    <a:pt x="30" y="17"/>
                  </a:lnTo>
                  <a:lnTo>
                    <a:pt x="10" y="0"/>
                  </a:lnTo>
                  <a:lnTo>
                    <a:pt x="10" y="6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" name="Freeform 106"/>
            <p:cNvSpPr>
              <a:spLocks/>
            </p:cNvSpPr>
            <p:nvPr/>
          </p:nvSpPr>
          <p:spPr bwMode="auto">
            <a:xfrm>
              <a:off x="4810" y="4196"/>
              <a:ext cx="425" cy="34"/>
            </a:xfrm>
            <a:custGeom>
              <a:avLst/>
              <a:gdLst>
                <a:gd name="T0" fmla="*/ 0 w 425"/>
                <a:gd name="T1" fmla="*/ 34 h 34"/>
                <a:gd name="T2" fmla="*/ 59 w 425"/>
                <a:gd name="T3" fmla="*/ 34 h 34"/>
                <a:gd name="T4" fmla="*/ 119 w 425"/>
                <a:gd name="T5" fmla="*/ 34 h 34"/>
                <a:gd name="T6" fmla="*/ 178 w 425"/>
                <a:gd name="T7" fmla="*/ 34 h 34"/>
                <a:gd name="T8" fmla="*/ 237 w 425"/>
                <a:gd name="T9" fmla="*/ 34 h 34"/>
                <a:gd name="T10" fmla="*/ 287 w 425"/>
                <a:gd name="T11" fmla="*/ 28 h 34"/>
                <a:gd name="T12" fmla="*/ 336 w 425"/>
                <a:gd name="T13" fmla="*/ 22 h 34"/>
                <a:gd name="T14" fmla="*/ 376 w 425"/>
                <a:gd name="T15" fmla="*/ 17 h 34"/>
                <a:gd name="T16" fmla="*/ 425 w 425"/>
                <a:gd name="T17" fmla="*/ 11 h 34"/>
                <a:gd name="T18" fmla="*/ 396 w 425"/>
                <a:gd name="T19" fmla="*/ 0 h 34"/>
                <a:gd name="T20" fmla="*/ 346 w 425"/>
                <a:gd name="T21" fmla="*/ 6 h 34"/>
                <a:gd name="T22" fmla="*/ 287 w 425"/>
                <a:gd name="T23" fmla="*/ 6 h 34"/>
                <a:gd name="T24" fmla="*/ 237 w 425"/>
                <a:gd name="T25" fmla="*/ 11 h 34"/>
                <a:gd name="T26" fmla="*/ 188 w 425"/>
                <a:gd name="T27" fmla="*/ 11 h 34"/>
                <a:gd name="T28" fmla="*/ 138 w 425"/>
                <a:gd name="T29" fmla="*/ 11 h 34"/>
                <a:gd name="T30" fmla="*/ 89 w 425"/>
                <a:gd name="T31" fmla="*/ 11 h 34"/>
                <a:gd name="T32" fmla="*/ 39 w 425"/>
                <a:gd name="T33" fmla="*/ 11 h 34"/>
                <a:gd name="T34" fmla="*/ 0 w 425"/>
                <a:gd name="T35" fmla="*/ 11 h 34"/>
                <a:gd name="T36" fmla="*/ 0 w 425"/>
                <a:gd name="T37" fmla="*/ 34 h 3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25"/>
                <a:gd name="T58" fmla="*/ 0 h 34"/>
                <a:gd name="T59" fmla="*/ 425 w 425"/>
                <a:gd name="T60" fmla="*/ 34 h 3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25" h="34">
                  <a:moveTo>
                    <a:pt x="0" y="34"/>
                  </a:moveTo>
                  <a:lnTo>
                    <a:pt x="59" y="34"/>
                  </a:lnTo>
                  <a:lnTo>
                    <a:pt x="119" y="34"/>
                  </a:lnTo>
                  <a:lnTo>
                    <a:pt x="178" y="34"/>
                  </a:lnTo>
                  <a:lnTo>
                    <a:pt x="237" y="34"/>
                  </a:lnTo>
                  <a:lnTo>
                    <a:pt x="287" y="28"/>
                  </a:lnTo>
                  <a:lnTo>
                    <a:pt x="336" y="22"/>
                  </a:lnTo>
                  <a:lnTo>
                    <a:pt x="376" y="17"/>
                  </a:lnTo>
                  <a:lnTo>
                    <a:pt x="425" y="11"/>
                  </a:lnTo>
                  <a:lnTo>
                    <a:pt x="396" y="0"/>
                  </a:lnTo>
                  <a:lnTo>
                    <a:pt x="346" y="6"/>
                  </a:lnTo>
                  <a:lnTo>
                    <a:pt x="287" y="6"/>
                  </a:lnTo>
                  <a:lnTo>
                    <a:pt x="237" y="11"/>
                  </a:lnTo>
                  <a:lnTo>
                    <a:pt x="188" y="11"/>
                  </a:lnTo>
                  <a:lnTo>
                    <a:pt x="138" y="11"/>
                  </a:lnTo>
                  <a:lnTo>
                    <a:pt x="89" y="11"/>
                  </a:lnTo>
                  <a:lnTo>
                    <a:pt x="39" y="11"/>
                  </a:lnTo>
                  <a:lnTo>
                    <a:pt x="0" y="1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" name="Freeform 107"/>
            <p:cNvSpPr>
              <a:spLocks/>
            </p:cNvSpPr>
            <p:nvPr/>
          </p:nvSpPr>
          <p:spPr bwMode="auto">
            <a:xfrm>
              <a:off x="5117" y="3818"/>
              <a:ext cx="475" cy="367"/>
            </a:xfrm>
            <a:custGeom>
              <a:avLst/>
              <a:gdLst>
                <a:gd name="T0" fmla="*/ 217 w 475"/>
                <a:gd name="T1" fmla="*/ 355 h 367"/>
                <a:gd name="T2" fmla="*/ 326 w 475"/>
                <a:gd name="T3" fmla="*/ 310 h 367"/>
                <a:gd name="T4" fmla="*/ 405 w 475"/>
                <a:gd name="T5" fmla="*/ 243 h 367"/>
                <a:gd name="T6" fmla="*/ 465 w 475"/>
                <a:gd name="T7" fmla="*/ 169 h 367"/>
                <a:gd name="T8" fmla="*/ 465 w 475"/>
                <a:gd name="T9" fmla="*/ 96 h 367"/>
                <a:gd name="T10" fmla="*/ 415 w 475"/>
                <a:gd name="T11" fmla="*/ 45 h 367"/>
                <a:gd name="T12" fmla="*/ 346 w 475"/>
                <a:gd name="T13" fmla="*/ 11 h 367"/>
                <a:gd name="T14" fmla="*/ 277 w 475"/>
                <a:gd name="T15" fmla="*/ 0 h 367"/>
                <a:gd name="T16" fmla="*/ 178 w 475"/>
                <a:gd name="T17" fmla="*/ 6 h 367"/>
                <a:gd name="T18" fmla="*/ 89 w 475"/>
                <a:gd name="T19" fmla="*/ 28 h 367"/>
                <a:gd name="T20" fmla="*/ 29 w 475"/>
                <a:gd name="T21" fmla="*/ 68 h 367"/>
                <a:gd name="T22" fmla="*/ 0 w 475"/>
                <a:gd name="T23" fmla="*/ 107 h 367"/>
                <a:gd name="T24" fmla="*/ 10 w 475"/>
                <a:gd name="T25" fmla="*/ 141 h 367"/>
                <a:gd name="T26" fmla="*/ 49 w 475"/>
                <a:gd name="T27" fmla="*/ 175 h 367"/>
                <a:gd name="T28" fmla="*/ 128 w 475"/>
                <a:gd name="T29" fmla="*/ 203 h 367"/>
                <a:gd name="T30" fmla="*/ 247 w 475"/>
                <a:gd name="T31" fmla="*/ 231 h 367"/>
                <a:gd name="T32" fmla="*/ 336 w 475"/>
                <a:gd name="T33" fmla="*/ 237 h 367"/>
                <a:gd name="T34" fmla="*/ 267 w 475"/>
                <a:gd name="T35" fmla="*/ 214 h 367"/>
                <a:gd name="T36" fmla="*/ 178 w 475"/>
                <a:gd name="T37" fmla="*/ 192 h 367"/>
                <a:gd name="T38" fmla="*/ 109 w 475"/>
                <a:gd name="T39" fmla="*/ 164 h 367"/>
                <a:gd name="T40" fmla="*/ 69 w 475"/>
                <a:gd name="T41" fmla="*/ 135 h 367"/>
                <a:gd name="T42" fmla="*/ 59 w 475"/>
                <a:gd name="T43" fmla="*/ 96 h 367"/>
                <a:gd name="T44" fmla="*/ 89 w 475"/>
                <a:gd name="T45" fmla="*/ 56 h 367"/>
                <a:gd name="T46" fmla="*/ 138 w 475"/>
                <a:gd name="T47" fmla="*/ 28 h 367"/>
                <a:gd name="T48" fmla="*/ 217 w 475"/>
                <a:gd name="T49" fmla="*/ 17 h 367"/>
                <a:gd name="T50" fmla="*/ 297 w 475"/>
                <a:gd name="T51" fmla="*/ 28 h 367"/>
                <a:gd name="T52" fmla="*/ 356 w 475"/>
                <a:gd name="T53" fmla="*/ 62 h 367"/>
                <a:gd name="T54" fmla="*/ 386 w 475"/>
                <a:gd name="T55" fmla="*/ 102 h 367"/>
                <a:gd name="T56" fmla="*/ 405 w 475"/>
                <a:gd name="T57" fmla="*/ 141 h 367"/>
                <a:gd name="T58" fmla="*/ 376 w 475"/>
                <a:gd name="T59" fmla="*/ 214 h 367"/>
                <a:gd name="T60" fmla="*/ 316 w 475"/>
                <a:gd name="T61" fmla="*/ 271 h 367"/>
                <a:gd name="T62" fmla="*/ 237 w 475"/>
                <a:gd name="T63" fmla="*/ 322 h 367"/>
                <a:gd name="T64" fmla="*/ 138 w 475"/>
                <a:gd name="T65" fmla="*/ 361 h 3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75"/>
                <a:gd name="T100" fmla="*/ 0 h 367"/>
                <a:gd name="T101" fmla="*/ 475 w 475"/>
                <a:gd name="T102" fmla="*/ 367 h 36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75" h="367">
                  <a:moveTo>
                    <a:pt x="158" y="367"/>
                  </a:moveTo>
                  <a:lnTo>
                    <a:pt x="217" y="355"/>
                  </a:lnTo>
                  <a:lnTo>
                    <a:pt x="277" y="333"/>
                  </a:lnTo>
                  <a:lnTo>
                    <a:pt x="326" y="310"/>
                  </a:lnTo>
                  <a:lnTo>
                    <a:pt x="366" y="276"/>
                  </a:lnTo>
                  <a:lnTo>
                    <a:pt x="405" y="243"/>
                  </a:lnTo>
                  <a:lnTo>
                    <a:pt x="435" y="209"/>
                  </a:lnTo>
                  <a:lnTo>
                    <a:pt x="465" y="169"/>
                  </a:lnTo>
                  <a:lnTo>
                    <a:pt x="475" y="130"/>
                  </a:lnTo>
                  <a:lnTo>
                    <a:pt x="465" y="96"/>
                  </a:lnTo>
                  <a:lnTo>
                    <a:pt x="445" y="68"/>
                  </a:lnTo>
                  <a:lnTo>
                    <a:pt x="415" y="45"/>
                  </a:lnTo>
                  <a:lnTo>
                    <a:pt x="386" y="28"/>
                  </a:lnTo>
                  <a:lnTo>
                    <a:pt x="346" y="11"/>
                  </a:lnTo>
                  <a:lnTo>
                    <a:pt x="316" y="6"/>
                  </a:lnTo>
                  <a:lnTo>
                    <a:pt x="277" y="0"/>
                  </a:lnTo>
                  <a:lnTo>
                    <a:pt x="237" y="0"/>
                  </a:lnTo>
                  <a:lnTo>
                    <a:pt x="178" y="6"/>
                  </a:lnTo>
                  <a:lnTo>
                    <a:pt x="128" y="17"/>
                  </a:lnTo>
                  <a:lnTo>
                    <a:pt x="89" y="28"/>
                  </a:lnTo>
                  <a:lnTo>
                    <a:pt x="49" y="51"/>
                  </a:lnTo>
                  <a:lnTo>
                    <a:pt x="29" y="68"/>
                  </a:lnTo>
                  <a:lnTo>
                    <a:pt x="10" y="90"/>
                  </a:lnTo>
                  <a:lnTo>
                    <a:pt x="0" y="107"/>
                  </a:lnTo>
                  <a:lnTo>
                    <a:pt x="0" y="124"/>
                  </a:lnTo>
                  <a:lnTo>
                    <a:pt x="10" y="141"/>
                  </a:lnTo>
                  <a:lnTo>
                    <a:pt x="19" y="158"/>
                  </a:lnTo>
                  <a:lnTo>
                    <a:pt x="49" y="175"/>
                  </a:lnTo>
                  <a:lnTo>
                    <a:pt x="79" y="186"/>
                  </a:lnTo>
                  <a:lnTo>
                    <a:pt x="128" y="203"/>
                  </a:lnTo>
                  <a:lnTo>
                    <a:pt x="178" y="220"/>
                  </a:lnTo>
                  <a:lnTo>
                    <a:pt x="247" y="231"/>
                  </a:lnTo>
                  <a:lnTo>
                    <a:pt x="326" y="254"/>
                  </a:lnTo>
                  <a:lnTo>
                    <a:pt x="336" y="237"/>
                  </a:lnTo>
                  <a:lnTo>
                    <a:pt x="307" y="226"/>
                  </a:lnTo>
                  <a:lnTo>
                    <a:pt x="267" y="214"/>
                  </a:lnTo>
                  <a:lnTo>
                    <a:pt x="217" y="203"/>
                  </a:lnTo>
                  <a:lnTo>
                    <a:pt x="178" y="192"/>
                  </a:lnTo>
                  <a:lnTo>
                    <a:pt x="148" y="175"/>
                  </a:lnTo>
                  <a:lnTo>
                    <a:pt x="109" y="164"/>
                  </a:lnTo>
                  <a:lnTo>
                    <a:pt x="89" y="147"/>
                  </a:lnTo>
                  <a:lnTo>
                    <a:pt x="69" y="135"/>
                  </a:lnTo>
                  <a:lnTo>
                    <a:pt x="59" y="113"/>
                  </a:lnTo>
                  <a:lnTo>
                    <a:pt x="59" y="96"/>
                  </a:lnTo>
                  <a:lnTo>
                    <a:pt x="69" y="73"/>
                  </a:lnTo>
                  <a:lnTo>
                    <a:pt x="89" y="56"/>
                  </a:lnTo>
                  <a:lnTo>
                    <a:pt x="109" y="40"/>
                  </a:lnTo>
                  <a:lnTo>
                    <a:pt x="138" y="28"/>
                  </a:lnTo>
                  <a:lnTo>
                    <a:pt x="178" y="23"/>
                  </a:lnTo>
                  <a:lnTo>
                    <a:pt x="217" y="17"/>
                  </a:lnTo>
                  <a:lnTo>
                    <a:pt x="257" y="23"/>
                  </a:lnTo>
                  <a:lnTo>
                    <a:pt x="297" y="28"/>
                  </a:lnTo>
                  <a:lnTo>
                    <a:pt x="326" y="45"/>
                  </a:lnTo>
                  <a:lnTo>
                    <a:pt x="356" y="62"/>
                  </a:lnTo>
                  <a:lnTo>
                    <a:pt x="376" y="79"/>
                  </a:lnTo>
                  <a:lnTo>
                    <a:pt x="386" y="102"/>
                  </a:lnTo>
                  <a:lnTo>
                    <a:pt x="396" y="124"/>
                  </a:lnTo>
                  <a:lnTo>
                    <a:pt x="405" y="141"/>
                  </a:lnTo>
                  <a:lnTo>
                    <a:pt x="386" y="181"/>
                  </a:lnTo>
                  <a:lnTo>
                    <a:pt x="376" y="214"/>
                  </a:lnTo>
                  <a:lnTo>
                    <a:pt x="346" y="243"/>
                  </a:lnTo>
                  <a:lnTo>
                    <a:pt x="316" y="271"/>
                  </a:lnTo>
                  <a:lnTo>
                    <a:pt x="287" y="299"/>
                  </a:lnTo>
                  <a:lnTo>
                    <a:pt x="237" y="322"/>
                  </a:lnTo>
                  <a:lnTo>
                    <a:pt x="188" y="344"/>
                  </a:lnTo>
                  <a:lnTo>
                    <a:pt x="138" y="361"/>
                  </a:lnTo>
                  <a:lnTo>
                    <a:pt x="158" y="367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" name="Freeform 108"/>
            <p:cNvSpPr>
              <a:spLocks/>
            </p:cNvSpPr>
            <p:nvPr/>
          </p:nvSpPr>
          <p:spPr bwMode="auto">
            <a:xfrm>
              <a:off x="4939" y="3564"/>
              <a:ext cx="801" cy="660"/>
            </a:xfrm>
            <a:custGeom>
              <a:avLst/>
              <a:gdLst>
                <a:gd name="T0" fmla="*/ 583 w 801"/>
                <a:gd name="T1" fmla="*/ 519 h 660"/>
                <a:gd name="T2" fmla="*/ 593 w 801"/>
                <a:gd name="T3" fmla="*/ 513 h 660"/>
                <a:gd name="T4" fmla="*/ 702 w 801"/>
                <a:gd name="T5" fmla="*/ 542 h 660"/>
                <a:gd name="T6" fmla="*/ 791 w 801"/>
                <a:gd name="T7" fmla="*/ 587 h 660"/>
                <a:gd name="T8" fmla="*/ 722 w 801"/>
                <a:gd name="T9" fmla="*/ 643 h 660"/>
                <a:gd name="T10" fmla="*/ 554 w 801"/>
                <a:gd name="T11" fmla="*/ 660 h 660"/>
                <a:gd name="T12" fmla="*/ 237 w 801"/>
                <a:gd name="T13" fmla="*/ 621 h 660"/>
                <a:gd name="T14" fmla="*/ 19 w 801"/>
                <a:gd name="T15" fmla="*/ 446 h 660"/>
                <a:gd name="T16" fmla="*/ 69 w 801"/>
                <a:gd name="T17" fmla="*/ 265 h 660"/>
                <a:gd name="T18" fmla="*/ 316 w 801"/>
                <a:gd name="T19" fmla="*/ 169 h 660"/>
                <a:gd name="T20" fmla="*/ 504 w 801"/>
                <a:gd name="T21" fmla="*/ 175 h 660"/>
                <a:gd name="T22" fmla="*/ 613 w 801"/>
                <a:gd name="T23" fmla="*/ 192 h 660"/>
                <a:gd name="T24" fmla="*/ 663 w 801"/>
                <a:gd name="T25" fmla="*/ 203 h 660"/>
                <a:gd name="T26" fmla="*/ 673 w 801"/>
                <a:gd name="T27" fmla="*/ 192 h 660"/>
                <a:gd name="T28" fmla="*/ 613 w 801"/>
                <a:gd name="T29" fmla="*/ 158 h 660"/>
                <a:gd name="T30" fmla="*/ 564 w 801"/>
                <a:gd name="T31" fmla="*/ 113 h 660"/>
                <a:gd name="T32" fmla="*/ 564 w 801"/>
                <a:gd name="T33" fmla="*/ 79 h 660"/>
                <a:gd name="T34" fmla="*/ 593 w 801"/>
                <a:gd name="T35" fmla="*/ 62 h 660"/>
                <a:gd name="T36" fmla="*/ 633 w 801"/>
                <a:gd name="T37" fmla="*/ 62 h 660"/>
                <a:gd name="T38" fmla="*/ 663 w 801"/>
                <a:gd name="T39" fmla="*/ 68 h 660"/>
                <a:gd name="T40" fmla="*/ 682 w 801"/>
                <a:gd name="T41" fmla="*/ 68 h 660"/>
                <a:gd name="T42" fmla="*/ 682 w 801"/>
                <a:gd name="T43" fmla="*/ 62 h 660"/>
                <a:gd name="T44" fmla="*/ 682 w 801"/>
                <a:gd name="T45" fmla="*/ 34 h 660"/>
                <a:gd name="T46" fmla="*/ 682 w 801"/>
                <a:gd name="T47" fmla="*/ 6 h 660"/>
                <a:gd name="T48" fmla="*/ 702 w 801"/>
                <a:gd name="T49" fmla="*/ 0 h 660"/>
                <a:gd name="T50" fmla="*/ 722 w 801"/>
                <a:gd name="T51" fmla="*/ 0 h 660"/>
                <a:gd name="T52" fmla="*/ 722 w 801"/>
                <a:gd name="T53" fmla="*/ 28 h 660"/>
                <a:gd name="T54" fmla="*/ 722 w 801"/>
                <a:gd name="T55" fmla="*/ 62 h 660"/>
                <a:gd name="T56" fmla="*/ 712 w 801"/>
                <a:gd name="T57" fmla="*/ 85 h 660"/>
                <a:gd name="T58" fmla="*/ 702 w 801"/>
                <a:gd name="T59" fmla="*/ 91 h 660"/>
                <a:gd name="T60" fmla="*/ 673 w 801"/>
                <a:gd name="T61" fmla="*/ 85 h 660"/>
                <a:gd name="T62" fmla="*/ 653 w 801"/>
                <a:gd name="T63" fmla="*/ 79 h 660"/>
                <a:gd name="T64" fmla="*/ 613 w 801"/>
                <a:gd name="T65" fmla="*/ 79 h 660"/>
                <a:gd name="T66" fmla="*/ 613 w 801"/>
                <a:gd name="T67" fmla="*/ 96 h 660"/>
                <a:gd name="T68" fmla="*/ 673 w 801"/>
                <a:gd name="T69" fmla="*/ 136 h 660"/>
                <a:gd name="T70" fmla="*/ 732 w 801"/>
                <a:gd name="T71" fmla="*/ 181 h 660"/>
                <a:gd name="T72" fmla="*/ 712 w 801"/>
                <a:gd name="T73" fmla="*/ 215 h 660"/>
                <a:gd name="T74" fmla="*/ 663 w 801"/>
                <a:gd name="T75" fmla="*/ 220 h 660"/>
                <a:gd name="T76" fmla="*/ 534 w 801"/>
                <a:gd name="T77" fmla="*/ 192 h 660"/>
                <a:gd name="T78" fmla="*/ 386 w 801"/>
                <a:gd name="T79" fmla="*/ 186 h 660"/>
                <a:gd name="T80" fmla="*/ 197 w 801"/>
                <a:gd name="T81" fmla="*/ 237 h 660"/>
                <a:gd name="T82" fmla="*/ 99 w 801"/>
                <a:gd name="T83" fmla="*/ 350 h 660"/>
                <a:gd name="T84" fmla="*/ 148 w 801"/>
                <a:gd name="T85" fmla="*/ 519 h 660"/>
                <a:gd name="T86" fmla="*/ 415 w 801"/>
                <a:gd name="T87" fmla="*/ 638 h 660"/>
                <a:gd name="T88" fmla="*/ 633 w 801"/>
                <a:gd name="T89" fmla="*/ 632 h 660"/>
                <a:gd name="T90" fmla="*/ 702 w 801"/>
                <a:gd name="T91" fmla="*/ 598 h 660"/>
                <a:gd name="T92" fmla="*/ 682 w 801"/>
                <a:gd name="T93" fmla="*/ 564 h 660"/>
                <a:gd name="T94" fmla="*/ 603 w 801"/>
                <a:gd name="T95" fmla="*/ 536 h 6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801"/>
                <a:gd name="T145" fmla="*/ 0 h 660"/>
                <a:gd name="T146" fmla="*/ 801 w 801"/>
                <a:gd name="T147" fmla="*/ 660 h 6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801" h="660">
                  <a:moveTo>
                    <a:pt x="574" y="525"/>
                  </a:moveTo>
                  <a:lnTo>
                    <a:pt x="583" y="525"/>
                  </a:lnTo>
                  <a:lnTo>
                    <a:pt x="583" y="519"/>
                  </a:lnTo>
                  <a:lnTo>
                    <a:pt x="593" y="513"/>
                  </a:lnTo>
                  <a:lnTo>
                    <a:pt x="633" y="519"/>
                  </a:lnTo>
                  <a:lnTo>
                    <a:pt x="663" y="530"/>
                  </a:lnTo>
                  <a:lnTo>
                    <a:pt x="702" y="542"/>
                  </a:lnTo>
                  <a:lnTo>
                    <a:pt x="732" y="547"/>
                  </a:lnTo>
                  <a:lnTo>
                    <a:pt x="762" y="559"/>
                  </a:lnTo>
                  <a:lnTo>
                    <a:pt x="781" y="570"/>
                  </a:lnTo>
                  <a:lnTo>
                    <a:pt x="791" y="587"/>
                  </a:lnTo>
                  <a:lnTo>
                    <a:pt x="801" y="598"/>
                  </a:lnTo>
                  <a:lnTo>
                    <a:pt x="781" y="615"/>
                  </a:lnTo>
                  <a:lnTo>
                    <a:pt x="762" y="632"/>
                  </a:lnTo>
                  <a:lnTo>
                    <a:pt x="722" y="643"/>
                  </a:lnTo>
                  <a:lnTo>
                    <a:pt x="682" y="654"/>
                  </a:lnTo>
                  <a:lnTo>
                    <a:pt x="643" y="660"/>
                  </a:lnTo>
                  <a:lnTo>
                    <a:pt x="603" y="660"/>
                  </a:lnTo>
                  <a:lnTo>
                    <a:pt x="554" y="660"/>
                  </a:lnTo>
                  <a:lnTo>
                    <a:pt x="514" y="660"/>
                  </a:lnTo>
                  <a:lnTo>
                    <a:pt x="425" y="654"/>
                  </a:lnTo>
                  <a:lnTo>
                    <a:pt x="326" y="643"/>
                  </a:lnTo>
                  <a:lnTo>
                    <a:pt x="237" y="621"/>
                  </a:lnTo>
                  <a:lnTo>
                    <a:pt x="168" y="587"/>
                  </a:lnTo>
                  <a:lnTo>
                    <a:pt x="99" y="547"/>
                  </a:lnTo>
                  <a:lnTo>
                    <a:pt x="49" y="502"/>
                  </a:lnTo>
                  <a:lnTo>
                    <a:pt x="19" y="446"/>
                  </a:lnTo>
                  <a:lnTo>
                    <a:pt x="0" y="384"/>
                  </a:lnTo>
                  <a:lnTo>
                    <a:pt x="9" y="344"/>
                  </a:lnTo>
                  <a:lnTo>
                    <a:pt x="29" y="305"/>
                  </a:lnTo>
                  <a:lnTo>
                    <a:pt x="69" y="265"/>
                  </a:lnTo>
                  <a:lnTo>
                    <a:pt x="118" y="232"/>
                  </a:lnTo>
                  <a:lnTo>
                    <a:pt x="178" y="209"/>
                  </a:lnTo>
                  <a:lnTo>
                    <a:pt x="237" y="186"/>
                  </a:lnTo>
                  <a:lnTo>
                    <a:pt x="316" y="169"/>
                  </a:lnTo>
                  <a:lnTo>
                    <a:pt x="395" y="169"/>
                  </a:lnTo>
                  <a:lnTo>
                    <a:pt x="435" y="169"/>
                  </a:lnTo>
                  <a:lnTo>
                    <a:pt x="475" y="169"/>
                  </a:lnTo>
                  <a:lnTo>
                    <a:pt x="504" y="175"/>
                  </a:lnTo>
                  <a:lnTo>
                    <a:pt x="534" y="181"/>
                  </a:lnTo>
                  <a:lnTo>
                    <a:pt x="554" y="181"/>
                  </a:lnTo>
                  <a:lnTo>
                    <a:pt x="583" y="186"/>
                  </a:lnTo>
                  <a:lnTo>
                    <a:pt x="613" y="192"/>
                  </a:lnTo>
                  <a:lnTo>
                    <a:pt x="653" y="203"/>
                  </a:lnTo>
                  <a:lnTo>
                    <a:pt x="663" y="203"/>
                  </a:lnTo>
                  <a:lnTo>
                    <a:pt x="673" y="198"/>
                  </a:lnTo>
                  <a:lnTo>
                    <a:pt x="673" y="192"/>
                  </a:lnTo>
                  <a:lnTo>
                    <a:pt x="673" y="186"/>
                  </a:lnTo>
                  <a:lnTo>
                    <a:pt x="653" y="181"/>
                  </a:lnTo>
                  <a:lnTo>
                    <a:pt x="633" y="169"/>
                  </a:lnTo>
                  <a:lnTo>
                    <a:pt x="613" y="158"/>
                  </a:lnTo>
                  <a:lnTo>
                    <a:pt x="603" y="147"/>
                  </a:lnTo>
                  <a:lnTo>
                    <a:pt x="583" y="136"/>
                  </a:lnTo>
                  <a:lnTo>
                    <a:pt x="574" y="124"/>
                  </a:lnTo>
                  <a:lnTo>
                    <a:pt x="564" y="113"/>
                  </a:lnTo>
                  <a:lnTo>
                    <a:pt x="554" y="102"/>
                  </a:lnTo>
                  <a:lnTo>
                    <a:pt x="554" y="96"/>
                  </a:lnTo>
                  <a:lnTo>
                    <a:pt x="554" y="85"/>
                  </a:lnTo>
                  <a:lnTo>
                    <a:pt x="564" y="79"/>
                  </a:lnTo>
                  <a:lnTo>
                    <a:pt x="564" y="74"/>
                  </a:lnTo>
                  <a:lnTo>
                    <a:pt x="574" y="68"/>
                  </a:lnTo>
                  <a:lnTo>
                    <a:pt x="583" y="68"/>
                  </a:lnTo>
                  <a:lnTo>
                    <a:pt x="593" y="62"/>
                  </a:lnTo>
                  <a:lnTo>
                    <a:pt x="613" y="62"/>
                  </a:lnTo>
                  <a:lnTo>
                    <a:pt x="623" y="62"/>
                  </a:lnTo>
                  <a:lnTo>
                    <a:pt x="633" y="62"/>
                  </a:lnTo>
                  <a:lnTo>
                    <a:pt x="643" y="62"/>
                  </a:lnTo>
                  <a:lnTo>
                    <a:pt x="653" y="68"/>
                  </a:lnTo>
                  <a:lnTo>
                    <a:pt x="663" y="68"/>
                  </a:lnTo>
                  <a:lnTo>
                    <a:pt x="673" y="68"/>
                  </a:lnTo>
                  <a:lnTo>
                    <a:pt x="673" y="74"/>
                  </a:lnTo>
                  <a:lnTo>
                    <a:pt x="682" y="74"/>
                  </a:lnTo>
                  <a:lnTo>
                    <a:pt x="682" y="68"/>
                  </a:lnTo>
                  <a:lnTo>
                    <a:pt x="682" y="62"/>
                  </a:lnTo>
                  <a:lnTo>
                    <a:pt x="682" y="51"/>
                  </a:lnTo>
                  <a:lnTo>
                    <a:pt x="682" y="45"/>
                  </a:lnTo>
                  <a:lnTo>
                    <a:pt x="682" y="34"/>
                  </a:lnTo>
                  <a:lnTo>
                    <a:pt x="682" y="28"/>
                  </a:lnTo>
                  <a:lnTo>
                    <a:pt x="682" y="23"/>
                  </a:lnTo>
                  <a:lnTo>
                    <a:pt x="682" y="12"/>
                  </a:lnTo>
                  <a:lnTo>
                    <a:pt x="682" y="6"/>
                  </a:lnTo>
                  <a:lnTo>
                    <a:pt x="682" y="0"/>
                  </a:lnTo>
                  <a:lnTo>
                    <a:pt x="692" y="0"/>
                  </a:lnTo>
                  <a:lnTo>
                    <a:pt x="702" y="0"/>
                  </a:lnTo>
                  <a:lnTo>
                    <a:pt x="712" y="0"/>
                  </a:lnTo>
                  <a:lnTo>
                    <a:pt x="722" y="0"/>
                  </a:lnTo>
                  <a:lnTo>
                    <a:pt x="722" y="6"/>
                  </a:lnTo>
                  <a:lnTo>
                    <a:pt x="722" y="17"/>
                  </a:lnTo>
                  <a:lnTo>
                    <a:pt x="722" y="28"/>
                  </a:lnTo>
                  <a:lnTo>
                    <a:pt x="722" y="34"/>
                  </a:lnTo>
                  <a:lnTo>
                    <a:pt x="722" y="45"/>
                  </a:lnTo>
                  <a:lnTo>
                    <a:pt x="722" y="57"/>
                  </a:lnTo>
                  <a:lnTo>
                    <a:pt x="722" y="62"/>
                  </a:lnTo>
                  <a:lnTo>
                    <a:pt x="722" y="74"/>
                  </a:lnTo>
                  <a:lnTo>
                    <a:pt x="722" y="79"/>
                  </a:lnTo>
                  <a:lnTo>
                    <a:pt x="722" y="85"/>
                  </a:lnTo>
                  <a:lnTo>
                    <a:pt x="712" y="85"/>
                  </a:lnTo>
                  <a:lnTo>
                    <a:pt x="712" y="91"/>
                  </a:lnTo>
                  <a:lnTo>
                    <a:pt x="702" y="91"/>
                  </a:lnTo>
                  <a:lnTo>
                    <a:pt x="692" y="91"/>
                  </a:lnTo>
                  <a:lnTo>
                    <a:pt x="692" y="85"/>
                  </a:lnTo>
                  <a:lnTo>
                    <a:pt x="682" y="85"/>
                  </a:lnTo>
                  <a:lnTo>
                    <a:pt x="673" y="85"/>
                  </a:lnTo>
                  <a:lnTo>
                    <a:pt x="663" y="85"/>
                  </a:lnTo>
                  <a:lnTo>
                    <a:pt x="653" y="79"/>
                  </a:lnTo>
                  <a:lnTo>
                    <a:pt x="643" y="79"/>
                  </a:lnTo>
                  <a:lnTo>
                    <a:pt x="623" y="79"/>
                  </a:lnTo>
                  <a:lnTo>
                    <a:pt x="613" y="79"/>
                  </a:lnTo>
                  <a:lnTo>
                    <a:pt x="613" y="85"/>
                  </a:lnTo>
                  <a:lnTo>
                    <a:pt x="613" y="91"/>
                  </a:lnTo>
                  <a:lnTo>
                    <a:pt x="613" y="96"/>
                  </a:lnTo>
                  <a:lnTo>
                    <a:pt x="613" y="102"/>
                  </a:lnTo>
                  <a:lnTo>
                    <a:pt x="633" y="113"/>
                  </a:lnTo>
                  <a:lnTo>
                    <a:pt x="653" y="124"/>
                  </a:lnTo>
                  <a:lnTo>
                    <a:pt x="673" y="136"/>
                  </a:lnTo>
                  <a:lnTo>
                    <a:pt x="692" y="147"/>
                  </a:lnTo>
                  <a:lnTo>
                    <a:pt x="712" y="158"/>
                  </a:lnTo>
                  <a:lnTo>
                    <a:pt x="732" y="169"/>
                  </a:lnTo>
                  <a:lnTo>
                    <a:pt x="732" y="181"/>
                  </a:lnTo>
                  <a:lnTo>
                    <a:pt x="742" y="198"/>
                  </a:lnTo>
                  <a:lnTo>
                    <a:pt x="732" y="203"/>
                  </a:lnTo>
                  <a:lnTo>
                    <a:pt x="722" y="215"/>
                  </a:lnTo>
                  <a:lnTo>
                    <a:pt x="712" y="215"/>
                  </a:lnTo>
                  <a:lnTo>
                    <a:pt x="702" y="220"/>
                  </a:lnTo>
                  <a:lnTo>
                    <a:pt x="692" y="220"/>
                  </a:lnTo>
                  <a:lnTo>
                    <a:pt x="673" y="220"/>
                  </a:lnTo>
                  <a:lnTo>
                    <a:pt x="663" y="220"/>
                  </a:lnTo>
                  <a:lnTo>
                    <a:pt x="653" y="220"/>
                  </a:lnTo>
                  <a:lnTo>
                    <a:pt x="613" y="209"/>
                  </a:lnTo>
                  <a:lnTo>
                    <a:pt x="574" y="203"/>
                  </a:lnTo>
                  <a:lnTo>
                    <a:pt x="534" y="192"/>
                  </a:lnTo>
                  <a:lnTo>
                    <a:pt x="494" y="192"/>
                  </a:lnTo>
                  <a:lnTo>
                    <a:pt x="465" y="186"/>
                  </a:lnTo>
                  <a:lnTo>
                    <a:pt x="425" y="186"/>
                  </a:lnTo>
                  <a:lnTo>
                    <a:pt x="386" y="186"/>
                  </a:lnTo>
                  <a:lnTo>
                    <a:pt x="346" y="192"/>
                  </a:lnTo>
                  <a:lnTo>
                    <a:pt x="287" y="203"/>
                  </a:lnTo>
                  <a:lnTo>
                    <a:pt x="237" y="220"/>
                  </a:lnTo>
                  <a:lnTo>
                    <a:pt x="197" y="237"/>
                  </a:lnTo>
                  <a:lnTo>
                    <a:pt x="158" y="265"/>
                  </a:lnTo>
                  <a:lnTo>
                    <a:pt x="128" y="294"/>
                  </a:lnTo>
                  <a:lnTo>
                    <a:pt x="108" y="322"/>
                  </a:lnTo>
                  <a:lnTo>
                    <a:pt x="99" y="350"/>
                  </a:lnTo>
                  <a:lnTo>
                    <a:pt x="89" y="384"/>
                  </a:lnTo>
                  <a:lnTo>
                    <a:pt x="89" y="429"/>
                  </a:lnTo>
                  <a:lnTo>
                    <a:pt x="108" y="474"/>
                  </a:lnTo>
                  <a:lnTo>
                    <a:pt x="148" y="519"/>
                  </a:lnTo>
                  <a:lnTo>
                    <a:pt x="188" y="559"/>
                  </a:lnTo>
                  <a:lnTo>
                    <a:pt x="247" y="592"/>
                  </a:lnTo>
                  <a:lnTo>
                    <a:pt x="326" y="621"/>
                  </a:lnTo>
                  <a:lnTo>
                    <a:pt x="415" y="638"/>
                  </a:lnTo>
                  <a:lnTo>
                    <a:pt x="524" y="649"/>
                  </a:lnTo>
                  <a:lnTo>
                    <a:pt x="564" y="643"/>
                  </a:lnTo>
                  <a:lnTo>
                    <a:pt x="603" y="638"/>
                  </a:lnTo>
                  <a:lnTo>
                    <a:pt x="633" y="632"/>
                  </a:lnTo>
                  <a:lnTo>
                    <a:pt x="663" y="626"/>
                  </a:lnTo>
                  <a:lnTo>
                    <a:pt x="673" y="621"/>
                  </a:lnTo>
                  <a:lnTo>
                    <a:pt x="692" y="609"/>
                  </a:lnTo>
                  <a:lnTo>
                    <a:pt x="702" y="598"/>
                  </a:lnTo>
                  <a:lnTo>
                    <a:pt x="702" y="592"/>
                  </a:lnTo>
                  <a:lnTo>
                    <a:pt x="702" y="581"/>
                  </a:lnTo>
                  <a:lnTo>
                    <a:pt x="692" y="570"/>
                  </a:lnTo>
                  <a:lnTo>
                    <a:pt x="682" y="564"/>
                  </a:lnTo>
                  <a:lnTo>
                    <a:pt x="663" y="553"/>
                  </a:lnTo>
                  <a:lnTo>
                    <a:pt x="643" y="547"/>
                  </a:lnTo>
                  <a:lnTo>
                    <a:pt x="623" y="542"/>
                  </a:lnTo>
                  <a:lnTo>
                    <a:pt x="603" y="536"/>
                  </a:lnTo>
                  <a:lnTo>
                    <a:pt x="574" y="525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" name="Freeform 109"/>
            <p:cNvSpPr>
              <a:spLocks/>
            </p:cNvSpPr>
            <p:nvPr/>
          </p:nvSpPr>
          <p:spPr bwMode="auto">
            <a:xfrm>
              <a:off x="4810" y="73"/>
              <a:ext cx="425" cy="40"/>
            </a:xfrm>
            <a:custGeom>
              <a:avLst/>
              <a:gdLst>
                <a:gd name="T0" fmla="*/ 0 w 425"/>
                <a:gd name="T1" fmla="*/ 0 h 40"/>
                <a:gd name="T2" fmla="*/ 59 w 425"/>
                <a:gd name="T3" fmla="*/ 0 h 40"/>
                <a:gd name="T4" fmla="*/ 119 w 425"/>
                <a:gd name="T5" fmla="*/ 0 h 40"/>
                <a:gd name="T6" fmla="*/ 178 w 425"/>
                <a:gd name="T7" fmla="*/ 0 h 40"/>
                <a:gd name="T8" fmla="*/ 237 w 425"/>
                <a:gd name="T9" fmla="*/ 6 h 40"/>
                <a:gd name="T10" fmla="*/ 287 w 425"/>
                <a:gd name="T11" fmla="*/ 6 h 40"/>
                <a:gd name="T12" fmla="*/ 336 w 425"/>
                <a:gd name="T13" fmla="*/ 12 h 40"/>
                <a:gd name="T14" fmla="*/ 376 w 425"/>
                <a:gd name="T15" fmla="*/ 17 h 40"/>
                <a:gd name="T16" fmla="*/ 425 w 425"/>
                <a:gd name="T17" fmla="*/ 29 h 40"/>
                <a:gd name="T18" fmla="*/ 396 w 425"/>
                <a:gd name="T19" fmla="*/ 40 h 40"/>
                <a:gd name="T20" fmla="*/ 346 w 425"/>
                <a:gd name="T21" fmla="*/ 34 h 40"/>
                <a:gd name="T22" fmla="*/ 287 w 425"/>
                <a:gd name="T23" fmla="*/ 34 h 40"/>
                <a:gd name="T24" fmla="*/ 237 w 425"/>
                <a:gd name="T25" fmla="*/ 29 h 40"/>
                <a:gd name="T26" fmla="*/ 188 w 425"/>
                <a:gd name="T27" fmla="*/ 29 h 40"/>
                <a:gd name="T28" fmla="*/ 138 w 425"/>
                <a:gd name="T29" fmla="*/ 29 h 40"/>
                <a:gd name="T30" fmla="*/ 89 w 425"/>
                <a:gd name="T31" fmla="*/ 29 h 40"/>
                <a:gd name="T32" fmla="*/ 39 w 425"/>
                <a:gd name="T33" fmla="*/ 29 h 40"/>
                <a:gd name="T34" fmla="*/ 0 w 425"/>
                <a:gd name="T35" fmla="*/ 29 h 40"/>
                <a:gd name="T36" fmla="*/ 0 w 425"/>
                <a:gd name="T37" fmla="*/ 0 h 4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25"/>
                <a:gd name="T58" fmla="*/ 0 h 40"/>
                <a:gd name="T59" fmla="*/ 425 w 425"/>
                <a:gd name="T60" fmla="*/ 40 h 4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25" h="40">
                  <a:moveTo>
                    <a:pt x="0" y="0"/>
                  </a:moveTo>
                  <a:lnTo>
                    <a:pt x="59" y="0"/>
                  </a:lnTo>
                  <a:lnTo>
                    <a:pt x="119" y="0"/>
                  </a:lnTo>
                  <a:lnTo>
                    <a:pt x="178" y="0"/>
                  </a:lnTo>
                  <a:lnTo>
                    <a:pt x="237" y="6"/>
                  </a:lnTo>
                  <a:lnTo>
                    <a:pt x="287" y="6"/>
                  </a:lnTo>
                  <a:lnTo>
                    <a:pt x="336" y="12"/>
                  </a:lnTo>
                  <a:lnTo>
                    <a:pt x="376" y="17"/>
                  </a:lnTo>
                  <a:lnTo>
                    <a:pt x="425" y="29"/>
                  </a:lnTo>
                  <a:lnTo>
                    <a:pt x="396" y="40"/>
                  </a:lnTo>
                  <a:lnTo>
                    <a:pt x="346" y="34"/>
                  </a:lnTo>
                  <a:lnTo>
                    <a:pt x="287" y="34"/>
                  </a:lnTo>
                  <a:lnTo>
                    <a:pt x="237" y="29"/>
                  </a:lnTo>
                  <a:lnTo>
                    <a:pt x="188" y="29"/>
                  </a:lnTo>
                  <a:lnTo>
                    <a:pt x="138" y="29"/>
                  </a:lnTo>
                  <a:lnTo>
                    <a:pt x="89" y="29"/>
                  </a:lnTo>
                  <a:lnTo>
                    <a:pt x="39" y="29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" name="Freeform 110"/>
            <p:cNvSpPr>
              <a:spLocks/>
            </p:cNvSpPr>
            <p:nvPr/>
          </p:nvSpPr>
          <p:spPr bwMode="auto">
            <a:xfrm>
              <a:off x="5117" y="118"/>
              <a:ext cx="475" cy="373"/>
            </a:xfrm>
            <a:custGeom>
              <a:avLst/>
              <a:gdLst>
                <a:gd name="T0" fmla="*/ 217 w 475"/>
                <a:gd name="T1" fmla="*/ 17 h 373"/>
                <a:gd name="T2" fmla="*/ 326 w 475"/>
                <a:gd name="T3" fmla="*/ 62 h 373"/>
                <a:gd name="T4" fmla="*/ 405 w 475"/>
                <a:gd name="T5" fmla="*/ 125 h 373"/>
                <a:gd name="T6" fmla="*/ 465 w 475"/>
                <a:gd name="T7" fmla="*/ 203 h 373"/>
                <a:gd name="T8" fmla="*/ 465 w 475"/>
                <a:gd name="T9" fmla="*/ 277 h 373"/>
                <a:gd name="T10" fmla="*/ 425 w 475"/>
                <a:gd name="T11" fmla="*/ 328 h 373"/>
                <a:gd name="T12" fmla="*/ 356 w 475"/>
                <a:gd name="T13" fmla="*/ 356 h 373"/>
                <a:gd name="T14" fmla="*/ 277 w 475"/>
                <a:gd name="T15" fmla="*/ 373 h 373"/>
                <a:gd name="T16" fmla="*/ 178 w 475"/>
                <a:gd name="T17" fmla="*/ 367 h 373"/>
                <a:gd name="T18" fmla="*/ 89 w 475"/>
                <a:gd name="T19" fmla="*/ 339 h 373"/>
                <a:gd name="T20" fmla="*/ 29 w 475"/>
                <a:gd name="T21" fmla="*/ 299 h 373"/>
                <a:gd name="T22" fmla="*/ 10 w 475"/>
                <a:gd name="T23" fmla="*/ 265 h 373"/>
                <a:gd name="T24" fmla="*/ 10 w 475"/>
                <a:gd name="T25" fmla="*/ 232 h 373"/>
                <a:gd name="T26" fmla="*/ 49 w 475"/>
                <a:gd name="T27" fmla="*/ 198 h 373"/>
                <a:gd name="T28" fmla="*/ 128 w 475"/>
                <a:gd name="T29" fmla="*/ 170 h 373"/>
                <a:gd name="T30" fmla="*/ 247 w 475"/>
                <a:gd name="T31" fmla="*/ 136 h 373"/>
                <a:gd name="T32" fmla="*/ 336 w 475"/>
                <a:gd name="T33" fmla="*/ 136 h 373"/>
                <a:gd name="T34" fmla="*/ 267 w 475"/>
                <a:gd name="T35" fmla="*/ 158 h 373"/>
                <a:gd name="T36" fmla="*/ 178 w 475"/>
                <a:gd name="T37" fmla="*/ 181 h 373"/>
                <a:gd name="T38" fmla="*/ 109 w 475"/>
                <a:gd name="T39" fmla="*/ 209 h 373"/>
                <a:gd name="T40" fmla="*/ 69 w 475"/>
                <a:gd name="T41" fmla="*/ 237 h 373"/>
                <a:gd name="T42" fmla="*/ 59 w 475"/>
                <a:gd name="T43" fmla="*/ 277 h 373"/>
                <a:gd name="T44" fmla="*/ 89 w 475"/>
                <a:gd name="T45" fmla="*/ 311 h 373"/>
                <a:gd name="T46" fmla="*/ 138 w 475"/>
                <a:gd name="T47" fmla="*/ 339 h 373"/>
                <a:gd name="T48" fmla="*/ 217 w 475"/>
                <a:gd name="T49" fmla="*/ 350 h 373"/>
                <a:gd name="T50" fmla="*/ 297 w 475"/>
                <a:gd name="T51" fmla="*/ 339 h 373"/>
                <a:gd name="T52" fmla="*/ 356 w 475"/>
                <a:gd name="T53" fmla="*/ 311 h 373"/>
                <a:gd name="T54" fmla="*/ 396 w 475"/>
                <a:gd name="T55" fmla="*/ 271 h 373"/>
                <a:gd name="T56" fmla="*/ 405 w 475"/>
                <a:gd name="T57" fmla="*/ 226 h 373"/>
                <a:gd name="T58" fmla="*/ 376 w 475"/>
                <a:gd name="T59" fmla="*/ 158 h 373"/>
                <a:gd name="T60" fmla="*/ 316 w 475"/>
                <a:gd name="T61" fmla="*/ 96 h 373"/>
                <a:gd name="T62" fmla="*/ 237 w 475"/>
                <a:gd name="T63" fmla="*/ 51 h 373"/>
                <a:gd name="T64" fmla="*/ 138 w 475"/>
                <a:gd name="T65" fmla="*/ 12 h 3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75"/>
                <a:gd name="T100" fmla="*/ 0 h 373"/>
                <a:gd name="T101" fmla="*/ 475 w 475"/>
                <a:gd name="T102" fmla="*/ 373 h 3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75" h="373">
                  <a:moveTo>
                    <a:pt x="158" y="0"/>
                  </a:moveTo>
                  <a:lnTo>
                    <a:pt x="217" y="17"/>
                  </a:lnTo>
                  <a:lnTo>
                    <a:pt x="277" y="34"/>
                  </a:lnTo>
                  <a:lnTo>
                    <a:pt x="326" y="62"/>
                  </a:lnTo>
                  <a:lnTo>
                    <a:pt x="366" y="91"/>
                  </a:lnTo>
                  <a:lnTo>
                    <a:pt x="405" y="125"/>
                  </a:lnTo>
                  <a:lnTo>
                    <a:pt x="435" y="164"/>
                  </a:lnTo>
                  <a:lnTo>
                    <a:pt x="465" y="203"/>
                  </a:lnTo>
                  <a:lnTo>
                    <a:pt x="475" y="243"/>
                  </a:lnTo>
                  <a:lnTo>
                    <a:pt x="465" y="277"/>
                  </a:lnTo>
                  <a:lnTo>
                    <a:pt x="445" y="305"/>
                  </a:lnTo>
                  <a:lnTo>
                    <a:pt x="425" y="328"/>
                  </a:lnTo>
                  <a:lnTo>
                    <a:pt x="386" y="344"/>
                  </a:lnTo>
                  <a:lnTo>
                    <a:pt x="356" y="356"/>
                  </a:lnTo>
                  <a:lnTo>
                    <a:pt x="316" y="367"/>
                  </a:lnTo>
                  <a:lnTo>
                    <a:pt x="277" y="373"/>
                  </a:lnTo>
                  <a:lnTo>
                    <a:pt x="237" y="373"/>
                  </a:lnTo>
                  <a:lnTo>
                    <a:pt x="178" y="367"/>
                  </a:lnTo>
                  <a:lnTo>
                    <a:pt x="128" y="356"/>
                  </a:lnTo>
                  <a:lnTo>
                    <a:pt x="89" y="339"/>
                  </a:lnTo>
                  <a:lnTo>
                    <a:pt x="49" y="322"/>
                  </a:lnTo>
                  <a:lnTo>
                    <a:pt x="29" y="299"/>
                  </a:lnTo>
                  <a:lnTo>
                    <a:pt x="10" y="282"/>
                  </a:lnTo>
                  <a:lnTo>
                    <a:pt x="10" y="265"/>
                  </a:lnTo>
                  <a:lnTo>
                    <a:pt x="0" y="249"/>
                  </a:lnTo>
                  <a:lnTo>
                    <a:pt x="10" y="232"/>
                  </a:lnTo>
                  <a:lnTo>
                    <a:pt x="19" y="215"/>
                  </a:lnTo>
                  <a:lnTo>
                    <a:pt x="49" y="198"/>
                  </a:lnTo>
                  <a:lnTo>
                    <a:pt x="79" y="181"/>
                  </a:lnTo>
                  <a:lnTo>
                    <a:pt x="128" y="170"/>
                  </a:lnTo>
                  <a:lnTo>
                    <a:pt x="178" y="153"/>
                  </a:lnTo>
                  <a:lnTo>
                    <a:pt x="247" y="136"/>
                  </a:lnTo>
                  <a:lnTo>
                    <a:pt x="326" y="119"/>
                  </a:lnTo>
                  <a:lnTo>
                    <a:pt x="336" y="136"/>
                  </a:lnTo>
                  <a:lnTo>
                    <a:pt x="307" y="147"/>
                  </a:lnTo>
                  <a:lnTo>
                    <a:pt x="267" y="158"/>
                  </a:lnTo>
                  <a:lnTo>
                    <a:pt x="217" y="170"/>
                  </a:lnTo>
                  <a:lnTo>
                    <a:pt x="178" y="181"/>
                  </a:lnTo>
                  <a:lnTo>
                    <a:pt x="148" y="192"/>
                  </a:lnTo>
                  <a:lnTo>
                    <a:pt x="109" y="209"/>
                  </a:lnTo>
                  <a:lnTo>
                    <a:pt x="89" y="220"/>
                  </a:lnTo>
                  <a:lnTo>
                    <a:pt x="69" y="237"/>
                  </a:lnTo>
                  <a:lnTo>
                    <a:pt x="59" y="254"/>
                  </a:lnTo>
                  <a:lnTo>
                    <a:pt x="59" y="277"/>
                  </a:lnTo>
                  <a:lnTo>
                    <a:pt x="69" y="294"/>
                  </a:lnTo>
                  <a:lnTo>
                    <a:pt x="89" y="311"/>
                  </a:lnTo>
                  <a:lnTo>
                    <a:pt x="109" y="328"/>
                  </a:lnTo>
                  <a:lnTo>
                    <a:pt x="138" y="339"/>
                  </a:lnTo>
                  <a:lnTo>
                    <a:pt x="178" y="350"/>
                  </a:lnTo>
                  <a:lnTo>
                    <a:pt x="217" y="350"/>
                  </a:lnTo>
                  <a:lnTo>
                    <a:pt x="257" y="350"/>
                  </a:lnTo>
                  <a:lnTo>
                    <a:pt x="297" y="339"/>
                  </a:lnTo>
                  <a:lnTo>
                    <a:pt x="336" y="328"/>
                  </a:lnTo>
                  <a:lnTo>
                    <a:pt x="356" y="311"/>
                  </a:lnTo>
                  <a:lnTo>
                    <a:pt x="376" y="288"/>
                  </a:lnTo>
                  <a:lnTo>
                    <a:pt x="396" y="271"/>
                  </a:lnTo>
                  <a:lnTo>
                    <a:pt x="396" y="249"/>
                  </a:lnTo>
                  <a:lnTo>
                    <a:pt x="405" y="226"/>
                  </a:lnTo>
                  <a:lnTo>
                    <a:pt x="396" y="192"/>
                  </a:lnTo>
                  <a:lnTo>
                    <a:pt x="376" y="158"/>
                  </a:lnTo>
                  <a:lnTo>
                    <a:pt x="346" y="125"/>
                  </a:lnTo>
                  <a:lnTo>
                    <a:pt x="316" y="96"/>
                  </a:lnTo>
                  <a:lnTo>
                    <a:pt x="287" y="74"/>
                  </a:lnTo>
                  <a:lnTo>
                    <a:pt x="237" y="51"/>
                  </a:lnTo>
                  <a:lnTo>
                    <a:pt x="198" y="29"/>
                  </a:lnTo>
                  <a:lnTo>
                    <a:pt x="138" y="12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" name="Freeform 111"/>
            <p:cNvSpPr>
              <a:spLocks/>
            </p:cNvSpPr>
            <p:nvPr/>
          </p:nvSpPr>
          <p:spPr bwMode="auto">
            <a:xfrm>
              <a:off x="4939" y="79"/>
              <a:ext cx="801" cy="665"/>
            </a:xfrm>
            <a:custGeom>
              <a:avLst/>
              <a:gdLst>
                <a:gd name="T0" fmla="*/ 583 w 801"/>
                <a:gd name="T1" fmla="*/ 141 h 665"/>
                <a:gd name="T2" fmla="*/ 593 w 801"/>
                <a:gd name="T3" fmla="*/ 152 h 665"/>
                <a:gd name="T4" fmla="*/ 702 w 801"/>
                <a:gd name="T5" fmla="*/ 124 h 665"/>
                <a:gd name="T6" fmla="*/ 791 w 801"/>
                <a:gd name="T7" fmla="*/ 79 h 665"/>
                <a:gd name="T8" fmla="*/ 722 w 801"/>
                <a:gd name="T9" fmla="*/ 17 h 665"/>
                <a:gd name="T10" fmla="*/ 554 w 801"/>
                <a:gd name="T11" fmla="*/ 0 h 665"/>
                <a:gd name="T12" fmla="*/ 237 w 801"/>
                <a:gd name="T13" fmla="*/ 45 h 665"/>
                <a:gd name="T14" fmla="*/ 19 w 801"/>
                <a:gd name="T15" fmla="*/ 214 h 665"/>
                <a:gd name="T16" fmla="*/ 69 w 801"/>
                <a:gd name="T17" fmla="*/ 395 h 665"/>
                <a:gd name="T18" fmla="*/ 316 w 801"/>
                <a:gd name="T19" fmla="*/ 491 h 665"/>
                <a:gd name="T20" fmla="*/ 504 w 801"/>
                <a:gd name="T21" fmla="*/ 491 h 665"/>
                <a:gd name="T22" fmla="*/ 613 w 801"/>
                <a:gd name="T23" fmla="*/ 468 h 665"/>
                <a:gd name="T24" fmla="*/ 663 w 801"/>
                <a:gd name="T25" fmla="*/ 462 h 665"/>
                <a:gd name="T26" fmla="*/ 673 w 801"/>
                <a:gd name="T27" fmla="*/ 474 h 665"/>
                <a:gd name="T28" fmla="*/ 623 w 801"/>
                <a:gd name="T29" fmla="*/ 502 h 665"/>
                <a:gd name="T30" fmla="*/ 564 w 801"/>
                <a:gd name="T31" fmla="*/ 553 h 665"/>
                <a:gd name="T32" fmla="*/ 564 w 801"/>
                <a:gd name="T33" fmla="*/ 581 h 665"/>
                <a:gd name="T34" fmla="*/ 603 w 801"/>
                <a:gd name="T35" fmla="*/ 603 h 665"/>
                <a:gd name="T36" fmla="*/ 633 w 801"/>
                <a:gd name="T37" fmla="*/ 598 h 665"/>
                <a:gd name="T38" fmla="*/ 663 w 801"/>
                <a:gd name="T39" fmla="*/ 598 h 665"/>
                <a:gd name="T40" fmla="*/ 682 w 801"/>
                <a:gd name="T41" fmla="*/ 592 h 665"/>
                <a:gd name="T42" fmla="*/ 682 w 801"/>
                <a:gd name="T43" fmla="*/ 603 h 665"/>
                <a:gd name="T44" fmla="*/ 682 w 801"/>
                <a:gd name="T45" fmla="*/ 626 h 665"/>
                <a:gd name="T46" fmla="*/ 682 w 801"/>
                <a:gd name="T47" fmla="*/ 660 h 665"/>
                <a:gd name="T48" fmla="*/ 702 w 801"/>
                <a:gd name="T49" fmla="*/ 665 h 665"/>
                <a:gd name="T50" fmla="*/ 722 w 801"/>
                <a:gd name="T51" fmla="*/ 665 h 665"/>
                <a:gd name="T52" fmla="*/ 722 w 801"/>
                <a:gd name="T53" fmla="*/ 637 h 665"/>
                <a:gd name="T54" fmla="*/ 722 w 801"/>
                <a:gd name="T55" fmla="*/ 598 h 665"/>
                <a:gd name="T56" fmla="*/ 722 w 801"/>
                <a:gd name="T57" fmla="*/ 575 h 665"/>
                <a:gd name="T58" fmla="*/ 702 w 801"/>
                <a:gd name="T59" fmla="*/ 575 h 665"/>
                <a:gd name="T60" fmla="*/ 673 w 801"/>
                <a:gd name="T61" fmla="*/ 581 h 665"/>
                <a:gd name="T62" fmla="*/ 653 w 801"/>
                <a:gd name="T63" fmla="*/ 586 h 665"/>
                <a:gd name="T64" fmla="*/ 613 w 801"/>
                <a:gd name="T65" fmla="*/ 581 h 665"/>
                <a:gd name="T66" fmla="*/ 613 w 801"/>
                <a:gd name="T67" fmla="*/ 564 h 665"/>
                <a:gd name="T68" fmla="*/ 682 w 801"/>
                <a:gd name="T69" fmla="*/ 530 h 665"/>
                <a:gd name="T70" fmla="*/ 742 w 801"/>
                <a:gd name="T71" fmla="*/ 479 h 665"/>
                <a:gd name="T72" fmla="*/ 712 w 801"/>
                <a:gd name="T73" fmla="*/ 445 h 665"/>
                <a:gd name="T74" fmla="*/ 663 w 801"/>
                <a:gd name="T75" fmla="*/ 445 h 665"/>
                <a:gd name="T76" fmla="*/ 534 w 801"/>
                <a:gd name="T77" fmla="*/ 468 h 665"/>
                <a:gd name="T78" fmla="*/ 386 w 801"/>
                <a:gd name="T79" fmla="*/ 474 h 665"/>
                <a:gd name="T80" fmla="*/ 197 w 801"/>
                <a:gd name="T81" fmla="*/ 423 h 665"/>
                <a:gd name="T82" fmla="*/ 99 w 801"/>
                <a:gd name="T83" fmla="*/ 310 h 665"/>
                <a:gd name="T84" fmla="*/ 148 w 801"/>
                <a:gd name="T85" fmla="*/ 147 h 665"/>
                <a:gd name="T86" fmla="*/ 415 w 801"/>
                <a:gd name="T87" fmla="*/ 23 h 665"/>
                <a:gd name="T88" fmla="*/ 633 w 801"/>
                <a:gd name="T89" fmla="*/ 28 h 665"/>
                <a:gd name="T90" fmla="*/ 702 w 801"/>
                <a:gd name="T91" fmla="*/ 62 h 665"/>
                <a:gd name="T92" fmla="*/ 682 w 801"/>
                <a:gd name="T93" fmla="*/ 101 h 665"/>
                <a:gd name="T94" fmla="*/ 603 w 801"/>
                <a:gd name="T95" fmla="*/ 130 h 66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801"/>
                <a:gd name="T145" fmla="*/ 0 h 665"/>
                <a:gd name="T146" fmla="*/ 801 w 801"/>
                <a:gd name="T147" fmla="*/ 665 h 66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801" h="665">
                  <a:moveTo>
                    <a:pt x="574" y="135"/>
                  </a:moveTo>
                  <a:lnTo>
                    <a:pt x="583" y="141"/>
                  </a:lnTo>
                  <a:lnTo>
                    <a:pt x="583" y="147"/>
                  </a:lnTo>
                  <a:lnTo>
                    <a:pt x="593" y="147"/>
                  </a:lnTo>
                  <a:lnTo>
                    <a:pt x="593" y="152"/>
                  </a:lnTo>
                  <a:lnTo>
                    <a:pt x="633" y="147"/>
                  </a:lnTo>
                  <a:lnTo>
                    <a:pt x="663" y="135"/>
                  </a:lnTo>
                  <a:lnTo>
                    <a:pt x="702" y="124"/>
                  </a:lnTo>
                  <a:lnTo>
                    <a:pt x="732" y="113"/>
                  </a:lnTo>
                  <a:lnTo>
                    <a:pt x="762" y="101"/>
                  </a:lnTo>
                  <a:lnTo>
                    <a:pt x="781" y="90"/>
                  </a:lnTo>
                  <a:lnTo>
                    <a:pt x="791" y="79"/>
                  </a:lnTo>
                  <a:lnTo>
                    <a:pt x="801" y="68"/>
                  </a:lnTo>
                  <a:lnTo>
                    <a:pt x="781" y="45"/>
                  </a:lnTo>
                  <a:lnTo>
                    <a:pt x="762" y="34"/>
                  </a:lnTo>
                  <a:lnTo>
                    <a:pt x="722" y="17"/>
                  </a:lnTo>
                  <a:lnTo>
                    <a:pt x="682" y="11"/>
                  </a:lnTo>
                  <a:lnTo>
                    <a:pt x="643" y="6"/>
                  </a:lnTo>
                  <a:lnTo>
                    <a:pt x="603" y="0"/>
                  </a:lnTo>
                  <a:lnTo>
                    <a:pt x="554" y="0"/>
                  </a:lnTo>
                  <a:lnTo>
                    <a:pt x="514" y="0"/>
                  </a:lnTo>
                  <a:lnTo>
                    <a:pt x="425" y="6"/>
                  </a:lnTo>
                  <a:lnTo>
                    <a:pt x="326" y="23"/>
                  </a:lnTo>
                  <a:lnTo>
                    <a:pt x="237" y="45"/>
                  </a:lnTo>
                  <a:lnTo>
                    <a:pt x="168" y="73"/>
                  </a:lnTo>
                  <a:lnTo>
                    <a:pt x="99" y="113"/>
                  </a:lnTo>
                  <a:lnTo>
                    <a:pt x="49" y="164"/>
                  </a:lnTo>
                  <a:lnTo>
                    <a:pt x="19" y="214"/>
                  </a:lnTo>
                  <a:lnTo>
                    <a:pt x="0" y="276"/>
                  </a:lnTo>
                  <a:lnTo>
                    <a:pt x="9" y="321"/>
                  </a:lnTo>
                  <a:lnTo>
                    <a:pt x="29" y="361"/>
                  </a:lnTo>
                  <a:lnTo>
                    <a:pt x="69" y="395"/>
                  </a:lnTo>
                  <a:lnTo>
                    <a:pt x="118" y="429"/>
                  </a:lnTo>
                  <a:lnTo>
                    <a:pt x="178" y="457"/>
                  </a:lnTo>
                  <a:lnTo>
                    <a:pt x="237" y="479"/>
                  </a:lnTo>
                  <a:lnTo>
                    <a:pt x="316" y="491"/>
                  </a:lnTo>
                  <a:lnTo>
                    <a:pt x="395" y="496"/>
                  </a:lnTo>
                  <a:lnTo>
                    <a:pt x="445" y="496"/>
                  </a:lnTo>
                  <a:lnTo>
                    <a:pt x="475" y="491"/>
                  </a:lnTo>
                  <a:lnTo>
                    <a:pt x="504" y="491"/>
                  </a:lnTo>
                  <a:lnTo>
                    <a:pt x="534" y="485"/>
                  </a:lnTo>
                  <a:lnTo>
                    <a:pt x="554" y="479"/>
                  </a:lnTo>
                  <a:lnTo>
                    <a:pt x="583" y="474"/>
                  </a:lnTo>
                  <a:lnTo>
                    <a:pt x="613" y="468"/>
                  </a:lnTo>
                  <a:lnTo>
                    <a:pt x="653" y="462"/>
                  </a:lnTo>
                  <a:lnTo>
                    <a:pt x="663" y="462"/>
                  </a:lnTo>
                  <a:lnTo>
                    <a:pt x="673" y="462"/>
                  </a:lnTo>
                  <a:lnTo>
                    <a:pt x="673" y="468"/>
                  </a:lnTo>
                  <a:lnTo>
                    <a:pt x="673" y="474"/>
                  </a:lnTo>
                  <a:lnTo>
                    <a:pt x="653" y="485"/>
                  </a:lnTo>
                  <a:lnTo>
                    <a:pt x="633" y="491"/>
                  </a:lnTo>
                  <a:lnTo>
                    <a:pt x="623" y="502"/>
                  </a:lnTo>
                  <a:lnTo>
                    <a:pt x="603" y="513"/>
                  </a:lnTo>
                  <a:lnTo>
                    <a:pt x="583" y="524"/>
                  </a:lnTo>
                  <a:lnTo>
                    <a:pt x="574" y="541"/>
                  </a:lnTo>
                  <a:lnTo>
                    <a:pt x="564" y="553"/>
                  </a:lnTo>
                  <a:lnTo>
                    <a:pt x="554" y="564"/>
                  </a:lnTo>
                  <a:lnTo>
                    <a:pt x="554" y="570"/>
                  </a:lnTo>
                  <a:lnTo>
                    <a:pt x="554" y="575"/>
                  </a:lnTo>
                  <a:lnTo>
                    <a:pt x="564" y="581"/>
                  </a:lnTo>
                  <a:lnTo>
                    <a:pt x="564" y="586"/>
                  </a:lnTo>
                  <a:lnTo>
                    <a:pt x="574" y="592"/>
                  </a:lnTo>
                  <a:lnTo>
                    <a:pt x="583" y="598"/>
                  </a:lnTo>
                  <a:lnTo>
                    <a:pt x="603" y="603"/>
                  </a:lnTo>
                  <a:lnTo>
                    <a:pt x="613" y="603"/>
                  </a:lnTo>
                  <a:lnTo>
                    <a:pt x="623" y="603"/>
                  </a:lnTo>
                  <a:lnTo>
                    <a:pt x="633" y="598"/>
                  </a:lnTo>
                  <a:lnTo>
                    <a:pt x="643" y="598"/>
                  </a:lnTo>
                  <a:lnTo>
                    <a:pt x="653" y="598"/>
                  </a:lnTo>
                  <a:lnTo>
                    <a:pt x="663" y="598"/>
                  </a:lnTo>
                  <a:lnTo>
                    <a:pt x="673" y="592"/>
                  </a:lnTo>
                  <a:lnTo>
                    <a:pt x="682" y="592"/>
                  </a:lnTo>
                  <a:lnTo>
                    <a:pt x="682" y="598"/>
                  </a:lnTo>
                  <a:lnTo>
                    <a:pt x="682" y="603"/>
                  </a:lnTo>
                  <a:lnTo>
                    <a:pt x="682" y="609"/>
                  </a:lnTo>
                  <a:lnTo>
                    <a:pt x="682" y="620"/>
                  </a:lnTo>
                  <a:lnTo>
                    <a:pt x="682" y="626"/>
                  </a:lnTo>
                  <a:lnTo>
                    <a:pt x="682" y="637"/>
                  </a:lnTo>
                  <a:lnTo>
                    <a:pt x="682" y="643"/>
                  </a:lnTo>
                  <a:lnTo>
                    <a:pt x="682" y="649"/>
                  </a:lnTo>
                  <a:lnTo>
                    <a:pt x="682" y="660"/>
                  </a:lnTo>
                  <a:lnTo>
                    <a:pt x="682" y="665"/>
                  </a:lnTo>
                  <a:lnTo>
                    <a:pt x="692" y="665"/>
                  </a:lnTo>
                  <a:lnTo>
                    <a:pt x="702" y="665"/>
                  </a:lnTo>
                  <a:lnTo>
                    <a:pt x="712" y="665"/>
                  </a:lnTo>
                  <a:lnTo>
                    <a:pt x="722" y="665"/>
                  </a:lnTo>
                  <a:lnTo>
                    <a:pt x="722" y="654"/>
                  </a:lnTo>
                  <a:lnTo>
                    <a:pt x="722" y="649"/>
                  </a:lnTo>
                  <a:lnTo>
                    <a:pt x="722" y="637"/>
                  </a:lnTo>
                  <a:lnTo>
                    <a:pt x="722" y="626"/>
                  </a:lnTo>
                  <a:lnTo>
                    <a:pt x="722" y="620"/>
                  </a:lnTo>
                  <a:lnTo>
                    <a:pt x="722" y="609"/>
                  </a:lnTo>
                  <a:lnTo>
                    <a:pt x="722" y="598"/>
                  </a:lnTo>
                  <a:lnTo>
                    <a:pt x="722" y="586"/>
                  </a:lnTo>
                  <a:lnTo>
                    <a:pt x="722" y="581"/>
                  </a:lnTo>
                  <a:lnTo>
                    <a:pt x="722" y="575"/>
                  </a:lnTo>
                  <a:lnTo>
                    <a:pt x="712" y="575"/>
                  </a:lnTo>
                  <a:lnTo>
                    <a:pt x="702" y="575"/>
                  </a:lnTo>
                  <a:lnTo>
                    <a:pt x="692" y="575"/>
                  </a:lnTo>
                  <a:lnTo>
                    <a:pt x="682" y="575"/>
                  </a:lnTo>
                  <a:lnTo>
                    <a:pt x="673" y="581"/>
                  </a:lnTo>
                  <a:lnTo>
                    <a:pt x="663" y="581"/>
                  </a:lnTo>
                  <a:lnTo>
                    <a:pt x="653" y="581"/>
                  </a:lnTo>
                  <a:lnTo>
                    <a:pt x="653" y="586"/>
                  </a:lnTo>
                  <a:lnTo>
                    <a:pt x="643" y="586"/>
                  </a:lnTo>
                  <a:lnTo>
                    <a:pt x="633" y="586"/>
                  </a:lnTo>
                  <a:lnTo>
                    <a:pt x="623" y="586"/>
                  </a:lnTo>
                  <a:lnTo>
                    <a:pt x="613" y="581"/>
                  </a:lnTo>
                  <a:lnTo>
                    <a:pt x="613" y="575"/>
                  </a:lnTo>
                  <a:lnTo>
                    <a:pt x="613" y="570"/>
                  </a:lnTo>
                  <a:lnTo>
                    <a:pt x="613" y="564"/>
                  </a:lnTo>
                  <a:lnTo>
                    <a:pt x="633" y="553"/>
                  </a:lnTo>
                  <a:lnTo>
                    <a:pt x="653" y="541"/>
                  </a:lnTo>
                  <a:lnTo>
                    <a:pt x="682" y="530"/>
                  </a:lnTo>
                  <a:lnTo>
                    <a:pt x="702" y="519"/>
                  </a:lnTo>
                  <a:lnTo>
                    <a:pt x="712" y="508"/>
                  </a:lnTo>
                  <a:lnTo>
                    <a:pt x="732" y="496"/>
                  </a:lnTo>
                  <a:lnTo>
                    <a:pt x="742" y="479"/>
                  </a:lnTo>
                  <a:lnTo>
                    <a:pt x="742" y="468"/>
                  </a:lnTo>
                  <a:lnTo>
                    <a:pt x="732" y="457"/>
                  </a:lnTo>
                  <a:lnTo>
                    <a:pt x="732" y="451"/>
                  </a:lnTo>
                  <a:lnTo>
                    <a:pt x="712" y="445"/>
                  </a:lnTo>
                  <a:lnTo>
                    <a:pt x="702" y="445"/>
                  </a:lnTo>
                  <a:lnTo>
                    <a:pt x="692" y="440"/>
                  </a:lnTo>
                  <a:lnTo>
                    <a:pt x="673" y="440"/>
                  </a:lnTo>
                  <a:lnTo>
                    <a:pt x="663" y="445"/>
                  </a:lnTo>
                  <a:lnTo>
                    <a:pt x="653" y="445"/>
                  </a:lnTo>
                  <a:lnTo>
                    <a:pt x="613" y="457"/>
                  </a:lnTo>
                  <a:lnTo>
                    <a:pt x="574" y="462"/>
                  </a:lnTo>
                  <a:lnTo>
                    <a:pt x="534" y="468"/>
                  </a:lnTo>
                  <a:lnTo>
                    <a:pt x="504" y="474"/>
                  </a:lnTo>
                  <a:lnTo>
                    <a:pt x="465" y="479"/>
                  </a:lnTo>
                  <a:lnTo>
                    <a:pt x="425" y="479"/>
                  </a:lnTo>
                  <a:lnTo>
                    <a:pt x="386" y="474"/>
                  </a:lnTo>
                  <a:lnTo>
                    <a:pt x="346" y="474"/>
                  </a:lnTo>
                  <a:lnTo>
                    <a:pt x="287" y="462"/>
                  </a:lnTo>
                  <a:lnTo>
                    <a:pt x="237" y="445"/>
                  </a:lnTo>
                  <a:lnTo>
                    <a:pt x="197" y="423"/>
                  </a:lnTo>
                  <a:lnTo>
                    <a:pt x="158" y="400"/>
                  </a:lnTo>
                  <a:lnTo>
                    <a:pt x="128" y="372"/>
                  </a:lnTo>
                  <a:lnTo>
                    <a:pt x="108" y="344"/>
                  </a:lnTo>
                  <a:lnTo>
                    <a:pt x="99" y="310"/>
                  </a:lnTo>
                  <a:lnTo>
                    <a:pt x="89" y="282"/>
                  </a:lnTo>
                  <a:lnTo>
                    <a:pt x="99" y="237"/>
                  </a:lnTo>
                  <a:lnTo>
                    <a:pt x="108" y="192"/>
                  </a:lnTo>
                  <a:lnTo>
                    <a:pt x="148" y="147"/>
                  </a:lnTo>
                  <a:lnTo>
                    <a:pt x="188" y="107"/>
                  </a:lnTo>
                  <a:lnTo>
                    <a:pt x="247" y="68"/>
                  </a:lnTo>
                  <a:lnTo>
                    <a:pt x="326" y="45"/>
                  </a:lnTo>
                  <a:lnTo>
                    <a:pt x="415" y="23"/>
                  </a:lnTo>
                  <a:lnTo>
                    <a:pt x="524" y="17"/>
                  </a:lnTo>
                  <a:lnTo>
                    <a:pt x="564" y="23"/>
                  </a:lnTo>
                  <a:lnTo>
                    <a:pt x="603" y="23"/>
                  </a:lnTo>
                  <a:lnTo>
                    <a:pt x="633" y="28"/>
                  </a:lnTo>
                  <a:lnTo>
                    <a:pt x="663" y="34"/>
                  </a:lnTo>
                  <a:lnTo>
                    <a:pt x="673" y="45"/>
                  </a:lnTo>
                  <a:lnTo>
                    <a:pt x="692" y="51"/>
                  </a:lnTo>
                  <a:lnTo>
                    <a:pt x="702" y="62"/>
                  </a:lnTo>
                  <a:lnTo>
                    <a:pt x="702" y="73"/>
                  </a:lnTo>
                  <a:lnTo>
                    <a:pt x="702" y="85"/>
                  </a:lnTo>
                  <a:lnTo>
                    <a:pt x="692" y="90"/>
                  </a:lnTo>
                  <a:lnTo>
                    <a:pt x="682" y="101"/>
                  </a:lnTo>
                  <a:lnTo>
                    <a:pt x="663" y="107"/>
                  </a:lnTo>
                  <a:lnTo>
                    <a:pt x="643" y="118"/>
                  </a:lnTo>
                  <a:lnTo>
                    <a:pt x="623" y="124"/>
                  </a:lnTo>
                  <a:lnTo>
                    <a:pt x="603" y="130"/>
                  </a:lnTo>
                  <a:lnTo>
                    <a:pt x="574" y="135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" name="Freeform 112"/>
            <p:cNvSpPr>
              <a:spLocks/>
            </p:cNvSpPr>
            <p:nvPr/>
          </p:nvSpPr>
          <p:spPr bwMode="auto">
            <a:xfrm>
              <a:off x="525" y="73"/>
              <a:ext cx="425" cy="40"/>
            </a:xfrm>
            <a:custGeom>
              <a:avLst/>
              <a:gdLst>
                <a:gd name="T0" fmla="*/ 425 w 425"/>
                <a:gd name="T1" fmla="*/ 0 h 40"/>
                <a:gd name="T2" fmla="*/ 366 w 425"/>
                <a:gd name="T3" fmla="*/ 0 h 40"/>
                <a:gd name="T4" fmla="*/ 306 w 425"/>
                <a:gd name="T5" fmla="*/ 0 h 40"/>
                <a:gd name="T6" fmla="*/ 247 w 425"/>
                <a:gd name="T7" fmla="*/ 0 h 40"/>
                <a:gd name="T8" fmla="*/ 188 w 425"/>
                <a:gd name="T9" fmla="*/ 6 h 40"/>
                <a:gd name="T10" fmla="*/ 138 w 425"/>
                <a:gd name="T11" fmla="*/ 6 h 40"/>
                <a:gd name="T12" fmla="*/ 89 w 425"/>
                <a:gd name="T13" fmla="*/ 12 h 40"/>
                <a:gd name="T14" fmla="*/ 49 w 425"/>
                <a:gd name="T15" fmla="*/ 17 h 40"/>
                <a:gd name="T16" fmla="*/ 0 w 425"/>
                <a:gd name="T17" fmla="*/ 29 h 40"/>
                <a:gd name="T18" fmla="*/ 29 w 425"/>
                <a:gd name="T19" fmla="*/ 40 h 40"/>
                <a:gd name="T20" fmla="*/ 79 w 425"/>
                <a:gd name="T21" fmla="*/ 34 h 40"/>
                <a:gd name="T22" fmla="*/ 138 w 425"/>
                <a:gd name="T23" fmla="*/ 34 h 40"/>
                <a:gd name="T24" fmla="*/ 188 w 425"/>
                <a:gd name="T25" fmla="*/ 29 h 40"/>
                <a:gd name="T26" fmla="*/ 237 w 425"/>
                <a:gd name="T27" fmla="*/ 29 h 40"/>
                <a:gd name="T28" fmla="*/ 287 w 425"/>
                <a:gd name="T29" fmla="*/ 29 h 40"/>
                <a:gd name="T30" fmla="*/ 336 w 425"/>
                <a:gd name="T31" fmla="*/ 29 h 40"/>
                <a:gd name="T32" fmla="*/ 376 w 425"/>
                <a:gd name="T33" fmla="*/ 29 h 40"/>
                <a:gd name="T34" fmla="*/ 425 w 425"/>
                <a:gd name="T35" fmla="*/ 29 h 40"/>
                <a:gd name="T36" fmla="*/ 425 w 425"/>
                <a:gd name="T37" fmla="*/ 0 h 4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25"/>
                <a:gd name="T58" fmla="*/ 0 h 40"/>
                <a:gd name="T59" fmla="*/ 425 w 425"/>
                <a:gd name="T60" fmla="*/ 40 h 4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25" h="40">
                  <a:moveTo>
                    <a:pt x="425" y="0"/>
                  </a:moveTo>
                  <a:lnTo>
                    <a:pt x="366" y="0"/>
                  </a:lnTo>
                  <a:lnTo>
                    <a:pt x="306" y="0"/>
                  </a:lnTo>
                  <a:lnTo>
                    <a:pt x="247" y="0"/>
                  </a:lnTo>
                  <a:lnTo>
                    <a:pt x="188" y="6"/>
                  </a:lnTo>
                  <a:lnTo>
                    <a:pt x="138" y="6"/>
                  </a:lnTo>
                  <a:lnTo>
                    <a:pt x="89" y="12"/>
                  </a:lnTo>
                  <a:lnTo>
                    <a:pt x="49" y="17"/>
                  </a:lnTo>
                  <a:lnTo>
                    <a:pt x="0" y="29"/>
                  </a:lnTo>
                  <a:lnTo>
                    <a:pt x="29" y="40"/>
                  </a:lnTo>
                  <a:lnTo>
                    <a:pt x="79" y="34"/>
                  </a:lnTo>
                  <a:lnTo>
                    <a:pt x="138" y="34"/>
                  </a:lnTo>
                  <a:lnTo>
                    <a:pt x="188" y="29"/>
                  </a:lnTo>
                  <a:lnTo>
                    <a:pt x="237" y="29"/>
                  </a:lnTo>
                  <a:lnTo>
                    <a:pt x="287" y="29"/>
                  </a:lnTo>
                  <a:lnTo>
                    <a:pt x="336" y="29"/>
                  </a:lnTo>
                  <a:lnTo>
                    <a:pt x="376" y="29"/>
                  </a:lnTo>
                  <a:lnTo>
                    <a:pt x="425" y="29"/>
                  </a:lnTo>
                  <a:lnTo>
                    <a:pt x="425" y="0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" name="Freeform 113"/>
            <p:cNvSpPr>
              <a:spLocks/>
            </p:cNvSpPr>
            <p:nvPr/>
          </p:nvSpPr>
          <p:spPr bwMode="auto">
            <a:xfrm>
              <a:off x="168" y="118"/>
              <a:ext cx="475" cy="373"/>
            </a:xfrm>
            <a:custGeom>
              <a:avLst/>
              <a:gdLst>
                <a:gd name="T0" fmla="*/ 258 w 475"/>
                <a:gd name="T1" fmla="*/ 17 h 373"/>
                <a:gd name="T2" fmla="*/ 149 w 475"/>
                <a:gd name="T3" fmla="*/ 62 h 373"/>
                <a:gd name="T4" fmla="*/ 70 w 475"/>
                <a:gd name="T5" fmla="*/ 125 h 373"/>
                <a:gd name="T6" fmla="*/ 10 w 475"/>
                <a:gd name="T7" fmla="*/ 203 h 373"/>
                <a:gd name="T8" fmla="*/ 10 w 475"/>
                <a:gd name="T9" fmla="*/ 277 h 373"/>
                <a:gd name="T10" fmla="*/ 50 w 475"/>
                <a:gd name="T11" fmla="*/ 328 h 373"/>
                <a:gd name="T12" fmla="*/ 119 w 475"/>
                <a:gd name="T13" fmla="*/ 356 h 373"/>
                <a:gd name="T14" fmla="*/ 198 w 475"/>
                <a:gd name="T15" fmla="*/ 373 h 373"/>
                <a:gd name="T16" fmla="*/ 297 w 475"/>
                <a:gd name="T17" fmla="*/ 367 h 373"/>
                <a:gd name="T18" fmla="*/ 386 w 475"/>
                <a:gd name="T19" fmla="*/ 339 h 373"/>
                <a:gd name="T20" fmla="*/ 446 w 475"/>
                <a:gd name="T21" fmla="*/ 299 h 373"/>
                <a:gd name="T22" fmla="*/ 465 w 475"/>
                <a:gd name="T23" fmla="*/ 265 h 373"/>
                <a:gd name="T24" fmla="*/ 465 w 475"/>
                <a:gd name="T25" fmla="*/ 232 h 373"/>
                <a:gd name="T26" fmla="*/ 426 w 475"/>
                <a:gd name="T27" fmla="*/ 198 h 373"/>
                <a:gd name="T28" fmla="*/ 347 w 475"/>
                <a:gd name="T29" fmla="*/ 170 h 373"/>
                <a:gd name="T30" fmla="*/ 228 w 475"/>
                <a:gd name="T31" fmla="*/ 136 h 373"/>
                <a:gd name="T32" fmla="*/ 139 w 475"/>
                <a:gd name="T33" fmla="*/ 136 h 373"/>
                <a:gd name="T34" fmla="*/ 208 w 475"/>
                <a:gd name="T35" fmla="*/ 158 h 373"/>
                <a:gd name="T36" fmla="*/ 287 w 475"/>
                <a:gd name="T37" fmla="*/ 181 h 373"/>
                <a:gd name="T38" fmla="*/ 366 w 475"/>
                <a:gd name="T39" fmla="*/ 209 h 373"/>
                <a:gd name="T40" fmla="*/ 406 w 475"/>
                <a:gd name="T41" fmla="*/ 237 h 373"/>
                <a:gd name="T42" fmla="*/ 416 w 475"/>
                <a:gd name="T43" fmla="*/ 277 h 373"/>
                <a:gd name="T44" fmla="*/ 386 w 475"/>
                <a:gd name="T45" fmla="*/ 311 h 373"/>
                <a:gd name="T46" fmla="*/ 337 w 475"/>
                <a:gd name="T47" fmla="*/ 339 h 373"/>
                <a:gd name="T48" fmla="*/ 258 w 475"/>
                <a:gd name="T49" fmla="*/ 350 h 373"/>
                <a:gd name="T50" fmla="*/ 178 w 475"/>
                <a:gd name="T51" fmla="*/ 339 h 373"/>
                <a:gd name="T52" fmla="*/ 119 w 475"/>
                <a:gd name="T53" fmla="*/ 311 h 373"/>
                <a:gd name="T54" fmla="*/ 79 w 475"/>
                <a:gd name="T55" fmla="*/ 271 h 373"/>
                <a:gd name="T56" fmla="*/ 70 w 475"/>
                <a:gd name="T57" fmla="*/ 226 h 373"/>
                <a:gd name="T58" fmla="*/ 99 w 475"/>
                <a:gd name="T59" fmla="*/ 158 h 373"/>
                <a:gd name="T60" fmla="*/ 159 w 475"/>
                <a:gd name="T61" fmla="*/ 96 h 373"/>
                <a:gd name="T62" fmla="*/ 238 w 475"/>
                <a:gd name="T63" fmla="*/ 51 h 373"/>
                <a:gd name="T64" fmla="*/ 337 w 475"/>
                <a:gd name="T65" fmla="*/ 12 h 3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75"/>
                <a:gd name="T100" fmla="*/ 0 h 373"/>
                <a:gd name="T101" fmla="*/ 475 w 475"/>
                <a:gd name="T102" fmla="*/ 373 h 3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75" h="373">
                  <a:moveTo>
                    <a:pt x="317" y="0"/>
                  </a:moveTo>
                  <a:lnTo>
                    <a:pt x="258" y="17"/>
                  </a:lnTo>
                  <a:lnTo>
                    <a:pt x="198" y="34"/>
                  </a:lnTo>
                  <a:lnTo>
                    <a:pt x="149" y="62"/>
                  </a:lnTo>
                  <a:lnTo>
                    <a:pt x="109" y="91"/>
                  </a:lnTo>
                  <a:lnTo>
                    <a:pt x="70" y="125"/>
                  </a:lnTo>
                  <a:lnTo>
                    <a:pt x="40" y="164"/>
                  </a:lnTo>
                  <a:lnTo>
                    <a:pt x="10" y="203"/>
                  </a:lnTo>
                  <a:lnTo>
                    <a:pt x="0" y="243"/>
                  </a:lnTo>
                  <a:lnTo>
                    <a:pt x="10" y="277"/>
                  </a:lnTo>
                  <a:lnTo>
                    <a:pt x="30" y="305"/>
                  </a:lnTo>
                  <a:lnTo>
                    <a:pt x="50" y="328"/>
                  </a:lnTo>
                  <a:lnTo>
                    <a:pt x="89" y="344"/>
                  </a:lnTo>
                  <a:lnTo>
                    <a:pt x="119" y="356"/>
                  </a:lnTo>
                  <a:lnTo>
                    <a:pt x="159" y="367"/>
                  </a:lnTo>
                  <a:lnTo>
                    <a:pt x="198" y="373"/>
                  </a:lnTo>
                  <a:lnTo>
                    <a:pt x="238" y="373"/>
                  </a:lnTo>
                  <a:lnTo>
                    <a:pt x="297" y="367"/>
                  </a:lnTo>
                  <a:lnTo>
                    <a:pt x="347" y="356"/>
                  </a:lnTo>
                  <a:lnTo>
                    <a:pt x="386" y="339"/>
                  </a:lnTo>
                  <a:lnTo>
                    <a:pt x="426" y="322"/>
                  </a:lnTo>
                  <a:lnTo>
                    <a:pt x="446" y="299"/>
                  </a:lnTo>
                  <a:lnTo>
                    <a:pt x="465" y="282"/>
                  </a:lnTo>
                  <a:lnTo>
                    <a:pt x="465" y="265"/>
                  </a:lnTo>
                  <a:lnTo>
                    <a:pt x="475" y="249"/>
                  </a:lnTo>
                  <a:lnTo>
                    <a:pt x="465" y="232"/>
                  </a:lnTo>
                  <a:lnTo>
                    <a:pt x="446" y="215"/>
                  </a:lnTo>
                  <a:lnTo>
                    <a:pt x="426" y="198"/>
                  </a:lnTo>
                  <a:lnTo>
                    <a:pt x="386" y="181"/>
                  </a:lnTo>
                  <a:lnTo>
                    <a:pt x="347" y="170"/>
                  </a:lnTo>
                  <a:lnTo>
                    <a:pt x="287" y="153"/>
                  </a:lnTo>
                  <a:lnTo>
                    <a:pt x="228" y="136"/>
                  </a:lnTo>
                  <a:lnTo>
                    <a:pt x="149" y="119"/>
                  </a:lnTo>
                  <a:lnTo>
                    <a:pt x="139" y="136"/>
                  </a:lnTo>
                  <a:lnTo>
                    <a:pt x="168" y="147"/>
                  </a:lnTo>
                  <a:lnTo>
                    <a:pt x="208" y="158"/>
                  </a:lnTo>
                  <a:lnTo>
                    <a:pt x="248" y="170"/>
                  </a:lnTo>
                  <a:lnTo>
                    <a:pt x="287" y="181"/>
                  </a:lnTo>
                  <a:lnTo>
                    <a:pt x="327" y="192"/>
                  </a:lnTo>
                  <a:lnTo>
                    <a:pt x="366" y="209"/>
                  </a:lnTo>
                  <a:lnTo>
                    <a:pt x="386" y="220"/>
                  </a:lnTo>
                  <a:lnTo>
                    <a:pt x="406" y="237"/>
                  </a:lnTo>
                  <a:lnTo>
                    <a:pt x="416" y="254"/>
                  </a:lnTo>
                  <a:lnTo>
                    <a:pt x="416" y="277"/>
                  </a:lnTo>
                  <a:lnTo>
                    <a:pt x="406" y="294"/>
                  </a:lnTo>
                  <a:lnTo>
                    <a:pt x="386" y="311"/>
                  </a:lnTo>
                  <a:lnTo>
                    <a:pt x="366" y="328"/>
                  </a:lnTo>
                  <a:lnTo>
                    <a:pt x="337" y="339"/>
                  </a:lnTo>
                  <a:lnTo>
                    <a:pt x="297" y="350"/>
                  </a:lnTo>
                  <a:lnTo>
                    <a:pt x="258" y="350"/>
                  </a:lnTo>
                  <a:lnTo>
                    <a:pt x="218" y="350"/>
                  </a:lnTo>
                  <a:lnTo>
                    <a:pt x="178" y="339"/>
                  </a:lnTo>
                  <a:lnTo>
                    <a:pt x="139" y="328"/>
                  </a:lnTo>
                  <a:lnTo>
                    <a:pt x="119" y="311"/>
                  </a:lnTo>
                  <a:lnTo>
                    <a:pt x="99" y="288"/>
                  </a:lnTo>
                  <a:lnTo>
                    <a:pt x="79" y="271"/>
                  </a:lnTo>
                  <a:lnTo>
                    <a:pt x="79" y="249"/>
                  </a:lnTo>
                  <a:lnTo>
                    <a:pt x="70" y="226"/>
                  </a:lnTo>
                  <a:lnTo>
                    <a:pt x="79" y="192"/>
                  </a:lnTo>
                  <a:lnTo>
                    <a:pt x="99" y="158"/>
                  </a:lnTo>
                  <a:lnTo>
                    <a:pt x="129" y="125"/>
                  </a:lnTo>
                  <a:lnTo>
                    <a:pt x="159" y="96"/>
                  </a:lnTo>
                  <a:lnTo>
                    <a:pt x="188" y="74"/>
                  </a:lnTo>
                  <a:lnTo>
                    <a:pt x="238" y="51"/>
                  </a:lnTo>
                  <a:lnTo>
                    <a:pt x="277" y="29"/>
                  </a:lnTo>
                  <a:lnTo>
                    <a:pt x="337" y="12"/>
                  </a:lnTo>
                  <a:lnTo>
                    <a:pt x="317" y="0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" name="Freeform 114"/>
            <p:cNvSpPr>
              <a:spLocks/>
            </p:cNvSpPr>
            <p:nvPr/>
          </p:nvSpPr>
          <p:spPr bwMode="auto">
            <a:xfrm>
              <a:off x="20" y="79"/>
              <a:ext cx="801" cy="665"/>
            </a:xfrm>
            <a:custGeom>
              <a:avLst/>
              <a:gdLst>
                <a:gd name="T0" fmla="*/ 218 w 801"/>
                <a:gd name="T1" fmla="*/ 141 h 665"/>
                <a:gd name="T2" fmla="*/ 208 w 801"/>
                <a:gd name="T3" fmla="*/ 152 h 665"/>
                <a:gd name="T4" fmla="*/ 99 w 801"/>
                <a:gd name="T5" fmla="*/ 124 h 665"/>
                <a:gd name="T6" fmla="*/ 10 w 801"/>
                <a:gd name="T7" fmla="*/ 79 h 665"/>
                <a:gd name="T8" fmla="*/ 79 w 801"/>
                <a:gd name="T9" fmla="*/ 17 h 665"/>
                <a:gd name="T10" fmla="*/ 247 w 801"/>
                <a:gd name="T11" fmla="*/ 0 h 665"/>
                <a:gd name="T12" fmla="*/ 564 w 801"/>
                <a:gd name="T13" fmla="*/ 45 h 665"/>
                <a:gd name="T14" fmla="*/ 782 w 801"/>
                <a:gd name="T15" fmla="*/ 214 h 665"/>
                <a:gd name="T16" fmla="*/ 732 w 801"/>
                <a:gd name="T17" fmla="*/ 395 h 665"/>
                <a:gd name="T18" fmla="*/ 485 w 801"/>
                <a:gd name="T19" fmla="*/ 491 h 665"/>
                <a:gd name="T20" fmla="*/ 297 w 801"/>
                <a:gd name="T21" fmla="*/ 491 h 665"/>
                <a:gd name="T22" fmla="*/ 188 w 801"/>
                <a:gd name="T23" fmla="*/ 468 h 665"/>
                <a:gd name="T24" fmla="*/ 138 w 801"/>
                <a:gd name="T25" fmla="*/ 462 h 665"/>
                <a:gd name="T26" fmla="*/ 128 w 801"/>
                <a:gd name="T27" fmla="*/ 474 h 665"/>
                <a:gd name="T28" fmla="*/ 178 w 801"/>
                <a:gd name="T29" fmla="*/ 502 h 665"/>
                <a:gd name="T30" fmla="*/ 237 w 801"/>
                <a:gd name="T31" fmla="*/ 553 h 665"/>
                <a:gd name="T32" fmla="*/ 237 w 801"/>
                <a:gd name="T33" fmla="*/ 581 h 665"/>
                <a:gd name="T34" fmla="*/ 198 w 801"/>
                <a:gd name="T35" fmla="*/ 603 h 665"/>
                <a:gd name="T36" fmla="*/ 168 w 801"/>
                <a:gd name="T37" fmla="*/ 598 h 665"/>
                <a:gd name="T38" fmla="*/ 138 w 801"/>
                <a:gd name="T39" fmla="*/ 598 h 665"/>
                <a:gd name="T40" fmla="*/ 119 w 801"/>
                <a:gd name="T41" fmla="*/ 592 h 665"/>
                <a:gd name="T42" fmla="*/ 119 w 801"/>
                <a:gd name="T43" fmla="*/ 603 h 665"/>
                <a:gd name="T44" fmla="*/ 119 w 801"/>
                <a:gd name="T45" fmla="*/ 626 h 665"/>
                <a:gd name="T46" fmla="*/ 119 w 801"/>
                <a:gd name="T47" fmla="*/ 660 h 665"/>
                <a:gd name="T48" fmla="*/ 99 w 801"/>
                <a:gd name="T49" fmla="*/ 665 h 665"/>
                <a:gd name="T50" fmla="*/ 79 w 801"/>
                <a:gd name="T51" fmla="*/ 665 h 665"/>
                <a:gd name="T52" fmla="*/ 79 w 801"/>
                <a:gd name="T53" fmla="*/ 637 h 665"/>
                <a:gd name="T54" fmla="*/ 79 w 801"/>
                <a:gd name="T55" fmla="*/ 598 h 665"/>
                <a:gd name="T56" fmla="*/ 79 w 801"/>
                <a:gd name="T57" fmla="*/ 575 h 665"/>
                <a:gd name="T58" fmla="*/ 99 w 801"/>
                <a:gd name="T59" fmla="*/ 575 h 665"/>
                <a:gd name="T60" fmla="*/ 128 w 801"/>
                <a:gd name="T61" fmla="*/ 581 h 665"/>
                <a:gd name="T62" fmla="*/ 148 w 801"/>
                <a:gd name="T63" fmla="*/ 586 h 665"/>
                <a:gd name="T64" fmla="*/ 188 w 801"/>
                <a:gd name="T65" fmla="*/ 581 h 665"/>
                <a:gd name="T66" fmla="*/ 188 w 801"/>
                <a:gd name="T67" fmla="*/ 564 h 665"/>
                <a:gd name="T68" fmla="*/ 119 w 801"/>
                <a:gd name="T69" fmla="*/ 530 h 665"/>
                <a:gd name="T70" fmla="*/ 59 w 801"/>
                <a:gd name="T71" fmla="*/ 479 h 665"/>
                <a:gd name="T72" fmla="*/ 79 w 801"/>
                <a:gd name="T73" fmla="*/ 445 h 665"/>
                <a:gd name="T74" fmla="*/ 138 w 801"/>
                <a:gd name="T75" fmla="*/ 445 h 665"/>
                <a:gd name="T76" fmla="*/ 257 w 801"/>
                <a:gd name="T77" fmla="*/ 468 h 665"/>
                <a:gd name="T78" fmla="*/ 415 w 801"/>
                <a:gd name="T79" fmla="*/ 474 h 665"/>
                <a:gd name="T80" fmla="*/ 604 w 801"/>
                <a:gd name="T81" fmla="*/ 423 h 665"/>
                <a:gd name="T82" fmla="*/ 702 w 801"/>
                <a:gd name="T83" fmla="*/ 310 h 665"/>
                <a:gd name="T84" fmla="*/ 653 w 801"/>
                <a:gd name="T85" fmla="*/ 147 h 665"/>
                <a:gd name="T86" fmla="*/ 386 w 801"/>
                <a:gd name="T87" fmla="*/ 23 h 665"/>
                <a:gd name="T88" fmla="*/ 168 w 801"/>
                <a:gd name="T89" fmla="*/ 28 h 665"/>
                <a:gd name="T90" fmla="*/ 99 w 801"/>
                <a:gd name="T91" fmla="*/ 62 h 665"/>
                <a:gd name="T92" fmla="*/ 119 w 801"/>
                <a:gd name="T93" fmla="*/ 101 h 665"/>
                <a:gd name="T94" fmla="*/ 198 w 801"/>
                <a:gd name="T95" fmla="*/ 130 h 66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801"/>
                <a:gd name="T145" fmla="*/ 0 h 665"/>
                <a:gd name="T146" fmla="*/ 801 w 801"/>
                <a:gd name="T147" fmla="*/ 665 h 66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801" h="665">
                  <a:moveTo>
                    <a:pt x="218" y="135"/>
                  </a:moveTo>
                  <a:lnTo>
                    <a:pt x="218" y="141"/>
                  </a:lnTo>
                  <a:lnTo>
                    <a:pt x="218" y="147"/>
                  </a:lnTo>
                  <a:lnTo>
                    <a:pt x="208" y="147"/>
                  </a:lnTo>
                  <a:lnTo>
                    <a:pt x="208" y="152"/>
                  </a:lnTo>
                  <a:lnTo>
                    <a:pt x="168" y="147"/>
                  </a:lnTo>
                  <a:lnTo>
                    <a:pt x="138" y="135"/>
                  </a:lnTo>
                  <a:lnTo>
                    <a:pt x="99" y="124"/>
                  </a:lnTo>
                  <a:lnTo>
                    <a:pt x="69" y="113"/>
                  </a:lnTo>
                  <a:lnTo>
                    <a:pt x="39" y="101"/>
                  </a:lnTo>
                  <a:lnTo>
                    <a:pt x="20" y="90"/>
                  </a:lnTo>
                  <a:lnTo>
                    <a:pt x="10" y="79"/>
                  </a:lnTo>
                  <a:lnTo>
                    <a:pt x="0" y="68"/>
                  </a:lnTo>
                  <a:lnTo>
                    <a:pt x="20" y="45"/>
                  </a:lnTo>
                  <a:lnTo>
                    <a:pt x="39" y="34"/>
                  </a:lnTo>
                  <a:lnTo>
                    <a:pt x="79" y="17"/>
                  </a:lnTo>
                  <a:lnTo>
                    <a:pt x="119" y="11"/>
                  </a:lnTo>
                  <a:lnTo>
                    <a:pt x="158" y="6"/>
                  </a:lnTo>
                  <a:lnTo>
                    <a:pt x="198" y="0"/>
                  </a:lnTo>
                  <a:lnTo>
                    <a:pt x="247" y="0"/>
                  </a:lnTo>
                  <a:lnTo>
                    <a:pt x="277" y="0"/>
                  </a:lnTo>
                  <a:lnTo>
                    <a:pt x="376" y="6"/>
                  </a:lnTo>
                  <a:lnTo>
                    <a:pt x="475" y="23"/>
                  </a:lnTo>
                  <a:lnTo>
                    <a:pt x="564" y="45"/>
                  </a:lnTo>
                  <a:lnTo>
                    <a:pt x="633" y="73"/>
                  </a:lnTo>
                  <a:lnTo>
                    <a:pt x="702" y="113"/>
                  </a:lnTo>
                  <a:lnTo>
                    <a:pt x="752" y="164"/>
                  </a:lnTo>
                  <a:lnTo>
                    <a:pt x="782" y="214"/>
                  </a:lnTo>
                  <a:lnTo>
                    <a:pt x="801" y="276"/>
                  </a:lnTo>
                  <a:lnTo>
                    <a:pt x="792" y="321"/>
                  </a:lnTo>
                  <a:lnTo>
                    <a:pt x="762" y="361"/>
                  </a:lnTo>
                  <a:lnTo>
                    <a:pt x="732" y="395"/>
                  </a:lnTo>
                  <a:lnTo>
                    <a:pt x="683" y="429"/>
                  </a:lnTo>
                  <a:lnTo>
                    <a:pt x="623" y="457"/>
                  </a:lnTo>
                  <a:lnTo>
                    <a:pt x="564" y="479"/>
                  </a:lnTo>
                  <a:lnTo>
                    <a:pt x="485" y="491"/>
                  </a:lnTo>
                  <a:lnTo>
                    <a:pt x="406" y="496"/>
                  </a:lnTo>
                  <a:lnTo>
                    <a:pt x="356" y="496"/>
                  </a:lnTo>
                  <a:lnTo>
                    <a:pt x="326" y="491"/>
                  </a:lnTo>
                  <a:lnTo>
                    <a:pt x="297" y="491"/>
                  </a:lnTo>
                  <a:lnTo>
                    <a:pt x="267" y="485"/>
                  </a:lnTo>
                  <a:lnTo>
                    <a:pt x="237" y="479"/>
                  </a:lnTo>
                  <a:lnTo>
                    <a:pt x="218" y="474"/>
                  </a:lnTo>
                  <a:lnTo>
                    <a:pt x="188" y="468"/>
                  </a:lnTo>
                  <a:lnTo>
                    <a:pt x="148" y="462"/>
                  </a:lnTo>
                  <a:lnTo>
                    <a:pt x="138" y="462"/>
                  </a:lnTo>
                  <a:lnTo>
                    <a:pt x="128" y="462"/>
                  </a:lnTo>
                  <a:lnTo>
                    <a:pt x="128" y="468"/>
                  </a:lnTo>
                  <a:lnTo>
                    <a:pt x="128" y="474"/>
                  </a:lnTo>
                  <a:lnTo>
                    <a:pt x="148" y="485"/>
                  </a:lnTo>
                  <a:lnTo>
                    <a:pt x="158" y="491"/>
                  </a:lnTo>
                  <a:lnTo>
                    <a:pt x="178" y="502"/>
                  </a:lnTo>
                  <a:lnTo>
                    <a:pt x="198" y="513"/>
                  </a:lnTo>
                  <a:lnTo>
                    <a:pt x="218" y="524"/>
                  </a:lnTo>
                  <a:lnTo>
                    <a:pt x="227" y="541"/>
                  </a:lnTo>
                  <a:lnTo>
                    <a:pt x="237" y="553"/>
                  </a:lnTo>
                  <a:lnTo>
                    <a:pt x="247" y="564"/>
                  </a:lnTo>
                  <a:lnTo>
                    <a:pt x="247" y="570"/>
                  </a:lnTo>
                  <a:lnTo>
                    <a:pt x="247" y="575"/>
                  </a:lnTo>
                  <a:lnTo>
                    <a:pt x="237" y="581"/>
                  </a:lnTo>
                  <a:lnTo>
                    <a:pt x="237" y="586"/>
                  </a:lnTo>
                  <a:lnTo>
                    <a:pt x="227" y="592"/>
                  </a:lnTo>
                  <a:lnTo>
                    <a:pt x="218" y="598"/>
                  </a:lnTo>
                  <a:lnTo>
                    <a:pt x="198" y="603"/>
                  </a:lnTo>
                  <a:lnTo>
                    <a:pt x="188" y="603"/>
                  </a:lnTo>
                  <a:lnTo>
                    <a:pt x="178" y="603"/>
                  </a:lnTo>
                  <a:lnTo>
                    <a:pt x="168" y="598"/>
                  </a:lnTo>
                  <a:lnTo>
                    <a:pt x="158" y="598"/>
                  </a:lnTo>
                  <a:lnTo>
                    <a:pt x="148" y="598"/>
                  </a:lnTo>
                  <a:lnTo>
                    <a:pt x="138" y="598"/>
                  </a:lnTo>
                  <a:lnTo>
                    <a:pt x="128" y="592"/>
                  </a:lnTo>
                  <a:lnTo>
                    <a:pt x="119" y="592"/>
                  </a:lnTo>
                  <a:lnTo>
                    <a:pt x="119" y="598"/>
                  </a:lnTo>
                  <a:lnTo>
                    <a:pt x="119" y="603"/>
                  </a:lnTo>
                  <a:lnTo>
                    <a:pt x="119" y="609"/>
                  </a:lnTo>
                  <a:lnTo>
                    <a:pt x="119" y="620"/>
                  </a:lnTo>
                  <a:lnTo>
                    <a:pt x="119" y="626"/>
                  </a:lnTo>
                  <a:lnTo>
                    <a:pt x="119" y="637"/>
                  </a:lnTo>
                  <a:lnTo>
                    <a:pt x="119" y="643"/>
                  </a:lnTo>
                  <a:lnTo>
                    <a:pt x="119" y="649"/>
                  </a:lnTo>
                  <a:lnTo>
                    <a:pt x="119" y="660"/>
                  </a:lnTo>
                  <a:lnTo>
                    <a:pt x="119" y="665"/>
                  </a:lnTo>
                  <a:lnTo>
                    <a:pt x="109" y="665"/>
                  </a:lnTo>
                  <a:lnTo>
                    <a:pt x="99" y="665"/>
                  </a:lnTo>
                  <a:lnTo>
                    <a:pt x="89" y="665"/>
                  </a:lnTo>
                  <a:lnTo>
                    <a:pt x="79" y="665"/>
                  </a:lnTo>
                  <a:lnTo>
                    <a:pt x="79" y="654"/>
                  </a:lnTo>
                  <a:lnTo>
                    <a:pt x="79" y="649"/>
                  </a:lnTo>
                  <a:lnTo>
                    <a:pt x="79" y="637"/>
                  </a:lnTo>
                  <a:lnTo>
                    <a:pt x="79" y="626"/>
                  </a:lnTo>
                  <a:lnTo>
                    <a:pt x="79" y="620"/>
                  </a:lnTo>
                  <a:lnTo>
                    <a:pt x="79" y="609"/>
                  </a:lnTo>
                  <a:lnTo>
                    <a:pt x="79" y="598"/>
                  </a:lnTo>
                  <a:lnTo>
                    <a:pt x="79" y="586"/>
                  </a:lnTo>
                  <a:lnTo>
                    <a:pt x="79" y="581"/>
                  </a:lnTo>
                  <a:lnTo>
                    <a:pt x="79" y="575"/>
                  </a:lnTo>
                  <a:lnTo>
                    <a:pt x="89" y="575"/>
                  </a:lnTo>
                  <a:lnTo>
                    <a:pt x="99" y="575"/>
                  </a:lnTo>
                  <a:lnTo>
                    <a:pt x="109" y="575"/>
                  </a:lnTo>
                  <a:lnTo>
                    <a:pt x="119" y="575"/>
                  </a:lnTo>
                  <a:lnTo>
                    <a:pt x="128" y="581"/>
                  </a:lnTo>
                  <a:lnTo>
                    <a:pt x="138" y="581"/>
                  </a:lnTo>
                  <a:lnTo>
                    <a:pt x="148" y="581"/>
                  </a:lnTo>
                  <a:lnTo>
                    <a:pt x="148" y="586"/>
                  </a:lnTo>
                  <a:lnTo>
                    <a:pt x="158" y="586"/>
                  </a:lnTo>
                  <a:lnTo>
                    <a:pt x="168" y="586"/>
                  </a:lnTo>
                  <a:lnTo>
                    <a:pt x="178" y="586"/>
                  </a:lnTo>
                  <a:lnTo>
                    <a:pt x="188" y="581"/>
                  </a:lnTo>
                  <a:lnTo>
                    <a:pt x="188" y="575"/>
                  </a:lnTo>
                  <a:lnTo>
                    <a:pt x="188" y="570"/>
                  </a:lnTo>
                  <a:lnTo>
                    <a:pt x="188" y="564"/>
                  </a:lnTo>
                  <a:lnTo>
                    <a:pt x="168" y="553"/>
                  </a:lnTo>
                  <a:lnTo>
                    <a:pt x="148" y="541"/>
                  </a:lnTo>
                  <a:lnTo>
                    <a:pt x="119" y="530"/>
                  </a:lnTo>
                  <a:lnTo>
                    <a:pt x="99" y="519"/>
                  </a:lnTo>
                  <a:lnTo>
                    <a:pt x="89" y="508"/>
                  </a:lnTo>
                  <a:lnTo>
                    <a:pt x="69" y="496"/>
                  </a:lnTo>
                  <a:lnTo>
                    <a:pt x="59" y="479"/>
                  </a:lnTo>
                  <a:lnTo>
                    <a:pt x="59" y="468"/>
                  </a:lnTo>
                  <a:lnTo>
                    <a:pt x="69" y="457"/>
                  </a:lnTo>
                  <a:lnTo>
                    <a:pt x="69" y="451"/>
                  </a:lnTo>
                  <a:lnTo>
                    <a:pt x="79" y="445"/>
                  </a:lnTo>
                  <a:lnTo>
                    <a:pt x="99" y="445"/>
                  </a:lnTo>
                  <a:lnTo>
                    <a:pt x="109" y="440"/>
                  </a:lnTo>
                  <a:lnTo>
                    <a:pt x="128" y="440"/>
                  </a:lnTo>
                  <a:lnTo>
                    <a:pt x="138" y="445"/>
                  </a:lnTo>
                  <a:lnTo>
                    <a:pt x="148" y="445"/>
                  </a:lnTo>
                  <a:lnTo>
                    <a:pt x="188" y="457"/>
                  </a:lnTo>
                  <a:lnTo>
                    <a:pt x="227" y="462"/>
                  </a:lnTo>
                  <a:lnTo>
                    <a:pt x="257" y="468"/>
                  </a:lnTo>
                  <a:lnTo>
                    <a:pt x="297" y="474"/>
                  </a:lnTo>
                  <a:lnTo>
                    <a:pt x="336" y="479"/>
                  </a:lnTo>
                  <a:lnTo>
                    <a:pt x="376" y="479"/>
                  </a:lnTo>
                  <a:lnTo>
                    <a:pt x="415" y="474"/>
                  </a:lnTo>
                  <a:lnTo>
                    <a:pt x="455" y="474"/>
                  </a:lnTo>
                  <a:lnTo>
                    <a:pt x="514" y="462"/>
                  </a:lnTo>
                  <a:lnTo>
                    <a:pt x="564" y="445"/>
                  </a:lnTo>
                  <a:lnTo>
                    <a:pt x="604" y="423"/>
                  </a:lnTo>
                  <a:lnTo>
                    <a:pt x="643" y="400"/>
                  </a:lnTo>
                  <a:lnTo>
                    <a:pt x="673" y="372"/>
                  </a:lnTo>
                  <a:lnTo>
                    <a:pt x="693" y="344"/>
                  </a:lnTo>
                  <a:lnTo>
                    <a:pt x="702" y="310"/>
                  </a:lnTo>
                  <a:lnTo>
                    <a:pt x="712" y="282"/>
                  </a:lnTo>
                  <a:lnTo>
                    <a:pt x="702" y="237"/>
                  </a:lnTo>
                  <a:lnTo>
                    <a:pt x="693" y="192"/>
                  </a:lnTo>
                  <a:lnTo>
                    <a:pt x="653" y="147"/>
                  </a:lnTo>
                  <a:lnTo>
                    <a:pt x="613" y="107"/>
                  </a:lnTo>
                  <a:lnTo>
                    <a:pt x="544" y="68"/>
                  </a:lnTo>
                  <a:lnTo>
                    <a:pt x="475" y="45"/>
                  </a:lnTo>
                  <a:lnTo>
                    <a:pt x="386" y="23"/>
                  </a:lnTo>
                  <a:lnTo>
                    <a:pt x="277" y="17"/>
                  </a:lnTo>
                  <a:lnTo>
                    <a:pt x="237" y="23"/>
                  </a:lnTo>
                  <a:lnTo>
                    <a:pt x="198" y="23"/>
                  </a:lnTo>
                  <a:lnTo>
                    <a:pt x="168" y="28"/>
                  </a:lnTo>
                  <a:lnTo>
                    <a:pt x="138" y="34"/>
                  </a:lnTo>
                  <a:lnTo>
                    <a:pt x="119" y="45"/>
                  </a:lnTo>
                  <a:lnTo>
                    <a:pt x="109" y="51"/>
                  </a:lnTo>
                  <a:lnTo>
                    <a:pt x="99" y="62"/>
                  </a:lnTo>
                  <a:lnTo>
                    <a:pt x="99" y="73"/>
                  </a:lnTo>
                  <a:lnTo>
                    <a:pt x="99" y="85"/>
                  </a:lnTo>
                  <a:lnTo>
                    <a:pt x="109" y="90"/>
                  </a:lnTo>
                  <a:lnTo>
                    <a:pt x="119" y="101"/>
                  </a:lnTo>
                  <a:lnTo>
                    <a:pt x="138" y="107"/>
                  </a:lnTo>
                  <a:lnTo>
                    <a:pt x="158" y="118"/>
                  </a:lnTo>
                  <a:lnTo>
                    <a:pt x="178" y="124"/>
                  </a:lnTo>
                  <a:lnTo>
                    <a:pt x="198" y="130"/>
                  </a:lnTo>
                  <a:lnTo>
                    <a:pt x="218" y="135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" name="Freeform 115"/>
            <p:cNvSpPr>
              <a:spLocks/>
            </p:cNvSpPr>
            <p:nvPr/>
          </p:nvSpPr>
          <p:spPr bwMode="auto">
            <a:xfrm>
              <a:off x="544" y="4196"/>
              <a:ext cx="426" cy="34"/>
            </a:xfrm>
            <a:custGeom>
              <a:avLst/>
              <a:gdLst>
                <a:gd name="T0" fmla="*/ 426 w 426"/>
                <a:gd name="T1" fmla="*/ 34 h 34"/>
                <a:gd name="T2" fmla="*/ 357 w 426"/>
                <a:gd name="T3" fmla="*/ 34 h 34"/>
                <a:gd name="T4" fmla="*/ 297 w 426"/>
                <a:gd name="T5" fmla="*/ 34 h 34"/>
                <a:gd name="T6" fmla="*/ 238 w 426"/>
                <a:gd name="T7" fmla="*/ 34 h 34"/>
                <a:gd name="T8" fmla="*/ 188 w 426"/>
                <a:gd name="T9" fmla="*/ 34 h 34"/>
                <a:gd name="T10" fmla="*/ 139 w 426"/>
                <a:gd name="T11" fmla="*/ 28 h 34"/>
                <a:gd name="T12" fmla="*/ 89 w 426"/>
                <a:gd name="T13" fmla="*/ 22 h 34"/>
                <a:gd name="T14" fmla="*/ 40 w 426"/>
                <a:gd name="T15" fmla="*/ 17 h 34"/>
                <a:gd name="T16" fmla="*/ 0 w 426"/>
                <a:gd name="T17" fmla="*/ 11 h 34"/>
                <a:gd name="T18" fmla="*/ 30 w 426"/>
                <a:gd name="T19" fmla="*/ 0 h 34"/>
                <a:gd name="T20" fmla="*/ 80 w 426"/>
                <a:gd name="T21" fmla="*/ 6 h 34"/>
                <a:gd name="T22" fmla="*/ 129 w 426"/>
                <a:gd name="T23" fmla="*/ 6 h 34"/>
                <a:gd name="T24" fmla="*/ 178 w 426"/>
                <a:gd name="T25" fmla="*/ 11 h 34"/>
                <a:gd name="T26" fmla="*/ 228 w 426"/>
                <a:gd name="T27" fmla="*/ 11 h 34"/>
                <a:gd name="T28" fmla="*/ 277 w 426"/>
                <a:gd name="T29" fmla="*/ 11 h 34"/>
                <a:gd name="T30" fmla="*/ 327 w 426"/>
                <a:gd name="T31" fmla="*/ 11 h 34"/>
                <a:gd name="T32" fmla="*/ 376 w 426"/>
                <a:gd name="T33" fmla="*/ 11 h 34"/>
                <a:gd name="T34" fmla="*/ 426 w 426"/>
                <a:gd name="T35" fmla="*/ 11 h 34"/>
                <a:gd name="T36" fmla="*/ 426 w 426"/>
                <a:gd name="T37" fmla="*/ 34 h 3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26"/>
                <a:gd name="T58" fmla="*/ 0 h 34"/>
                <a:gd name="T59" fmla="*/ 426 w 426"/>
                <a:gd name="T60" fmla="*/ 34 h 3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26" h="34">
                  <a:moveTo>
                    <a:pt x="426" y="34"/>
                  </a:moveTo>
                  <a:lnTo>
                    <a:pt x="357" y="34"/>
                  </a:lnTo>
                  <a:lnTo>
                    <a:pt x="297" y="34"/>
                  </a:lnTo>
                  <a:lnTo>
                    <a:pt x="238" y="34"/>
                  </a:lnTo>
                  <a:lnTo>
                    <a:pt x="188" y="34"/>
                  </a:lnTo>
                  <a:lnTo>
                    <a:pt x="139" y="28"/>
                  </a:lnTo>
                  <a:lnTo>
                    <a:pt x="89" y="22"/>
                  </a:lnTo>
                  <a:lnTo>
                    <a:pt x="40" y="17"/>
                  </a:lnTo>
                  <a:lnTo>
                    <a:pt x="0" y="11"/>
                  </a:lnTo>
                  <a:lnTo>
                    <a:pt x="30" y="0"/>
                  </a:lnTo>
                  <a:lnTo>
                    <a:pt x="80" y="6"/>
                  </a:lnTo>
                  <a:lnTo>
                    <a:pt x="129" y="6"/>
                  </a:lnTo>
                  <a:lnTo>
                    <a:pt x="178" y="11"/>
                  </a:lnTo>
                  <a:lnTo>
                    <a:pt x="228" y="11"/>
                  </a:lnTo>
                  <a:lnTo>
                    <a:pt x="277" y="11"/>
                  </a:lnTo>
                  <a:lnTo>
                    <a:pt x="327" y="11"/>
                  </a:lnTo>
                  <a:lnTo>
                    <a:pt x="376" y="11"/>
                  </a:lnTo>
                  <a:lnTo>
                    <a:pt x="426" y="11"/>
                  </a:lnTo>
                  <a:lnTo>
                    <a:pt x="426" y="34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" name="Freeform 116"/>
            <p:cNvSpPr>
              <a:spLocks/>
            </p:cNvSpPr>
            <p:nvPr/>
          </p:nvSpPr>
          <p:spPr bwMode="auto">
            <a:xfrm>
              <a:off x="188" y="3818"/>
              <a:ext cx="475" cy="367"/>
            </a:xfrm>
            <a:custGeom>
              <a:avLst/>
              <a:gdLst>
                <a:gd name="T0" fmla="*/ 257 w 475"/>
                <a:gd name="T1" fmla="*/ 355 h 367"/>
                <a:gd name="T2" fmla="*/ 148 w 475"/>
                <a:gd name="T3" fmla="*/ 310 h 367"/>
                <a:gd name="T4" fmla="*/ 59 w 475"/>
                <a:gd name="T5" fmla="*/ 243 h 367"/>
                <a:gd name="T6" fmla="*/ 10 w 475"/>
                <a:gd name="T7" fmla="*/ 169 h 367"/>
                <a:gd name="T8" fmla="*/ 10 w 475"/>
                <a:gd name="T9" fmla="*/ 96 h 367"/>
                <a:gd name="T10" fmla="*/ 50 w 475"/>
                <a:gd name="T11" fmla="*/ 45 h 367"/>
                <a:gd name="T12" fmla="*/ 119 w 475"/>
                <a:gd name="T13" fmla="*/ 11 h 367"/>
                <a:gd name="T14" fmla="*/ 198 w 475"/>
                <a:gd name="T15" fmla="*/ 0 h 367"/>
                <a:gd name="T16" fmla="*/ 297 w 475"/>
                <a:gd name="T17" fmla="*/ 6 h 367"/>
                <a:gd name="T18" fmla="*/ 386 w 475"/>
                <a:gd name="T19" fmla="*/ 28 h 367"/>
                <a:gd name="T20" fmla="*/ 445 w 475"/>
                <a:gd name="T21" fmla="*/ 68 h 367"/>
                <a:gd name="T22" fmla="*/ 465 w 475"/>
                <a:gd name="T23" fmla="*/ 107 h 367"/>
                <a:gd name="T24" fmla="*/ 465 w 475"/>
                <a:gd name="T25" fmla="*/ 141 h 367"/>
                <a:gd name="T26" fmla="*/ 426 w 475"/>
                <a:gd name="T27" fmla="*/ 175 h 367"/>
                <a:gd name="T28" fmla="*/ 346 w 475"/>
                <a:gd name="T29" fmla="*/ 203 h 367"/>
                <a:gd name="T30" fmla="*/ 228 w 475"/>
                <a:gd name="T31" fmla="*/ 231 h 367"/>
                <a:gd name="T32" fmla="*/ 129 w 475"/>
                <a:gd name="T33" fmla="*/ 237 h 367"/>
                <a:gd name="T34" fmla="*/ 208 w 475"/>
                <a:gd name="T35" fmla="*/ 214 h 367"/>
                <a:gd name="T36" fmla="*/ 287 w 475"/>
                <a:gd name="T37" fmla="*/ 192 h 367"/>
                <a:gd name="T38" fmla="*/ 356 w 475"/>
                <a:gd name="T39" fmla="*/ 164 h 367"/>
                <a:gd name="T40" fmla="*/ 406 w 475"/>
                <a:gd name="T41" fmla="*/ 135 h 367"/>
                <a:gd name="T42" fmla="*/ 416 w 475"/>
                <a:gd name="T43" fmla="*/ 96 h 367"/>
                <a:gd name="T44" fmla="*/ 386 w 475"/>
                <a:gd name="T45" fmla="*/ 56 h 367"/>
                <a:gd name="T46" fmla="*/ 337 w 475"/>
                <a:gd name="T47" fmla="*/ 28 h 367"/>
                <a:gd name="T48" fmla="*/ 257 w 475"/>
                <a:gd name="T49" fmla="*/ 17 h 367"/>
                <a:gd name="T50" fmla="*/ 168 w 475"/>
                <a:gd name="T51" fmla="*/ 28 h 367"/>
                <a:gd name="T52" fmla="*/ 119 w 475"/>
                <a:gd name="T53" fmla="*/ 62 h 367"/>
                <a:gd name="T54" fmla="*/ 79 w 475"/>
                <a:gd name="T55" fmla="*/ 102 h 367"/>
                <a:gd name="T56" fmla="*/ 69 w 475"/>
                <a:gd name="T57" fmla="*/ 141 h 367"/>
                <a:gd name="T58" fmla="*/ 99 w 475"/>
                <a:gd name="T59" fmla="*/ 214 h 367"/>
                <a:gd name="T60" fmla="*/ 148 w 475"/>
                <a:gd name="T61" fmla="*/ 271 h 367"/>
                <a:gd name="T62" fmla="*/ 228 w 475"/>
                <a:gd name="T63" fmla="*/ 322 h 367"/>
                <a:gd name="T64" fmla="*/ 337 w 475"/>
                <a:gd name="T65" fmla="*/ 361 h 3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75"/>
                <a:gd name="T100" fmla="*/ 0 h 367"/>
                <a:gd name="T101" fmla="*/ 475 w 475"/>
                <a:gd name="T102" fmla="*/ 367 h 36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75" h="367">
                  <a:moveTo>
                    <a:pt x="317" y="367"/>
                  </a:moveTo>
                  <a:lnTo>
                    <a:pt x="257" y="355"/>
                  </a:lnTo>
                  <a:lnTo>
                    <a:pt x="198" y="333"/>
                  </a:lnTo>
                  <a:lnTo>
                    <a:pt x="148" y="310"/>
                  </a:lnTo>
                  <a:lnTo>
                    <a:pt x="99" y="276"/>
                  </a:lnTo>
                  <a:lnTo>
                    <a:pt x="59" y="243"/>
                  </a:lnTo>
                  <a:lnTo>
                    <a:pt x="30" y="209"/>
                  </a:lnTo>
                  <a:lnTo>
                    <a:pt x="10" y="169"/>
                  </a:lnTo>
                  <a:lnTo>
                    <a:pt x="0" y="130"/>
                  </a:lnTo>
                  <a:lnTo>
                    <a:pt x="10" y="96"/>
                  </a:lnTo>
                  <a:lnTo>
                    <a:pt x="30" y="68"/>
                  </a:lnTo>
                  <a:lnTo>
                    <a:pt x="50" y="45"/>
                  </a:lnTo>
                  <a:lnTo>
                    <a:pt x="79" y="28"/>
                  </a:lnTo>
                  <a:lnTo>
                    <a:pt x="119" y="11"/>
                  </a:lnTo>
                  <a:lnTo>
                    <a:pt x="158" y="6"/>
                  </a:lnTo>
                  <a:lnTo>
                    <a:pt x="198" y="0"/>
                  </a:lnTo>
                  <a:lnTo>
                    <a:pt x="238" y="0"/>
                  </a:lnTo>
                  <a:lnTo>
                    <a:pt x="297" y="6"/>
                  </a:lnTo>
                  <a:lnTo>
                    <a:pt x="346" y="17"/>
                  </a:lnTo>
                  <a:lnTo>
                    <a:pt x="386" y="28"/>
                  </a:lnTo>
                  <a:lnTo>
                    <a:pt x="416" y="51"/>
                  </a:lnTo>
                  <a:lnTo>
                    <a:pt x="445" y="68"/>
                  </a:lnTo>
                  <a:lnTo>
                    <a:pt x="455" y="90"/>
                  </a:lnTo>
                  <a:lnTo>
                    <a:pt x="465" y="107"/>
                  </a:lnTo>
                  <a:lnTo>
                    <a:pt x="475" y="124"/>
                  </a:lnTo>
                  <a:lnTo>
                    <a:pt x="465" y="141"/>
                  </a:lnTo>
                  <a:lnTo>
                    <a:pt x="445" y="158"/>
                  </a:lnTo>
                  <a:lnTo>
                    <a:pt x="426" y="175"/>
                  </a:lnTo>
                  <a:lnTo>
                    <a:pt x="386" y="186"/>
                  </a:lnTo>
                  <a:lnTo>
                    <a:pt x="346" y="203"/>
                  </a:lnTo>
                  <a:lnTo>
                    <a:pt x="287" y="220"/>
                  </a:lnTo>
                  <a:lnTo>
                    <a:pt x="228" y="231"/>
                  </a:lnTo>
                  <a:lnTo>
                    <a:pt x="148" y="254"/>
                  </a:lnTo>
                  <a:lnTo>
                    <a:pt x="129" y="237"/>
                  </a:lnTo>
                  <a:lnTo>
                    <a:pt x="168" y="226"/>
                  </a:lnTo>
                  <a:lnTo>
                    <a:pt x="208" y="214"/>
                  </a:lnTo>
                  <a:lnTo>
                    <a:pt x="247" y="203"/>
                  </a:lnTo>
                  <a:lnTo>
                    <a:pt x="287" y="192"/>
                  </a:lnTo>
                  <a:lnTo>
                    <a:pt x="327" y="175"/>
                  </a:lnTo>
                  <a:lnTo>
                    <a:pt x="356" y="164"/>
                  </a:lnTo>
                  <a:lnTo>
                    <a:pt x="386" y="147"/>
                  </a:lnTo>
                  <a:lnTo>
                    <a:pt x="406" y="135"/>
                  </a:lnTo>
                  <a:lnTo>
                    <a:pt x="416" y="113"/>
                  </a:lnTo>
                  <a:lnTo>
                    <a:pt x="416" y="96"/>
                  </a:lnTo>
                  <a:lnTo>
                    <a:pt x="406" y="73"/>
                  </a:lnTo>
                  <a:lnTo>
                    <a:pt x="386" y="56"/>
                  </a:lnTo>
                  <a:lnTo>
                    <a:pt x="366" y="40"/>
                  </a:lnTo>
                  <a:lnTo>
                    <a:pt x="337" y="28"/>
                  </a:lnTo>
                  <a:lnTo>
                    <a:pt x="297" y="23"/>
                  </a:lnTo>
                  <a:lnTo>
                    <a:pt x="257" y="17"/>
                  </a:lnTo>
                  <a:lnTo>
                    <a:pt x="208" y="23"/>
                  </a:lnTo>
                  <a:lnTo>
                    <a:pt x="168" y="28"/>
                  </a:lnTo>
                  <a:lnTo>
                    <a:pt x="139" y="45"/>
                  </a:lnTo>
                  <a:lnTo>
                    <a:pt x="119" y="62"/>
                  </a:lnTo>
                  <a:lnTo>
                    <a:pt x="99" y="79"/>
                  </a:lnTo>
                  <a:lnTo>
                    <a:pt x="79" y="102"/>
                  </a:lnTo>
                  <a:lnTo>
                    <a:pt x="69" y="124"/>
                  </a:lnTo>
                  <a:lnTo>
                    <a:pt x="69" y="141"/>
                  </a:lnTo>
                  <a:lnTo>
                    <a:pt x="79" y="181"/>
                  </a:lnTo>
                  <a:lnTo>
                    <a:pt x="99" y="214"/>
                  </a:lnTo>
                  <a:lnTo>
                    <a:pt x="119" y="243"/>
                  </a:lnTo>
                  <a:lnTo>
                    <a:pt x="148" y="271"/>
                  </a:lnTo>
                  <a:lnTo>
                    <a:pt x="188" y="299"/>
                  </a:lnTo>
                  <a:lnTo>
                    <a:pt x="228" y="322"/>
                  </a:lnTo>
                  <a:lnTo>
                    <a:pt x="277" y="344"/>
                  </a:lnTo>
                  <a:lnTo>
                    <a:pt x="337" y="361"/>
                  </a:lnTo>
                  <a:lnTo>
                    <a:pt x="317" y="367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" name="Freeform 117"/>
            <p:cNvSpPr>
              <a:spLocks/>
            </p:cNvSpPr>
            <p:nvPr/>
          </p:nvSpPr>
          <p:spPr bwMode="auto">
            <a:xfrm>
              <a:off x="40" y="3564"/>
              <a:ext cx="791" cy="660"/>
            </a:xfrm>
            <a:custGeom>
              <a:avLst/>
              <a:gdLst>
                <a:gd name="T0" fmla="*/ 217 w 791"/>
                <a:gd name="T1" fmla="*/ 519 h 660"/>
                <a:gd name="T2" fmla="*/ 207 w 791"/>
                <a:gd name="T3" fmla="*/ 513 h 660"/>
                <a:gd name="T4" fmla="*/ 99 w 791"/>
                <a:gd name="T5" fmla="*/ 542 h 660"/>
                <a:gd name="T6" fmla="*/ 0 w 791"/>
                <a:gd name="T7" fmla="*/ 587 h 660"/>
                <a:gd name="T8" fmla="*/ 69 w 791"/>
                <a:gd name="T9" fmla="*/ 643 h 660"/>
                <a:gd name="T10" fmla="*/ 237 w 791"/>
                <a:gd name="T11" fmla="*/ 660 h 660"/>
                <a:gd name="T12" fmla="*/ 554 w 791"/>
                <a:gd name="T13" fmla="*/ 621 h 660"/>
                <a:gd name="T14" fmla="*/ 781 w 791"/>
                <a:gd name="T15" fmla="*/ 446 h 660"/>
                <a:gd name="T16" fmla="*/ 732 w 791"/>
                <a:gd name="T17" fmla="*/ 265 h 660"/>
                <a:gd name="T18" fmla="*/ 485 w 791"/>
                <a:gd name="T19" fmla="*/ 169 h 660"/>
                <a:gd name="T20" fmla="*/ 287 w 791"/>
                <a:gd name="T21" fmla="*/ 175 h 660"/>
                <a:gd name="T22" fmla="*/ 188 w 791"/>
                <a:gd name="T23" fmla="*/ 192 h 660"/>
                <a:gd name="T24" fmla="*/ 128 w 791"/>
                <a:gd name="T25" fmla="*/ 203 h 660"/>
                <a:gd name="T26" fmla="*/ 128 w 791"/>
                <a:gd name="T27" fmla="*/ 192 h 660"/>
                <a:gd name="T28" fmla="*/ 178 w 791"/>
                <a:gd name="T29" fmla="*/ 158 h 660"/>
                <a:gd name="T30" fmla="*/ 237 w 791"/>
                <a:gd name="T31" fmla="*/ 113 h 660"/>
                <a:gd name="T32" fmla="*/ 237 w 791"/>
                <a:gd name="T33" fmla="*/ 79 h 660"/>
                <a:gd name="T34" fmla="*/ 198 w 791"/>
                <a:gd name="T35" fmla="*/ 62 h 660"/>
                <a:gd name="T36" fmla="*/ 168 w 791"/>
                <a:gd name="T37" fmla="*/ 62 h 660"/>
                <a:gd name="T38" fmla="*/ 128 w 791"/>
                <a:gd name="T39" fmla="*/ 68 h 660"/>
                <a:gd name="T40" fmla="*/ 118 w 791"/>
                <a:gd name="T41" fmla="*/ 68 h 660"/>
                <a:gd name="T42" fmla="*/ 118 w 791"/>
                <a:gd name="T43" fmla="*/ 62 h 660"/>
                <a:gd name="T44" fmla="*/ 118 w 791"/>
                <a:gd name="T45" fmla="*/ 34 h 660"/>
                <a:gd name="T46" fmla="*/ 118 w 791"/>
                <a:gd name="T47" fmla="*/ 6 h 660"/>
                <a:gd name="T48" fmla="*/ 99 w 791"/>
                <a:gd name="T49" fmla="*/ 0 h 660"/>
                <a:gd name="T50" fmla="*/ 79 w 791"/>
                <a:gd name="T51" fmla="*/ 0 h 660"/>
                <a:gd name="T52" fmla="*/ 79 w 791"/>
                <a:gd name="T53" fmla="*/ 28 h 660"/>
                <a:gd name="T54" fmla="*/ 79 w 791"/>
                <a:gd name="T55" fmla="*/ 62 h 660"/>
                <a:gd name="T56" fmla="*/ 79 w 791"/>
                <a:gd name="T57" fmla="*/ 85 h 660"/>
                <a:gd name="T58" fmla="*/ 99 w 791"/>
                <a:gd name="T59" fmla="*/ 91 h 660"/>
                <a:gd name="T60" fmla="*/ 128 w 791"/>
                <a:gd name="T61" fmla="*/ 85 h 660"/>
                <a:gd name="T62" fmla="*/ 148 w 791"/>
                <a:gd name="T63" fmla="*/ 79 h 660"/>
                <a:gd name="T64" fmla="*/ 188 w 791"/>
                <a:gd name="T65" fmla="*/ 79 h 660"/>
                <a:gd name="T66" fmla="*/ 188 w 791"/>
                <a:gd name="T67" fmla="*/ 96 h 660"/>
                <a:gd name="T68" fmla="*/ 118 w 791"/>
                <a:gd name="T69" fmla="*/ 136 h 660"/>
                <a:gd name="T70" fmla="*/ 59 w 791"/>
                <a:gd name="T71" fmla="*/ 181 h 660"/>
                <a:gd name="T72" fmla="*/ 79 w 791"/>
                <a:gd name="T73" fmla="*/ 215 h 660"/>
                <a:gd name="T74" fmla="*/ 138 w 791"/>
                <a:gd name="T75" fmla="*/ 220 h 660"/>
                <a:gd name="T76" fmla="*/ 257 w 791"/>
                <a:gd name="T77" fmla="*/ 192 h 660"/>
                <a:gd name="T78" fmla="*/ 415 w 791"/>
                <a:gd name="T79" fmla="*/ 186 h 660"/>
                <a:gd name="T80" fmla="*/ 603 w 791"/>
                <a:gd name="T81" fmla="*/ 237 h 660"/>
                <a:gd name="T82" fmla="*/ 702 w 791"/>
                <a:gd name="T83" fmla="*/ 350 h 660"/>
                <a:gd name="T84" fmla="*/ 653 w 791"/>
                <a:gd name="T85" fmla="*/ 519 h 660"/>
                <a:gd name="T86" fmla="*/ 386 w 791"/>
                <a:gd name="T87" fmla="*/ 638 h 660"/>
                <a:gd name="T88" fmla="*/ 168 w 791"/>
                <a:gd name="T89" fmla="*/ 632 h 660"/>
                <a:gd name="T90" fmla="*/ 99 w 791"/>
                <a:gd name="T91" fmla="*/ 598 h 660"/>
                <a:gd name="T92" fmla="*/ 118 w 791"/>
                <a:gd name="T93" fmla="*/ 564 h 660"/>
                <a:gd name="T94" fmla="*/ 198 w 791"/>
                <a:gd name="T95" fmla="*/ 536 h 6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91"/>
                <a:gd name="T145" fmla="*/ 0 h 660"/>
                <a:gd name="T146" fmla="*/ 791 w 791"/>
                <a:gd name="T147" fmla="*/ 660 h 6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91" h="660">
                  <a:moveTo>
                    <a:pt x="217" y="525"/>
                  </a:moveTo>
                  <a:lnTo>
                    <a:pt x="217" y="525"/>
                  </a:lnTo>
                  <a:lnTo>
                    <a:pt x="217" y="519"/>
                  </a:lnTo>
                  <a:lnTo>
                    <a:pt x="207" y="519"/>
                  </a:lnTo>
                  <a:lnTo>
                    <a:pt x="207" y="513"/>
                  </a:lnTo>
                  <a:lnTo>
                    <a:pt x="168" y="519"/>
                  </a:lnTo>
                  <a:lnTo>
                    <a:pt x="138" y="530"/>
                  </a:lnTo>
                  <a:lnTo>
                    <a:pt x="99" y="542"/>
                  </a:lnTo>
                  <a:lnTo>
                    <a:pt x="69" y="547"/>
                  </a:lnTo>
                  <a:lnTo>
                    <a:pt x="39" y="559"/>
                  </a:lnTo>
                  <a:lnTo>
                    <a:pt x="19" y="570"/>
                  </a:lnTo>
                  <a:lnTo>
                    <a:pt x="0" y="587"/>
                  </a:lnTo>
                  <a:lnTo>
                    <a:pt x="0" y="598"/>
                  </a:lnTo>
                  <a:lnTo>
                    <a:pt x="19" y="615"/>
                  </a:lnTo>
                  <a:lnTo>
                    <a:pt x="39" y="632"/>
                  </a:lnTo>
                  <a:lnTo>
                    <a:pt x="69" y="643"/>
                  </a:lnTo>
                  <a:lnTo>
                    <a:pt x="108" y="654"/>
                  </a:lnTo>
                  <a:lnTo>
                    <a:pt x="158" y="660"/>
                  </a:lnTo>
                  <a:lnTo>
                    <a:pt x="198" y="660"/>
                  </a:lnTo>
                  <a:lnTo>
                    <a:pt x="237" y="660"/>
                  </a:lnTo>
                  <a:lnTo>
                    <a:pt x="277" y="660"/>
                  </a:lnTo>
                  <a:lnTo>
                    <a:pt x="376" y="654"/>
                  </a:lnTo>
                  <a:lnTo>
                    <a:pt x="475" y="643"/>
                  </a:lnTo>
                  <a:lnTo>
                    <a:pt x="554" y="621"/>
                  </a:lnTo>
                  <a:lnTo>
                    <a:pt x="633" y="587"/>
                  </a:lnTo>
                  <a:lnTo>
                    <a:pt x="702" y="547"/>
                  </a:lnTo>
                  <a:lnTo>
                    <a:pt x="752" y="502"/>
                  </a:lnTo>
                  <a:lnTo>
                    <a:pt x="781" y="446"/>
                  </a:lnTo>
                  <a:lnTo>
                    <a:pt x="791" y="384"/>
                  </a:lnTo>
                  <a:lnTo>
                    <a:pt x="791" y="344"/>
                  </a:lnTo>
                  <a:lnTo>
                    <a:pt x="762" y="305"/>
                  </a:lnTo>
                  <a:lnTo>
                    <a:pt x="732" y="265"/>
                  </a:lnTo>
                  <a:lnTo>
                    <a:pt x="682" y="232"/>
                  </a:lnTo>
                  <a:lnTo>
                    <a:pt x="623" y="209"/>
                  </a:lnTo>
                  <a:lnTo>
                    <a:pt x="554" y="186"/>
                  </a:lnTo>
                  <a:lnTo>
                    <a:pt x="485" y="169"/>
                  </a:lnTo>
                  <a:lnTo>
                    <a:pt x="405" y="169"/>
                  </a:lnTo>
                  <a:lnTo>
                    <a:pt x="356" y="169"/>
                  </a:lnTo>
                  <a:lnTo>
                    <a:pt x="316" y="169"/>
                  </a:lnTo>
                  <a:lnTo>
                    <a:pt x="287" y="175"/>
                  </a:lnTo>
                  <a:lnTo>
                    <a:pt x="267" y="181"/>
                  </a:lnTo>
                  <a:lnTo>
                    <a:pt x="237" y="181"/>
                  </a:lnTo>
                  <a:lnTo>
                    <a:pt x="217" y="186"/>
                  </a:lnTo>
                  <a:lnTo>
                    <a:pt x="188" y="192"/>
                  </a:lnTo>
                  <a:lnTo>
                    <a:pt x="148" y="203"/>
                  </a:lnTo>
                  <a:lnTo>
                    <a:pt x="138" y="203"/>
                  </a:lnTo>
                  <a:lnTo>
                    <a:pt x="128" y="203"/>
                  </a:lnTo>
                  <a:lnTo>
                    <a:pt x="128" y="198"/>
                  </a:lnTo>
                  <a:lnTo>
                    <a:pt x="128" y="192"/>
                  </a:lnTo>
                  <a:lnTo>
                    <a:pt x="128" y="186"/>
                  </a:lnTo>
                  <a:lnTo>
                    <a:pt x="138" y="181"/>
                  </a:lnTo>
                  <a:lnTo>
                    <a:pt x="158" y="169"/>
                  </a:lnTo>
                  <a:lnTo>
                    <a:pt x="178" y="158"/>
                  </a:lnTo>
                  <a:lnTo>
                    <a:pt x="198" y="147"/>
                  </a:lnTo>
                  <a:lnTo>
                    <a:pt x="217" y="136"/>
                  </a:lnTo>
                  <a:lnTo>
                    <a:pt x="227" y="124"/>
                  </a:lnTo>
                  <a:lnTo>
                    <a:pt x="237" y="113"/>
                  </a:lnTo>
                  <a:lnTo>
                    <a:pt x="247" y="102"/>
                  </a:lnTo>
                  <a:lnTo>
                    <a:pt x="247" y="96"/>
                  </a:lnTo>
                  <a:lnTo>
                    <a:pt x="247" y="85"/>
                  </a:lnTo>
                  <a:lnTo>
                    <a:pt x="237" y="79"/>
                  </a:lnTo>
                  <a:lnTo>
                    <a:pt x="227" y="74"/>
                  </a:lnTo>
                  <a:lnTo>
                    <a:pt x="217" y="68"/>
                  </a:lnTo>
                  <a:lnTo>
                    <a:pt x="207" y="68"/>
                  </a:lnTo>
                  <a:lnTo>
                    <a:pt x="198" y="62"/>
                  </a:lnTo>
                  <a:lnTo>
                    <a:pt x="188" y="62"/>
                  </a:lnTo>
                  <a:lnTo>
                    <a:pt x="178" y="62"/>
                  </a:lnTo>
                  <a:lnTo>
                    <a:pt x="168" y="62"/>
                  </a:lnTo>
                  <a:lnTo>
                    <a:pt x="158" y="62"/>
                  </a:lnTo>
                  <a:lnTo>
                    <a:pt x="148" y="68"/>
                  </a:lnTo>
                  <a:lnTo>
                    <a:pt x="138" y="68"/>
                  </a:lnTo>
                  <a:lnTo>
                    <a:pt x="128" y="68"/>
                  </a:lnTo>
                  <a:lnTo>
                    <a:pt x="118" y="74"/>
                  </a:lnTo>
                  <a:lnTo>
                    <a:pt x="118" y="68"/>
                  </a:lnTo>
                  <a:lnTo>
                    <a:pt x="118" y="62"/>
                  </a:lnTo>
                  <a:lnTo>
                    <a:pt x="118" y="51"/>
                  </a:lnTo>
                  <a:lnTo>
                    <a:pt x="118" y="45"/>
                  </a:lnTo>
                  <a:lnTo>
                    <a:pt x="118" y="34"/>
                  </a:lnTo>
                  <a:lnTo>
                    <a:pt x="118" y="28"/>
                  </a:lnTo>
                  <a:lnTo>
                    <a:pt x="118" y="23"/>
                  </a:lnTo>
                  <a:lnTo>
                    <a:pt x="118" y="12"/>
                  </a:lnTo>
                  <a:lnTo>
                    <a:pt x="118" y="6"/>
                  </a:lnTo>
                  <a:lnTo>
                    <a:pt x="118" y="0"/>
                  </a:lnTo>
                  <a:lnTo>
                    <a:pt x="108" y="0"/>
                  </a:lnTo>
                  <a:lnTo>
                    <a:pt x="99" y="0"/>
                  </a:lnTo>
                  <a:lnTo>
                    <a:pt x="89" y="0"/>
                  </a:lnTo>
                  <a:lnTo>
                    <a:pt x="79" y="0"/>
                  </a:lnTo>
                  <a:lnTo>
                    <a:pt x="79" y="6"/>
                  </a:lnTo>
                  <a:lnTo>
                    <a:pt x="79" y="17"/>
                  </a:lnTo>
                  <a:lnTo>
                    <a:pt x="79" y="28"/>
                  </a:lnTo>
                  <a:lnTo>
                    <a:pt x="79" y="34"/>
                  </a:lnTo>
                  <a:lnTo>
                    <a:pt x="79" y="45"/>
                  </a:lnTo>
                  <a:lnTo>
                    <a:pt x="79" y="57"/>
                  </a:lnTo>
                  <a:lnTo>
                    <a:pt x="79" y="62"/>
                  </a:lnTo>
                  <a:lnTo>
                    <a:pt x="79" y="74"/>
                  </a:lnTo>
                  <a:lnTo>
                    <a:pt x="79" y="79"/>
                  </a:lnTo>
                  <a:lnTo>
                    <a:pt x="79" y="85"/>
                  </a:lnTo>
                  <a:lnTo>
                    <a:pt x="79" y="91"/>
                  </a:lnTo>
                  <a:lnTo>
                    <a:pt x="89" y="91"/>
                  </a:lnTo>
                  <a:lnTo>
                    <a:pt x="99" y="91"/>
                  </a:lnTo>
                  <a:lnTo>
                    <a:pt x="108" y="85"/>
                  </a:lnTo>
                  <a:lnTo>
                    <a:pt x="118" y="85"/>
                  </a:lnTo>
                  <a:lnTo>
                    <a:pt x="128" y="85"/>
                  </a:lnTo>
                  <a:lnTo>
                    <a:pt x="138" y="85"/>
                  </a:lnTo>
                  <a:lnTo>
                    <a:pt x="138" y="79"/>
                  </a:lnTo>
                  <a:lnTo>
                    <a:pt x="148" y="79"/>
                  </a:lnTo>
                  <a:lnTo>
                    <a:pt x="158" y="79"/>
                  </a:lnTo>
                  <a:lnTo>
                    <a:pt x="168" y="79"/>
                  </a:lnTo>
                  <a:lnTo>
                    <a:pt x="178" y="79"/>
                  </a:lnTo>
                  <a:lnTo>
                    <a:pt x="188" y="79"/>
                  </a:lnTo>
                  <a:lnTo>
                    <a:pt x="188" y="85"/>
                  </a:lnTo>
                  <a:lnTo>
                    <a:pt x="188" y="91"/>
                  </a:lnTo>
                  <a:lnTo>
                    <a:pt x="188" y="96"/>
                  </a:lnTo>
                  <a:lnTo>
                    <a:pt x="178" y="102"/>
                  </a:lnTo>
                  <a:lnTo>
                    <a:pt x="158" y="113"/>
                  </a:lnTo>
                  <a:lnTo>
                    <a:pt x="138" y="124"/>
                  </a:lnTo>
                  <a:lnTo>
                    <a:pt x="118" y="136"/>
                  </a:lnTo>
                  <a:lnTo>
                    <a:pt x="99" y="147"/>
                  </a:lnTo>
                  <a:lnTo>
                    <a:pt x="79" y="158"/>
                  </a:lnTo>
                  <a:lnTo>
                    <a:pt x="69" y="169"/>
                  </a:lnTo>
                  <a:lnTo>
                    <a:pt x="59" y="181"/>
                  </a:lnTo>
                  <a:lnTo>
                    <a:pt x="59" y="198"/>
                  </a:lnTo>
                  <a:lnTo>
                    <a:pt x="59" y="203"/>
                  </a:lnTo>
                  <a:lnTo>
                    <a:pt x="69" y="215"/>
                  </a:lnTo>
                  <a:lnTo>
                    <a:pt x="79" y="215"/>
                  </a:lnTo>
                  <a:lnTo>
                    <a:pt x="99" y="220"/>
                  </a:lnTo>
                  <a:lnTo>
                    <a:pt x="108" y="220"/>
                  </a:lnTo>
                  <a:lnTo>
                    <a:pt x="118" y="220"/>
                  </a:lnTo>
                  <a:lnTo>
                    <a:pt x="138" y="220"/>
                  </a:lnTo>
                  <a:lnTo>
                    <a:pt x="148" y="220"/>
                  </a:lnTo>
                  <a:lnTo>
                    <a:pt x="188" y="209"/>
                  </a:lnTo>
                  <a:lnTo>
                    <a:pt x="217" y="203"/>
                  </a:lnTo>
                  <a:lnTo>
                    <a:pt x="257" y="192"/>
                  </a:lnTo>
                  <a:lnTo>
                    <a:pt x="296" y="192"/>
                  </a:lnTo>
                  <a:lnTo>
                    <a:pt x="336" y="186"/>
                  </a:lnTo>
                  <a:lnTo>
                    <a:pt x="376" y="186"/>
                  </a:lnTo>
                  <a:lnTo>
                    <a:pt x="415" y="186"/>
                  </a:lnTo>
                  <a:lnTo>
                    <a:pt x="455" y="192"/>
                  </a:lnTo>
                  <a:lnTo>
                    <a:pt x="504" y="203"/>
                  </a:lnTo>
                  <a:lnTo>
                    <a:pt x="564" y="220"/>
                  </a:lnTo>
                  <a:lnTo>
                    <a:pt x="603" y="237"/>
                  </a:lnTo>
                  <a:lnTo>
                    <a:pt x="643" y="265"/>
                  </a:lnTo>
                  <a:lnTo>
                    <a:pt x="673" y="294"/>
                  </a:lnTo>
                  <a:lnTo>
                    <a:pt x="692" y="322"/>
                  </a:lnTo>
                  <a:lnTo>
                    <a:pt x="702" y="350"/>
                  </a:lnTo>
                  <a:lnTo>
                    <a:pt x="712" y="384"/>
                  </a:lnTo>
                  <a:lnTo>
                    <a:pt x="702" y="429"/>
                  </a:lnTo>
                  <a:lnTo>
                    <a:pt x="682" y="474"/>
                  </a:lnTo>
                  <a:lnTo>
                    <a:pt x="653" y="519"/>
                  </a:lnTo>
                  <a:lnTo>
                    <a:pt x="603" y="559"/>
                  </a:lnTo>
                  <a:lnTo>
                    <a:pt x="544" y="592"/>
                  </a:lnTo>
                  <a:lnTo>
                    <a:pt x="475" y="621"/>
                  </a:lnTo>
                  <a:lnTo>
                    <a:pt x="386" y="638"/>
                  </a:lnTo>
                  <a:lnTo>
                    <a:pt x="277" y="649"/>
                  </a:lnTo>
                  <a:lnTo>
                    <a:pt x="237" y="643"/>
                  </a:lnTo>
                  <a:lnTo>
                    <a:pt x="198" y="638"/>
                  </a:lnTo>
                  <a:lnTo>
                    <a:pt x="168" y="632"/>
                  </a:lnTo>
                  <a:lnTo>
                    <a:pt x="138" y="626"/>
                  </a:lnTo>
                  <a:lnTo>
                    <a:pt x="118" y="621"/>
                  </a:lnTo>
                  <a:lnTo>
                    <a:pt x="108" y="609"/>
                  </a:lnTo>
                  <a:lnTo>
                    <a:pt x="99" y="598"/>
                  </a:lnTo>
                  <a:lnTo>
                    <a:pt x="99" y="592"/>
                  </a:lnTo>
                  <a:lnTo>
                    <a:pt x="99" y="581"/>
                  </a:lnTo>
                  <a:lnTo>
                    <a:pt x="108" y="570"/>
                  </a:lnTo>
                  <a:lnTo>
                    <a:pt x="118" y="564"/>
                  </a:lnTo>
                  <a:lnTo>
                    <a:pt x="138" y="553"/>
                  </a:lnTo>
                  <a:lnTo>
                    <a:pt x="158" y="547"/>
                  </a:lnTo>
                  <a:lnTo>
                    <a:pt x="178" y="542"/>
                  </a:lnTo>
                  <a:lnTo>
                    <a:pt x="198" y="536"/>
                  </a:lnTo>
                  <a:lnTo>
                    <a:pt x="217" y="525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" name="Freeform 118"/>
            <p:cNvSpPr>
              <a:spLocks/>
            </p:cNvSpPr>
            <p:nvPr/>
          </p:nvSpPr>
          <p:spPr bwMode="auto">
            <a:xfrm>
              <a:off x="99" y="744"/>
              <a:ext cx="59" cy="2820"/>
            </a:xfrm>
            <a:custGeom>
              <a:avLst/>
              <a:gdLst>
                <a:gd name="T0" fmla="*/ 0 w 59"/>
                <a:gd name="T1" fmla="*/ 0 h 2820"/>
                <a:gd name="T2" fmla="*/ 20 w 59"/>
                <a:gd name="T3" fmla="*/ 2820 h 2820"/>
                <a:gd name="T4" fmla="*/ 59 w 59"/>
                <a:gd name="T5" fmla="*/ 2820 h 2820"/>
                <a:gd name="T6" fmla="*/ 40 w 59"/>
                <a:gd name="T7" fmla="*/ 0 h 2820"/>
                <a:gd name="T8" fmla="*/ 40 w 59"/>
                <a:gd name="T9" fmla="*/ 0 h 2820"/>
                <a:gd name="T10" fmla="*/ 40 w 59"/>
                <a:gd name="T11" fmla="*/ 0 h 2820"/>
                <a:gd name="T12" fmla="*/ 30 w 59"/>
                <a:gd name="T13" fmla="*/ 0 h 2820"/>
                <a:gd name="T14" fmla="*/ 30 w 59"/>
                <a:gd name="T15" fmla="*/ 0 h 2820"/>
                <a:gd name="T16" fmla="*/ 30 w 59"/>
                <a:gd name="T17" fmla="*/ 0 h 2820"/>
                <a:gd name="T18" fmla="*/ 20 w 59"/>
                <a:gd name="T19" fmla="*/ 0 h 2820"/>
                <a:gd name="T20" fmla="*/ 10 w 59"/>
                <a:gd name="T21" fmla="*/ 0 h 2820"/>
                <a:gd name="T22" fmla="*/ 0 w 59"/>
                <a:gd name="T23" fmla="*/ 0 h 28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"/>
                <a:gd name="T37" fmla="*/ 0 h 2820"/>
                <a:gd name="T38" fmla="*/ 59 w 59"/>
                <a:gd name="T39" fmla="*/ 2820 h 28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" h="2820">
                  <a:moveTo>
                    <a:pt x="0" y="0"/>
                  </a:moveTo>
                  <a:lnTo>
                    <a:pt x="20" y="2820"/>
                  </a:lnTo>
                  <a:lnTo>
                    <a:pt x="59" y="2820"/>
                  </a:lnTo>
                  <a:lnTo>
                    <a:pt x="40" y="0"/>
                  </a:lnTo>
                  <a:lnTo>
                    <a:pt x="30" y="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" name="Freeform 119"/>
            <p:cNvSpPr>
              <a:spLocks/>
            </p:cNvSpPr>
            <p:nvPr/>
          </p:nvSpPr>
          <p:spPr bwMode="auto">
            <a:xfrm>
              <a:off x="5621" y="744"/>
              <a:ext cx="40" cy="2820"/>
            </a:xfrm>
            <a:custGeom>
              <a:avLst/>
              <a:gdLst>
                <a:gd name="T0" fmla="*/ 40 w 40"/>
                <a:gd name="T1" fmla="*/ 0 h 2820"/>
                <a:gd name="T2" fmla="*/ 40 w 40"/>
                <a:gd name="T3" fmla="*/ 2820 h 2820"/>
                <a:gd name="T4" fmla="*/ 0 w 40"/>
                <a:gd name="T5" fmla="*/ 2820 h 2820"/>
                <a:gd name="T6" fmla="*/ 0 w 40"/>
                <a:gd name="T7" fmla="*/ 0 h 2820"/>
                <a:gd name="T8" fmla="*/ 0 w 40"/>
                <a:gd name="T9" fmla="*/ 0 h 2820"/>
                <a:gd name="T10" fmla="*/ 10 w 40"/>
                <a:gd name="T11" fmla="*/ 0 h 2820"/>
                <a:gd name="T12" fmla="*/ 10 w 40"/>
                <a:gd name="T13" fmla="*/ 0 h 2820"/>
                <a:gd name="T14" fmla="*/ 10 w 40"/>
                <a:gd name="T15" fmla="*/ 0 h 2820"/>
                <a:gd name="T16" fmla="*/ 20 w 40"/>
                <a:gd name="T17" fmla="*/ 0 h 2820"/>
                <a:gd name="T18" fmla="*/ 30 w 40"/>
                <a:gd name="T19" fmla="*/ 0 h 2820"/>
                <a:gd name="T20" fmla="*/ 40 w 40"/>
                <a:gd name="T21" fmla="*/ 0 h 28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0"/>
                <a:gd name="T34" fmla="*/ 0 h 2820"/>
                <a:gd name="T35" fmla="*/ 40 w 40"/>
                <a:gd name="T36" fmla="*/ 2820 h 282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0" h="2820">
                  <a:moveTo>
                    <a:pt x="40" y="0"/>
                  </a:moveTo>
                  <a:lnTo>
                    <a:pt x="40" y="2820"/>
                  </a:lnTo>
                  <a:lnTo>
                    <a:pt x="0" y="282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" name="Freeform 120"/>
            <p:cNvSpPr>
              <a:spLocks/>
            </p:cNvSpPr>
            <p:nvPr/>
          </p:nvSpPr>
          <p:spPr bwMode="auto">
            <a:xfrm>
              <a:off x="4642" y="3463"/>
              <a:ext cx="237" cy="744"/>
            </a:xfrm>
            <a:custGeom>
              <a:avLst/>
              <a:gdLst>
                <a:gd name="T0" fmla="*/ 39 w 237"/>
                <a:gd name="T1" fmla="*/ 586 h 744"/>
                <a:gd name="T2" fmla="*/ 59 w 237"/>
                <a:gd name="T3" fmla="*/ 609 h 744"/>
                <a:gd name="T4" fmla="*/ 148 w 237"/>
                <a:gd name="T5" fmla="*/ 682 h 744"/>
                <a:gd name="T6" fmla="*/ 168 w 237"/>
                <a:gd name="T7" fmla="*/ 682 h 744"/>
                <a:gd name="T8" fmla="*/ 79 w 237"/>
                <a:gd name="T9" fmla="*/ 581 h 744"/>
                <a:gd name="T10" fmla="*/ 59 w 237"/>
                <a:gd name="T11" fmla="*/ 569 h 744"/>
                <a:gd name="T12" fmla="*/ 39 w 237"/>
                <a:gd name="T13" fmla="*/ 485 h 744"/>
                <a:gd name="T14" fmla="*/ 10 w 237"/>
                <a:gd name="T15" fmla="*/ 490 h 744"/>
                <a:gd name="T16" fmla="*/ 19 w 237"/>
                <a:gd name="T17" fmla="*/ 462 h 744"/>
                <a:gd name="T18" fmla="*/ 29 w 237"/>
                <a:gd name="T19" fmla="*/ 417 h 744"/>
                <a:gd name="T20" fmla="*/ 10 w 237"/>
                <a:gd name="T21" fmla="*/ 383 h 744"/>
                <a:gd name="T22" fmla="*/ 49 w 237"/>
                <a:gd name="T23" fmla="*/ 344 h 744"/>
                <a:gd name="T24" fmla="*/ 29 w 237"/>
                <a:gd name="T25" fmla="*/ 333 h 744"/>
                <a:gd name="T26" fmla="*/ 59 w 237"/>
                <a:gd name="T27" fmla="*/ 316 h 744"/>
                <a:gd name="T28" fmla="*/ 79 w 237"/>
                <a:gd name="T29" fmla="*/ 276 h 744"/>
                <a:gd name="T30" fmla="*/ 89 w 237"/>
                <a:gd name="T31" fmla="*/ 254 h 744"/>
                <a:gd name="T32" fmla="*/ 118 w 237"/>
                <a:gd name="T33" fmla="*/ 225 h 744"/>
                <a:gd name="T34" fmla="*/ 138 w 237"/>
                <a:gd name="T35" fmla="*/ 208 h 744"/>
                <a:gd name="T36" fmla="*/ 178 w 237"/>
                <a:gd name="T37" fmla="*/ 186 h 744"/>
                <a:gd name="T38" fmla="*/ 178 w 237"/>
                <a:gd name="T39" fmla="*/ 180 h 744"/>
                <a:gd name="T40" fmla="*/ 207 w 237"/>
                <a:gd name="T41" fmla="*/ 163 h 744"/>
                <a:gd name="T42" fmla="*/ 217 w 237"/>
                <a:gd name="T43" fmla="*/ 146 h 744"/>
                <a:gd name="T44" fmla="*/ 168 w 237"/>
                <a:gd name="T45" fmla="*/ 180 h 744"/>
                <a:gd name="T46" fmla="*/ 148 w 237"/>
                <a:gd name="T47" fmla="*/ 180 h 744"/>
                <a:gd name="T48" fmla="*/ 118 w 237"/>
                <a:gd name="T49" fmla="*/ 208 h 744"/>
                <a:gd name="T50" fmla="*/ 99 w 237"/>
                <a:gd name="T51" fmla="*/ 220 h 744"/>
                <a:gd name="T52" fmla="*/ 69 w 237"/>
                <a:gd name="T53" fmla="*/ 237 h 744"/>
                <a:gd name="T54" fmla="*/ 49 w 237"/>
                <a:gd name="T55" fmla="*/ 265 h 744"/>
                <a:gd name="T56" fmla="*/ 29 w 237"/>
                <a:gd name="T57" fmla="*/ 282 h 744"/>
                <a:gd name="T58" fmla="*/ 10 w 237"/>
                <a:gd name="T59" fmla="*/ 316 h 744"/>
                <a:gd name="T60" fmla="*/ 10 w 237"/>
                <a:gd name="T61" fmla="*/ 304 h 744"/>
                <a:gd name="T62" fmla="*/ 19 w 237"/>
                <a:gd name="T63" fmla="*/ 270 h 744"/>
                <a:gd name="T64" fmla="*/ 10 w 237"/>
                <a:gd name="T65" fmla="*/ 265 h 744"/>
                <a:gd name="T66" fmla="*/ 0 w 237"/>
                <a:gd name="T67" fmla="*/ 259 h 744"/>
                <a:gd name="T68" fmla="*/ 39 w 237"/>
                <a:gd name="T69" fmla="*/ 197 h 744"/>
                <a:gd name="T70" fmla="*/ 29 w 237"/>
                <a:gd name="T71" fmla="*/ 197 h 744"/>
                <a:gd name="T72" fmla="*/ 39 w 237"/>
                <a:gd name="T73" fmla="*/ 180 h 744"/>
                <a:gd name="T74" fmla="*/ 69 w 237"/>
                <a:gd name="T75" fmla="*/ 141 h 744"/>
                <a:gd name="T76" fmla="*/ 59 w 237"/>
                <a:gd name="T77" fmla="*/ 146 h 744"/>
                <a:gd name="T78" fmla="*/ 99 w 237"/>
                <a:gd name="T79" fmla="*/ 101 h 744"/>
                <a:gd name="T80" fmla="*/ 99 w 237"/>
                <a:gd name="T81" fmla="*/ 96 h 744"/>
                <a:gd name="T82" fmla="*/ 128 w 237"/>
                <a:gd name="T83" fmla="*/ 79 h 744"/>
                <a:gd name="T84" fmla="*/ 148 w 237"/>
                <a:gd name="T85" fmla="*/ 51 h 744"/>
                <a:gd name="T86" fmla="*/ 178 w 237"/>
                <a:gd name="T87" fmla="*/ 34 h 744"/>
                <a:gd name="T88" fmla="*/ 207 w 237"/>
                <a:gd name="T89" fmla="*/ 0 h 744"/>
                <a:gd name="T90" fmla="*/ 188 w 237"/>
                <a:gd name="T91" fmla="*/ 5 h 744"/>
                <a:gd name="T92" fmla="*/ 168 w 237"/>
                <a:gd name="T93" fmla="*/ 28 h 744"/>
                <a:gd name="T94" fmla="*/ 148 w 237"/>
                <a:gd name="T95" fmla="*/ 45 h 744"/>
                <a:gd name="T96" fmla="*/ 128 w 237"/>
                <a:gd name="T97" fmla="*/ 51 h 744"/>
                <a:gd name="T98" fmla="*/ 118 w 237"/>
                <a:gd name="T99" fmla="*/ 79 h 744"/>
                <a:gd name="T100" fmla="*/ 99 w 237"/>
                <a:gd name="T101" fmla="*/ 73 h 744"/>
                <a:gd name="T102" fmla="*/ 69 w 237"/>
                <a:gd name="T103" fmla="*/ 107 h 744"/>
                <a:gd name="T104" fmla="*/ 59 w 237"/>
                <a:gd name="T105" fmla="*/ 135 h 744"/>
                <a:gd name="T106" fmla="*/ 59 w 237"/>
                <a:gd name="T107" fmla="*/ 118 h 744"/>
                <a:gd name="T108" fmla="*/ 49 w 237"/>
                <a:gd name="T109" fmla="*/ 124 h 744"/>
                <a:gd name="T110" fmla="*/ 39 w 237"/>
                <a:gd name="T111" fmla="*/ 152 h 744"/>
                <a:gd name="T112" fmla="*/ 29 w 237"/>
                <a:gd name="T113" fmla="*/ 175 h 744"/>
                <a:gd name="T114" fmla="*/ 19 w 237"/>
                <a:gd name="T115" fmla="*/ 163 h 744"/>
                <a:gd name="T116" fmla="*/ 0 w 237"/>
                <a:gd name="T117" fmla="*/ 203 h 744"/>
                <a:gd name="T118" fmla="*/ 10 w 237"/>
                <a:gd name="T119" fmla="*/ 220 h 744"/>
                <a:gd name="T120" fmla="*/ 0 w 237"/>
                <a:gd name="T121" fmla="*/ 225 h 744"/>
                <a:gd name="T122" fmla="*/ 10 w 237"/>
                <a:gd name="T123" fmla="*/ 389 h 744"/>
                <a:gd name="T124" fmla="*/ 0 w 237"/>
                <a:gd name="T125" fmla="*/ 507 h 74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37"/>
                <a:gd name="T190" fmla="*/ 0 h 744"/>
                <a:gd name="T191" fmla="*/ 237 w 237"/>
                <a:gd name="T192" fmla="*/ 744 h 74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37" h="744">
                  <a:moveTo>
                    <a:pt x="0" y="513"/>
                  </a:moveTo>
                  <a:lnTo>
                    <a:pt x="0" y="558"/>
                  </a:lnTo>
                  <a:lnTo>
                    <a:pt x="0" y="564"/>
                  </a:lnTo>
                  <a:lnTo>
                    <a:pt x="10" y="569"/>
                  </a:lnTo>
                  <a:lnTo>
                    <a:pt x="19" y="575"/>
                  </a:lnTo>
                  <a:lnTo>
                    <a:pt x="29" y="581"/>
                  </a:lnTo>
                  <a:lnTo>
                    <a:pt x="39" y="586"/>
                  </a:lnTo>
                  <a:lnTo>
                    <a:pt x="49" y="592"/>
                  </a:lnTo>
                  <a:lnTo>
                    <a:pt x="59" y="598"/>
                  </a:lnTo>
                  <a:lnTo>
                    <a:pt x="69" y="603"/>
                  </a:lnTo>
                  <a:lnTo>
                    <a:pt x="69" y="609"/>
                  </a:lnTo>
                  <a:lnTo>
                    <a:pt x="59" y="609"/>
                  </a:lnTo>
                  <a:lnTo>
                    <a:pt x="59" y="603"/>
                  </a:lnTo>
                  <a:lnTo>
                    <a:pt x="49" y="603"/>
                  </a:lnTo>
                  <a:lnTo>
                    <a:pt x="39" y="598"/>
                  </a:lnTo>
                  <a:lnTo>
                    <a:pt x="29" y="592"/>
                  </a:lnTo>
                  <a:lnTo>
                    <a:pt x="19" y="592"/>
                  </a:lnTo>
                  <a:lnTo>
                    <a:pt x="19" y="586"/>
                  </a:lnTo>
                  <a:lnTo>
                    <a:pt x="39" y="603"/>
                  </a:lnTo>
                  <a:lnTo>
                    <a:pt x="59" y="620"/>
                  </a:lnTo>
                  <a:lnTo>
                    <a:pt x="79" y="637"/>
                  </a:lnTo>
                  <a:lnTo>
                    <a:pt x="99" y="648"/>
                  </a:lnTo>
                  <a:lnTo>
                    <a:pt x="128" y="665"/>
                  </a:lnTo>
                  <a:lnTo>
                    <a:pt x="148" y="682"/>
                  </a:lnTo>
                  <a:lnTo>
                    <a:pt x="178" y="710"/>
                  </a:lnTo>
                  <a:lnTo>
                    <a:pt x="207" y="744"/>
                  </a:lnTo>
                  <a:lnTo>
                    <a:pt x="207" y="739"/>
                  </a:lnTo>
                  <a:lnTo>
                    <a:pt x="217" y="739"/>
                  </a:lnTo>
                  <a:lnTo>
                    <a:pt x="217" y="733"/>
                  </a:lnTo>
                  <a:lnTo>
                    <a:pt x="188" y="710"/>
                  </a:lnTo>
                  <a:lnTo>
                    <a:pt x="168" y="682"/>
                  </a:lnTo>
                  <a:lnTo>
                    <a:pt x="148" y="665"/>
                  </a:lnTo>
                  <a:lnTo>
                    <a:pt x="128" y="643"/>
                  </a:lnTo>
                  <a:lnTo>
                    <a:pt x="118" y="620"/>
                  </a:lnTo>
                  <a:lnTo>
                    <a:pt x="109" y="603"/>
                  </a:lnTo>
                  <a:lnTo>
                    <a:pt x="89" y="581"/>
                  </a:lnTo>
                  <a:lnTo>
                    <a:pt x="79" y="564"/>
                  </a:lnTo>
                  <a:lnTo>
                    <a:pt x="79" y="569"/>
                  </a:lnTo>
                  <a:lnTo>
                    <a:pt x="79" y="575"/>
                  </a:lnTo>
                  <a:lnTo>
                    <a:pt x="79" y="581"/>
                  </a:lnTo>
                  <a:lnTo>
                    <a:pt x="79" y="586"/>
                  </a:lnTo>
                  <a:lnTo>
                    <a:pt x="79" y="592"/>
                  </a:lnTo>
                  <a:lnTo>
                    <a:pt x="69" y="592"/>
                  </a:lnTo>
                  <a:lnTo>
                    <a:pt x="69" y="586"/>
                  </a:lnTo>
                  <a:lnTo>
                    <a:pt x="59" y="581"/>
                  </a:lnTo>
                  <a:lnTo>
                    <a:pt x="59" y="575"/>
                  </a:lnTo>
                  <a:lnTo>
                    <a:pt x="59" y="569"/>
                  </a:lnTo>
                  <a:lnTo>
                    <a:pt x="59" y="564"/>
                  </a:lnTo>
                  <a:lnTo>
                    <a:pt x="59" y="558"/>
                  </a:lnTo>
                  <a:lnTo>
                    <a:pt x="59" y="547"/>
                  </a:lnTo>
                  <a:lnTo>
                    <a:pt x="59" y="536"/>
                  </a:lnTo>
                  <a:lnTo>
                    <a:pt x="59" y="524"/>
                  </a:lnTo>
                  <a:lnTo>
                    <a:pt x="49" y="513"/>
                  </a:lnTo>
                  <a:lnTo>
                    <a:pt x="49" y="502"/>
                  </a:lnTo>
                  <a:lnTo>
                    <a:pt x="39" y="485"/>
                  </a:lnTo>
                  <a:lnTo>
                    <a:pt x="39" y="474"/>
                  </a:lnTo>
                  <a:lnTo>
                    <a:pt x="29" y="462"/>
                  </a:lnTo>
                  <a:lnTo>
                    <a:pt x="29" y="468"/>
                  </a:lnTo>
                  <a:lnTo>
                    <a:pt x="29" y="474"/>
                  </a:lnTo>
                  <a:lnTo>
                    <a:pt x="29" y="479"/>
                  </a:lnTo>
                  <a:lnTo>
                    <a:pt x="19" y="485"/>
                  </a:lnTo>
                  <a:lnTo>
                    <a:pt x="19" y="490"/>
                  </a:lnTo>
                  <a:lnTo>
                    <a:pt x="10" y="490"/>
                  </a:lnTo>
                  <a:lnTo>
                    <a:pt x="10" y="485"/>
                  </a:lnTo>
                  <a:lnTo>
                    <a:pt x="0" y="479"/>
                  </a:lnTo>
                  <a:lnTo>
                    <a:pt x="0" y="474"/>
                  </a:lnTo>
                  <a:lnTo>
                    <a:pt x="10" y="468"/>
                  </a:lnTo>
                  <a:lnTo>
                    <a:pt x="19" y="468"/>
                  </a:lnTo>
                  <a:lnTo>
                    <a:pt x="19" y="462"/>
                  </a:lnTo>
                  <a:lnTo>
                    <a:pt x="29" y="462"/>
                  </a:lnTo>
                  <a:lnTo>
                    <a:pt x="29" y="457"/>
                  </a:lnTo>
                  <a:lnTo>
                    <a:pt x="29" y="451"/>
                  </a:lnTo>
                  <a:lnTo>
                    <a:pt x="39" y="445"/>
                  </a:lnTo>
                  <a:lnTo>
                    <a:pt x="39" y="440"/>
                  </a:lnTo>
                  <a:lnTo>
                    <a:pt x="39" y="434"/>
                  </a:lnTo>
                  <a:lnTo>
                    <a:pt x="39" y="428"/>
                  </a:lnTo>
                  <a:lnTo>
                    <a:pt x="29" y="423"/>
                  </a:lnTo>
                  <a:lnTo>
                    <a:pt x="29" y="417"/>
                  </a:lnTo>
                  <a:lnTo>
                    <a:pt x="29" y="411"/>
                  </a:lnTo>
                  <a:lnTo>
                    <a:pt x="29" y="400"/>
                  </a:lnTo>
                  <a:lnTo>
                    <a:pt x="29" y="395"/>
                  </a:lnTo>
                  <a:lnTo>
                    <a:pt x="39" y="383"/>
                  </a:lnTo>
                  <a:lnTo>
                    <a:pt x="29" y="383"/>
                  </a:lnTo>
                  <a:lnTo>
                    <a:pt x="19" y="383"/>
                  </a:lnTo>
                  <a:lnTo>
                    <a:pt x="10" y="383"/>
                  </a:lnTo>
                  <a:lnTo>
                    <a:pt x="19" y="378"/>
                  </a:lnTo>
                  <a:lnTo>
                    <a:pt x="29" y="378"/>
                  </a:lnTo>
                  <a:lnTo>
                    <a:pt x="29" y="372"/>
                  </a:lnTo>
                  <a:lnTo>
                    <a:pt x="39" y="372"/>
                  </a:lnTo>
                  <a:lnTo>
                    <a:pt x="39" y="366"/>
                  </a:lnTo>
                  <a:lnTo>
                    <a:pt x="39" y="361"/>
                  </a:lnTo>
                  <a:lnTo>
                    <a:pt x="49" y="355"/>
                  </a:lnTo>
                  <a:lnTo>
                    <a:pt x="49" y="349"/>
                  </a:lnTo>
                  <a:lnTo>
                    <a:pt x="49" y="344"/>
                  </a:lnTo>
                  <a:lnTo>
                    <a:pt x="49" y="338"/>
                  </a:lnTo>
                  <a:lnTo>
                    <a:pt x="49" y="333"/>
                  </a:lnTo>
                  <a:lnTo>
                    <a:pt x="49" y="327"/>
                  </a:lnTo>
                  <a:lnTo>
                    <a:pt x="49" y="321"/>
                  </a:lnTo>
                  <a:lnTo>
                    <a:pt x="49" y="327"/>
                  </a:lnTo>
                  <a:lnTo>
                    <a:pt x="39" y="327"/>
                  </a:lnTo>
                  <a:lnTo>
                    <a:pt x="39" y="333"/>
                  </a:lnTo>
                  <a:lnTo>
                    <a:pt x="29" y="333"/>
                  </a:lnTo>
                  <a:lnTo>
                    <a:pt x="29" y="327"/>
                  </a:lnTo>
                  <a:lnTo>
                    <a:pt x="29" y="321"/>
                  </a:lnTo>
                  <a:lnTo>
                    <a:pt x="39" y="316"/>
                  </a:lnTo>
                  <a:lnTo>
                    <a:pt x="49" y="316"/>
                  </a:lnTo>
                  <a:lnTo>
                    <a:pt x="59" y="316"/>
                  </a:lnTo>
                  <a:lnTo>
                    <a:pt x="59" y="310"/>
                  </a:lnTo>
                  <a:lnTo>
                    <a:pt x="69" y="310"/>
                  </a:lnTo>
                  <a:lnTo>
                    <a:pt x="69" y="304"/>
                  </a:lnTo>
                  <a:lnTo>
                    <a:pt x="79" y="299"/>
                  </a:lnTo>
                  <a:lnTo>
                    <a:pt x="79" y="293"/>
                  </a:lnTo>
                  <a:lnTo>
                    <a:pt x="79" y="287"/>
                  </a:lnTo>
                  <a:lnTo>
                    <a:pt x="79" y="276"/>
                  </a:lnTo>
                  <a:lnTo>
                    <a:pt x="89" y="270"/>
                  </a:lnTo>
                  <a:lnTo>
                    <a:pt x="79" y="270"/>
                  </a:lnTo>
                  <a:lnTo>
                    <a:pt x="79" y="276"/>
                  </a:lnTo>
                  <a:lnTo>
                    <a:pt x="69" y="276"/>
                  </a:lnTo>
                  <a:lnTo>
                    <a:pt x="69" y="270"/>
                  </a:lnTo>
                  <a:lnTo>
                    <a:pt x="69" y="265"/>
                  </a:lnTo>
                  <a:lnTo>
                    <a:pt x="79" y="259"/>
                  </a:lnTo>
                  <a:lnTo>
                    <a:pt x="89" y="254"/>
                  </a:lnTo>
                  <a:lnTo>
                    <a:pt x="99" y="254"/>
                  </a:lnTo>
                  <a:lnTo>
                    <a:pt x="109" y="248"/>
                  </a:lnTo>
                  <a:lnTo>
                    <a:pt x="109" y="242"/>
                  </a:lnTo>
                  <a:lnTo>
                    <a:pt x="118" y="237"/>
                  </a:lnTo>
                  <a:lnTo>
                    <a:pt x="128" y="231"/>
                  </a:lnTo>
                  <a:lnTo>
                    <a:pt x="128" y="220"/>
                  </a:lnTo>
                  <a:lnTo>
                    <a:pt x="128" y="225"/>
                  </a:lnTo>
                  <a:lnTo>
                    <a:pt x="118" y="225"/>
                  </a:lnTo>
                  <a:lnTo>
                    <a:pt x="118" y="220"/>
                  </a:lnTo>
                  <a:lnTo>
                    <a:pt x="118" y="214"/>
                  </a:lnTo>
                  <a:lnTo>
                    <a:pt x="128" y="214"/>
                  </a:lnTo>
                  <a:lnTo>
                    <a:pt x="138" y="208"/>
                  </a:lnTo>
                  <a:lnTo>
                    <a:pt x="148" y="208"/>
                  </a:lnTo>
                  <a:lnTo>
                    <a:pt x="148" y="203"/>
                  </a:lnTo>
                  <a:lnTo>
                    <a:pt x="158" y="203"/>
                  </a:lnTo>
                  <a:lnTo>
                    <a:pt x="158" y="197"/>
                  </a:lnTo>
                  <a:lnTo>
                    <a:pt x="168" y="197"/>
                  </a:lnTo>
                  <a:lnTo>
                    <a:pt x="168" y="192"/>
                  </a:lnTo>
                  <a:lnTo>
                    <a:pt x="178" y="186"/>
                  </a:lnTo>
                  <a:lnTo>
                    <a:pt x="168" y="186"/>
                  </a:lnTo>
                  <a:lnTo>
                    <a:pt x="168" y="180"/>
                  </a:lnTo>
                  <a:lnTo>
                    <a:pt x="178" y="180"/>
                  </a:lnTo>
                  <a:lnTo>
                    <a:pt x="178" y="175"/>
                  </a:lnTo>
                  <a:lnTo>
                    <a:pt x="188" y="175"/>
                  </a:lnTo>
                  <a:lnTo>
                    <a:pt x="198" y="169"/>
                  </a:lnTo>
                  <a:lnTo>
                    <a:pt x="207" y="163"/>
                  </a:lnTo>
                  <a:lnTo>
                    <a:pt x="217" y="158"/>
                  </a:lnTo>
                  <a:lnTo>
                    <a:pt x="217" y="152"/>
                  </a:lnTo>
                  <a:lnTo>
                    <a:pt x="227" y="152"/>
                  </a:lnTo>
                  <a:lnTo>
                    <a:pt x="227" y="146"/>
                  </a:lnTo>
                  <a:lnTo>
                    <a:pt x="237" y="141"/>
                  </a:lnTo>
                  <a:lnTo>
                    <a:pt x="227" y="141"/>
                  </a:lnTo>
                  <a:lnTo>
                    <a:pt x="227" y="146"/>
                  </a:lnTo>
                  <a:lnTo>
                    <a:pt x="217" y="146"/>
                  </a:lnTo>
                  <a:lnTo>
                    <a:pt x="207" y="152"/>
                  </a:lnTo>
                  <a:lnTo>
                    <a:pt x="198" y="152"/>
                  </a:lnTo>
                  <a:lnTo>
                    <a:pt x="188" y="158"/>
                  </a:lnTo>
                  <a:lnTo>
                    <a:pt x="188" y="163"/>
                  </a:lnTo>
                  <a:lnTo>
                    <a:pt x="178" y="163"/>
                  </a:lnTo>
                  <a:lnTo>
                    <a:pt x="178" y="169"/>
                  </a:lnTo>
                  <a:lnTo>
                    <a:pt x="178" y="175"/>
                  </a:lnTo>
                  <a:lnTo>
                    <a:pt x="168" y="175"/>
                  </a:lnTo>
                  <a:lnTo>
                    <a:pt x="168" y="180"/>
                  </a:lnTo>
                  <a:lnTo>
                    <a:pt x="158" y="180"/>
                  </a:lnTo>
                  <a:lnTo>
                    <a:pt x="158" y="175"/>
                  </a:lnTo>
                  <a:lnTo>
                    <a:pt x="168" y="175"/>
                  </a:lnTo>
                  <a:lnTo>
                    <a:pt x="168" y="169"/>
                  </a:lnTo>
                  <a:lnTo>
                    <a:pt x="158" y="169"/>
                  </a:lnTo>
                  <a:lnTo>
                    <a:pt x="158" y="175"/>
                  </a:lnTo>
                  <a:lnTo>
                    <a:pt x="148" y="175"/>
                  </a:lnTo>
                  <a:lnTo>
                    <a:pt x="148" y="180"/>
                  </a:lnTo>
                  <a:lnTo>
                    <a:pt x="138" y="180"/>
                  </a:lnTo>
                  <a:lnTo>
                    <a:pt x="138" y="186"/>
                  </a:lnTo>
                  <a:lnTo>
                    <a:pt x="128" y="192"/>
                  </a:lnTo>
                  <a:lnTo>
                    <a:pt x="128" y="197"/>
                  </a:lnTo>
                  <a:lnTo>
                    <a:pt x="118" y="197"/>
                  </a:lnTo>
                  <a:lnTo>
                    <a:pt x="118" y="203"/>
                  </a:lnTo>
                  <a:lnTo>
                    <a:pt x="118" y="208"/>
                  </a:lnTo>
                  <a:lnTo>
                    <a:pt x="118" y="214"/>
                  </a:lnTo>
                  <a:lnTo>
                    <a:pt x="118" y="220"/>
                  </a:lnTo>
                  <a:lnTo>
                    <a:pt x="109" y="220"/>
                  </a:lnTo>
                  <a:lnTo>
                    <a:pt x="99" y="220"/>
                  </a:lnTo>
                  <a:lnTo>
                    <a:pt x="99" y="214"/>
                  </a:lnTo>
                  <a:lnTo>
                    <a:pt x="109" y="208"/>
                  </a:lnTo>
                  <a:lnTo>
                    <a:pt x="99" y="214"/>
                  </a:lnTo>
                  <a:lnTo>
                    <a:pt x="89" y="220"/>
                  </a:lnTo>
                  <a:lnTo>
                    <a:pt x="89" y="225"/>
                  </a:lnTo>
                  <a:lnTo>
                    <a:pt x="79" y="225"/>
                  </a:lnTo>
                  <a:lnTo>
                    <a:pt x="79" y="231"/>
                  </a:lnTo>
                  <a:lnTo>
                    <a:pt x="69" y="237"/>
                  </a:lnTo>
                  <a:lnTo>
                    <a:pt x="69" y="242"/>
                  </a:lnTo>
                  <a:lnTo>
                    <a:pt x="69" y="248"/>
                  </a:lnTo>
                  <a:lnTo>
                    <a:pt x="69" y="254"/>
                  </a:lnTo>
                  <a:lnTo>
                    <a:pt x="69" y="259"/>
                  </a:lnTo>
                  <a:lnTo>
                    <a:pt x="59" y="265"/>
                  </a:lnTo>
                  <a:lnTo>
                    <a:pt x="59" y="270"/>
                  </a:lnTo>
                  <a:lnTo>
                    <a:pt x="59" y="276"/>
                  </a:lnTo>
                  <a:lnTo>
                    <a:pt x="49" y="276"/>
                  </a:lnTo>
                  <a:lnTo>
                    <a:pt x="49" y="270"/>
                  </a:lnTo>
                  <a:lnTo>
                    <a:pt x="49" y="265"/>
                  </a:lnTo>
                  <a:lnTo>
                    <a:pt x="49" y="259"/>
                  </a:lnTo>
                  <a:lnTo>
                    <a:pt x="49" y="254"/>
                  </a:lnTo>
                  <a:lnTo>
                    <a:pt x="39" y="259"/>
                  </a:lnTo>
                  <a:lnTo>
                    <a:pt x="39" y="265"/>
                  </a:lnTo>
                  <a:lnTo>
                    <a:pt x="29" y="270"/>
                  </a:lnTo>
                  <a:lnTo>
                    <a:pt x="29" y="276"/>
                  </a:lnTo>
                  <a:lnTo>
                    <a:pt x="29" y="282"/>
                  </a:lnTo>
                  <a:lnTo>
                    <a:pt x="29" y="287"/>
                  </a:lnTo>
                  <a:lnTo>
                    <a:pt x="19" y="287"/>
                  </a:lnTo>
                  <a:lnTo>
                    <a:pt x="19" y="293"/>
                  </a:lnTo>
                  <a:lnTo>
                    <a:pt x="19" y="299"/>
                  </a:lnTo>
                  <a:lnTo>
                    <a:pt x="19" y="304"/>
                  </a:lnTo>
                  <a:lnTo>
                    <a:pt x="19" y="310"/>
                  </a:lnTo>
                  <a:lnTo>
                    <a:pt x="10" y="310"/>
                  </a:lnTo>
                  <a:lnTo>
                    <a:pt x="10" y="316"/>
                  </a:lnTo>
                  <a:lnTo>
                    <a:pt x="10" y="321"/>
                  </a:lnTo>
                  <a:lnTo>
                    <a:pt x="10" y="316"/>
                  </a:lnTo>
                  <a:lnTo>
                    <a:pt x="0" y="316"/>
                  </a:lnTo>
                  <a:lnTo>
                    <a:pt x="10" y="310"/>
                  </a:lnTo>
                  <a:lnTo>
                    <a:pt x="10" y="304"/>
                  </a:lnTo>
                  <a:lnTo>
                    <a:pt x="10" y="299"/>
                  </a:lnTo>
                  <a:lnTo>
                    <a:pt x="10" y="293"/>
                  </a:lnTo>
                  <a:lnTo>
                    <a:pt x="19" y="293"/>
                  </a:lnTo>
                  <a:lnTo>
                    <a:pt x="19" y="287"/>
                  </a:lnTo>
                  <a:lnTo>
                    <a:pt x="19" y="282"/>
                  </a:lnTo>
                  <a:lnTo>
                    <a:pt x="19" y="276"/>
                  </a:lnTo>
                  <a:lnTo>
                    <a:pt x="19" y="270"/>
                  </a:lnTo>
                  <a:lnTo>
                    <a:pt x="19" y="265"/>
                  </a:lnTo>
                  <a:lnTo>
                    <a:pt x="19" y="259"/>
                  </a:lnTo>
                  <a:lnTo>
                    <a:pt x="19" y="254"/>
                  </a:lnTo>
                  <a:lnTo>
                    <a:pt x="19" y="259"/>
                  </a:lnTo>
                  <a:lnTo>
                    <a:pt x="10" y="265"/>
                  </a:lnTo>
                  <a:lnTo>
                    <a:pt x="0" y="270"/>
                  </a:lnTo>
                  <a:lnTo>
                    <a:pt x="0" y="265"/>
                  </a:lnTo>
                  <a:lnTo>
                    <a:pt x="0" y="259"/>
                  </a:lnTo>
                  <a:lnTo>
                    <a:pt x="10" y="254"/>
                  </a:lnTo>
                  <a:lnTo>
                    <a:pt x="10" y="248"/>
                  </a:lnTo>
                  <a:lnTo>
                    <a:pt x="19" y="242"/>
                  </a:lnTo>
                  <a:lnTo>
                    <a:pt x="19" y="237"/>
                  </a:lnTo>
                  <a:lnTo>
                    <a:pt x="29" y="231"/>
                  </a:lnTo>
                  <a:lnTo>
                    <a:pt x="29" y="220"/>
                  </a:lnTo>
                  <a:lnTo>
                    <a:pt x="39" y="214"/>
                  </a:lnTo>
                  <a:lnTo>
                    <a:pt x="39" y="208"/>
                  </a:lnTo>
                  <a:lnTo>
                    <a:pt x="39" y="203"/>
                  </a:lnTo>
                  <a:lnTo>
                    <a:pt x="39" y="197"/>
                  </a:lnTo>
                  <a:lnTo>
                    <a:pt x="49" y="192"/>
                  </a:lnTo>
                  <a:lnTo>
                    <a:pt x="39" y="192"/>
                  </a:lnTo>
                  <a:lnTo>
                    <a:pt x="39" y="197"/>
                  </a:lnTo>
                  <a:lnTo>
                    <a:pt x="29" y="197"/>
                  </a:lnTo>
                  <a:lnTo>
                    <a:pt x="29" y="192"/>
                  </a:lnTo>
                  <a:lnTo>
                    <a:pt x="39" y="186"/>
                  </a:lnTo>
                  <a:lnTo>
                    <a:pt x="39" y="180"/>
                  </a:lnTo>
                  <a:lnTo>
                    <a:pt x="49" y="175"/>
                  </a:lnTo>
                  <a:lnTo>
                    <a:pt x="49" y="169"/>
                  </a:lnTo>
                  <a:lnTo>
                    <a:pt x="59" y="169"/>
                  </a:lnTo>
                  <a:lnTo>
                    <a:pt x="59" y="163"/>
                  </a:lnTo>
                  <a:lnTo>
                    <a:pt x="59" y="158"/>
                  </a:lnTo>
                  <a:lnTo>
                    <a:pt x="69" y="158"/>
                  </a:lnTo>
                  <a:lnTo>
                    <a:pt x="69" y="152"/>
                  </a:lnTo>
                  <a:lnTo>
                    <a:pt x="69" y="146"/>
                  </a:lnTo>
                  <a:lnTo>
                    <a:pt x="69" y="141"/>
                  </a:lnTo>
                  <a:lnTo>
                    <a:pt x="69" y="146"/>
                  </a:lnTo>
                  <a:lnTo>
                    <a:pt x="59" y="146"/>
                  </a:lnTo>
                  <a:lnTo>
                    <a:pt x="59" y="152"/>
                  </a:lnTo>
                  <a:lnTo>
                    <a:pt x="59" y="146"/>
                  </a:lnTo>
                  <a:lnTo>
                    <a:pt x="59" y="141"/>
                  </a:lnTo>
                  <a:lnTo>
                    <a:pt x="69" y="141"/>
                  </a:lnTo>
                  <a:lnTo>
                    <a:pt x="79" y="135"/>
                  </a:lnTo>
                  <a:lnTo>
                    <a:pt x="79" y="129"/>
                  </a:lnTo>
                  <a:lnTo>
                    <a:pt x="89" y="124"/>
                  </a:lnTo>
                  <a:lnTo>
                    <a:pt x="89" y="118"/>
                  </a:lnTo>
                  <a:lnTo>
                    <a:pt x="99" y="113"/>
                  </a:lnTo>
                  <a:lnTo>
                    <a:pt x="99" y="107"/>
                  </a:lnTo>
                  <a:lnTo>
                    <a:pt x="109" y="101"/>
                  </a:lnTo>
                  <a:lnTo>
                    <a:pt x="99" y="101"/>
                  </a:lnTo>
                  <a:lnTo>
                    <a:pt x="99" y="107"/>
                  </a:lnTo>
                  <a:lnTo>
                    <a:pt x="99" y="101"/>
                  </a:lnTo>
                  <a:lnTo>
                    <a:pt x="99" y="96"/>
                  </a:lnTo>
                  <a:lnTo>
                    <a:pt x="109" y="96"/>
                  </a:lnTo>
                  <a:lnTo>
                    <a:pt x="109" y="90"/>
                  </a:lnTo>
                  <a:lnTo>
                    <a:pt x="118" y="90"/>
                  </a:lnTo>
                  <a:lnTo>
                    <a:pt x="118" y="84"/>
                  </a:lnTo>
                  <a:lnTo>
                    <a:pt x="128" y="84"/>
                  </a:lnTo>
                  <a:lnTo>
                    <a:pt x="128" y="79"/>
                  </a:lnTo>
                  <a:lnTo>
                    <a:pt x="138" y="79"/>
                  </a:lnTo>
                  <a:lnTo>
                    <a:pt x="138" y="73"/>
                  </a:lnTo>
                  <a:lnTo>
                    <a:pt x="138" y="67"/>
                  </a:lnTo>
                  <a:lnTo>
                    <a:pt x="148" y="62"/>
                  </a:lnTo>
                  <a:lnTo>
                    <a:pt x="148" y="56"/>
                  </a:lnTo>
                  <a:lnTo>
                    <a:pt x="148" y="51"/>
                  </a:lnTo>
                  <a:lnTo>
                    <a:pt x="148" y="45"/>
                  </a:lnTo>
                  <a:lnTo>
                    <a:pt x="158" y="45"/>
                  </a:lnTo>
                  <a:lnTo>
                    <a:pt x="158" y="39"/>
                  </a:lnTo>
                  <a:lnTo>
                    <a:pt x="168" y="39"/>
                  </a:lnTo>
                  <a:lnTo>
                    <a:pt x="168" y="34"/>
                  </a:lnTo>
                  <a:lnTo>
                    <a:pt x="178" y="34"/>
                  </a:lnTo>
                  <a:lnTo>
                    <a:pt x="178" y="28"/>
                  </a:lnTo>
                  <a:lnTo>
                    <a:pt x="188" y="22"/>
                  </a:lnTo>
                  <a:lnTo>
                    <a:pt x="188" y="17"/>
                  </a:lnTo>
                  <a:lnTo>
                    <a:pt x="198" y="17"/>
                  </a:lnTo>
                  <a:lnTo>
                    <a:pt x="198" y="11"/>
                  </a:lnTo>
                  <a:lnTo>
                    <a:pt x="207" y="5"/>
                  </a:lnTo>
                  <a:lnTo>
                    <a:pt x="207" y="0"/>
                  </a:lnTo>
                  <a:lnTo>
                    <a:pt x="198" y="0"/>
                  </a:lnTo>
                  <a:lnTo>
                    <a:pt x="198" y="5"/>
                  </a:lnTo>
                  <a:lnTo>
                    <a:pt x="188" y="5"/>
                  </a:lnTo>
                  <a:lnTo>
                    <a:pt x="188" y="11"/>
                  </a:lnTo>
                  <a:lnTo>
                    <a:pt x="178" y="11"/>
                  </a:lnTo>
                  <a:lnTo>
                    <a:pt x="178" y="17"/>
                  </a:lnTo>
                  <a:lnTo>
                    <a:pt x="168" y="22"/>
                  </a:lnTo>
                  <a:lnTo>
                    <a:pt x="168" y="28"/>
                  </a:lnTo>
                  <a:lnTo>
                    <a:pt x="168" y="34"/>
                  </a:lnTo>
                  <a:lnTo>
                    <a:pt x="158" y="34"/>
                  </a:lnTo>
                  <a:lnTo>
                    <a:pt x="158" y="39"/>
                  </a:lnTo>
                  <a:lnTo>
                    <a:pt x="148" y="45"/>
                  </a:lnTo>
                  <a:lnTo>
                    <a:pt x="148" y="39"/>
                  </a:lnTo>
                  <a:lnTo>
                    <a:pt x="148" y="34"/>
                  </a:lnTo>
                  <a:lnTo>
                    <a:pt x="148" y="39"/>
                  </a:lnTo>
                  <a:lnTo>
                    <a:pt x="138" y="39"/>
                  </a:lnTo>
                  <a:lnTo>
                    <a:pt x="138" y="45"/>
                  </a:lnTo>
                  <a:lnTo>
                    <a:pt x="128" y="51"/>
                  </a:lnTo>
                  <a:lnTo>
                    <a:pt x="128" y="56"/>
                  </a:lnTo>
                  <a:lnTo>
                    <a:pt x="118" y="62"/>
                  </a:lnTo>
                  <a:lnTo>
                    <a:pt x="118" y="67"/>
                  </a:lnTo>
                  <a:lnTo>
                    <a:pt x="118" y="73"/>
                  </a:lnTo>
                  <a:lnTo>
                    <a:pt x="118" y="79"/>
                  </a:lnTo>
                  <a:lnTo>
                    <a:pt x="109" y="79"/>
                  </a:lnTo>
                  <a:lnTo>
                    <a:pt x="109" y="84"/>
                  </a:lnTo>
                  <a:lnTo>
                    <a:pt x="99" y="84"/>
                  </a:lnTo>
                  <a:lnTo>
                    <a:pt x="99" y="79"/>
                  </a:lnTo>
                  <a:lnTo>
                    <a:pt x="99" y="73"/>
                  </a:lnTo>
                  <a:lnTo>
                    <a:pt x="109" y="73"/>
                  </a:lnTo>
                  <a:lnTo>
                    <a:pt x="99" y="73"/>
                  </a:lnTo>
                  <a:lnTo>
                    <a:pt x="99" y="79"/>
                  </a:lnTo>
                  <a:lnTo>
                    <a:pt x="89" y="79"/>
                  </a:lnTo>
                  <a:lnTo>
                    <a:pt x="89" y="84"/>
                  </a:lnTo>
                  <a:lnTo>
                    <a:pt x="89" y="90"/>
                  </a:lnTo>
                  <a:lnTo>
                    <a:pt x="79" y="90"/>
                  </a:lnTo>
                  <a:lnTo>
                    <a:pt x="79" y="96"/>
                  </a:lnTo>
                  <a:lnTo>
                    <a:pt x="79" y="101"/>
                  </a:lnTo>
                  <a:lnTo>
                    <a:pt x="69" y="107"/>
                  </a:lnTo>
                  <a:lnTo>
                    <a:pt x="69" y="113"/>
                  </a:lnTo>
                  <a:lnTo>
                    <a:pt x="69" y="118"/>
                  </a:lnTo>
                  <a:lnTo>
                    <a:pt x="69" y="124"/>
                  </a:lnTo>
                  <a:lnTo>
                    <a:pt x="69" y="129"/>
                  </a:lnTo>
                  <a:lnTo>
                    <a:pt x="59" y="135"/>
                  </a:lnTo>
                  <a:lnTo>
                    <a:pt x="59" y="129"/>
                  </a:lnTo>
                  <a:lnTo>
                    <a:pt x="59" y="124"/>
                  </a:lnTo>
                  <a:lnTo>
                    <a:pt x="59" y="118"/>
                  </a:lnTo>
                  <a:lnTo>
                    <a:pt x="59" y="113"/>
                  </a:lnTo>
                  <a:lnTo>
                    <a:pt x="49" y="113"/>
                  </a:lnTo>
                  <a:lnTo>
                    <a:pt x="49" y="118"/>
                  </a:lnTo>
                  <a:lnTo>
                    <a:pt x="49" y="124"/>
                  </a:lnTo>
                  <a:lnTo>
                    <a:pt x="49" y="129"/>
                  </a:lnTo>
                  <a:lnTo>
                    <a:pt x="39" y="129"/>
                  </a:lnTo>
                  <a:lnTo>
                    <a:pt x="39" y="135"/>
                  </a:lnTo>
                  <a:lnTo>
                    <a:pt x="39" y="141"/>
                  </a:lnTo>
                  <a:lnTo>
                    <a:pt x="39" y="146"/>
                  </a:lnTo>
                  <a:lnTo>
                    <a:pt x="39" y="152"/>
                  </a:lnTo>
                  <a:lnTo>
                    <a:pt x="39" y="158"/>
                  </a:lnTo>
                  <a:lnTo>
                    <a:pt x="39" y="163"/>
                  </a:lnTo>
                  <a:lnTo>
                    <a:pt x="39" y="169"/>
                  </a:lnTo>
                  <a:lnTo>
                    <a:pt x="39" y="175"/>
                  </a:lnTo>
                  <a:lnTo>
                    <a:pt x="29" y="175"/>
                  </a:lnTo>
                  <a:lnTo>
                    <a:pt x="29" y="180"/>
                  </a:lnTo>
                  <a:lnTo>
                    <a:pt x="29" y="175"/>
                  </a:lnTo>
                  <a:lnTo>
                    <a:pt x="19" y="169"/>
                  </a:lnTo>
                  <a:lnTo>
                    <a:pt x="19" y="163"/>
                  </a:lnTo>
                  <a:lnTo>
                    <a:pt x="19" y="158"/>
                  </a:lnTo>
                  <a:lnTo>
                    <a:pt x="19" y="163"/>
                  </a:lnTo>
                  <a:lnTo>
                    <a:pt x="10" y="169"/>
                  </a:lnTo>
                  <a:lnTo>
                    <a:pt x="10" y="175"/>
                  </a:lnTo>
                  <a:lnTo>
                    <a:pt x="10" y="180"/>
                  </a:lnTo>
                  <a:lnTo>
                    <a:pt x="10" y="186"/>
                  </a:lnTo>
                  <a:lnTo>
                    <a:pt x="10" y="192"/>
                  </a:lnTo>
                  <a:lnTo>
                    <a:pt x="0" y="192"/>
                  </a:lnTo>
                  <a:lnTo>
                    <a:pt x="0" y="197"/>
                  </a:lnTo>
                  <a:lnTo>
                    <a:pt x="0" y="203"/>
                  </a:lnTo>
                  <a:lnTo>
                    <a:pt x="0" y="208"/>
                  </a:lnTo>
                  <a:lnTo>
                    <a:pt x="10" y="214"/>
                  </a:lnTo>
                  <a:lnTo>
                    <a:pt x="10" y="220"/>
                  </a:lnTo>
                  <a:lnTo>
                    <a:pt x="10" y="225"/>
                  </a:lnTo>
                  <a:lnTo>
                    <a:pt x="10" y="231"/>
                  </a:lnTo>
                  <a:lnTo>
                    <a:pt x="0" y="231"/>
                  </a:lnTo>
                  <a:lnTo>
                    <a:pt x="0" y="225"/>
                  </a:lnTo>
                  <a:lnTo>
                    <a:pt x="0" y="220"/>
                  </a:lnTo>
                  <a:lnTo>
                    <a:pt x="0" y="383"/>
                  </a:lnTo>
                  <a:lnTo>
                    <a:pt x="10" y="383"/>
                  </a:lnTo>
                  <a:lnTo>
                    <a:pt x="10" y="389"/>
                  </a:lnTo>
                  <a:lnTo>
                    <a:pt x="0" y="389"/>
                  </a:lnTo>
                  <a:lnTo>
                    <a:pt x="0" y="395"/>
                  </a:lnTo>
                  <a:lnTo>
                    <a:pt x="0" y="400"/>
                  </a:lnTo>
                  <a:lnTo>
                    <a:pt x="0" y="502"/>
                  </a:lnTo>
                  <a:lnTo>
                    <a:pt x="0" y="507"/>
                  </a:lnTo>
                  <a:lnTo>
                    <a:pt x="0" y="5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" name="Freeform 121"/>
            <p:cNvSpPr>
              <a:spLocks/>
            </p:cNvSpPr>
            <p:nvPr/>
          </p:nvSpPr>
          <p:spPr bwMode="auto">
            <a:xfrm>
              <a:off x="4572" y="3666"/>
              <a:ext cx="70" cy="299"/>
            </a:xfrm>
            <a:custGeom>
              <a:avLst/>
              <a:gdLst>
                <a:gd name="T0" fmla="*/ 70 w 70"/>
                <a:gd name="T1" fmla="*/ 11 h 299"/>
                <a:gd name="T2" fmla="*/ 60 w 70"/>
                <a:gd name="T3" fmla="*/ 0 h 299"/>
                <a:gd name="T4" fmla="*/ 50 w 70"/>
                <a:gd name="T5" fmla="*/ 5 h 299"/>
                <a:gd name="T6" fmla="*/ 50 w 70"/>
                <a:gd name="T7" fmla="*/ 22 h 299"/>
                <a:gd name="T8" fmla="*/ 40 w 70"/>
                <a:gd name="T9" fmla="*/ 34 h 299"/>
                <a:gd name="T10" fmla="*/ 40 w 70"/>
                <a:gd name="T11" fmla="*/ 45 h 299"/>
                <a:gd name="T12" fmla="*/ 50 w 70"/>
                <a:gd name="T13" fmla="*/ 51 h 299"/>
                <a:gd name="T14" fmla="*/ 50 w 70"/>
                <a:gd name="T15" fmla="*/ 62 h 299"/>
                <a:gd name="T16" fmla="*/ 50 w 70"/>
                <a:gd name="T17" fmla="*/ 73 h 299"/>
                <a:gd name="T18" fmla="*/ 50 w 70"/>
                <a:gd name="T19" fmla="*/ 79 h 299"/>
                <a:gd name="T20" fmla="*/ 40 w 70"/>
                <a:gd name="T21" fmla="*/ 67 h 299"/>
                <a:gd name="T22" fmla="*/ 30 w 70"/>
                <a:gd name="T23" fmla="*/ 51 h 299"/>
                <a:gd name="T24" fmla="*/ 20 w 70"/>
                <a:gd name="T25" fmla="*/ 45 h 299"/>
                <a:gd name="T26" fmla="*/ 20 w 70"/>
                <a:gd name="T27" fmla="*/ 56 h 299"/>
                <a:gd name="T28" fmla="*/ 20 w 70"/>
                <a:gd name="T29" fmla="*/ 67 h 299"/>
                <a:gd name="T30" fmla="*/ 20 w 70"/>
                <a:gd name="T31" fmla="*/ 84 h 299"/>
                <a:gd name="T32" fmla="*/ 20 w 70"/>
                <a:gd name="T33" fmla="*/ 101 h 299"/>
                <a:gd name="T34" fmla="*/ 20 w 70"/>
                <a:gd name="T35" fmla="*/ 118 h 299"/>
                <a:gd name="T36" fmla="*/ 30 w 70"/>
                <a:gd name="T37" fmla="*/ 130 h 299"/>
                <a:gd name="T38" fmla="*/ 40 w 70"/>
                <a:gd name="T39" fmla="*/ 130 h 299"/>
                <a:gd name="T40" fmla="*/ 50 w 70"/>
                <a:gd name="T41" fmla="*/ 141 h 299"/>
                <a:gd name="T42" fmla="*/ 50 w 70"/>
                <a:gd name="T43" fmla="*/ 163 h 299"/>
                <a:gd name="T44" fmla="*/ 40 w 70"/>
                <a:gd name="T45" fmla="*/ 163 h 299"/>
                <a:gd name="T46" fmla="*/ 40 w 70"/>
                <a:gd name="T47" fmla="*/ 152 h 299"/>
                <a:gd name="T48" fmla="*/ 30 w 70"/>
                <a:gd name="T49" fmla="*/ 135 h 299"/>
                <a:gd name="T50" fmla="*/ 10 w 70"/>
                <a:gd name="T51" fmla="*/ 118 h 299"/>
                <a:gd name="T52" fmla="*/ 10 w 70"/>
                <a:gd name="T53" fmla="*/ 124 h 299"/>
                <a:gd name="T54" fmla="*/ 0 w 70"/>
                <a:gd name="T55" fmla="*/ 135 h 299"/>
                <a:gd name="T56" fmla="*/ 0 w 70"/>
                <a:gd name="T57" fmla="*/ 152 h 299"/>
                <a:gd name="T58" fmla="*/ 10 w 70"/>
                <a:gd name="T59" fmla="*/ 169 h 299"/>
                <a:gd name="T60" fmla="*/ 10 w 70"/>
                <a:gd name="T61" fmla="*/ 180 h 299"/>
                <a:gd name="T62" fmla="*/ 30 w 70"/>
                <a:gd name="T63" fmla="*/ 197 h 299"/>
                <a:gd name="T64" fmla="*/ 40 w 70"/>
                <a:gd name="T65" fmla="*/ 208 h 299"/>
                <a:gd name="T66" fmla="*/ 50 w 70"/>
                <a:gd name="T67" fmla="*/ 214 h 299"/>
                <a:gd name="T68" fmla="*/ 50 w 70"/>
                <a:gd name="T69" fmla="*/ 225 h 299"/>
                <a:gd name="T70" fmla="*/ 50 w 70"/>
                <a:gd name="T71" fmla="*/ 231 h 299"/>
                <a:gd name="T72" fmla="*/ 40 w 70"/>
                <a:gd name="T73" fmla="*/ 231 h 299"/>
                <a:gd name="T74" fmla="*/ 30 w 70"/>
                <a:gd name="T75" fmla="*/ 214 h 299"/>
                <a:gd name="T76" fmla="*/ 20 w 70"/>
                <a:gd name="T77" fmla="*/ 203 h 299"/>
                <a:gd name="T78" fmla="*/ 0 w 70"/>
                <a:gd name="T79" fmla="*/ 192 h 299"/>
                <a:gd name="T80" fmla="*/ 0 w 70"/>
                <a:gd name="T81" fmla="*/ 197 h 299"/>
                <a:gd name="T82" fmla="*/ 0 w 70"/>
                <a:gd name="T83" fmla="*/ 220 h 299"/>
                <a:gd name="T84" fmla="*/ 10 w 70"/>
                <a:gd name="T85" fmla="*/ 242 h 299"/>
                <a:gd name="T86" fmla="*/ 30 w 70"/>
                <a:gd name="T87" fmla="*/ 271 h 299"/>
                <a:gd name="T88" fmla="*/ 50 w 70"/>
                <a:gd name="T89" fmla="*/ 282 h 299"/>
                <a:gd name="T90" fmla="*/ 60 w 70"/>
                <a:gd name="T91" fmla="*/ 287 h 299"/>
                <a:gd name="T92" fmla="*/ 70 w 70"/>
                <a:gd name="T93" fmla="*/ 293 h 299"/>
                <a:gd name="T94" fmla="*/ 70 w 70"/>
                <a:gd name="T95" fmla="*/ 197 h 299"/>
                <a:gd name="T96" fmla="*/ 60 w 70"/>
                <a:gd name="T97" fmla="*/ 203 h 299"/>
                <a:gd name="T98" fmla="*/ 60 w 70"/>
                <a:gd name="T99" fmla="*/ 192 h 299"/>
                <a:gd name="T100" fmla="*/ 60 w 70"/>
                <a:gd name="T101" fmla="*/ 180 h 29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70"/>
                <a:gd name="T154" fmla="*/ 0 h 299"/>
                <a:gd name="T155" fmla="*/ 70 w 70"/>
                <a:gd name="T156" fmla="*/ 299 h 299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70" h="299">
                  <a:moveTo>
                    <a:pt x="70" y="180"/>
                  </a:moveTo>
                  <a:lnTo>
                    <a:pt x="70" y="17"/>
                  </a:lnTo>
                  <a:lnTo>
                    <a:pt x="70" y="11"/>
                  </a:lnTo>
                  <a:lnTo>
                    <a:pt x="60" y="11"/>
                  </a:lnTo>
                  <a:lnTo>
                    <a:pt x="60" y="5"/>
                  </a:lnTo>
                  <a:lnTo>
                    <a:pt x="60" y="0"/>
                  </a:lnTo>
                  <a:lnTo>
                    <a:pt x="50" y="5"/>
                  </a:lnTo>
                  <a:lnTo>
                    <a:pt x="50" y="11"/>
                  </a:lnTo>
                  <a:lnTo>
                    <a:pt x="50" y="17"/>
                  </a:lnTo>
                  <a:lnTo>
                    <a:pt x="50" y="22"/>
                  </a:lnTo>
                  <a:lnTo>
                    <a:pt x="40" y="22"/>
                  </a:lnTo>
                  <a:lnTo>
                    <a:pt x="40" y="28"/>
                  </a:lnTo>
                  <a:lnTo>
                    <a:pt x="40" y="34"/>
                  </a:lnTo>
                  <a:lnTo>
                    <a:pt x="40" y="39"/>
                  </a:lnTo>
                  <a:lnTo>
                    <a:pt x="40" y="45"/>
                  </a:lnTo>
                  <a:lnTo>
                    <a:pt x="50" y="45"/>
                  </a:lnTo>
                  <a:lnTo>
                    <a:pt x="50" y="51"/>
                  </a:lnTo>
                  <a:lnTo>
                    <a:pt x="50" y="56"/>
                  </a:lnTo>
                  <a:lnTo>
                    <a:pt x="50" y="62"/>
                  </a:lnTo>
                  <a:lnTo>
                    <a:pt x="50" y="67"/>
                  </a:lnTo>
                  <a:lnTo>
                    <a:pt x="50" y="73"/>
                  </a:lnTo>
                  <a:lnTo>
                    <a:pt x="50" y="79"/>
                  </a:lnTo>
                  <a:lnTo>
                    <a:pt x="40" y="73"/>
                  </a:lnTo>
                  <a:lnTo>
                    <a:pt x="40" y="67"/>
                  </a:lnTo>
                  <a:lnTo>
                    <a:pt x="40" y="62"/>
                  </a:lnTo>
                  <a:lnTo>
                    <a:pt x="40" y="56"/>
                  </a:lnTo>
                  <a:lnTo>
                    <a:pt x="30" y="51"/>
                  </a:lnTo>
                  <a:lnTo>
                    <a:pt x="30" y="45"/>
                  </a:lnTo>
                  <a:lnTo>
                    <a:pt x="30" y="39"/>
                  </a:lnTo>
                  <a:lnTo>
                    <a:pt x="30" y="45"/>
                  </a:lnTo>
                  <a:lnTo>
                    <a:pt x="20" y="45"/>
                  </a:lnTo>
                  <a:lnTo>
                    <a:pt x="20" y="51"/>
                  </a:lnTo>
                  <a:lnTo>
                    <a:pt x="20" y="56"/>
                  </a:lnTo>
                  <a:lnTo>
                    <a:pt x="20" y="62"/>
                  </a:lnTo>
                  <a:lnTo>
                    <a:pt x="20" y="67"/>
                  </a:lnTo>
                  <a:lnTo>
                    <a:pt x="20" y="73"/>
                  </a:lnTo>
                  <a:lnTo>
                    <a:pt x="20" y="79"/>
                  </a:lnTo>
                  <a:lnTo>
                    <a:pt x="20" y="84"/>
                  </a:lnTo>
                  <a:lnTo>
                    <a:pt x="20" y="90"/>
                  </a:lnTo>
                  <a:lnTo>
                    <a:pt x="20" y="96"/>
                  </a:lnTo>
                  <a:lnTo>
                    <a:pt x="20" y="101"/>
                  </a:lnTo>
                  <a:lnTo>
                    <a:pt x="20" y="107"/>
                  </a:lnTo>
                  <a:lnTo>
                    <a:pt x="20" y="113"/>
                  </a:lnTo>
                  <a:lnTo>
                    <a:pt x="20" y="118"/>
                  </a:lnTo>
                  <a:lnTo>
                    <a:pt x="30" y="124"/>
                  </a:lnTo>
                  <a:lnTo>
                    <a:pt x="30" y="130"/>
                  </a:lnTo>
                  <a:lnTo>
                    <a:pt x="40" y="130"/>
                  </a:lnTo>
                  <a:lnTo>
                    <a:pt x="50" y="135"/>
                  </a:lnTo>
                  <a:lnTo>
                    <a:pt x="50" y="141"/>
                  </a:lnTo>
                  <a:lnTo>
                    <a:pt x="50" y="146"/>
                  </a:lnTo>
                  <a:lnTo>
                    <a:pt x="50" y="152"/>
                  </a:lnTo>
                  <a:lnTo>
                    <a:pt x="50" y="158"/>
                  </a:lnTo>
                  <a:lnTo>
                    <a:pt x="50" y="163"/>
                  </a:lnTo>
                  <a:lnTo>
                    <a:pt x="40" y="163"/>
                  </a:lnTo>
                  <a:lnTo>
                    <a:pt x="40" y="158"/>
                  </a:lnTo>
                  <a:lnTo>
                    <a:pt x="40" y="152"/>
                  </a:lnTo>
                  <a:lnTo>
                    <a:pt x="30" y="146"/>
                  </a:lnTo>
                  <a:lnTo>
                    <a:pt x="30" y="141"/>
                  </a:lnTo>
                  <a:lnTo>
                    <a:pt x="30" y="135"/>
                  </a:lnTo>
                  <a:lnTo>
                    <a:pt x="20" y="135"/>
                  </a:lnTo>
                  <a:lnTo>
                    <a:pt x="20" y="130"/>
                  </a:lnTo>
                  <a:lnTo>
                    <a:pt x="20" y="124"/>
                  </a:lnTo>
                  <a:lnTo>
                    <a:pt x="10" y="118"/>
                  </a:lnTo>
                  <a:lnTo>
                    <a:pt x="10" y="113"/>
                  </a:lnTo>
                  <a:lnTo>
                    <a:pt x="10" y="118"/>
                  </a:lnTo>
                  <a:lnTo>
                    <a:pt x="10" y="124"/>
                  </a:lnTo>
                  <a:lnTo>
                    <a:pt x="0" y="130"/>
                  </a:lnTo>
                  <a:lnTo>
                    <a:pt x="0" y="135"/>
                  </a:lnTo>
                  <a:lnTo>
                    <a:pt x="0" y="141"/>
                  </a:lnTo>
                  <a:lnTo>
                    <a:pt x="0" y="146"/>
                  </a:lnTo>
                  <a:lnTo>
                    <a:pt x="0" y="152"/>
                  </a:lnTo>
                  <a:lnTo>
                    <a:pt x="0" y="158"/>
                  </a:lnTo>
                  <a:lnTo>
                    <a:pt x="0" y="163"/>
                  </a:lnTo>
                  <a:lnTo>
                    <a:pt x="10" y="169"/>
                  </a:lnTo>
                  <a:lnTo>
                    <a:pt x="10" y="175"/>
                  </a:lnTo>
                  <a:lnTo>
                    <a:pt x="10" y="180"/>
                  </a:lnTo>
                  <a:lnTo>
                    <a:pt x="20" y="186"/>
                  </a:lnTo>
                  <a:lnTo>
                    <a:pt x="20" y="192"/>
                  </a:lnTo>
                  <a:lnTo>
                    <a:pt x="30" y="197"/>
                  </a:lnTo>
                  <a:lnTo>
                    <a:pt x="30" y="203"/>
                  </a:lnTo>
                  <a:lnTo>
                    <a:pt x="40" y="203"/>
                  </a:lnTo>
                  <a:lnTo>
                    <a:pt x="40" y="208"/>
                  </a:lnTo>
                  <a:lnTo>
                    <a:pt x="40" y="214"/>
                  </a:lnTo>
                  <a:lnTo>
                    <a:pt x="50" y="214"/>
                  </a:lnTo>
                  <a:lnTo>
                    <a:pt x="50" y="220"/>
                  </a:lnTo>
                  <a:lnTo>
                    <a:pt x="50" y="225"/>
                  </a:lnTo>
                  <a:lnTo>
                    <a:pt x="60" y="225"/>
                  </a:lnTo>
                  <a:lnTo>
                    <a:pt x="60" y="231"/>
                  </a:lnTo>
                  <a:lnTo>
                    <a:pt x="50" y="231"/>
                  </a:lnTo>
                  <a:lnTo>
                    <a:pt x="40" y="231"/>
                  </a:lnTo>
                  <a:lnTo>
                    <a:pt x="40" y="225"/>
                  </a:lnTo>
                  <a:lnTo>
                    <a:pt x="30" y="220"/>
                  </a:lnTo>
                  <a:lnTo>
                    <a:pt x="30" y="214"/>
                  </a:lnTo>
                  <a:lnTo>
                    <a:pt x="20" y="208"/>
                  </a:lnTo>
                  <a:lnTo>
                    <a:pt x="20" y="203"/>
                  </a:lnTo>
                  <a:lnTo>
                    <a:pt x="10" y="203"/>
                  </a:lnTo>
                  <a:lnTo>
                    <a:pt x="10" y="197"/>
                  </a:lnTo>
                  <a:lnTo>
                    <a:pt x="10" y="192"/>
                  </a:lnTo>
                  <a:lnTo>
                    <a:pt x="0" y="192"/>
                  </a:lnTo>
                  <a:lnTo>
                    <a:pt x="0" y="186"/>
                  </a:lnTo>
                  <a:lnTo>
                    <a:pt x="0" y="192"/>
                  </a:lnTo>
                  <a:lnTo>
                    <a:pt x="0" y="197"/>
                  </a:lnTo>
                  <a:lnTo>
                    <a:pt x="0" y="203"/>
                  </a:lnTo>
                  <a:lnTo>
                    <a:pt x="0" y="208"/>
                  </a:lnTo>
                  <a:lnTo>
                    <a:pt x="0" y="214"/>
                  </a:lnTo>
                  <a:lnTo>
                    <a:pt x="0" y="220"/>
                  </a:lnTo>
                  <a:lnTo>
                    <a:pt x="0" y="225"/>
                  </a:lnTo>
                  <a:lnTo>
                    <a:pt x="10" y="237"/>
                  </a:lnTo>
                  <a:lnTo>
                    <a:pt x="10" y="242"/>
                  </a:lnTo>
                  <a:lnTo>
                    <a:pt x="20" y="254"/>
                  </a:lnTo>
                  <a:lnTo>
                    <a:pt x="20" y="259"/>
                  </a:lnTo>
                  <a:lnTo>
                    <a:pt x="30" y="265"/>
                  </a:lnTo>
                  <a:lnTo>
                    <a:pt x="30" y="271"/>
                  </a:lnTo>
                  <a:lnTo>
                    <a:pt x="40" y="276"/>
                  </a:lnTo>
                  <a:lnTo>
                    <a:pt x="50" y="276"/>
                  </a:lnTo>
                  <a:lnTo>
                    <a:pt x="50" y="282"/>
                  </a:lnTo>
                  <a:lnTo>
                    <a:pt x="60" y="287"/>
                  </a:lnTo>
                  <a:lnTo>
                    <a:pt x="60" y="293"/>
                  </a:lnTo>
                  <a:lnTo>
                    <a:pt x="70" y="293"/>
                  </a:lnTo>
                  <a:lnTo>
                    <a:pt x="70" y="299"/>
                  </a:lnTo>
                  <a:lnTo>
                    <a:pt x="70" y="197"/>
                  </a:lnTo>
                  <a:lnTo>
                    <a:pt x="60" y="197"/>
                  </a:lnTo>
                  <a:lnTo>
                    <a:pt x="60" y="203"/>
                  </a:lnTo>
                  <a:lnTo>
                    <a:pt x="60" y="197"/>
                  </a:lnTo>
                  <a:lnTo>
                    <a:pt x="60" y="192"/>
                  </a:lnTo>
                  <a:lnTo>
                    <a:pt x="60" y="186"/>
                  </a:lnTo>
                  <a:lnTo>
                    <a:pt x="60" y="180"/>
                  </a:lnTo>
                  <a:lnTo>
                    <a:pt x="70" y="18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" name="Freeform 122"/>
            <p:cNvSpPr>
              <a:spLocks/>
            </p:cNvSpPr>
            <p:nvPr/>
          </p:nvSpPr>
          <p:spPr bwMode="auto">
            <a:xfrm>
              <a:off x="4592" y="3931"/>
              <a:ext cx="50" cy="90"/>
            </a:xfrm>
            <a:custGeom>
              <a:avLst/>
              <a:gdLst>
                <a:gd name="T0" fmla="*/ 50 w 50"/>
                <a:gd name="T1" fmla="*/ 90 h 90"/>
                <a:gd name="T2" fmla="*/ 50 w 50"/>
                <a:gd name="T3" fmla="*/ 45 h 90"/>
                <a:gd name="T4" fmla="*/ 50 w 50"/>
                <a:gd name="T5" fmla="*/ 45 h 90"/>
                <a:gd name="T6" fmla="*/ 50 w 50"/>
                <a:gd name="T7" fmla="*/ 45 h 90"/>
                <a:gd name="T8" fmla="*/ 40 w 50"/>
                <a:gd name="T9" fmla="*/ 45 h 90"/>
                <a:gd name="T10" fmla="*/ 40 w 50"/>
                <a:gd name="T11" fmla="*/ 45 h 90"/>
                <a:gd name="T12" fmla="*/ 30 w 50"/>
                <a:gd name="T13" fmla="*/ 39 h 90"/>
                <a:gd name="T14" fmla="*/ 30 w 50"/>
                <a:gd name="T15" fmla="*/ 39 h 90"/>
                <a:gd name="T16" fmla="*/ 30 w 50"/>
                <a:gd name="T17" fmla="*/ 34 h 90"/>
                <a:gd name="T18" fmla="*/ 20 w 50"/>
                <a:gd name="T19" fmla="*/ 28 h 90"/>
                <a:gd name="T20" fmla="*/ 20 w 50"/>
                <a:gd name="T21" fmla="*/ 28 h 90"/>
                <a:gd name="T22" fmla="*/ 20 w 50"/>
                <a:gd name="T23" fmla="*/ 22 h 90"/>
                <a:gd name="T24" fmla="*/ 10 w 50"/>
                <a:gd name="T25" fmla="*/ 22 h 90"/>
                <a:gd name="T26" fmla="*/ 10 w 50"/>
                <a:gd name="T27" fmla="*/ 22 h 90"/>
                <a:gd name="T28" fmla="*/ 10 w 50"/>
                <a:gd name="T29" fmla="*/ 17 h 90"/>
                <a:gd name="T30" fmla="*/ 10 w 50"/>
                <a:gd name="T31" fmla="*/ 17 h 90"/>
                <a:gd name="T32" fmla="*/ 0 w 50"/>
                <a:gd name="T33" fmla="*/ 11 h 90"/>
                <a:gd name="T34" fmla="*/ 0 w 50"/>
                <a:gd name="T35" fmla="*/ 6 h 90"/>
                <a:gd name="T36" fmla="*/ 0 w 50"/>
                <a:gd name="T37" fmla="*/ 6 h 90"/>
                <a:gd name="T38" fmla="*/ 0 w 50"/>
                <a:gd name="T39" fmla="*/ 0 h 90"/>
                <a:gd name="T40" fmla="*/ 0 w 50"/>
                <a:gd name="T41" fmla="*/ 11 h 90"/>
                <a:gd name="T42" fmla="*/ 0 w 50"/>
                <a:gd name="T43" fmla="*/ 17 h 90"/>
                <a:gd name="T44" fmla="*/ 0 w 50"/>
                <a:gd name="T45" fmla="*/ 22 h 90"/>
                <a:gd name="T46" fmla="*/ 10 w 50"/>
                <a:gd name="T47" fmla="*/ 34 h 90"/>
                <a:gd name="T48" fmla="*/ 10 w 50"/>
                <a:gd name="T49" fmla="*/ 39 h 90"/>
                <a:gd name="T50" fmla="*/ 10 w 50"/>
                <a:gd name="T51" fmla="*/ 51 h 90"/>
                <a:gd name="T52" fmla="*/ 20 w 50"/>
                <a:gd name="T53" fmla="*/ 56 h 90"/>
                <a:gd name="T54" fmla="*/ 20 w 50"/>
                <a:gd name="T55" fmla="*/ 62 h 90"/>
                <a:gd name="T56" fmla="*/ 30 w 50"/>
                <a:gd name="T57" fmla="*/ 68 h 90"/>
                <a:gd name="T58" fmla="*/ 30 w 50"/>
                <a:gd name="T59" fmla="*/ 73 h 90"/>
                <a:gd name="T60" fmla="*/ 30 w 50"/>
                <a:gd name="T61" fmla="*/ 73 h 90"/>
                <a:gd name="T62" fmla="*/ 30 w 50"/>
                <a:gd name="T63" fmla="*/ 79 h 90"/>
                <a:gd name="T64" fmla="*/ 40 w 50"/>
                <a:gd name="T65" fmla="*/ 84 h 90"/>
                <a:gd name="T66" fmla="*/ 40 w 50"/>
                <a:gd name="T67" fmla="*/ 84 h 90"/>
                <a:gd name="T68" fmla="*/ 40 w 50"/>
                <a:gd name="T69" fmla="*/ 90 h 90"/>
                <a:gd name="T70" fmla="*/ 50 w 50"/>
                <a:gd name="T71" fmla="*/ 90 h 9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"/>
                <a:gd name="T109" fmla="*/ 0 h 90"/>
                <a:gd name="T110" fmla="*/ 50 w 50"/>
                <a:gd name="T111" fmla="*/ 90 h 9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" h="90">
                  <a:moveTo>
                    <a:pt x="50" y="90"/>
                  </a:moveTo>
                  <a:lnTo>
                    <a:pt x="50" y="45"/>
                  </a:lnTo>
                  <a:lnTo>
                    <a:pt x="40" y="45"/>
                  </a:lnTo>
                  <a:lnTo>
                    <a:pt x="30" y="39"/>
                  </a:lnTo>
                  <a:lnTo>
                    <a:pt x="30" y="34"/>
                  </a:lnTo>
                  <a:lnTo>
                    <a:pt x="20" y="28"/>
                  </a:lnTo>
                  <a:lnTo>
                    <a:pt x="20" y="22"/>
                  </a:lnTo>
                  <a:lnTo>
                    <a:pt x="10" y="22"/>
                  </a:lnTo>
                  <a:lnTo>
                    <a:pt x="10" y="17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0" y="22"/>
                  </a:lnTo>
                  <a:lnTo>
                    <a:pt x="10" y="34"/>
                  </a:lnTo>
                  <a:lnTo>
                    <a:pt x="10" y="39"/>
                  </a:lnTo>
                  <a:lnTo>
                    <a:pt x="10" y="51"/>
                  </a:lnTo>
                  <a:lnTo>
                    <a:pt x="20" y="56"/>
                  </a:lnTo>
                  <a:lnTo>
                    <a:pt x="20" y="62"/>
                  </a:lnTo>
                  <a:lnTo>
                    <a:pt x="30" y="68"/>
                  </a:lnTo>
                  <a:lnTo>
                    <a:pt x="30" y="73"/>
                  </a:lnTo>
                  <a:lnTo>
                    <a:pt x="30" y="79"/>
                  </a:lnTo>
                  <a:lnTo>
                    <a:pt x="40" y="84"/>
                  </a:lnTo>
                  <a:lnTo>
                    <a:pt x="40" y="90"/>
                  </a:lnTo>
                  <a:lnTo>
                    <a:pt x="50" y="9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" name="Freeform 123"/>
            <p:cNvSpPr>
              <a:spLocks/>
            </p:cNvSpPr>
            <p:nvPr/>
          </p:nvSpPr>
          <p:spPr bwMode="auto">
            <a:xfrm>
              <a:off x="4612" y="4004"/>
              <a:ext cx="1" cy="6"/>
            </a:xfrm>
            <a:custGeom>
              <a:avLst/>
              <a:gdLst>
                <a:gd name="T0" fmla="*/ 0 w 1"/>
                <a:gd name="T1" fmla="*/ 6 h 6"/>
                <a:gd name="T2" fmla="*/ 0 w 1"/>
                <a:gd name="T3" fmla="*/ 6 h 6"/>
                <a:gd name="T4" fmla="*/ 0 w 1"/>
                <a:gd name="T5" fmla="*/ 6 h 6"/>
                <a:gd name="T6" fmla="*/ 0 w 1"/>
                <a:gd name="T7" fmla="*/ 6 h 6"/>
                <a:gd name="T8" fmla="*/ 0 w 1"/>
                <a:gd name="T9" fmla="*/ 0 h 6"/>
                <a:gd name="T10" fmla="*/ 0 w 1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" name="Freeform 124"/>
            <p:cNvSpPr>
              <a:spLocks/>
            </p:cNvSpPr>
            <p:nvPr/>
          </p:nvSpPr>
          <p:spPr bwMode="auto">
            <a:xfrm>
              <a:off x="4562" y="3937"/>
              <a:ext cx="50" cy="73"/>
            </a:xfrm>
            <a:custGeom>
              <a:avLst/>
              <a:gdLst>
                <a:gd name="T0" fmla="*/ 0 w 50"/>
                <a:gd name="T1" fmla="*/ 5 h 73"/>
                <a:gd name="T2" fmla="*/ 0 w 50"/>
                <a:gd name="T3" fmla="*/ 5 h 73"/>
                <a:gd name="T4" fmla="*/ 0 w 50"/>
                <a:gd name="T5" fmla="*/ 5 h 73"/>
                <a:gd name="T6" fmla="*/ 0 w 50"/>
                <a:gd name="T7" fmla="*/ 11 h 73"/>
                <a:gd name="T8" fmla="*/ 0 w 50"/>
                <a:gd name="T9" fmla="*/ 11 h 73"/>
                <a:gd name="T10" fmla="*/ 10 w 50"/>
                <a:gd name="T11" fmla="*/ 16 h 73"/>
                <a:gd name="T12" fmla="*/ 10 w 50"/>
                <a:gd name="T13" fmla="*/ 16 h 73"/>
                <a:gd name="T14" fmla="*/ 10 w 50"/>
                <a:gd name="T15" fmla="*/ 22 h 73"/>
                <a:gd name="T16" fmla="*/ 10 w 50"/>
                <a:gd name="T17" fmla="*/ 28 h 73"/>
                <a:gd name="T18" fmla="*/ 10 w 50"/>
                <a:gd name="T19" fmla="*/ 33 h 73"/>
                <a:gd name="T20" fmla="*/ 10 w 50"/>
                <a:gd name="T21" fmla="*/ 33 h 73"/>
                <a:gd name="T22" fmla="*/ 20 w 50"/>
                <a:gd name="T23" fmla="*/ 39 h 73"/>
                <a:gd name="T24" fmla="*/ 20 w 50"/>
                <a:gd name="T25" fmla="*/ 45 h 73"/>
                <a:gd name="T26" fmla="*/ 20 w 50"/>
                <a:gd name="T27" fmla="*/ 50 h 73"/>
                <a:gd name="T28" fmla="*/ 30 w 50"/>
                <a:gd name="T29" fmla="*/ 56 h 73"/>
                <a:gd name="T30" fmla="*/ 30 w 50"/>
                <a:gd name="T31" fmla="*/ 62 h 73"/>
                <a:gd name="T32" fmla="*/ 40 w 50"/>
                <a:gd name="T33" fmla="*/ 67 h 73"/>
                <a:gd name="T34" fmla="*/ 50 w 50"/>
                <a:gd name="T35" fmla="*/ 73 h 73"/>
                <a:gd name="T36" fmla="*/ 50 w 50"/>
                <a:gd name="T37" fmla="*/ 67 h 73"/>
                <a:gd name="T38" fmla="*/ 50 w 50"/>
                <a:gd name="T39" fmla="*/ 62 h 73"/>
                <a:gd name="T40" fmla="*/ 40 w 50"/>
                <a:gd name="T41" fmla="*/ 56 h 73"/>
                <a:gd name="T42" fmla="*/ 30 w 50"/>
                <a:gd name="T43" fmla="*/ 50 h 73"/>
                <a:gd name="T44" fmla="*/ 30 w 50"/>
                <a:gd name="T45" fmla="*/ 45 h 73"/>
                <a:gd name="T46" fmla="*/ 30 w 50"/>
                <a:gd name="T47" fmla="*/ 39 h 73"/>
                <a:gd name="T48" fmla="*/ 20 w 50"/>
                <a:gd name="T49" fmla="*/ 39 h 73"/>
                <a:gd name="T50" fmla="*/ 20 w 50"/>
                <a:gd name="T51" fmla="*/ 33 h 73"/>
                <a:gd name="T52" fmla="*/ 20 w 50"/>
                <a:gd name="T53" fmla="*/ 28 h 73"/>
                <a:gd name="T54" fmla="*/ 20 w 50"/>
                <a:gd name="T55" fmla="*/ 22 h 73"/>
                <a:gd name="T56" fmla="*/ 10 w 50"/>
                <a:gd name="T57" fmla="*/ 22 h 73"/>
                <a:gd name="T58" fmla="*/ 10 w 50"/>
                <a:gd name="T59" fmla="*/ 16 h 73"/>
                <a:gd name="T60" fmla="*/ 10 w 50"/>
                <a:gd name="T61" fmla="*/ 16 h 73"/>
                <a:gd name="T62" fmla="*/ 10 w 50"/>
                <a:gd name="T63" fmla="*/ 11 h 73"/>
                <a:gd name="T64" fmla="*/ 10 w 50"/>
                <a:gd name="T65" fmla="*/ 5 h 73"/>
                <a:gd name="T66" fmla="*/ 10 w 50"/>
                <a:gd name="T67" fmla="*/ 5 h 73"/>
                <a:gd name="T68" fmla="*/ 10 w 50"/>
                <a:gd name="T69" fmla="*/ 0 h 73"/>
                <a:gd name="T70" fmla="*/ 10 w 50"/>
                <a:gd name="T71" fmla="*/ 0 h 73"/>
                <a:gd name="T72" fmla="*/ 10 w 50"/>
                <a:gd name="T73" fmla="*/ 0 h 73"/>
                <a:gd name="T74" fmla="*/ 10 w 50"/>
                <a:gd name="T75" fmla="*/ 0 h 73"/>
                <a:gd name="T76" fmla="*/ 0 w 50"/>
                <a:gd name="T77" fmla="*/ 0 h 73"/>
                <a:gd name="T78" fmla="*/ 0 w 50"/>
                <a:gd name="T79" fmla="*/ 0 h 73"/>
                <a:gd name="T80" fmla="*/ 0 w 50"/>
                <a:gd name="T81" fmla="*/ 5 h 73"/>
                <a:gd name="T82" fmla="*/ 0 w 50"/>
                <a:gd name="T83" fmla="*/ 5 h 7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0"/>
                <a:gd name="T127" fmla="*/ 0 h 73"/>
                <a:gd name="T128" fmla="*/ 50 w 50"/>
                <a:gd name="T129" fmla="*/ 73 h 7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0" h="73">
                  <a:moveTo>
                    <a:pt x="0" y="5"/>
                  </a:moveTo>
                  <a:lnTo>
                    <a:pt x="0" y="5"/>
                  </a:lnTo>
                  <a:lnTo>
                    <a:pt x="0" y="11"/>
                  </a:lnTo>
                  <a:lnTo>
                    <a:pt x="10" y="16"/>
                  </a:lnTo>
                  <a:lnTo>
                    <a:pt x="10" y="22"/>
                  </a:lnTo>
                  <a:lnTo>
                    <a:pt x="10" y="28"/>
                  </a:lnTo>
                  <a:lnTo>
                    <a:pt x="10" y="33"/>
                  </a:lnTo>
                  <a:lnTo>
                    <a:pt x="20" y="39"/>
                  </a:lnTo>
                  <a:lnTo>
                    <a:pt x="20" y="45"/>
                  </a:lnTo>
                  <a:lnTo>
                    <a:pt x="20" y="50"/>
                  </a:lnTo>
                  <a:lnTo>
                    <a:pt x="30" y="56"/>
                  </a:lnTo>
                  <a:lnTo>
                    <a:pt x="30" y="62"/>
                  </a:lnTo>
                  <a:lnTo>
                    <a:pt x="40" y="67"/>
                  </a:lnTo>
                  <a:lnTo>
                    <a:pt x="50" y="73"/>
                  </a:lnTo>
                  <a:lnTo>
                    <a:pt x="50" y="67"/>
                  </a:lnTo>
                  <a:lnTo>
                    <a:pt x="50" y="62"/>
                  </a:lnTo>
                  <a:lnTo>
                    <a:pt x="40" y="56"/>
                  </a:lnTo>
                  <a:lnTo>
                    <a:pt x="30" y="50"/>
                  </a:lnTo>
                  <a:lnTo>
                    <a:pt x="30" y="45"/>
                  </a:lnTo>
                  <a:lnTo>
                    <a:pt x="30" y="39"/>
                  </a:lnTo>
                  <a:lnTo>
                    <a:pt x="20" y="39"/>
                  </a:lnTo>
                  <a:lnTo>
                    <a:pt x="20" y="33"/>
                  </a:lnTo>
                  <a:lnTo>
                    <a:pt x="20" y="28"/>
                  </a:lnTo>
                  <a:lnTo>
                    <a:pt x="20" y="22"/>
                  </a:lnTo>
                  <a:lnTo>
                    <a:pt x="10" y="22"/>
                  </a:lnTo>
                  <a:lnTo>
                    <a:pt x="10" y="16"/>
                  </a:lnTo>
                  <a:lnTo>
                    <a:pt x="10" y="11"/>
                  </a:lnTo>
                  <a:lnTo>
                    <a:pt x="10" y="5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" name="Freeform 125"/>
            <p:cNvSpPr>
              <a:spLocks/>
            </p:cNvSpPr>
            <p:nvPr/>
          </p:nvSpPr>
          <p:spPr bwMode="auto">
            <a:xfrm>
              <a:off x="4533" y="3874"/>
              <a:ext cx="39" cy="68"/>
            </a:xfrm>
            <a:custGeom>
              <a:avLst/>
              <a:gdLst>
                <a:gd name="T0" fmla="*/ 0 w 39"/>
                <a:gd name="T1" fmla="*/ 6 h 68"/>
                <a:gd name="T2" fmla="*/ 10 w 39"/>
                <a:gd name="T3" fmla="*/ 12 h 68"/>
                <a:gd name="T4" fmla="*/ 10 w 39"/>
                <a:gd name="T5" fmla="*/ 17 h 68"/>
                <a:gd name="T6" fmla="*/ 10 w 39"/>
                <a:gd name="T7" fmla="*/ 23 h 68"/>
                <a:gd name="T8" fmla="*/ 20 w 39"/>
                <a:gd name="T9" fmla="*/ 29 h 68"/>
                <a:gd name="T10" fmla="*/ 20 w 39"/>
                <a:gd name="T11" fmla="*/ 40 h 68"/>
                <a:gd name="T12" fmla="*/ 20 w 39"/>
                <a:gd name="T13" fmla="*/ 46 h 68"/>
                <a:gd name="T14" fmla="*/ 29 w 39"/>
                <a:gd name="T15" fmla="*/ 57 h 68"/>
                <a:gd name="T16" fmla="*/ 29 w 39"/>
                <a:gd name="T17" fmla="*/ 68 h 68"/>
                <a:gd name="T18" fmla="*/ 39 w 39"/>
                <a:gd name="T19" fmla="*/ 63 h 68"/>
                <a:gd name="T20" fmla="*/ 29 w 39"/>
                <a:gd name="T21" fmla="*/ 51 h 68"/>
                <a:gd name="T22" fmla="*/ 29 w 39"/>
                <a:gd name="T23" fmla="*/ 46 h 68"/>
                <a:gd name="T24" fmla="*/ 29 w 39"/>
                <a:gd name="T25" fmla="*/ 34 h 68"/>
                <a:gd name="T26" fmla="*/ 20 w 39"/>
                <a:gd name="T27" fmla="*/ 29 h 68"/>
                <a:gd name="T28" fmla="*/ 20 w 39"/>
                <a:gd name="T29" fmla="*/ 23 h 68"/>
                <a:gd name="T30" fmla="*/ 20 w 39"/>
                <a:gd name="T31" fmla="*/ 17 h 68"/>
                <a:gd name="T32" fmla="*/ 10 w 39"/>
                <a:gd name="T33" fmla="*/ 6 h 68"/>
                <a:gd name="T34" fmla="*/ 10 w 39"/>
                <a:gd name="T35" fmla="*/ 0 h 68"/>
                <a:gd name="T36" fmla="*/ 0 w 39"/>
                <a:gd name="T37" fmla="*/ 6 h 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9"/>
                <a:gd name="T58" fmla="*/ 0 h 68"/>
                <a:gd name="T59" fmla="*/ 39 w 39"/>
                <a:gd name="T60" fmla="*/ 68 h 6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9" h="68">
                  <a:moveTo>
                    <a:pt x="0" y="6"/>
                  </a:moveTo>
                  <a:lnTo>
                    <a:pt x="10" y="12"/>
                  </a:lnTo>
                  <a:lnTo>
                    <a:pt x="10" y="17"/>
                  </a:lnTo>
                  <a:lnTo>
                    <a:pt x="10" y="23"/>
                  </a:lnTo>
                  <a:lnTo>
                    <a:pt x="20" y="29"/>
                  </a:lnTo>
                  <a:lnTo>
                    <a:pt x="20" y="40"/>
                  </a:lnTo>
                  <a:lnTo>
                    <a:pt x="20" y="46"/>
                  </a:lnTo>
                  <a:lnTo>
                    <a:pt x="29" y="57"/>
                  </a:lnTo>
                  <a:lnTo>
                    <a:pt x="29" y="68"/>
                  </a:lnTo>
                  <a:lnTo>
                    <a:pt x="39" y="63"/>
                  </a:lnTo>
                  <a:lnTo>
                    <a:pt x="29" y="51"/>
                  </a:lnTo>
                  <a:lnTo>
                    <a:pt x="29" y="46"/>
                  </a:lnTo>
                  <a:lnTo>
                    <a:pt x="29" y="34"/>
                  </a:lnTo>
                  <a:lnTo>
                    <a:pt x="20" y="29"/>
                  </a:lnTo>
                  <a:lnTo>
                    <a:pt x="20" y="23"/>
                  </a:lnTo>
                  <a:lnTo>
                    <a:pt x="20" y="17"/>
                  </a:lnTo>
                  <a:lnTo>
                    <a:pt x="10" y="6"/>
                  </a:lnTo>
                  <a:lnTo>
                    <a:pt x="1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" name="Freeform 126"/>
            <p:cNvSpPr>
              <a:spLocks/>
            </p:cNvSpPr>
            <p:nvPr/>
          </p:nvSpPr>
          <p:spPr bwMode="auto">
            <a:xfrm>
              <a:off x="4533" y="3874"/>
              <a:ext cx="10" cy="6"/>
            </a:xfrm>
            <a:custGeom>
              <a:avLst/>
              <a:gdLst>
                <a:gd name="T0" fmla="*/ 10 w 10"/>
                <a:gd name="T1" fmla="*/ 0 h 6"/>
                <a:gd name="T2" fmla="*/ 10 w 10"/>
                <a:gd name="T3" fmla="*/ 0 h 6"/>
                <a:gd name="T4" fmla="*/ 0 w 10"/>
                <a:gd name="T5" fmla="*/ 0 h 6"/>
                <a:gd name="T6" fmla="*/ 0 w 10"/>
                <a:gd name="T7" fmla="*/ 0 h 6"/>
                <a:gd name="T8" fmla="*/ 0 w 10"/>
                <a:gd name="T9" fmla="*/ 6 h 6"/>
                <a:gd name="T10" fmla="*/ 10 w 1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" name="Freeform 127"/>
            <p:cNvSpPr>
              <a:spLocks/>
            </p:cNvSpPr>
            <p:nvPr/>
          </p:nvSpPr>
          <p:spPr bwMode="auto">
            <a:xfrm>
              <a:off x="4572" y="3903"/>
              <a:ext cx="1" cy="5"/>
            </a:xfrm>
            <a:custGeom>
              <a:avLst/>
              <a:gdLst>
                <a:gd name="T0" fmla="*/ 0 w 1"/>
                <a:gd name="T1" fmla="*/ 5 h 5"/>
                <a:gd name="T2" fmla="*/ 0 w 1"/>
                <a:gd name="T3" fmla="*/ 5 h 5"/>
                <a:gd name="T4" fmla="*/ 0 w 1"/>
                <a:gd name="T5" fmla="*/ 5 h 5"/>
                <a:gd name="T6" fmla="*/ 0 w 1"/>
                <a:gd name="T7" fmla="*/ 0 h 5"/>
                <a:gd name="T8" fmla="*/ 0 w 1"/>
                <a:gd name="T9" fmla="*/ 0 h 5"/>
                <a:gd name="T10" fmla="*/ 0 w 1"/>
                <a:gd name="T11" fmla="*/ 5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5"/>
                <a:gd name="T20" fmla="*/ 1 w 1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5">
                  <a:moveTo>
                    <a:pt x="0" y="5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" name="Freeform 128"/>
            <p:cNvSpPr>
              <a:spLocks/>
            </p:cNvSpPr>
            <p:nvPr/>
          </p:nvSpPr>
          <p:spPr bwMode="auto">
            <a:xfrm>
              <a:off x="4543" y="3829"/>
              <a:ext cx="29" cy="79"/>
            </a:xfrm>
            <a:custGeom>
              <a:avLst/>
              <a:gdLst>
                <a:gd name="T0" fmla="*/ 0 w 29"/>
                <a:gd name="T1" fmla="*/ 6 h 79"/>
                <a:gd name="T2" fmla="*/ 0 w 29"/>
                <a:gd name="T3" fmla="*/ 6 h 79"/>
                <a:gd name="T4" fmla="*/ 0 w 29"/>
                <a:gd name="T5" fmla="*/ 12 h 79"/>
                <a:gd name="T6" fmla="*/ 0 w 29"/>
                <a:gd name="T7" fmla="*/ 17 h 79"/>
                <a:gd name="T8" fmla="*/ 0 w 29"/>
                <a:gd name="T9" fmla="*/ 17 h 79"/>
                <a:gd name="T10" fmla="*/ 0 w 29"/>
                <a:gd name="T11" fmla="*/ 23 h 79"/>
                <a:gd name="T12" fmla="*/ 10 w 29"/>
                <a:gd name="T13" fmla="*/ 29 h 79"/>
                <a:gd name="T14" fmla="*/ 10 w 29"/>
                <a:gd name="T15" fmla="*/ 34 h 79"/>
                <a:gd name="T16" fmla="*/ 10 w 29"/>
                <a:gd name="T17" fmla="*/ 40 h 79"/>
                <a:gd name="T18" fmla="*/ 10 w 29"/>
                <a:gd name="T19" fmla="*/ 45 h 79"/>
                <a:gd name="T20" fmla="*/ 10 w 29"/>
                <a:gd name="T21" fmla="*/ 45 h 79"/>
                <a:gd name="T22" fmla="*/ 10 w 29"/>
                <a:gd name="T23" fmla="*/ 51 h 79"/>
                <a:gd name="T24" fmla="*/ 19 w 29"/>
                <a:gd name="T25" fmla="*/ 57 h 79"/>
                <a:gd name="T26" fmla="*/ 19 w 29"/>
                <a:gd name="T27" fmla="*/ 62 h 79"/>
                <a:gd name="T28" fmla="*/ 19 w 29"/>
                <a:gd name="T29" fmla="*/ 68 h 79"/>
                <a:gd name="T30" fmla="*/ 19 w 29"/>
                <a:gd name="T31" fmla="*/ 68 h 79"/>
                <a:gd name="T32" fmla="*/ 19 w 29"/>
                <a:gd name="T33" fmla="*/ 74 h 79"/>
                <a:gd name="T34" fmla="*/ 29 w 29"/>
                <a:gd name="T35" fmla="*/ 79 h 79"/>
                <a:gd name="T36" fmla="*/ 29 w 29"/>
                <a:gd name="T37" fmla="*/ 74 h 79"/>
                <a:gd name="T38" fmla="*/ 29 w 29"/>
                <a:gd name="T39" fmla="*/ 68 h 79"/>
                <a:gd name="T40" fmla="*/ 29 w 29"/>
                <a:gd name="T41" fmla="*/ 68 h 79"/>
                <a:gd name="T42" fmla="*/ 29 w 29"/>
                <a:gd name="T43" fmla="*/ 62 h 79"/>
                <a:gd name="T44" fmla="*/ 19 w 29"/>
                <a:gd name="T45" fmla="*/ 57 h 79"/>
                <a:gd name="T46" fmla="*/ 19 w 29"/>
                <a:gd name="T47" fmla="*/ 57 h 79"/>
                <a:gd name="T48" fmla="*/ 19 w 29"/>
                <a:gd name="T49" fmla="*/ 51 h 79"/>
                <a:gd name="T50" fmla="*/ 19 w 29"/>
                <a:gd name="T51" fmla="*/ 45 h 79"/>
                <a:gd name="T52" fmla="*/ 19 w 29"/>
                <a:gd name="T53" fmla="*/ 40 h 79"/>
                <a:gd name="T54" fmla="*/ 19 w 29"/>
                <a:gd name="T55" fmla="*/ 40 h 79"/>
                <a:gd name="T56" fmla="*/ 10 w 29"/>
                <a:gd name="T57" fmla="*/ 34 h 79"/>
                <a:gd name="T58" fmla="*/ 10 w 29"/>
                <a:gd name="T59" fmla="*/ 29 h 79"/>
                <a:gd name="T60" fmla="*/ 10 w 29"/>
                <a:gd name="T61" fmla="*/ 23 h 79"/>
                <a:gd name="T62" fmla="*/ 10 w 29"/>
                <a:gd name="T63" fmla="*/ 17 h 79"/>
                <a:gd name="T64" fmla="*/ 10 w 29"/>
                <a:gd name="T65" fmla="*/ 12 h 79"/>
                <a:gd name="T66" fmla="*/ 10 w 29"/>
                <a:gd name="T67" fmla="*/ 6 h 79"/>
                <a:gd name="T68" fmla="*/ 10 w 29"/>
                <a:gd name="T69" fmla="*/ 0 h 79"/>
                <a:gd name="T70" fmla="*/ 10 w 29"/>
                <a:gd name="T71" fmla="*/ 0 h 79"/>
                <a:gd name="T72" fmla="*/ 10 w 29"/>
                <a:gd name="T73" fmla="*/ 0 h 79"/>
                <a:gd name="T74" fmla="*/ 0 w 29"/>
                <a:gd name="T75" fmla="*/ 0 h 79"/>
                <a:gd name="T76" fmla="*/ 0 w 29"/>
                <a:gd name="T77" fmla="*/ 0 h 79"/>
                <a:gd name="T78" fmla="*/ 0 w 29"/>
                <a:gd name="T79" fmla="*/ 0 h 79"/>
                <a:gd name="T80" fmla="*/ 0 w 29"/>
                <a:gd name="T81" fmla="*/ 6 h 7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9"/>
                <a:gd name="T124" fmla="*/ 0 h 79"/>
                <a:gd name="T125" fmla="*/ 29 w 29"/>
                <a:gd name="T126" fmla="*/ 79 h 7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9" h="79">
                  <a:moveTo>
                    <a:pt x="0" y="6"/>
                  </a:moveTo>
                  <a:lnTo>
                    <a:pt x="0" y="6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0" y="23"/>
                  </a:lnTo>
                  <a:lnTo>
                    <a:pt x="10" y="29"/>
                  </a:lnTo>
                  <a:lnTo>
                    <a:pt x="10" y="34"/>
                  </a:lnTo>
                  <a:lnTo>
                    <a:pt x="10" y="40"/>
                  </a:lnTo>
                  <a:lnTo>
                    <a:pt x="10" y="45"/>
                  </a:lnTo>
                  <a:lnTo>
                    <a:pt x="10" y="51"/>
                  </a:lnTo>
                  <a:lnTo>
                    <a:pt x="19" y="57"/>
                  </a:lnTo>
                  <a:lnTo>
                    <a:pt x="19" y="62"/>
                  </a:lnTo>
                  <a:lnTo>
                    <a:pt x="19" y="68"/>
                  </a:lnTo>
                  <a:lnTo>
                    <a:pt x="19" y="74"/>
                  </a:lnTo>
                  <a:lnTo>
                    <a:pt x="29" y="79"/>
                  </a:lnTo>
                  <a:lnTo>
                    <a:pt x="29" y="74"/>
                  </a:lnTo>
                  <a:lnTo>
                    <a:pt x="29" y="68"/>
                  </a:lnTo>
                  <a:lnTo>
                    <a:pt x="29" y="62"/>
                  </a:lnTo>
                  <a:lnTo>
                    <a:pt x="19" y="57"/>
                  </a:lnTo>
                  <a:lnTo>
                    <a:pt x="19" y="51"/>
                  </a:lnTo>
                  <a:lnTo>
                    <a:pt x="19" y="45"/>
                  </a:lnTo>
                  <a:lnTo>
                    <a:pt x="19" y="40"/>
                  </a:lnTo>
                  <a:lnTo>
                    <a:pt x="10" y="34"/>
                  </a:lnTo>
                  <a:lnTo>
                    <a:pt x="10" y="29"/>
                  </a:lnTo>
                  <a:lnTo>
                    <a:pt x="10" y="23"/>
                  </a:lnTo>
                  <a:lnTo>
                    <a:pt x="10" y="17"/>
                  </a:lnTo>
                  <a:lnTo>
                    <a:pt x="10" y="12"/>
                  </a:lnTo>
                  <a:lnTo>
                    <a:pt x="10" y="6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" name="Freeform 129"/>
            <p:cNvSpPr>
              <a:spLocks/>
            </p:cNvSpPr>
            <p:nvPr/>
          </p:nvSpPr>
          <p:spPr bwMode="auto">
            <a:xfrm>
              <a:off x="4533" y="3773"/>
              <a:ext cx="20" cy="62"/>
            </a:xfrm>
            <a:custGeom>
              <a:avLst/>
              <a:gdLst>
                <a:gd name="T0" fmla="*/ 0 w 20"/>
                <a:gd name="T1" fmla="*/ 0 h 62"/>
                <a:gd name="T2" fmla="*/ 0 w 20"/>
                <a:gd name="T3" fmla="*/ 6 h 62"/>
                <a:gd name="T4" fmla="*/ 0 w 20"/>
                <a:gd name="T5" fmla="*/ 11 h 62"/>
                <a:gd name="T6" fmla="*/ 0 w 20"/>
                <a:gd name="T7" fmla="*/ 17 h 62"/>
                <a:gd name="T8" fmla="*/ 0 w 20"/>
                <a:gd name="T9" fmla="*/ 28 h 62"/>
                <a:gd name="T10" fmla="*/ 0 w 20"/>
                <a:gd name="T11" fmla="*/ 34 h 62"/>
                <a:gd name="T12" fmla="*/ 0 w 20"/>
                <a:gd name="T13" fmla="*/ 39 h 62"/>
                <a:gd name="T14" fmla="*/ 10 w 20"/>
                <a:gd name="T15" fmla="*/ 51 h 62"/>
                <a:gd name="T16" fmla="*/ 10 w 20"/>
                <a:gd name="T17" fmla="*/ 62 h 62"/>
                <a:gd name="T18" fmla="*/ 20 w 20"/>
                <a:gd name="T19" fmla="*/ 56 h 62"/>
                <a:gd name="T20" fmla="*/ 10 w 20"/>
                <a:gd name="T21" fmla="*/ 51 h 62"/>
                <a:gd name="T22" fmla="*/ 10 w 20"/>
                <a:gd name="T23" fmla="*/ 39 h 62"/>
                <a:gd name="T24" fmla="*/ 10 w 20"/>
                <a:gd name="T25" fmla="*/ 34 h 62"/>
                <a:gd name="T26" fmla="*/ 10 w 20"/>
                <a:gd name="T27" fmla="*/ 23 h 62"/>
                <a:gd name="T28" fmla="*/ 10 w 20"/>
                <a:gd name="T29" fmla="*/ 17 h 62"/>
                <a:gd name="T30" fmla="*/ 0 w 20"/>
                <a:gd name="T31" fmla="*/ 11 h 62"/>
                <a:gd name="T32" fmla="*/ 0 w 20"/>
                <a:gd name="T33" fmla="*/ 6 h 62"/>
                <a:gd name="T34" fmla="*/ 0 w 20"/>
                <a:gd name="T35" fmla="*/ 0 h 62"/>
                <a:gd name="T36" fmla="*/ 0 w 20"/>
                <a:gd name="T37" fmla="*/ 0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"/>
                <a:gd name="T58" fmla="*/ 0 h 62"/>
                <a:gd name="T59" fmla="*/ 20 w 20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0" h="62">
                  <a:moveTo>
                    <a:pt x="0" y="0"/>
                  </a:moveTo>
                  <a:lnTo>
                    <a:pt x="0" y="6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0" y="39"/>
                  </a:lnTo>
                  <a:lnTo>
                    <a:pt x="10" y="51"/>
                  </a:lnTo>
                  <a:lnTo>
                    <a:pt x="10" y="62"/>
                  </a:lnTo>
                  <a:lnTo>
                    <a:pt x="20" y="56"/>
                  </a:lnTo>
                  <a:lnTo>
                    <a:pt x="10" y="51"/>
                  </a:lnTo>
                  <a:lnTo>
                    <a:pt x="10" y="39"/>
                  </a:lnTo>
                  <a:lnTo>
                    <a:pt x="10" y="34"/>
                  </a:lnTo>
                  <a:lnTo>
                    <a:pt x="10" y="23"/>
                  </a:lnTo>
                  <a:lnTo>
                    <a:pt x="10" y="17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" name="Freeform 130"/>
            <p:cNvSpPr>
              <a:spLocks/>
            </p:cNvSpPr>
            <p:nvPr/>
          </p:nvSpPr>
          <p:spPr bwMode="auto">
            <a:xfrm>
              <a:off x="4533" y="3767"/>
              <a:ext cx="1" cy="6"/>
            </a:xfrm>
            <a:custGeom>
              <a:avLst/>
              <a:gdLst>
                <a:gd name="T0" fmla="*/ 0 w 1"/>
                <a:gd name="T1" fmla="*/ 6 h 6"/>
                <a:gd name="T2" fmla="*/ 0 w 1"/>
                <a:gd name="T3" fmla="*/ 0 h 6"/>
                <a:gd name="T4" fmla="*/ 0 w 1"/>
                <a:gd name="T5" fmla="*/ 0 h 6"/>
                <a:gd name="T6" fmla="*/ 0 w 1"/>
                <a:gd name="T7" fmla="*/ 0 h 6"/>
                <a:gd name="T8" fmla="*/ 0 w 1"/>
                <a:gd name="T9" fmla="*/ 6 h 6"/>
                <a:gd name="T10" fmla="*/ 0 w 1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6"/>
                  </a:move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" name="Freeform 131"/>
            <p:cNvSpPr>
              <a:spLocks/>
            </p:cNvSpPr>
            <p:nvPr/>
          </p:nvSpPr>
          <p:spPr bwMode="auto">
            <a:xfrm>
              <a:off x="4562" y="3824"/>
              <a:ext cx="10" cy="1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0 w 10"/>
                <a:gd name="T5" fmla="*/ 0 h 1"/>
                <a:gd name="T6" fmla="*/ 0 w 10"/>
                <a:gd name="T7" fmla="*/ 0 h 1"/>
                <a:gd name="T8" fmla="*/ 10 w 10"/>
                <a:gd name="T9" fmla="*/ 0 h 1"/>
                <a:gd name="T10" fmla="*/ 0 w 10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1"/>
                <a:gd name="T20" fmla="*/ 10 w 10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" name="Freeform 132"/>
            <p:cNvSpPr>
              <a:spLocks/>
            </p:cNvSpPr>
            <p:nvPr/>
          </p:nvSpPr>
          <p:spPr bwMode="auto">
            <a:xfrm>
              <a:off x="4543" y="3745"/>
              <a:ext cx="29" cy="79"/>
            </a:xfrm>
            <a:custGeom>
              <a:avLst/>
              <a:gdLst>
                <a:gd name="T0" fmla="*/ 0 w 29"/>
                <a:gd name="T1" fmla="*/ 0 h 79"/>
                <a:gd name="T2" fmla="*/ 0 w 29"/>
                <a:gd name="T3" fmla="*/ 0 h 79"/>
                <a:gd name="T4" fmla="*/ 0 w 29"/>
                <a:gd name="T5" fmla="*/ 5 h 79"/>
                <a:gd name="T6" fmla="*/ 0 w 29"/>
                <a:gd name="T7" fmla="*/ 11 h 79"/>
                <a:gd name="T8" fmla="*/ 0 w 29"/>
                <a:gd name="T9" fmla="*/ 11 h 79"/>
                <a:gd name="T10" fmla="*/ 0 w 29"/>
                <a:gd name="T11" fmla="*/ 17 h 79"/>
                <a:gd name="T12" fmla="*/ 0 w 29"/>
                <a:gd name="T13" fmla="*/ 22 h 79"/>
                <a:gd name="T14" fmla="*/ 10 w 29"/>
                <a:gd name="T15" fmla="*/ 22 h 79"/>
                <a:gd name="T16" fmla="*/ 10 w 29"/>
                <a:gd name="T17" fmla="*/ 28 h 79"/>
                <a:gd name="T18" fmla="*/ 10 w 29"/>
                <a:gd name="T19" fmla="*/ 34 h 79"/>
                <a:gd name="T20" fmla="*/ 10 w 29"/>
                <a:gd name="T21" fmla="*/ 39 h 79"/>
                <a:gd name="T22" fmla="*/ 10 w 29"/>
                <a:gd name="T23" fmla="*/ 45 h 79"/>
                <a:gd name="T24" fmla="*/ 10 w 29"/>
                <a:gd name="T25" fmla="*/ 51 h 79"/>
                <a:gd name="T26" fmla="*/ 10 w 29"/>
                <a:gd name="T27" fmla="*/ 56 h 79"/>
                <a:gd name="T28" fmla="*/ 10 w 29"/>
                <a:gd name="T29" fmla="*/ 56 h 79"/>
                <a:gd name="T30" fmla="*/ 19 w 29"/>
                <a:gd name="T31" fmla="*/ 67 h 79"/>
                <a:gd name="T32" fmla="*/ 19 w 29"/>
                <a:gd name="T33" fmla="*/ 73 h 79"/>
                <a:gd name="T34" fmla="*/ 19 w 29"/>
                <a:gd name="T35" fmla="*/ 79 h 79"/>
                <a:gd name="T36" fmla="*/ 29 w 29"/>
                <a:gd name="T37" fmla="*/ 79 h 79"/>
                <a:gd name="T38" fmla="*/ 19 w 29"/>
                <a:gd name="T39" fmla="*/ 67 h 79"/>
                <a:gd name="T40" fmla="*/ 19 w 29"/>
                <a:gd name="T41" fmla="*/ 62 h 79"/>
                <a:gd name="T42" fmla="*/ 19 w 29"/>
                <a:gd name="T43" fmla="*/ 56 h 79"/>
                <a:gd name="T44" fmla="*/ 19 w 29"/>
                <a:gd name="T45" fmla="*/ 51 h 79"/>
                <a:gd name="T46" fmla="*/ 19 w 29"/>
                <a:gd name="T47" fmla="*/ 45 h 79"/>
                <a:gd name="T48" fmla="*/ 19 w 29"/>
                <a:gd name="T49" fmla="*/ 39 h 79"/>
                <a:gd name="T50" fmla="*/ 19 w 29"/>
                <a:gd name="T51" fmla="*/ 34 h 79"/>
                <a:gd name="T52" fmla="*/ 10 w 29"/>
                <a:gd name="T53" fmla="*/ 34 h 79"/>
                <a:gd name="T54" fmla="*/ 10 w 29"/>
                <a:gd name="T55" fmla="*/ 28 h 79"/>
                <a:gd name="T56" fmla="*/ 10 w 29"/>
                <a:gd name="T57" fmla="*/ 22 h 79"/>
                <a:gd name="T58" fmla="*/ 10 w 29"/>
                <a:gd name="T59" fmla="*/ 22 h 79"/>
                <a:gd name="T60" fmla="*/ 10 w 29"/>
                <a:gd name="T61" fmla="*/ 17 h 79"/>
                <a:gd name="T62" fmla="*/ 10 w 29"/>
                <a:gd name="T63" fmla="*/ 11 h 79"/>
                <a:gd name="T64" fmla="*/ 10 w 29"/>
                <a:gd name="T65" fmla="*/ 11 h 79"/>
                <a:gd name="T66" fmla="*/ 10 w 29"/>
                <a:gd name="T67" fmla="*/ 5 h 79"/>
                <a:gd name="T68" fmla="*/ 10 w 29"/>
                <a:gd name="T69" fmla="*/ 0 h 79"/>
                <a:gd name="T70" fmla="*/ 10 w 29"/>
                <a:gd name="T71" fmla="*/ 0 h 79"/>
                <a:gd name="T72" fmla="*/ 10 w 29"/>
                <a:gd name="T73" fmla="*/ 0 h 79"/>
                <a:gd name="T74" fmla="*/ 10 w 29"/>
                <a:gd name="T75" fmla="*/ 0 h 79"/>
                <a:gd name="T76" fmla="*/ 10 w 29"/>
                <a:gd name="T77" fmla="*/ 0 h 79"/>
                <a:gd name="T78" fmla="*/ 10 w 29"/>
                <a:gd name="T79" fmla="*/ 0 h 79"/>
                <a:gd name="T80" fmla="*/ 0 w 29"/>
                <a:gd name="T81" fmla="*/ 0 h 79"/>
                <a:gd name="T82" fmla="*/ 0 w 29"/>
                <a:gd name="T83" fmla="*/ 0 h 7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9"/>
                <a:gd name="T127" fmla="*/ 0 h 79"/>
                <a:gd name="T128" fmla="*/ 29 w 29"/>
                <a:gd name="T129" fmla="*/ 79 h 7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9" h="79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0" y="22"/>
                  </a:lnTo>
                  <a:lnTo>
                    <a:pt x="10" y="22"/>
                  </a:lnTo>
                  <a:lnTo>
                    <a:pt x="10" y="28"/>
                  </a:lnTo>
                  <a:lnTo>
                    <a:pt x="10" y="34"/>
                  </a:lnTo>
                  <a:lnTo>
                    <a:pt x="10" y="39"/>
                  </a:lnTo>
                  <a:lnTo>
                    <a:pt x="10" y="45"/>
                  </a:lnTo>
                  <a:lnTo>
                    <a:pt x="10" y="51"/>
                  </a:lnTo>
                  <a:lnTo>
                    <a:pt x="10" y="56"/>
                  </a:lnTo>
                  <a:lnTo>
                    <a:pt x="19" y="67"/>
                  </a:lnTo>
                  <a:lnTo>
                    <a:pt x="19" y="73"/>
                  </a:lnTo>
                  <a:lnTo>
                    <a:pt x="19" y="79"/>
                  </a:lnTo>
                  <a:lnTo>
                    <a:pt x="29" y="79"/>
                  </a:lnTo>
                  <a:lnTo>
                    <a:pt x="19" y="67"/>
                  </a:lnTo>
                  <a:lnTo>
                    <a:pt x="19" y="62"/>
                  </a:lnTo>
                  <a:lnTo>
                    <a:pt x="19" y="56"/>
                  </a:lnTo>
                  <a:lnTo>
                    <a:pt x="19" y="51"/>
                  </a:lnTo>
                  <a:lnTo>
                    <a:pt x="19" y="45"/>
                  </a:lnTo>
                  <a:lnTo>
                    <a:pt x="19" y="39"/>
                  </a:lnTo>
                  <a:lnTo>
                    <a:pt x="19" y="34"/>
                  </a:lnTo>
                  <a:lnTo>
                    <a:pt x="10" y="34"/>
                  </a:lnTo>
                  <a:lnTo>
                    <a:pt x="10" y="28"/>
                  </a:lnTo>
                  <a:lnTo>
                    <a:pt x="10" y="22"/>
                  </a:lnTo>
                  <a:lnTo>
                    <a:pt x="10" y="17"/>
                  </a:lnTo>
                  <a:lnTo>
                    <a:pt x="10" y="11"/>
                  </a:lnTo>
                  <a:lnTo>
                    <a:pt x="10" y="5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" name="Freeform 133"/>
            <p:cNvSpPr>
              <a:spLocks/>
            </p:cNvSpPr>
            <p:nvPr/>
          </p:nvSpPr>
          <p:spPr bwMode="auto">
            <a:xfrm>
              <a:off x="4543" y="3688"/>
              <a:ext cx="19" cy="57"/>
            </a:xfrm>
            <a:custGeom>
              <a:avLst/>
              <a:gdLst>
                <a:gd name="T0" fmla="*/ 19 w 19"/>
                <a:gd name="T1" fmla="*/ 0 h 57"/>
                <a:gd name="T2" fmla="*/ 19 w 19"/>
                <a:gd name="T3" fmla="*/ 12 h 57"/>
                <a:gd name="T4" fmla="*/ 19 w 19"/>
                <a:gd name="T5" fmla="*/ 17 h 57"/>
                <a:gd name="T6" fmla="*/ 10 w 19"/>
                <a:gd name="T7" fmla="*/ 23 h 57"/>
                <a:gd name="T8" fmla="*/ 10 w 19"/>
                <a:gd name="T9" fmla="*/ 29 h 57"/>
                <a:gd name="T10" fmla="*/ 10 w 19"/>
                <a:gd name="T11" fmla="*/ 34 h 57"/>
                <a:gd name="T12" fmla="*/ 10 w 19"/>
                <a:gd name="T13" fmla="*/ 45 h 57"/>
                <a:gd name="T14" fmla="*/ 10 w 19"/>
                <a:gd name="T15" fmla="*/ 51 h 57"/>
                <a:gd name="T16" fmla="*/ 0 w 19"/>
                <a:gd name="T17" fmla="*/ 57 h 57"/>
                <a:gd name="T18" fmla="*/ 10 w 19"/>
                <a:gd name="T19" fmla="*/ 57 h 57"/>
                <a:gd name="T20" fmla="*/ 10 w 19"/>
                <a:gd name="T21" fmla="*/ 51 h 57"/>
                <a:gd name="T22" fmla="*/ 10 w 19"/>
                <a:gd name="T23" fmla="*/ 45 h 57"/>
                <a:gd name="T24" fmla="*/ 19 w 19"/>
                <a:gd name="T25" fmla="*/ 40 h 57"/>
                <a:gd name="T26" fmla="*/ 19 w 19"/>
                <a:gd name="T27" fmla="*/ 34 h 57"/>
                <a:gd name="T28" fmla="*/ 19 w 19"/>
                <a:gd name="T29" fmla="*/ 23 h 57"/>
                <a:gd name="T30" fmla="*/ 19 w 19"/>
                <a:gd name="T31" fmla="*/ 17 h 57"/>
                <a:gd name="T32" fmla="*/ 19 w 19"/>
                <a:gd name="T33" fmla="*/ 12 h 57"/>
                <a:gd name="T34" fmla="*/ 19 w 19"/>
                <a:gd name="T35" fmla="*/ 0 h 57"/>
                <a:gd name="T36" fmla="*/ 19 w 19"/>
                <a:gd name="T37" fmla="*/ 0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9"/>
                <a:gd name="T58" fmla="*/ 0 h 57"/>
                <a:gd name="T59" fmla="*/ 19 w 19"/>
                <a:gd name="T60" fmla="*/ 57 h 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9" h="57">
                  <a:moveTo>
                    <a:pt x="19" y="0"/>
                  </a:moveTo>
                  <a:lnTo>
                    <a:pt x="19" y="12"/>
                  </a:lnTo>
                  <a:lnTo>
                    <a:pt x="19" y="17"/>
                  </a:lnTo>
                  <a:lnTo>
                    <a:pt x="10" y="23"/>
                  </a:lnTo>
                  <a:lnTo>
                    <a:pt x="10" y="29"/>
                  </a:lnTo>
                  <a:lnTo>
                    <a:pt x="10" y="34"/>
                  </a:lnTo>
                  <a:lnTo>
                    <a:pt x="10" y="45"/>
                  </a:lnTo>
                  <a:lnTo>
                    <a:pt x="10" y="51"/>
                  </a:lnTo>
                  <a:lnTo>
                    <a:pt x="0" y="57"/>
                  </a:lnTo>
                  <a:lnTo>
                    <a:pt x="10" y="57"/>
                  </a:lnTo>
                  <a:lnTo>
                    <a:pt x="10" y="51"/>
                  </a:lnTo>
                  <a:lnTo>
                    <a:pt x="10" y="45"/>
                  </a:lnTo>
                  <a:lnTo>
                    <a:pt x="19" y="40"/>
                  </a:lnTo>
                  <a:lnTo>
                    <a:pt x="19" y="34"/>
                  </a:lnTo>
                  <a:lnTo>
                    <a:pt x="19" y="23"/>
                  </a:lnTo>
                  <a:lnTo>
                    <a:pt x="19" y="17"/>
                  </a:lnTo>
                  <a:lnTo>
                    <a:pt x="19" y="12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" name="Freeform 134"/>
            <p:cNvSpPr>
              <a:spLocks/>
            </p:cNvSpPr>
            <p:nvPr/>
          </p:nvSpPr>
          <p:spPr bwMode="auto">
            <a:xfrm>
              <a:off x="4562" y="3688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1"/>
                <a:gd name="T20" fmla="*/ 1 w 1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" name="Freeform 135"/>
            <p:cNvSpPr>
              <a:spLocks/>
            </p:cNvSpPr>
            <p:nvPr/>
          </p:nvSpPr>
          <p:spPr bwMode="auto">
            <a:xfrm>
              <a:off x="4572" y="3756"/>
              <a:ext cx="10" cy="6"/>
            </a:xfrm>
            <a:custGeom>
              <a:avLst/>
              <a:gdLst>
                <a:gd name="T0" fmla="*/ 0 w 10"/>
                <a:gd name="T1" fmla="*/ 0 h 6"/>
                <a:gd name="T2" fmla="*/ 0 w 10"/>
                <a:gd name="T3" fmla="*/ 6 h 6"/>
                <a:gd name="T4" fmla="*/ 10 w 10"/>
                <a:gd name="T5" fmla="*/ 6 h 6"/>
                <a:gd name="T6" fmla="*/ 10 w 10"/>
                <a:gd name="T7" fmla="*/ 0 h 6"/>
                <a:gd name="T8" fmla="*/ 10 w 10"/>
                <a:gd name="T9" fmla="*/ 0 h 6"/>
                <a:gd name="T10" fmla="*/ 0 w 1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0"/>
                  </a:moveTo>
                  <a:lnTo>
                    <a:pt x="0" y="6"/>
                  </a:lnTo>
                  <a:lnTo>
                    <a:pt x="10" y="6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" name="Freeform 136"/>
            <p:cNvSpPr>
              <a:spLocks/>
            </p:cNvSpPr>
            <p:nvPr/>
          </p:nvSpPr>
          <p:spPr bwMode="auto">
            <a:xfrm>
              <a:off x="4572" y="3683"/>
              <a:ext cx="10" cy="73"/>
            </a:xfrm>
            <a:custGeom>
              <a:avLst/>
              <a:gdLst>
                <a:gd name="T0" fmla="*/ 10 w 10"/>
                <a:gd name="T1" fmla="*/ 0 h 73"/>
                <a:gd name="T2" fmla="*/ 10 w 10"/>
                <a:gd name="T3" fmla="*/ 0 h 73"/>
                <a:gd name="T4" fmla="*/ 10 w 10"/>
                <a:gd name="T5" fmla="*/ 5 h 73"/>
                <a:gd name="T6" fmla="*/ 10 w 10"/>
                <a:gd name="T7" fmla="*/ 11 h 73"/>
                <a:gd name="T8" fmla="*/ 0 w 10"/>
                <a:gd name="T9" fmla="*/ 17 h 73"/>
                <a:gd name="T10" fmla="*/ 0 w 10"/>
                <a:gd name="T11" fmla="*/ 17 h 73"/>
                <a:gd name="T12" fmla="*/ 0 w 10"/>
                <a:gd name="T13" fmla="*/ 22 h 73"/>
                <a:gd name="T14" fmla="*/ 0 w 10"/>
                <a:gd name="T15" fmla="*/ 28 h 73"/>
                <a:gd name="T16" fmla="*/ 0 w 10"/>
                <a:gd name="T17" fmla="*/ 28 h 73"/>
                <a:gd name="T18" fmla="*/ 0 w 10"/>
                <a:gd name="T19" fmla="*/ 34 h 73"/>
                <a:gd name="T20" fmla="*/ 0 w 10"/>
                <a:gd name="T21" fmla="*/ 34 h 73"/>
                <a:gd name="T22" fmla="*/ 0 w 10"/>
                <a:gd name="T23" fmla="*/ 39 h 73"/>
                <a:gd name="T24" fmla="*/ 0 w 10"/>
                <a:gd name="T25" fmla="*/ 45 h 73"/>
                <a:gd name="T26" fmla="*/ 0 w 10"/>
                <a:gd name="T27" fmla="*/ 50 h 73"/>
                <a:gd name="T28" fmla="*/ 0 w 10"/>
                <a:gd name="T29" fmla="*/ 56 h 73"/>
                <a:gd name="T30" fmla="*/ 0 w 10"/>
                <a:gd name="T31" fmla="*/ 62 h 73"/>
                <a:gd name="T32" fmla="*/ 0 w 10"/>
                <a:gd name="T33" fmla="*/ 67 h 73"/>
                <a:gd name="T34" fmla="*/ 0 w 10"/>
                <a:gd name="T35" fmla="*/ 73 h 73"/>
                <a:gd name="T36" fmla="*/ 10 w 10"/>
                <a:gd name="T37" fmla="*/ 73 h 73"/>
                <a:gd name="T38" fmla="*/ 10 w 10"/>
                <a:gd name="T39" fmla="*/ 67 h 73"/>
                <a:gd name="T40" fmla="*/ 10 w 10"/>
                <a:gd name="T41" fmla="*/ 62 h 73"/>
                <a:gd name="T42" fmla="*/ 10 w 10"/>
                <a:gd name="T43" fmla="*/ 56 h 73"/>
                <a:gd name="T44" fmla="*/ 0 w 10"/>
                <a:gd name="T45" fmla="*/ 50 h 73"/>
                <a:gd name="T46" fmla="*/ 0 w 10"/>
                <a:gd name="T47" fmla="*/ 45 h 73"/>
                <a:gd name="T48" fmla="*/ 0 w 10"/>
                <a:gd name="T49" fmla="*/ 39 h 73"/>
                <a:gd name="T50" fmla="*/ 10 w 10"/>
                <a:gd name="T51" fmla="*/ 39 h 73"/>
                <a:gd name="T52" fmla="*/ 10 w 10"/>
                <a:gd name="T53" fmla="*/ 34 h 73"/>
                <a:gd name="T54" fmla="*/ 10 w 10"/>
                <a:gd name="T55" fmla="*/ 34 h 73"/>
                <a:gd name="T56" fmla="*/ 10 w 10"/>
                <a:gd name="T57" fmla="*/ 28 h 73"/>
                <a:gd name="T58" fmla="*/ 10 w 10"/>
                <a:gd name="T59" fmla="*/ 22 h 73"/>
                <a:gd name="T60" fmla="*/ 10 w 10"/>
                <a:gd name="T61" fmla="*/ 22 h 73"/>
                <a:gd name="T62" fmla="*/ 10 w 10"/>
                <a:gd name="T63" fmla="*/ 17 h 73"/>
                <a:gd name="T64" fmla="*/ 10 w 10"/>
                <a:gd name="T65" fmla="*/ 11 h 73"/>
                <a:gd name="T66" fmla="*/ 10 w 10"/>
                <a:gd name="T67" fmla="*/ 11 h 73"/>
                <a:gd name="T68" fmla="*/ 10 w 10"/>
                <a:gd name="T69" fmla="*/ 5 h 73"/>
                <a:gd name="T70" fmla="*/ 10 w 10"/>
                <a:gd name="T71" fmla="*/ 5 h 73"/>
                <a:gd name="T72" fmla="*/ 10 w 10"/>
                <a:gd name="T73" fmla="*/ 5 h 73"/>
                <a:gd name="T74" fmla="*/ 10 w 10"/>
                <a:gd name="T75" fmla="*/ 0 h 73"/>
                <a:gd name="T76" fmla="*/ 10 w 10"/>
                <a:gd name="T77" fmla="*/ 0 h 73"/>
                <a:gd name="T78" fmla="*/ 10 w 10"/>
                <a:gd name="T79" fmla="*/ 0 h 73"/>
                <a:gd name="T80" fmla="*/ 10 w 10"/>
                <a:gd name="T81" fmla="*/ 0 h 7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"/>
                <a:gd name="T124" fmla="*/ 0 h 73"/>
                <a:gd name="T125" fmla="*/ 10 w 10"/>
                <a:gd name="T126" fmla="*/ 73 h 7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" h="73">
                  <a:moveTo>
                    <a:pt x="10" y="0"/>
                  </a:moveTo>
                  <a:lnTo>
                    <a:pt x="10" y="0"/>
                  </a:lnTo>
                  <a:lnTo>
                    <a:pt x="10" y="5"/>
                  </a:lnTo>
                  <a:lnTo>
                    <a:pt x="10" y="11"/>
                  </a:lnTo>
                  <a:lnTo>
                    <a:pt x="0" y="17"/>
                  </a:lnTo>
                  <a:lnTo>
                    <a:pt x="0" y="22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0" y="39"/>
                  </a:lnTo>
                  <a:lnTo>
                    <a:pt x="0" y="45"/>
                  </a:lnTo>
                  <a:lnTo>
                    <a:pt x="0" y="50"/>
                  </a:lnTo>
                  <a:lnTo>
                    <a:pt x="0" y="56"/>
                  </a:lnTo>
                  <a:lnTo>
                    <a:pt x="0" y="62"/>
                  </a:lnTo>
                  <a:lnTo>
                    <a:pt x="0" y="67"/>
                  </a:lnTo>
                  <a:lnTo>
                    <a:pt x="0" y="73"/>
                  </a:lnTo>
                  <a:lnTo>
                    <a:pt x="10" y="73"/>
                  </a:lnTo>
                  <a:lnTo>
                    <a:pt x="10" y="67"/>
                  </a:lnTo>
                  <a:lnTo>
                    <a:pt x="10" y="62"/>
                  </a:lnTo>
                  <a:lnTo>
                    <a:pt x="10" y="56"/>
                  </a:lnTo>
                  <a:lnTo>
                    <a:pt x="0" y="50"/>
                  </a:lnTo>
                  <a:lnTo>
                    <a:pt x="0" y="45"/>
                  </a:lnTo>
                  <a:lnTo>
                    <a:pt x="0" y="39"/>
                  </a:lnTo>
                  <a:lnTo>
                    <a:pt x="10" y="39"/>
                  </a:lnTo>
                  <a:lnTo>
                    <a:pt x="10" y="34"/>
                  </a:lnTo>
                  <a:lnTo>
                    <a:pt x="10" y="28"/>
                  </a:lnTo>
                  <a:lnTo>
                    <a:pt x="10" y="22"/>
                  </a:lnTo>
                  <a:lnTo>
                    <a:pt x="10" y="17"/>
                  </a:lnTo>
                  <a:lnTo>
                    <a:pt x="10" y="11"/>
                  </a:lnTo>
                  <a:lnTo>
                    <a:pt x="1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" name="Freeform 137"/>
            <p:cNvSpPr>
              <a:spLocks/>
            </p:cNvSpPr>
            <p:nvPr/>
          </p:nvSpPr>
          <p:spPr bwMode="auto">
            <a:xfrm>
              <a:off x="4582" y="3638"/>
              <a:ext cx="20" cy="50"/>
            </a:xfrm>
            <a:custGeom>
              <a:avLst/>
              <a:gdLst>
                <a:gd name="T0" fmla="*/ 20 w 20"/>
                <a:gd name="T1" fmla="*/ 0 h 50"/>
                <a:gd name="T2" fmla="*/ 10 w 20"/>
                <a:gd name="T3" fmla="*/ 5 h 50"/>
                <a:gd name="T4" fmla="*/ 10 w 20"/>
                <a:gd name="T5" fmla="*/ 11 h 50"/>
                <a:gd name="T6" fmla="*/ 10 w 20"/>
                <a:gd name="T7" fmla="*/ 17 h 50"/>
                <a:gd name="T8" fmla="*/ 10 w 20"/>
                <a:gd name="T9" fmla="*/ 17 h 50"/>
                <a:gd name="T10" fmla="*/ 0 w 20"/>
                <a:gd name="T11" fmla="*/ 22 h 50"/>
                <a:gd name="T12" fmla="*/ 0 w 20"/>
                <a:gd name="T13" fmla="*/ 28 h 50"/>
                <a:gd name="T14" fmla="*/ 0 w 20"/>
                <a:gd name="T15" fmla="*/ 39 h 50"/>
                <a:gd name="T16" fmla="*/ 0 w 20"/>
                <a:gd name="T17" fmla="*/ 45 h 50"/>
                <a:gd name="T18" fmla="*/ 0 w 20"/>
                <a:gd name="T19" fmla="*/ 50 h 50"/>
                <a:gd name="T20" fmla="*/ 10 w 20"/>
                <a:gd name="T21" fmla="*/ 39 h 50"/>
                <a:gd name="T22" fmla="*/ 10 w 20"/>
                <a:gd name="T23" fmla="*/ 33 h 50"/>
                <a:gd name="T24" fmla="*/ 10 w 20"/>
                <a:gd name="T25" fmla="*/ 28 h 50"/>
                <a:gd name="T26" fmla="*/ 10 w 20"/>
                <a:gd name="T27" fmla="*/ 22 h 50"/>
                <a:gd name="T28" fmla="*/ 20 w 20"/>
                <a:gd name="T29" fmla="*/ 17 h 50"/>
                <a:gd name="T30" fmla="*/ 20 w 20"/>
                <a:gd name="T31" fmla="*/ 11 h 50"/>
                <a:gd name="T32" fmla="*/ 20 w 20"/>
                <a:gd name="T33" fmla="*/ 5 h 50"/>
                <a:gd name="T34" fmla="*/ 20 w 20"/>
                <a:gd name="T35" fmla="*/ 0 h 50"/>
                <a:gd name="T36" fmla="*/ 20 w 20"/>
                <a:gd name="T37" fmla="*/ 0 h 5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"/>
                <a:gd name="T58" fmla="*/ 0 h 50"/>
                <a:gd name="T59" fmla="*/ 20 w 20"/>
                <a:gd name="T60" fmla="*/ 50 h 5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0" h="50">
                  <a:moveTo>
                    <a:pt x="20" y="0"/>
                  </a:moveTo>
                  <a:lnTo>
                    <a:pt x="10" y="5"/>
                  </a:lnTo>
                  <a:lnTo>
                    <a:pt x="10" y="11"/>
                  </a:lnTo>
                  <a:lnTo>
                    <a:pt x="10" y="17"/>
                  </a:lnTo>
                  <a:lnTo>
                    <a:pt x="0" y="22"/>
                  </a:lnTo>
                  <a:lnTo>
                    <a:pt x="0" y="28"/>
                  </a:lnTo>
                  <a:lnTo>
                    <a:pt x="0" y="39"/>
                  </a:lnTo>
                  <a:lnTo>
                    <a:pt x="0" y="45"/>
                  </a:lnTo>
                  <a:lnTo>
                    <a:pt x="0" y="50"/>
                  </a:lnTo>
                  <a:lnTo>
                    <a:pt x="10" y="39"/>
                  </a:lnTo>
                  <a:lnTo>
                    <a:pt x="10" y="33"/>
                  </a:lnTo>
                  <a:lnTo>
                    <a:pt x="10" y="28"/>
                  </a:lnTo>
                  <a:lnTo>
                    <a:pt x="10" y="22"/>
                  </a:lnTo>
                  <a:lnTo>
                    <a:pt x="20" y="17"/>
                  </a:lnTo>
                  <a:lnTo>
                    <a:pt x="20" y="11"/>
                  </a:lnTo>
                  <a:lnTo>
                    <a:pt x="20" y="5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" name="Freeform 138"/>
            <p:cNvSpPr>
              <a:spLocks/>
            </p:cNvSpPr>
            <p:nvPr/>
          </p:nvSpPr>
          <p:spPr bwMode="auto">
            <a:xfrm>
              <a:off x="4602" y="3632"/>
              <a:ext cx="1" cy="6"/>
            </a:xfrm>
            <a:custGeom>
              <a:avLst/>
              <a:gdLst>
                <a:gd name="T0" fmla="*/ 0 w 1"/>
                <a:gd name="T1" fmla="*/ 6 h 6"/>
                <a:gd name="T2" fmla="*/ 0 w 1"/>
                <a:gd name="T3" fmla="*/ 6 h 6"/>
                <a:gd name="T4" fmla="*/ 0 w 1"/>
                <a:gd name="T5" fmla="*/ 0 h 6"/>
                <a:gd name="T6" fmla="*/ 0 w 1"/>
                <a:gd name="T7" fmla="*/ 0 h 6"/>
                <a:gd name="T8" fmla="*/ 0 w 1"/>
                <a:gd name="T9" fmla="*/ 6 h 6"/>
                <a:gd name="T10" fmla="*/ 0 w 1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" name="Freeform 139"/>
            <p:cNvSpPr>
              <a:spLocks/>
            </p:cNvSpPr>
            <p:nvPr/>
          </p:nvSpPr>
          <p:spPr bwMode="auto">
            <a:xfrm>
              <a:off x="4592" y="3694"/>
              <a:ext cx="10" cy="1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0 w 10"/>
                <a:gd name="T5" fmla="*/ 0 h 1"/>
                <a:gd name="T6" fmla="*/ 10 w 10"/>
                <a:gd name="T7" fmla="*/ 0 h 1"/>
                <a:gd name="T8" fmla="*/ 10 w 10"/>
                <a:gd name="T9" fmla="*/ 0 h 1"/>
                <a:gd name="T10" fmla="*/ 0 w 10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1"/>
                <a:gd name="T20" fmla="*/ 10 w 10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" name="Freeform 140"/>
            <p:cNvSpPr>
              <a:spLocks/>
            </p:cNvSpPr>
            <p:nvPr/>
          </p:nvSpPr>
          <p:spPr bwMode="auto">
            <a:xfrm>
              <a:off x="4592" y="3626"/>
              <a:ext cx="30" cy="68"/>
            </a:xfrm>
            <a:custGeom>
              <a:avLst/>
              <a:gdLst>
                <a:gd name="T0" fmla="*/ 30 w 30"/>
                <a:gd name="T1" fmla="*/ 0 h 68"/>
                <a:gd name="T2" fmla="*/ 30 w 30"/>
                <a:gd name="T3" fmla="*/ 0 h 68"/>
                <a:gd name="T4" fmla="*/ 20 w 30"/>
                <a:gd name="T5" fmla="*/ 6 h 68"/>
                <a:gd name="T6" fmla="*/ 20 w 30"/>
                <a:gd name="T7" fmla="*/ 12 h 68"/>
                <a:gd name="T8" fmla="*/ 20 w 30"/>
                <a:gd name="T9" fmla="*/ 12 h 68"/>
                <a:gd name="T10" fmla="*/ 20 w 30"/>
                <a:gd name="T11" fmla="*/ 17 h 68"/>
                <a:gd name="T12" fmla="*/ 20 w 30"/>
                <a:gd name="T13" fmla="*/ 17 h 68"/>
                <a:gd name="T14" fmla="*/ 20 w 30"/>
                <a:gd name="T15" fmla="*/ 23 h 68"/>
                <a:gd name="T16" fmla="*/ 10 w 30"/>
                <a:gd name="T17" fmla="*/ 23 h 68"/>
                <a:gd name="T18" fmla="*/ 10 w 30"/>
                <a:gd name="T19" fmla="*/ 29 h 68"/>
                <a:gd name="T20" fmla="*/ 10 w 30"/>
                <a:gd name="T21" fmla="*/ 34 h 68"/>
                <a:gd name="T22" fmla="*/ 10 w 30"/>
                <a:gd name="T23" fmla="*/ 34 h 68"/>
                <a:gd name="T24" fmla="*/ 10 w 30"/>
                <a:gd name="T25" fmla="*/ 40 h 68"/>
                <a:gd name="T26" fmla="*/ 10 w 30"/>
                <a:gd name="T27" fmla="*/ 45 h 68"/>
                <a:gd name="T28" fmla="*/ 0 w 30"/>
                <a:gd name="T29" fmla="*/ 51 h 68"/>
                <a:gd name="T30" fmla="*/ 0 w 30"/>
                <a:gd name="T31" fmla="*/ 57 h 68"/>
                <a:gd name="T32" fmla="*/ 0 w 30"/>
                <a:gd name="T33" fmla="*/ 62 h 68"/>
                <a:gd name="T34" fmla="*/ 0 w 30"/>
                <a:gd name="T35" fmla="*/ 68 h 68"/>
                <a:gd name="T36" fmla="*/ 10 w 30"/>
                <a:gd name="T37" fmla="*/ 68 h 68"/>
                <a:gd name="T38" fmla="*/ 10 w 30"/>
                <a:gd name="T39" fmla="*/ 62 h 68"/>
                <a:gd name="T40" fmla="*/ 10 w 30"/>
                <a:gd name="T41" fmla="*/ 57 h 68"/>
                <a:gd name="T42" fmla="*/ 10 w 30"/>
                <a:gd name="T43" fmla="*/ 51 h 68"/>
                <a:gd name="T44" fmla="*/ 10 w 30"/>
                <a:gd name="T45" fmla="*/ 45 h 68"/>
                <a:gd name="T46" fmla="*/ 10 w 30"/>
                <a:gd name="T47" fmla="*/ 45 h 68"/>
                <a:gd name="T48" fmla="*/ 20 w 30"/>
                <a:gd name="T49" fmla="*/ 40 h 68"/>
                <a:gd name="T50" fmla="*/ 20 w 30"/>
                <a:gd name="T51" fmla="*/ 34 h 68"/>
                <a:gd name="T52" fmla="*/ 20 w 30"/>
                <a:gd name="T53" fmla="*/ 29 h 68"/>
                <a:gd name="T54" fmla="*/ 20 w 30"/>
                <a:gd name="T55" fmla="*/ 29 h 68"/>
                <a:gd name="T56" fmla="*/ 20 w 30"/>
                <a:gd name="T57" fmla="*/ 23 h 68"/>
                <a:gd name="T58" fmla="*/ 20 w 30"/>
                <a:gd name="T59" fmla="*/ 23 h 68"/>
                <a:gd name="T60" fmla="*/ 20 w 30"/>
                <a:gd name="T61" fmla="*/ 17 h 68"/>
                <a:gd name="T62" fmla="*/ 30 w 30"/>
                <a:gd name="T63" fmla="*/ 17 h 68"/>
                <a:gd name="T64" fmla="*/ 30 w 30"/>
                <a:gd name="T65" fmla="*/ 12 h 68"/>
                <a:gd name="T66" fmla="*/ 30 w 30"/>
                <a:gd name="T67" fmla="*/ 6 h 68"/>
                <a:gd name="T68" fmla="*/ 30 w 30"/>
                <a:gd name="T69" fmla="*/ 6 h 68"/>
                <a:gd name="T70" fmla="*/ 30 w 30"/>
                <a:gd name="T71" fmla="*/ 6 h 68"/>
                <a:gd name="T72" fmla="*/ 30 w 30"/>
                <a:gd name="T73" fmla="*/ 6 h 68"/>
                <a:gd name="T74" fmla="*/ 30 w 30"/>
                <a:gd name="T75" fmla="*/ 0 h 68"/>
                <a:gd name="T76" fmla="*/ 30 w 30"/>
                <a:gd name="T77" fmla="*/ 0 h 68"/>
                <a:gd name="T78" fmla="*/ 30 w 30"/>
                <a:gd name="T79" fmla="*/ 0 h 68"/>
                <a:gd name="T80" fmla="*/ 30 w 30"/>
                <a:gd name="T81" fmla="*/ 0 h 68"/>
                <a:gd name="T82" fmla="*/ 30 w 30"/>
                <a:gd name="T83" fmla="*/ 0 h 6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0"/>
                <a:gd name="T127" fmla="*/ 0 h 68"/>
                <a:gd name="T128" fmla="*/ 30 w 30"/>
                <a:gd name="T129" fmla="*/ 68 h 6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0" h="68">
                  <a:moveTo>
                    <a:pt x="30" y="0"/>
                  </a:moveTo>
                  <a:lnTo>
                    <a:pt x="30" y="0"/>
                  </a:lnTo>
                  <a:lnTo>
                    <a:pt x="20" y="6"/>
                  </a:lnTo>
                  <a:lnTo>
                    <a:pt x="20" y="12"/>
                  </a:lnTo>
                  <a:lnTo>
                    <a:pt x="20" y="17"/>
                  </a:lnTo>
                  <a:lnTo>
                    <a:pt x="20" y="23"/>
                  </a:lnTo>
                  <a:lnTo>
                    <a:pt x="10" y="23"/>
                  </a:lnTo>
                  <a:lnTo>
                    <a:pt x="10" y="29"/>
                  </a:lnTo>
                  <a:lnTo>
                    <a:pt x="10" y="34"/>
                  </a:lnTo>
                  <a:lnTo>
                    <a:pt x="10" y="40"/>
                  </a:lnTo>
                  <a:lnTo>
                    <a:pt x="10" y="45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2"/>
                  </a:lnTo>
                  <a:lnTo>
                    <a:pt x="0" y="68"/>
                  </a:lnTo>
                  <a:lnTo>
                    <a:pt x="10" y="68"/>
                  </a:lnTo>
                  <a:lnTo>
                    <a:pt x="10" y="62"/>
                  </a:lnTo>
                  <a:lnTo>
                    <a:pt x="10" y="57"/>
                  </a:lnTo>
                  <a:lnTo>
                    <a:pt x="10" y="51"/>
                  </a:lnTo>
                  <a:lnTo>
                    <a:pt x="10" y="45"/>
                  </a:lnTo>
                  <a:lnTo>
                    <a:pt x="20" y="40"/>
                  </a:lnTo>
                  <a:lnTo>
                    <a:pt x="20" y="34"/>
                  </a:lnTo>
                  <a:lnTo>
                    <a:pt x="20" y="29"/>
                  </a:lnTo>
                  <a:lnTo>
                    <a:pt x="20" y="23"/>
                  </a:lnTo>
                  <a:lnTo>
                    <a:pt x="20" y="17"/>
                  </a:lnTo>
                  <a:lnTo>
                    <a:pt x="30" y="17"/>
                  </a:lnTo>
                  <a:lnTo>
                    <a:pt x="30" y="12"/>
                  </a:lnTo>
                  <a:lnTo>
                    <a:pt x="30" y="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" name="Freeform 141"/>
            <p:cNvSpPr>
              <a:spLocks/>
            </p:cNvSpPr>
            <p:nvPr/>
          </p:nvSpPr>
          <p:spPr bwMode="auto">
            <a:xfrm>
              <a:off x="4622" y="3581"/>
              <a:ext cx="30" cy="51"/>
            </a:xfrm>
            <a:custGeom>
              <a:avLst/>
              <a:gdLst>
                <a:gd name="T0" fmla="*/ 20 w 30"/>
                <a:gd name="T1" fmla="*/ 0 h 51"/>
                <a:gd name="T2" fmla="*/ 20 w 30"/>
                <a:gd name="T3" fmla="*/ 6 h 51"/>
                <a:gd name="T4" fmla="*/ 20 w 30"/>
                <a:gd name="T5" fmla="*/ 11 h 51"/>
                <a:gd name="T6" fmla="*/ 10 w 30"/>
                <a:gd name="T7" fmla="*/ 17 h 51"/>
                <a:gd name="T8" fmla="*/ 10 w 30"/>
                <a:gd name="T9" fmla="*/ 23 h 51"/>
                <a:gd name="T10" fmla="*/ 10 w 30"/>
                <a:gd name="T11" fmla="*/ 28 h 51"/>
                <a:gd name="T12" fmla="*/ 0 w 30"/>
                <a:gd name="T13" fmla="*/ 34 h 51"/>
                <a:gd name="T14" fmla="*/ 0 w 30"/>
                <a:gd name="T15" fmla="*/ 40 h 51"/>
                <a:gd name="T16" fmla="*/ 0 w 30"/>
                <a:gd name="T17" fmla="*/ 45 h 51"/>
                <a:gd name="T18" fmla="*/ 0 w 30"/>
                <a:gd name="T19" fmla="*/ 51 h 51"/>
                <a:gd name="T20" fmla="*/ 0 w 30"/>
                <a:gd name="T21" fmla="*/ 45 h 51"/>
                <a:gd name="T22" fmla="*/ 10 w 30"/>
                <a:gd name="T23" fmla="*/ 34 h 51"/>
                <a:gd name="T24" fmla="*/ 10 w 30"/>
                <a:gd name="T25" fmla="*/ 34 h 51"/>
                <a:gd name="T26" fmla="*/ 20 w 30"/>
                <a:gd name="T27" fmla="*/ 28 h 51"/>
                <a:gd name="T28" fmla="*/ 20 w 30"/>
                <a:gd name="T29" fmla="*/ 23 h 51"/>
                <a:gd name="T30" fmla="*/ 20 w 30"/>
                <a:gd name="T31" fmla="*/ 17 h 51"/>
                <a:gd name="T32" fmla="*/ 30 w 30"/>
                <a:gd name="T33" fmla="*/ 11 h 51"/>
                <a:gd name="T34" fmla="*/ 30 w 30"/>
                <a:gd name="T35" fmla="*/ 0 h 51"/>
                <a:gd name="T36" fmla="*/ 20 w 30"/>
                <a:gd name="T37" fmla="*/ 0 h 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0"/>
                <a:gd name="T58" fmla="*/ 0 h 51"/>
                <a:gd name="T59" fmla="*/ 30 w 30"/>
                <a:gd name="T60" fmla="*/ 51 h 5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0" h="51">
                  <a:moveTo>
                    <a:pt x="20" y="0"/>
                  </a:moveTo>
                  <a:lnTo>
                    <a:pt x="20" y="6"/>
                  </a:lnTo>
                  <a:lnTo>
                    <a:pt x="20" y="11"/>
                  </a:lnTo>
                  <a:lnTo>
                    <a:pt x="10" y="17"/>
                  </a:lnTo>
                  <a:lnTo>
                    <a:pt x="10" y="23"/>
                  </a:lnTo>
                  <a:lnTo>
                    <a:pt x="10" y="28"/>
                  </a:lnTo>
                  <a:lnTo>
                    <a:pt x="0" y="34"/>
                  </a:lnTo>
                  <a:lnTo>
                    <a:pt x="0" y="40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45"/>
                  </a:lnTo>
                  <a:lnTo>
                    <a:pt x="10" y="34"/>
                  </a:lnTo>
                  <a:lnTo>
                    <a:pt x="20" y="28"/>
                  </a:lnTo>
                  <a:lnTo>
                    <a:pt x="20" y="23"/>
                  </a:lnTo>
                  <a:lnTo>
                    <a:pt x="20" y="17"/>
                  </a:lnTo>
                  <a:lnTo>
                    <a:pt x="30" y="11"/>
                  </a:lnTo>
                  <a:lnTo>
                    <a:pt x="3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" name="Freeform 142"/>
            <p:cNvSpPr>
              <a:spLocks/>
            </p:cNvSpPr>
            <p:nvPr/>
          </p:nvSpPr>
          <p:spPr bwMode="auto">
            <a:xfrm>
              <a:off x="4642" y="3581"/>
              <a:ext cx="10" cy="1"/>
            </a:xfrm>
            <a:custGeom>
              <a:avLst/>
              <a:gdLst>
                <a:gd name="T0" fmla="*/ 10 w 10"/>
                <a:gd name="T1" fmla="*/ 0 h 1"/>
                <a:gd name="T2" fmla="*/ 10 w 10"/>
                <a:gd name="T3" fmla="*/ 0 h 1"/>
                <a:gd name="T4" fmla="*/ 10 w 10"/>
                <a:gd name="T5" fmla="*/ 0 h 1"/>
                <a:gd name="T6" fmla="*/ 10 w 10"/>
                <a:gd name="T7" fmla="*/ 0 h 1"/>
                <a:gd name="T8" fmla="*/ 0 w 10"/>
                <a:gd name="T9" fmla="*/ 0 h 1"/>
                <a:gd name="T10" fmla="*/ 10 w 10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1"/>
                <a:gd name="T20" fmla="*/ 10 w 10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1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" name="Freeform 143"/>
            <p:cNvSpPr>
              <a:spLocks/>
            </p:cNvSpPr>
            <p:nvPr/>
          </p:nvSpPr>
          <p:spPr bwMode="auto">
            <a:xfrm>
              <a:off x="4622" y="3655"/>
              <a:ext cx="10" cy="1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0 w 10"/>
                <a:gd name="T5" fmla="*/ 0 h 1"/>
                <a:gd name="T6" fmla="*/ 10 w 10"/>
                <a:gd name="T7" fmla="*/ 0 h 1"/>
                <a:gd name="T8" fmla="*/ 10 w 10"/>
                <a:gd name="T9" fmla="*/ 0 h 1"/>
                <a:gd name="T10" fmla="*/ 0 w 10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1"/>
                <a:gd name="T20" fmla="*/ 10 w 10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" name="Freeform 144"/>
            <p:cNvSpPr>
              <a:spLocks/>
            </p:cNvSpPr>
            <p:nvPr/>
          </p:nvSpPr>
          <p:spPr bwMode="auto">
            <a:xfrm>
              <a:off x="4622" y="3581"/>
              <a:ext cx="49" cy="74"/>
            </a:xfrm>
            <a:custGeom>
              <a:avLst/>
              <a:gdLst>
                <a:gd name="T0" fmla="*/ 39 w 49"/>
                <a:gd name="T1" fmla="*/ 0 h 74"/>
                <a:gd name="T2" fmla="*/ 39 w 49"/>
                <a:gd name="T3" fmla="*/ 0 h 74"/>
                <a:gd name="T4" fmla="*/ 39 w 49"/>
                <a:gd name="T5" fmla="*/ 6 h 74"/>
                <a:gd name="T6" fmla="*/ 30 w 49"/>
                <a:gd name="T7" fmla="*/ 11 h 74"/>
                <a:gd name="T8" fmla="*/ 30 w 49"/>
                <a:gd name="T9" fmla="*/ 17 h 74"/>
                <a:gd name="T10" fmla="*/ 30 w 49"/>
                <a:gd name="T11" fmla="*/ 17 h 74"/>
                <a:gd name="T12" fmla="*/ 30 w 49"/>
                <a:gd name="T13" fmla="*/ 23 h 74"/>
                <a:gd name="T14" fmla="*/ 30 w 49"/>
                <a:gd name="T15" fmla="*/ 28 h 74"/>
                <a:gd name="T16" fmla="*/ 20 w 49"/>
                <a:gd name="T17" fmla="*/ 28 h 74"/>
                <a:gd name="T18" fmla="*/ 20 w 49"/>
                <a:gd name="T19" fmla="*/ 34 h 74"/>
                <a:gd name="T20" fmla="*/ 20 w 49"/>
                <a:gd name="T21" fmla="*/ 40 h 74"/>
                <a:gd name="T22" fmla="*/ 20 w 49"/>
                <a:gd name="T23" fmla="*/ 40 h 74"/>
                <a:gd name="T24" fmla="*/ 10 w 49"/>
                <a:gd name="T25" fmla="*/ 45 h 74"/>
                <a:gd name="T26" fmla="*/ 10 w 49"/>
                <a:gd name="T27" fmla="*/ 51 h 74"/>
                <a:gd name="T28" fmla="*/ 10 w 49"/>
                <a:gd name="T29" fmla="*/ 57 h 74"/>
                <a:gd name="T30" fmla="*/ 10 w 49"/>
                <a:gd name="T31" fmla="*/ 62 h 74"/>
                <a:gd name="T32" fmla="*/ 0 w 49"/>
                <a:gd name="T33" fmla="*/ 68 h 74"/>
                <a:gd name="T34" fmla="*/ 0 w 49"/>
                <a:gd name="T35" fmla="*/ 74 h 74"/>
                <a:gd name="T36" fmla="*/ 10 w 49"/>
                <a:gd name="T37" fmla="*/ 74 h 74"/>
                <a:gd name="T38" fmla="*/ 10 w 49"/>
                <a:gd name="T39" fmla="*/ 68 h 74"/>
                <a:gd name="T40" fmla="*/ 10 w 49"/>
                <a:gd name="T41" fmla="*/ 62 h 74"/>
                <a:gd name="T42" fmla="*/ 20 w 49"/>
                <a:gd name="T43" fmla="*/ 57 h 74"/>
                <a:gd name="T44" fmla="*/ 20 w 49"/>
                <a:gd name="T45" fmla="*/ 51 h 74"/>
                <a:gd name="T46" fmla="*/ 20 w 49"/>
                <a:gd name="T47" fmla="*/ 51 h 74"/>
                <a:gd name="T48" fmla="*/ 20 w 49"/>
                <a:gd name="T49" fmla="*/ 45 h 74"/>
                <a:gd name="T50" fmla="*/ 30 w 49"/>
                <a:gd name="T51" fmla="*/ 40 h 74"/>
                <a:gd name="T52" fmla="*/ 30 w 49"/>
                <a:gd name="T53" fmla="*/ 40 h 74"/>
                <a:gd name="T54" fmla="*/ 30 w 49"/>
                <a:gd name="T55" fmla="*/ 34 h 74"/>
                <a:gd name="T56" fmla="*/ 30 w 49"/>
                <a:gd name="T57" fmla="*/ 28 h 74"/>
                <a:gd name="T58" fmla="*/ 30 w 49"/>
                <a:gd name="T59" fmla="*/ 28 h 74"/>
                <a:gd name="T60" fmla="*/ 39 w 49"/>
                <a:gd name="T61" fmla="*/ 23 h 74"/>
                <a:gd name="T62" fmla="*/ 39 w 49"/>
                <a:gd name="T63" fmla="*/ 17 h 74"/>
                <a:gd name="T64" fmla="*/ 39 w 49"/>
                <a:gd name="T65" fmla="*/ 11 h 74"/>
                <a:gd name="T66" fmla="*/ 39 w 49"/>
                <a:gd name="T67" fmla="*/ 6 h 74"/>
                <a:gd name="T68" fmla="*/ 49 w 49"/>
                <a:gd name="T69" fmla="*/ 0 h 74"/>
                <a:gd name="T70" fmla="*/ 49 w 49"/>
                <a:gd name="T71" fmla="*/ 0 h 74"/>
                <a:gd name="T72" fmla="*/ 49 w 49"/>
                <a:gd name="T73" fmla="*/ 0 h 74"/>
                <a:gd name="T74" fmla="*/ 49 w 49"/>
                <a:gd name="T75" fmla="*/ 0 h 74"/>
                <a:gd name="T76" fmla="*/ 39 w 49"/>
                <a:gd name="T77" fmla="*/ 0 h 74"/>
                <a:gd name="T78" fmla="*/ 39 w 49"/>
                <a:gd name="T79" fmla="*/ 0 h 74"/>
                <a:gd name="T80" fmla="*/ 39 w 49"/>
                <a:gd name="T81" fmla="*/ 0 h 74"/>
                <a:gd name="T82" fmla="*/ 39 w 49"/>
                <a:gd name="T83" fmla="*/ 0 h 7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9"/>
                <a:gd name="T127" fmla="*/ 0 h 74"/>
                <a:gd name="T128" fmla="*/ 49 w 49"/>
                <a:gd name="T129" fmla="*/ 74 h 7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9" h="74">
                  <a:moveTo>
                    <a:pt x="39" y="0"/>
                  </a:moveTo>
                  <a:lnTo>
                    <a:pt x="39" y="0"/>
                  </a:lnTo>
                  <a:lnTo>
                    <a:pt x="39" y="6"/>
                  </a:lnTo>
                  <a:lnTo>
                    <a:pt x="30" y="11"/>
                  </a:lnTo>
                  <a:lnTo>
                    <a:pt x="30" y="17"/>
                  </a:lnTo>
                  <a:lnTo>
                    <a:pt x="30" y="23"/>
                  </a:lnTo>
                  <a:lnTo>
                    <a:pt x="30" y="28"/>
                  </a:lnTo>
                  <a:lnTo>
                    <a:pt x="20" y="28"/>
                  </a:lnTo>
                  <a:lnTo>
                    <a:pt x="20" y="34"/>
                  </a:lnTo>
                  <a:lnTo>
                    <a:pt x="20" y="40"/>
                  </a:lnTo>
                  <a:lnTo>
                    <a:pt x="10" y="45"/>
                  </a:lnTo>
                  <a:lnTo>
                    <a:pt x="10" y="51"/>
                  </a:lnTo>
                  <a:lnTo>
                    <a:pt x="10" y="57"/>
                  </a:lnTo>
                  <a:lnTo>
                    <a:pt x="10" y="62"/>
                  </a:lnTo>
                  <a:lnTo>
                    <a:pt x="0" y="68"/>
                  </a:lnTo>
                  <a:lnTo>
                    <a:pt x="0" y="74"/>
                  </a:lnTo>
                  <a:lnTo>
                    <a:pt x="10" y="74"/>
                  </a:lnTo>
                  <a:lnTo>
                    <a:pt x="10" y="68"/>
                  </a:lnTo>
                  <a:lnTo>
                    <a:pt x="10" y="62"/>
                  </a:lnTo>
                  <a:lnTo>
                    <a:pt x="20" y="57"/>
                  </a:lnTo>
                  <a:lnTo>
                    <a:pt x="20" y="51"/>
                  </a:lnTo>
                  <a:lnTo>
                    <a:pt x="20" y="45"/>
                  </a:lnTo>
                  <a:lnTo>
                    <a:pt x="30" y="40"/>
                  </a:lnTo>
                  <a:lnTo>
                    <a:pt x="30" y="34"/>
                  </a:lnTo>
                  <a:lnTo>
                    <a:pt x="30" y="28"/>
                  </a:lnTo>
                  <a:lnTo>
                    <a:pt x="39" y="23"/>
                  </a:lnTo>
                  <a:lnTo>
                    <a:pt x="39" y="17"/>
                  </a:lnTo>
                  <a:lnTo>
                    <a:pt x="39" y="11"/>
                  </a:lnTo>
                  <a:lnTo>
                    <a:pt x="39" y="6"/>
                  </a:lnTo>
                  <a:lnTo>
                    <a:pt x="4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" name="Freeform 145"/>
            <p:cNvSpPr>
              <a:spLocks/>
            </p:cNvSpPr>
            <p:nvPr/>
          </p:nvSpPr>
          <p:spPr bwMode="auto">
            <a:xfrm>
              <a:off x="4661" y="3519"/>
              <a:ext cx="40" cy="62"/>
            </a:xfrm>
            <a:custGeom>
              <a:avLst/>
              <a:gdLst>
                <a:gd name="T0" fmla="*/ 40 w 40"/>
                <a:gd name="T1" fmla="*/ 0 h 62"/>
                <a:gd name="T2" fmla="*/ 30 w 40"/>
                <a:gd name="T3" fmla="*/ 11 h 62"/>
                <a:gd name="T4" fmla="*/ 30 w 40"/>
                <a:gd name="T5" fmla="*/ 17 h 62"/>
                <a:gd name="T6" fmla="*/ 20 w 40"/>
                <a:gd name="T7" fmla="*/ 23 h 62"/>
                <a:gd name="T8" fmla="*/ 20 w 40"/>
                <a:gd name="T9" fmla="*/ 28 h 62"/>
                <a:gd name="T10" fmla="*/ 10 w 40"/>
                <a:gd name="T11" fmla="*/ 40 h 62"/>
                <a:gd name="T12" fmla="*/ 10 w 40"/>
                <a:gd name="T13" fmla="*/ 45 h 62"/>
                <a:gd name="T14" fmla="*/ 0 w 40"/>
                <a:gd name="T15" fmla="*/ 51 h 62"/>
                <a:gd name="T16" fmla="*/ 0 w 40"/>
                <a:gd name="T17" fmla="*/ 62 h 62"/>
                <a:gd name="T18" fmla="*/ 10 w 40"/>
                <a:gd name="T19" fmla="*/ 62 h 62"/>
                <a:gd name="T20" fmla="*/ 10 w 40"/>
                <a:gd name="T21" fmla="*/ 57 h 62"/>
                <a:gd name="T22" fmla="*/ 10 w 40"/>
                <a:gd name="T23" fmla="*/ 45 h 62"/>
                <a:gd name="T24" fmla="*/ 20 w 40"/>
                <a:gd name="T25" fmla="*/ 40 h 62"/>
                <a:gd name="T26" fmla="*/ 20 w 40"/>
                <a:gd name="T27" fmla="*/ 34 h 62"/>
                <a:gd name="T28" fmla="*/ 30 w 40"/>
                <a:gd name="T29" fmla="*/ 28 h 62"/>
                <a:gd name="T30" fmla="*/ 30 w 40"/>
                <a:gd name="T31" fmla="*/ 23 h 62"/>
                <a:gd name="T32" fmla="*/ 40 w 40"/>
                <a:gd name="T33" fmla="*/ 11 h 62"/>
                <a:gd name="T34" fmla="*/ 40 w 40"/>
                <a:gd name="T35" fmla="*/ 6 h 62"/>
                <a:gd name="T36" fmla="*/ 40 w 40"/>
                <a:gd name="T37" fmla="*/ 0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"/>
                <a:gd name="T58" fmla="*/ 0 h 62"/>
                <a:gd name="T59" fmla="*/ 40 w 40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" h="62">
                  <a:moveTo>
                    <a:pt x="40" y="0"/>
                  </a:moveTo>
                  <a:lnTo>
                    <a:pt x="30" y="11"/>
                  </a:lnTo>
                  <a:lnTo>
                    <a:pt x="30" y="17"/>
                  </a:lnTo>
                  <a:lnTo>
                    <a:pt x="20" y="23"/>
                  </a:lnTo>
                  <a:lnTo>
                    <a:pt x="20" y="28"/>
                  </a:lnTo>
                  <a:lnTo>
                    <a:pt x="10" y="40"/>
                  </a:lnTo>
                  <a:lnTo>
                    <a:pt x="10" y="45"/>
                  </a:lnTo>
                  <a:lnTo>
                    <a:pt x="0" y="51"/>
                  </a:lnTo>
                  <a:lnTo>
                    <a:pt x="0" y="62"/>
                  </a:lnTo>
                  <a:lnTo>
                    <a:pt x="10" y="62"/>
                  </a:lnTo>
                  <a:lnTo>
                    <a:pt x="10" y="57"/>
                  </a:lnTo>
                  <a:lnTo>
                    <a:pt x="10" y="45"/>
                  </a:lnTo>
                  <a:lnTo>
                    <a:pt x="20" y="40"/>
                  </a:lnTo>
                  <a:lnTo>
                    <a:pt x="20" y="34"/>
                  </a:lnTo>
                  <a:lnTo>
                    <a:pt x="30" y="28"/>
                  </a:lnTo>
                  <a:lnTo>
                    <a:pt x="30" y="23"/>
                  </a:lnTo>
                  <a:lnTo>
                    <a:pt x="40" y="11"/>
                  </a:lnTo>
                  <a:lnTo>
                    <a:pt x="40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" name="Freeform 146"/>
            <p:cNvSpPr>
              <a:spLocks/>
            </p:cNvSpPr>
            <p:nvPr/>
          </p:nvSpPr>
          <p:spPr bwMode="auto">
            <a:xfrm>
              <a:off x="4701" y="3519"/>
              <a:ext cx="10" cy="6"/>
            </a:xfrm>
            <a:custGeom>
              <a:avLst/>
              <a:gdLst>
                <a:gd name="T0" fmla="*/ 0 w 10"/>
                <a:gd name="T1" fmla="*/ 6 h 6"/>
                <a:gd name="T2" fmla="*/ 10 w 10"/>
                <a:gd name="T3" fmla="*/ 6 h 6"/>
                <a:gd name="T4" fmla="*/ 10 w 10"/>
                <a:gd name="T5" fmla="*/ 6 h 6"/>
                <a:gd name="T6" fmla="*/ 0 w 10"/>
                <a:gd name="T7" fmla="*/ 0 h 6"/>
                <a:gd name="T8" fmla="*/ 0 w 10"/>
                <a:gd name="T9" fmla="*/ 0 h 6"/>
                <a:gd name="T10" fmla="*/ 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6"/>
                  </a:moveTo>
                  <a:lnTo>
                    <a:pt x="10" y="6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" name="Freeform 147"/>
            <p:cNvSpPr>
              <a:spLocks/>
            </p:cNvSpPr>
            <p:nvPr/>
          </p:nvSpPr>
          <p:spPr bwMode="auto">
            <a:xfrm>
              <a:off x="4671" y="3598"/>
              <a:ext cx="1" cy="6"/>
            </a:xfrm>
            <a:custGeom>
              <a:avLst/>
              <a:gdLst>
                <a:gd name="T0" fmla="*/ 0 w 1"/>
                <a:gd name="T1" fmla="*/ 0 h 6"/>
                <a:gd name="T2" fmla="*/ 0 w 1"/>
                <a:gd name="T3" fmla="*/ 6 h 6"/>
                <a:gd name="T4" fmla="*/ 0 w 1"/>
                <a:gd name="T5" fmla="*/ 6 h 6"/>
                <a:gd name="T6" fmla="*/ 0 w 1"/>
                <a:gd name="T7" fmla="*/ 6 h 6"/>
                <a:gd name="T8" fmla="*/ 0 w 1"/>
                <a:gd name="T9" fmla="*/ 6 h 6"/>
                <a:gd name="T10" fmla="*/ 0 w 1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0"/>
                  </a:move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" name="Freeform 148"/>
            <p:cNvSpPr>
              <a:spLocks/>
            </p:cNvSpPr>
            <p:nvPr/>
          </p:nvSpPr>
          <p:spPr bwMode="auto">
            <a:xfrm>
              <a:off x="4671" y="3530"/>
              <a:ext cx="50" cy="74"/>
            </a:xfrm>
            <a:custGeom>
              <a:avLst/>
              <a:gdLst>
                <a:gd name="T0" fmla="*/ 40 w 50"/>
                <a:gd name="T1" fmla="*/ 0 h 74"/>
                <a:gd name="T2" fmla="*/ 40 w 50"/>
                <a:gd name="T3" fmla="*/ 0 h 74"/>
                <a:gd name="T4" fmla="*/ 40 w 50"/>
                <a:gd name="T5" fmla="*/ 6 h 74"/>
                <a:gd name="T6" fmla="*/ 30 w 50"/>
                <a:gd name="T7" fmla="*/ 12 h 74"/>
                <a:gd name="T8" fmla="*/ 30 w 50"/>
                <a:gd name="T9" fmla="*/ 17 h 74"/>
                <a:gd name="T10" fmla="*/ 30 w 50"/>
                <a:gd name="T11" fmla="*/ 23 h 74"/>
                <a:gd name="T12" fmla="*/ 20 w 50"/>
                <a:gd name="T13" fmla="*/ 23 h 74"/>
                <a:gd name="T14" fmla="*/ 20 w 50"/>
                <a:gd name="T15" fmla="*/ 29 h 74"/>
                <a:gd name="T16" fmla="*/ 20 w 50"/>
                <a:gd name="T17" fmla="*/ 34 h 74"/>
                <a:gd name="T18" fmla="*/ 20 w 50"/>
                <a:gd name="T19" fmla="*/ 40 h 74"/>
                <a:gd name="T20" fmla="*/ 10 w 50"/>
                <a:gd name="T21" fmla="*/ 40 h 74"/>
                <a:gd name="T22" fmla="*/ 10 w 50"/>
                <a:gd name="T23" fmla="*/ 46 h 74"/>
                <a:gd name="T24" fmla="*/ 10 w 50"/>
                <a:gd name="T25" fmla="*/ 51 h 74"/>
                <a:gd name="T26" fmla="*/ 10 w 50"/>
                <a:gd name="T27" fmla="*/ 51 h 74"/>
                <a:gd name="T28" fmla="*/ 10 w 50"/>
                <a:gd name="T29" fmla="*/ 57 h 74"/>
                <a:gd name="T30" fmla="*/ 0 w 50"/>
                <a:gd name="T31" fmla="*/ 62 h 74"/>
                <a:gd name="T32" fmla="*/ 0 w 50"/>
                <a:gd name="T33" fmla="*/ 62 h 74"/>
                <a:gd name="T34" fmla="*/ 0 w 50"/>
                <a:gd name="T35" fmla="*/ 68 h 74"/>
                <a:gd name="T36" fmla="*/ 0 w 50"/>
                <a:gd name="T37" fmla="*/ 74 h 74"/>
                <a:gd name="T38" fmla="*/ 10 w 50"/>
                <a:gd name="T39" fmla="*/ 68 h 74"/>
                <a:gd name="T40" fmla="*/ 10 w 50"/>
                <a:gd name="T41" fmla="*/ 62 h 74"/>
                <a:gd name="T42" fmla="*/ 10 w 50"/>
                <a:gd name="T43" fmla="*/ 62 h 74"/>
                <a:gd name="T44" fmla="*/ 10 w 50"/>
                <a:gd name="T45" fmla="*/ 57 h 74"/>
                <a:gd name="T46" fmla="*/ 20 w 50"/>
                <a:gd name="T47" fmla="*/ 51 h 74"/>
                <a:gd name="T48" fmla="*/ 20 w 50"/>
                <a:gd name="T49" fmla="*/ 51 h 74"/>
                <a:gd name="T50" fmla="*/ 20 w 50"/>
                <a:gd name="T51" fmla="*/ 46 h 74"/>
                <a:gd name="T52" fmla="*/ 20 w 50"/>
                <a:gd name="T53" fmla="*/ 40 h 74"/>
                <a:gd name="T54" fmla="*/ 20 w 50"/>
                <a:gd name="T55" fmla="*/ 34 h 74"/>
                <a:gd name="T56" fmla="*/ 30 w 50"/>
                <a:gd name="T57" fmla="*/ 34 h 74"/>
                <a:gd name="T58" fmla="*/ 30 w 50"/>
                <a:gd name="T59" fmla="*/ 29 h 74"/>
                <a:gd name="T60" fmla="*/ 30 w 50"/>
                <a:gd name="T61" fmla="*/ 23 h 74"/>
                <a:gd name="T62" fmla="*/ 30 w 50"/>
                <a:gd name="T63" fmla="*/ 17 h 74"/>
                <a:gd name="T64" fmla="*/ 40 w 50"/>
                <a:gd name="T65" fmla="*/ 17 h 74"/>
                <a:gd name="T66" fmla="*/ 40 w 50"/>
                <a:gd name="T67" fmla="*/ 12 h 74"/>
                <a:gd name="T68" fmla="*/ 40 w 50"/>
                <a:gd name="T69" fmla="*/ 6 h 74"/>
                <a:gd name="T70" fmla="*/ 50 w 50"/>
                <a:gd name="T71" fmla="*/ 6 h 74"/>
                <a:gd name="T72" fmla="*/ 40 w 50"/>
                <a:gd name="T73" fmla="*/ 6 h 74"/>
                <a:gd name="T74" fmla="*/ 50 w 50"/>
                <a:gd name="T75" fmla="*/ 0 h 74"/>
                <a:gd name="T76" fmla="*/ 40 w 50"/>
                <a:gd name="T77" fmla="*/ 0 h 74"/>
                <a:gd name="T78" fmla="*/ 40 w 50"/>
                <a:gd name="T79" fmla="*/ 0 h 74"/>
                <a:gd name="T80" fmla="*/ 40 w 50"/>
                <a:gd name="T81" fmla="*/ 0 h 74"/>
                <a:gd name="T82" fmla="*/ 40 w 50"/>
                <a:gd name="T83" fmla="*/ 0 h 7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0"/>
                <a:gd name="T127" fmla="*/ 0 h 74"/>
                <a:gd name="T128" fmla="*/ 50 w 50"/>
                <a:gd name="T129" fmla="*/ 74 h 7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0" h="74">
                  <a:moveTo>
                    <a:pt x="40" y="0"/>
                  </a:moveTo>
                  <a:lnTo>
                    <a:pt x="40" y="0"/>
                  </a:lnTo>
                  <a:lnTo>
                    <a:pt x="40" y="6"/>
                  </a:lnTo>
                  <a:lnTo>
                    <a:pt x="30" y="12"/>
                  </a:lnTo>
                  <a:lnTo>
                    <a:pt x="30" y="17"/>
                  </a:lnTo>
                  <a:lnTo>
                    <a:pt x="30" y="23"/>
                  </a:lnTo>
                  <a:lnTo>
                    <a:pt x="20" y="23"/>
                  </a:lnTo>
                  <a:lnTo>
                    <a:pt x="20" y="29"/>
                  </a:lnTo>
                  <a:lnTo>
                    <a:pt x="20" y="34"/>
                  </a:lnTo>
                  <a:lnTo>
                    <a:pt x="20" y="40"/>
                  </a:lnTo>
                  <a:lnTo>
                    <a:pt x="10" y="40"/>
                  </a:lnTo>
                  <a:lnTo>
                    <a:pt x="10" y="46"/>
                  </a:lnTo>
                  <a:lnTo>
                    <a:pt x="10" y="51"/>
                  </a:lnTo>
                  <a:lnTo>
                    <a:pt x="10" y="57"/>
                  </a:lnTo>
                  <a:lnTo>
                    <a:pt x="0" y="62"/>
                  </a:lnTo>
                  <a:lnTo>
                    <a:pt x="0" y="68"/>
                  </a:lnTo>
                  <a:lnTo>
                    <a:pt x="0" y="74"/>
                  </a:lnTo>
                  <a:lnTo>
                    <a:pt x="10" y="68"/>
                  </a:lnTo>
                  <a:lnTo>
                    <a:pt x="10" y="62"/>
                  </a:lnTo>
                  <a:lnTo>
                    <a:pt x="10" y="57"/>
                  </a:lnTo>
                  <a:lnTo>
                    <a:pt x="20" y="51"/>
                  </a:lnTo>
                  <a:lnTo>
                    <a:pt x="20" y="46"/>
                  </a:lnTo>
                  <a:lnTo>
                    <a:pt x="20" y="40"/>
                  </a:lnTo>
                  <a:lnTo>
                    <a:pt x="20" y="34"/>
                  </a:lnTo>
                  <a:lnTo>
                    <a:pt x="30" y="34"/>
                  </a:lnTo>
                  <a:lnTo>
                    <a:pt x="30" y="29"/>
                  </a:lnTo>
                  <a:lnTo>
                    <a:pt x="30" y="23"/>
                  </a:lnTo>
                  <a:lnTo>
                    <a:pt x="30" y="17"/>
                  </a:lnTo>
                  <a:lnTo>
                    <a:pt x="40" y="17"/>
                  </a:lnTo>
                  <a:lnTo>
                    <a:pt x="40" y="12"/>
                  </a:lnTo>
                  <a:lnTo>
                    <a:pt x="40" y="6"/>
                  </a:lnTo>
                  <a:lnTo>
                    <a:pt x="50" y="6"/>
                  </a:lnTo>
                  <a:lnTo>
                    <a:pt x="40" y="6"/>
                  </a:lnTo>
                  <a:lnTo>
                    <a:pt x="5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" name="Freeform 149"/>
            <p:cNvSpPr>
              <a:spLocks/>
            </p:cNvSpPr>
            <p:nvPr/>
          </p:nvSpPr>
          <p:spPr bwMode="auto">
            <a:xfrm>
              <a:off x="4711" y="3502"/>
              <a:ext cx="30" cy="34"/>
            </a:xfrm>
            <a:custGeom>
              <a:avLst/>
              <a:gdLst>
                <a:gd name="T0" fmla="*/ 20 w 30"/>
                <a:gd name="T1" fmla="*/ 0 h 34"/>
                <a:gd name="T2" fmla="*/ 20 w 30"/>
                <a:gd name="T3" fmla="*/ 6 h 34"/>
                <a:gd name="T4" fmla="*/ 10 w 30"/>
                <a:gd name="T5" fmla="*/ 12 h 34"/>
                <a:gd name="T6" fmla="*/ 10 w 30"/>
                <a:gd name="T7" fmla="*/ 17 h 34"/>
                <a:gd name="T8" fmla="*/ 0 w 30"/>
                <a:gd name="T9" fmla="*/ 17 h 34"/>
                <a:gd name="T10" fmla="*/ 0 w 30"/>
                <a:gd name="T11" fmla="*/ 23 h 34"/>
                <a:gd name="T12" fmla="*/ 0 w 30"/>
                <a:gd name="T13" fmla="*/ 23 h 34"/>
                <a:gd name="T14" fmla="*/ 0 w 30"/>
                <a:gd name="T15" fmla="*/ 28 h 34"/>
                <a:gd name="T16" fmla="*/ 0 w 30"/>
                <a:gd name="T17" fmla="*/ 28 h 34"/>
                <a:gd name="T18" fmla="*/ 10 w 30"/>
                <a:gd name="T19" fmla="*/ 34 h 34"/>
                <a:gd name="T20" fmla="*/ 10 w 30"/>
                <a:gd name="T21" fmla="*/ 28 h 34"/>
                <a:gd name="T22" fmla="*/ 10 w 30"/>
                <a:gd name="T23" fmla="*/ 28 h 34"/>
                <a:gd name="T24" fmla="*/ 10 w 30"/>
                <a:gd name="T25" fmla="*/ 28 h 34"/>
                <a:gd name="T26" fmla="*/ 10 w 30"/>
                <a:gd name="T27" fmla="*/ 23 h 34"/>
                <a:gd name="T28" fmla="*/ 10 w 30"/>
                <a:gd name="T29" fmla="*/ 17 h 34"/>
                <a:gd name="T30" fmla="*/ 20 w 30"/>
                <a:gd name="T31" fmla="*/ 17 h 34"/>
                <a:gd name="T32" fmla="*/ 20 w 30"/>
                <a:gd name="T33" fmla="*/ 12 h 34"/>
                <a:gd name="T34" fmla="*/ 30 w 30"/>
                <a:gd name="T35" fmla="*/ 6 h 34"/>
                <a:gd name="T36" fmla="*/ 20 w 30"/>
                <a:gd name="T37" fmla="*/ 0 h 3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0"/>
                <a:gd name="T58" fmla="*/ 0 h 34"/>
                <a:gd name="T59" fmla="*/ 30 w 30"/>
                <a:gd name="T60" fmla="*/ 34 h 3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0" h="34">
                  <a:moveTo>
                    <a:pt x="20" y="0"/>
                  </a:moveTo>
                  <a:lnTo>
                    <a:pt x="20" y="6"/>
                  </a:lnTo>
                  <a:lnTo>
                    <a:pt x="10" y="12"/>
                  </a:lnTo>
                  <a:lnTo>
                    <a:pt x="10" y="17"/>
                  </a:lnTo>
                  <a:lnTo>
                    <a:pt x="0" y="17"/>
                  </a:lnTo>
                  <a:lnTo>
                    <a:pt x="0" y="23"/>
                  </a:lnTo>
                  <a:lnTo>
                    <a:pt x="0" y="28"/>
                  </a:lnTo>
                  <a:lnTo>
                    <a:pt x="10" y="34"/>
                  </a:lnTo>
                  <a:lnTo>
                    <a:pt x="10" y="28"/>
                  </a:lnTo>
                  <a:lnTo>
                    <a:pt x="10" y="23"/>
                  </a:lnTo>
                  <a:lnTo>
                    <a:pt x="10" y="17"/>
                  </a:lnTo>
                  <a:lnTo>
                    <a:pt x="20" y="17"/>
                  </a:lnTo>
                  <a:lnTo>
                    <a:pt x="20" y="12"/>
                  </a:lnTo>
                  <a:lnTo>
                    <a:pt x="30" y="6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" name="Freeform 150"/>
            <p:cNvSpPr>
              <a:spLocks/>
            </p:cNvSpPr>
            <p:nvPr/>
          </p:nvSpPr>
          <p:spPr bwMode="auto">
            <a:xfrm>
              <a:off x="4731" y="3502"/>
              <a:ext cx="10" cy="6"/>
            </a:xfrm>
            <a:custGeom>
              <a:avLst/>
              <a:gdLst>
                <a:gd name="T0" fmla="*/ 10 w 10"/>
                <a:gd name="T1" fmla="*/ 6 h 6"/>
                <a:gd name="T2" fmla="*/ 10 w 10"/>
                <a:gd name="T3" fmla="*/ 0 h 6"/>
                <a:gd name="T4" fmla="*/ 10 w 10"/>
                <a:gd name="T5" fmla="*/ 0 h 6"/>
                <a:gd name="T6" fmla="*/ 10 w 10"/>
                <a:gd name="T7" fmla="*/ 0 h 6"/>
                <a:gd name="T8" fmla="*/ 0 w 10"/>
                <a:gd name="T9" fmla="*/ 0 h 6"/>
                <a:gd name="T10" fmla="*/ 1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10" y="6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" name="Freeform 151"/>
            <p:cNvSpPr>
              <a:spLocks/>
            </p:cNvSpPr>
            <p:nvPr/>
          </p:nvSpPr>
          <p:spPr bwMode="auto">
            <a:xfrm>
              <a:off x="4701" y="3564"/>
              <a:ext cx="10" cy="1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0 w 10"/>
                <a:gd name="T5" fmla="*/ 0 h 1"/>
                <a:gd name="T6" fmla="*/ 10 w 10"/>
                <a:gd name="T7" fmla="*/ 0 h 1"/>
                <a:gd name="T8" fmla="*/ 10 w 10"/>
                <a:gd name="T9" fmla="*/ 0 h 1"/>
                <a:gd name="T10" fmla="*/ 0 w 10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1"/>
                <a:gd name="T20" fmla="*/ 10 w 10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" name="Freeform 152"/>
            <p:cNvSpPr>
              <a:spLocks/>
            </p:cNvSpPr>
            <p:nvPr/>
          </p:nvSpPr>
          <p:spPr bwMode="auto">
            <a:xfrm>
              <a:off x="4701" y="3463"/>
              <a:ext cx="89" cy="101"/>
            </a:xfrm>
            <a:custGeom>
              <a:avLst/>
              <a:gdLst>
                <a:gd name="T0" fmla="*/ 79 w 89"/>
                <a:gd name="T1" fmla="*/ 0 h 101"/>
                <a:gd name="T2" fmla="*/ 69 w 89"/>
                <a:gd name="T3" fmla="*/ 5 h 101"/>
                <a:gd name="T4" fmla="*/ 69 w 89"/>
                <a:gd name="T5" fmla="*/ 11 h 101"/>
                <a:gd name="T6" fmla="*/ 59 w 89"/>
                <a:gd name="T7" fmla="*/ 17 h 101"/>
                <a:gd name="T8" fmla="*/ 59 w 89"/>
                <a:gd name="T9" fmla="*/ 22 h 101"/>
                <a:gd name="T10" fmla="*/ 50 w 89"/>
                <a:gd name="T11" fmla="*/ 28 h 101"/>
                <a:gd name="T12" fmla="*/ 50 w 89"/>
                <a:gd name="T13" fmla="*/ 34 h 101"/>
                <a:gd name="T14" fmla="*/ 40 w 89"/>
                <a:gd name="T15" fmla="*/ 39 h 101"/>
                <a:gd name="T16" fmla="*/ 40 w 89"/>
                <a:gd name="T17" fmla="*/ 45 h 101"/>
                <a:gd name="T18" fmla="*/ 30 w 89"/>
                <a:gd name="T19" fmla="*/ 51 h 101"/>
                <a:gd name="T20" fmla="*/ 30 w 89"/>
                <a:gd name="T21" fmla="*/ 56 h 101"/>
                <a:gd name="T22" fmla="*/ 30 w 89"/>
                <a:gd name="T23" fmla="*/ 67 h 101"/>
                <a:gd name="T24" fmla="*/ 20 w 89"/>
                <a:gd name="T25" fmla="*/ 73 h 101"/>
                <a:gd name="T26" fmla="*/ 20 w 89"/>
                <a:gd name="T27" fmla="*/ 79 h 101"/>
                <a:gd name="T28" fmla="*/ 10 w 89"/>
                <a:gd name="T29" fmla="*/ 84 h 101"/>
                <a:gd name="T30" fmla="*/ 10 w 89"/>
                <a:gd name="T31" fmla="*/ 90 h 101"/>
                <a:gd name="T32" fmla="*/ 0 w 89"/>
                <a:gd name="T33" fmla="*/ 101 h 101"/>
                <a:gd name="T34" fmla="*/ 10 w 89"/>
                <a:gd name="T35" fmla="*/ 101 h 101"/>
                <a:gd name="T36" fmla="*/ 10 w 89"/>
                <a:gd name="T37" fmla="*/ 96 h 101"/>
                <a:gd name="T38" fmla="*/ 20 w 89"/>
                <a:gd name="T39" fmla="*/ 90 h 101"/>
                <a:gd name="T40" fmla="*/ 20 w 89"/>
                <a:gd name="T41" fmla="*/ 84 h 101"/>
                <a:gd name="T42" fmla="*/ 30 w 89"/>
                <a:gd name="T43" fmla="*/ 73 h 101"/>
                <a:gd name="T44" fmla="*/ 30 w 89"/>
                <a:gd name="T45" fmla="*/ 67 h 101"/>
                <a:gd name="T46" fmla="*/ 40 w 89"/>
                <a:gd name="T47" fmla="*/ 62 h 101"/>
                <a:gd name="T48" fmla="*/ 40 w 89"/>
                <a:gd name="T49" fmla="*/ 56 h 101"/>
                <a:gd name="T50" fmla="*/ 40 w 89"/>
                <a:gd name="T51" fmla="*/ 51 h 101"/>
                <a:gd name="T52" fmla="*/ 50 w 89"/>
                <a:gd name="T53" fmla="*/ 45 h 101"/>
                <a:gd name="T54" fmla="*/ 50 w 89"/>
                <a:gd name="T55" fmla="*/ 39 h 101"/>
                <a:gd name="T56" fmla="*/ 59 w 89"/>
                <a:gd name="T57" fmla="*/ 34 h 101"/>
                <a:gd name="T58" fmla="*/ 59 w 89"/>
                <a:gd name="T59" fmla="*/ 28 h 101"/>
                <a:gd name="T60" fmla="*/ 69 w 89"/>
                <a:gd name="T61" fmla="*/ 22 h 101"/>
                <a:gd name="T62" fmla="*/ 69 w 89"/>
                <a:gd name="T63" fmla="*/ 17 h 101"/>
                <a:gd name="T64" fmla="*/ 79 w 89"/>
                <a:gd name="T65" fmla="*/ 11 h 101"/>
                <a:gd name="T66" fmla="*/ 89 w 89"/>
                <a:gd name="T67" fmla="*/ 5 h 101"/>
                <a:gd name="T68" fmla="*/ 79 w 89"/>
                <a:gd name="T69" fmla="*/ 0 h 10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9"/>
                <a:gd name="T106" fmla="*/ 0 h 101"/>
                <a:gd name="T107" fmla="*/ 89 w 89"/>
                <a:gd name="T108" fmla="*/ 101 h 10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9" h="101">
                  <a:moveTo>
                    <a:pt x="79" y="0"/>
                  </a:moveTo>
                  <a:lnTo>
                    <a:pt x="69" y="5"/>
                  </a:lnTo>
                  <a:lnTo>
                    <a:pt x="69" y="11"/>
                  </a:lnTo>
                  <a:lnTo>
                    <a:pt x="59" y="17"/>
                  </a:lnTo>
                  <a:lnTo>
                    <a:pt x="59" y="22"/>
                  </a:lnTo>
                  <a:lnTo>
                    <a:pt x="50" y="28"/>
                  </a:lnTo>
                  <a:lnTo>
                    <a:pt x="50" y="34"/>
                  </a:lnTo>
                  <a:lnTo>
                    <a:pt x="40" y="39"/>
                  </a:lnTo>
                  <a:lnTo>
                    <a:pt x="40" y="45"/>
                  </a:lnTo>
                  <a:lnTo>
                    <a:pt x="30" y="51"/>
                  </a:lnTo>
                  <a:lnTo>
                    <a:pt x="30" y="56"/>
                  </a:lnTo>
                  <a:lnTo>
                    <a:pt x="30" y="67"/>
                  </a:lnTo>
                  <a:lnTo>
                    <a:pt x="20" y="73"/>
                  </a:lnTo>
                  <a:lnTo>
                    <a:pt x="20" y="79"/>
                  </a:lnTo>
                  <a:lnTo>
                    <a:pt x="10" y="84"/>
                  </a:lnTo>
                  <a:lnTo>
                    <a:pt x="10" y="90"/>
                  </a:lnTo>
                  <a:lnTo>
                    <a:pt x="0" y="101"/>
                  </a:lnTo>
                  <a:lnTo>
                    <a:pt x="10" y="101"/>
                  </a:lnTo>
                  <a:lnTo>
                    <a:pt x="10" y="96"/>
                  </a:lnTo>
                  <a:lnTo>
                    <a:pt x="20" y="90"/>
                  </a:lnTo>
                  <a:lnTo>
                    <a:pt x="20" y="84"/>
                  </a:lnTo>
                  <a:lnTo>
                    <a:pt x="30" y="73"/>
                  </a:lnTo>
                  <a:lnTo>
                    <a:pt x="30" y="67"/>
                  </a:lnTo>
                  <a:lnTo>
                    <a:pt x="40" y="62"/>
                  </a:lnTo>
                  <a:lnTo>
                    <a:pt x="40" y="56"/>
                  </a:lnTo>
                  <a:lnTo>
                    <a:pt x="40" y="51"/>
                  </a:lnTo>
                  <a:lnTo>
                    <a:pt x="50" y="45"/>
                  </a:lnTo>
                  <a:lnTo>
                    <a:pt x="50" y="39"/>
                  </a:lnTo>
                  <a:lnTo>
                    <a:pt x="59" y="34"/>
                  </a:lnTo>
                  <a:lnTo>
                    <a:pt x="59" y="28"/>
                  </a:lnTo>
                  <a:lnTo>
                    <a:pt x="69" y="22"/>
                  </a:lnTo>
                  <a:lnTo>
                    <a:pt x="69" y="17"/>
                  </a:lnTo>
                  <a:lnTo>
                    <a:pt x="79" y="11"/>
                  </a:lnTo>
                  <a:lnTo>
                    <a:pt x="89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" name="Freeform 153"/>
            <p:cNvSpPr>
              <a:spLocks/>
            </p:cNvSpPr>
            <p:nvPr/>
          </p:nvSpPr>
          <p:spPr bwMode="auto">
            <a:xfrm>
              <a:off x="4780" y="3463"/>
              <a:ext cx="10" cy="5"/>
            </a:xfrm>
            <a:custGeom>
              <a:avLst/>
              <a:gdLst>
                <a:gd name="T0" fmla="*/ 10 w 10"/>
                <a:gd name="T1" fmla="*/ 5 h 5"/>
                <a:gd name="T2" fmla="*/ 10 w 10"/>
                <a:gd name="T3" fmla="*/ 5 h 5"/>
                <a:gd name="T4" fmla="*/ 10 w 10"/>
                <a:gd name="T5" fmla="*/ 5 h 5"/>
                <a:gd name="T6" fmla="*/ 0 w 10"/>
                <a:gd name="T7" fmla="*/ 0 h 5"/>
                <a:gd name="T8" fmla="*/ 0 w 10"/>
                <a:gd name="T9" fmla="*/ 0 h 5"/>
                <a:gd name="T10" fmla="*/ 10 w 10"/>
                <a:gd name="T11" fmla="*/ 5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5"/>
                <a:gd name="T20" fmla="*/ 10 w 10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5">
                  <a:moveTo>
                    <a:pt x="10" y="5"/>
                  </a:moveTo>
                  <a:lnTo>
                    <a:pt x="10" y="5"/>
                  </a:lnTo>
                  <a:lnTo>
                    <a:pt x="0" y="0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" name="Freeform 154"/>
            <p:cNvSpPr>
              <a:spLocks/>
            </p:cNvSpPr>
            <p:nvPr/>
          </p:nvSpPr>
          <p:spPr bwMode="auto">
            <a:xfrm>
              <a:off x="4751" y="3514"/>
              <a:ext cx="9" cy="5"/>
            </a:xfrm>
            <a:custGeom>
              <a:avLst/>
              <a:gdLst>
                <a:gd name="T0" fmla="*/ 0 w 9"/>
                <a:gd name="T1" fmla="*/ 0 h 5"/>
                <a:gd name="T2" fmla="*/ 0 w 9"/>
                <a:gd name="T3" fmla="*/ 0 h 5"/>
                <a:gd name="T4" fmla="*/ 9 w 9"/>
                <a:gd name="T5" fmla="*/ 5 h 5"/>
                <a:gd name="T6" fmla="*/ 9 w 9"/>
                <a:gd name="T7" fmla="*/ 5 h 5"/>
                <a:gd name="T8" fmla="*/ 9 w 9"/>
                <a:gd name="T9" fmla="*/ 0 h 5"/>
                <a:gd name="T10" fmla="*/ 0 w 9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"/>
                <a:gd name="T19" fmla="*/ 0 h 5"/>
                <a:gd name="T20" fmla="*/ 9 w 9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" h="5">
                  <a:moveTo>
                    <a:pt x="0" y="0"/>
                  </a:moveTo>
                  <a:lnTo>
                    <a:pt x="0" y="0"/>
                  </a:lnTo>
                  <a:lnTo>
                    <a:pt x="9" y="5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" name="Freeform 155"/>
            <p:cNvSpPr>
              <a:spLocks/>
            </p:cNvSpPr>
            <p:nvPr/>
          </p:nvSpPr>
          <p:spPr bwMode="auto">
            <a:xfrm>
              <a:off x="4751" y="3395"/>
              <a:ext cx="158" cy="119"/>
            </a:xfrm>
            <a:custGeom>
              <a:avLst/>
              <a:gdLst>
                <a:gd name="T0" fmla="*/ 158 w 158"/>
                <a:gd name="T1" fmla="*/ 0 h 119"/>
                <a:gd name="T2" fmla="*/ 148 w 158"/>
                <a:gd name="T3" fmla="*/ 6 h 119"/>
                <a:gd name="T4" fmla="*/ 138 w 158"/>
                <a:gd name="T5" fmla="*/ 11 h 119"/>
                <a:gd name="T6" fmla="*/ 128 w 158"/>
                <a:gd name="T7" fmla="*/ 23 h 119"/>
                <a:gd name="T8" fmla="*/ 118 w 158"/>
                <a:gd name="T9" fmla="*/ 28 h 119"/>
                <a:gd name="T10" fmla="*/ 108 w 158"/>
                <a:gd name="T11" fmla="*/ 34 h 119"/>
                <a:gd name="T12" fmla="*/ 98 w 158"/>
                <a:gd name="T13" fmla="*/ 45 h 119"/>
                <a:gd name="T14" fmla="*/ 79 w 158"/>
                <a:gd name="T15" fmla="*/ 51 h 119"/>
                <a:gd name="T16" fmla="*/ 69 w 158"/>
                <a:gd name="T17" fmla="*/ 56 h 119"/>
                <a:gd name="T18" fmla="*/ 59 w 158"/>
                <a:gd name="T19" fmla="*/ 68 h 119"/>
                <a:gd name="T20" fmla="*/ 49 w 158"/>
                <a:gd name="T21" fmla="*/ 73 h 119"/>
                <a:gd name="T22" fmla="*/ 39 w 158"/>
                <a:gd name="T23" fmla="*/ 85 h 119"/>
                <a:gd name="T24" fmla="*/ 29 w 158"/>
                <a:gd name="T25" fmla="*/ 90 h 119"/>
                <a:gd name="T26" fmla="*/ 19 w 158"/>
                <a:gd name="T27" fmla="*/ 96 h 119"/>
                <a:gd name="T28" fmla="*/ 9 w 158"/>
                <a:gd name="T29" fmla="*/ 107 h 119"/>
                <a:gd name="T30" fmla="*/ 9 w 158"/>
                <a:gd name="T31" fmla="*/ 113 h 119"/>
                <a:gd name="T32" fmla="*/ 0 w 158"/>
                <a:gd name="T33" fmla="*/ 119 h 119"/>
                <a:gd name="T34" fmla="*/ 9 w 158"/>
                <a:gd name="T35" fmla="*/ 119 h 119"/>
                <a:gd name="T36" fmla="*/ 9 w 158"/>
                <a:gd name="T37" fmla="*/ 119 h 119"/>
                <a:gd name="T38" fmla="*/ 19 w 158"/>
                <a:gd name="T39" fmla="*/ 107 h 119"/>
                <a:gd name="T40" fmla="*/ 19 w 158"/>
                <a:gd name="T41" fmla="*/ 102 h 119"/>
                <a:gd name="T42" fmla="*/ 29 w 158"/>
                <a:gd name="T43" fmla="*/ 96 h 119"/>
                <a:gd name="T44" fmla="*/ 39 w 158"/>
                <a:gd name="T45" fmla="*/ 90 h 119"/>
                <a:gd name="T46" fmla="*/ 49 w 158"/>
                <a:gd name="T47" fmla="*/ 79 h 119"/>
                <a:gd name="T48" fmla="*/ 59 w 158"/>
                <a:gd name="T49" fmla="*/ 73 h 119"/>
                <a:gd name="T50" fmla="*/ 79 w 158"/>
                <a:gd name="T51" fmla="*/ 62 h 119"/>
                <a:gd name="T52" fmla="*/ 89 w 158"/>
                <a:gd name="T53" fmla="*/ 56 h 119"/>
                <a:gd name="T54" fmla="*/ 98 w 158"/>
                <a:gd name="T55" fmla="*/ 45 h 119"/>
                <a:gd name="T56" fmla="*/ 108 w 158"/>
                <a:gd name="T57" fmla="*/ 40 h 119"/>
                <a:gd name="T58" fmla="*/ 118 w 158"/>
                <a:gd name="T59" fmla="*/ 34 h 119"/>
                <a:gd name="T60" fmla="*/ 128 w 158"/>
                <a:gd name="T61" fmla="*/ 23 h 119"/>
                <a:gd name="T62" fmla="*/ 138 w 158"/>
                <a:gd name="T63" fmla="*/ 17 h 119"/>
                <a:gd name="T64" fmla="*/ 148 w 158"/>
                <a:gd name="T65" fmla="*/ 11 h 119"/>
                <a:gd name="T66" fmla="*/ 158 w 158"/>
                <a:gd name="T67" fmla="*/ 6 h 119"/>
                <a:gd name="T68" fmla="*/ 158 w 158"/>
                <a:gd name="T69" fmla="*/ 0 h 1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58"/>
                <a:gd name="T106" fmla="*/ 0 h 119"/>
                <a:gd name="T107" fmla="*/ 158 w 158"/>
                <a:gd name="T108" fmla="*/ 119 h 11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58" h="119">
                  <a:moveTo>
                    <a:pt x="158" y="0"/>
                  </a:moveTo>
                  <a:lnTo>
                    <a:pt x="148" y="6"/>
                  </a:lnTo>
                  <a:lnTo>
                    <a:pt x="138" y="11"/>
                  </a:lnTo>
                  <a:lnTo>
                    <a:pt x="128" y="23"/>
                  </a:lnTo>
                  <a:lnTo>
                    <a:pt x="118" y="28"/>
                  </a:lnTo>
                  <a:lnTo>
                    <a:pt x="108" y="34"/>
                  </a:lnTo>
                  <a:lnTo>
                    <a:pt x="98" y="45"/>
                  </a:lnTo>
                  <a:lnTo>
                    <a:pt x="79" y="51"/>
                  </a:lnTo>
                  <a:lnTo>
                    <a:pt x="69" y="56"/>
                  </a:lnTo>
                  <a:lnTo>
                    <a:pt x="59" y="68"/>
                  </a:lnTo>
                  <a:lnTo>
                    <a:pt x="49" y="73"/>
                  </a:lnTo>
                  <a:lnTo>
                    <a:pt x="39" y="85"/>
                  </a:lnTo>
                  <a:lnTo>
                    <a:pt x="29" y="90"/>
                  </a:lnTo>
                  <a:lnTo>
                    <a:pt x="19" y="96"/>
                  </a:lnTo>
                  <a:lnTo>
                    <a:pt x="9" y="107"/>
                  </a:lnTo>
                  <a:lnTo>
                    <a:pt x="9" y="113"/>
                  </a:lnTo>
                  <a:lnTo>
                    <a:pt x="0" y="119"/>
                  </a:lnTo>
                  <a:lnTo>
                    <a:pt x="9" y="119"/>
                  </a:lnTo>
                  <a:lnTo>
                    <a:pt x="19" y="107"/>
                  </a:lnTo>
                  <a:lnTo>
                    <a:pt x="19" y="102"/>
                  </a:lnTo>
                  <a:lnTo>
                    <a:pt x="29" y="96"/>
                  </a:lnTo>
                  <a:lnTo>
                    <a:pt x="39" y="90"/>
                  </a:lnTo>
                  <a:lnTo>
                    <a:pt x="49" y="79"/>
                  </a:lnTo>
                  <a:lnTo>
                    <a:pt x="59" y="73"/>
                  </a:lnTo>
                  <a:lnTo>
                    <a:pt x="79" y="62"/>
                  </a:lnTo>
                  <a:lnTo>
                    <a:pt x="89" y="56"/>
                  </a:lnTo>
                  <a:lnTo>
                    <a:pt x="98" y="45"/>
                  </a:lnTo>
                  <a:lnTo>
                    <a:pt x="108" y="40"/>
                  </a:lnTo>
                  <a:lnTo>
                    <a:pt x="118" y="34"/>
                  </a:lnTo>
                  <a:lnTo>
                    <a:pt x="128" y="23"/>
                  </a:lnTo>
                  <a:lnTo>
                    <a:pt x="138" y="17"/>
                  </a:lnTo>
                  <a:lnTo>
                    <a:pt x="148" y="11"/>
                  </a:lnTo>
                  <a:lnTo>
                    <a:pt x="158" y="6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" name="Freeform 156"/>
            <p:cNvSpPr>
              <a:spLocks/>
            </p:cNvSpPr>
            <p:nvPr/>
          </p:nvSpPr>
          <p:spPr bwMode="auto">
            <a:xfrm>
              <a:off x="4909" y="3395"/>
              <a:ext cx="1" cy="6"/>
            </a:xfrm>
            <a:custGeom>
              <a:avLst/>
              <a:gdLst>
                <a:gd name="T0" fmla="*/ 0 w 1"/>
                <a:gd name="T1" fmla="*/ 6 h 6"/>
                <a:gd name="T2" fmla="*/ 0 w 1"/>
                <a:gd name="T3" fmla="*/ 6 h 6"/>
                <a:gd name="T4" fmla="*/ 0 w 1"/>
                <a:gd name="T5" fmla="*/ 6 h 6"/>
                <a:gd name="T6" fmla="*/ 0 w 1"/>
                <a:gd name="T7" fmla="*/ 0 h 6"/>
                <a:gd name="T8" fmla="*/ 0 w 1"/>
                <a:gd name="T9" fmla="*/ 0 h 6"/>
                <a:gd name="T10" fmla="*/ 0 w 1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" name="Freeform 157"/>
            <p:cNvSpPr>
              <a:spLocks/>
            </p:cNvSpPr>
            <p:nvPr/>
          </p:nvSpPr>
          <p:spPr bwMode="auto">
            <a:xfrm>
              <a:off x="4810" y="3474"/>
              <a:ext cx="1" cy="6"/>
            </a:xfrm>
            <a:custGeom>
              <a:avLst/>
              <a:gdLst>
                <a:gd name="T0" fmla="*/ 0 w 1"/>
                <a:gd name="T1" fmla="*/ 0 h 6"/>
                <a:gd name="T2" fmla="*/ 0 w 1"/>
                <a:gd name="T3" fmla="*/ 0 h 6"/>
                <a:gd name="T4" fmla="*/ 0 w 1"/>
                <a:gd name="T5" fmla="*/ 0 h 6"/>
                <a:gd name="T6" fmla="*/ 0 w 1"/>
                <a:gd name="T7" fmla="*/ 6 h 6"/>
                <a:gd name="T8" fmla="*/ 0 w 1"/>
                <a:gd name="T9" fmla="*/ 0 h 6"/>
                <a:gd name="T10" fmla="*/ 0 w 1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" name="Freeform 158"/>
            <p:cNvSpPr>
              <a:spLocks/>
            </p:cNvSpPr>
            <p:nvPr/>
          </p:nvSpPr>
          <p:spPr bwMode="auto">
            <a:xfrm>
              <a:off x="4810" y="3367"/>
              <a:ext cx="168" cy="107"/>
            </a:xfrm>
            <a:custGeom>
              <a:avLst/>
              <a:gdLst>
                <a:gd name="T0" fmla="*/ 168 w 168"/>
                <a:gd name="T1" fmla="*/ 0 h 107"/>
                <a:gd name="T2" fmla="*/ 158 w 168"/>
                <a:gd name="T3" fmla="*/ 6 h 107"/>
                <a:gd name="T4" fmla="*/ 148 w 168"/>
                <a:gd name="T5" fmla="*/ 11 h 107"/>
                <a:gd name="T6" fmla="*/ 138 w 168"/>
                <a:gd name="T7" fmla="*/ 17 h 107"/>
                <a:gd name="T8" fmla="*/ 129 w 168"/>
                <a:gd name="T9" fmla="*/ 28 h 107"/>
                <a:gd name="T10" fmla="*/ 109 w 168"/>
                <a:gd name="T11" fmla="*/ 34 h 107"/>
                <a:gd name="T12" fmla="*/ 99 w 168"/>
                <a:gd name="T13" fmla="*/ 39 h 107"/>
                <a:gd name="T14" fmla="*/ 89 w 168"/>
                <a:gd name="T15" fmla="*/ 45 h 107"/>
                <a:gd name="T16" fmla="*/ 79 w 168"/>
                <a:gd name="T17" fmla="*/ 51 h 107"/>
                <a:gd name="T18" fmla="*/ 69 w 168"/>
                <a:gd name="T19" fmla="*/ 56 h 107"/>
                <a:gd name="T20" fmla="*/ 59 w 168"/>
                <a:gd name="T21" fmla="*/ 68 h 107"/>
                <a:gd name="T22" fmla="*/ 39 w 168"/>
                <a:gd name="T23" fmla="*/ 73 h 107"/>
                <a:gd name="T24" fmla="*/ 30 w 168"/>
                <a:gd name="T25" fmla="*/ 79 h 107"/>
                <a:gd name="T26" fmla="*/ 20 w 168"/>
                <a:gd name="T27" fmla="*/ 84 h 107"/>
                <a:gd name="T28" fmla="*/ 20 w 168"/>
                <a:gd name="T29" fmla="*/ 90 h 107"/>
                <a:gd name="T30" fmla="*/ 10 w 168"/>
                <a:gd name="T31" fmla="*/ 96 h 107"/>
                <a:gd name="T32" fmla="*/ 0 w 168"/>
                <a:gd name="T33" fmla="*/ 107 h 107"/>
                <a:gd name="T34" fmla="*/ 0 w 168"/>
                <a:gd name="T35" fmla="*/ 107 h 107"/>
                <a:gd name="T36" fmla="*/ 10 w 168"/>
                <a:gd name="T37" fmla="*/ 101 h 107"/>
                <a:gd name="T38" fmla="*/ 20 w 168"/>
                <a:gd name="T39" fmla="*/ 96 h 107"/>
                <a:gd name="T40" fmla="*/ 30 w 168"/>
                <a:gd name="T41" fmla="*/ 90 h 107"/>
                <a:gd name="T42" fmla="*/ 39 w 168"/>
                <a:gd name="T43" fmla="*/ 84 h 107"/>
                <a:gd name="T44" fmla="*/ 49 w 168"/>
                <a:gd name="T45" fmla="*/ 79 h 107"/>
                <a:gd name="T46" fmla="*/ 59 w 168"/>
                <a:gd name="T47" fmla="*/ 73 h 107"/>
                <a:gd name="T48" fmla="*/ 69 w 168"/>
                <a:gd name="T49" fmla="*/ 62 h 107"/>
                <a:gd name="T50" fmla="*/ 79 w 168"/>
                <a:gd name="T51" fmla="*/ 56 h 107"/>
                <a:gd name="T52" fmla="*/ 99 w 168"/>
                <a:gd name="T53" fmla="*/ 51 h 107"/>
                <a:gd name="T54" fmla="*/ 109 w 168"/>
                <a:gd name="T55" fmla="*/ 45 h 107"/>
                <a:gd name="T56" fmla="*/ 119 w 168"/>
                <a:gd name="T57" fmla="*/ 39 h 107"/>
                <a:gd name="T58" fmla="*/ 129 w 168"/>
                <a:gd name="T59" fmla="*/ 28 h 107"/>
                <a:gd name="T60" fmla="*/ 138 w 168"/>
                <a:gd name="T61" fmla="*/ 22 h 107"/>
                <a:gd name="T62" fmla="*/ 148 w 168"/>
                <a:gd name="T63" fmla="*/ 17 h 107"/>
                <a:gd name="T64" fmla="*/ 158 w 168"/>
                <a:gd name="T65" fmla="*/ 11 h 107"/>
                <a:gd name="T66" fmla="*/ 168 w 168"/>
                <a:gd name="T67" fmla="*/ 6 h 107"/>
                <a:gd name="T68" fmla="*/ 168 w 168"/>
                <a:gd name="T69" fmla="*/ 0 h 10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8"/>
                <a:gd name="T106" fmla="*/ 0 h 107"/>
                <a:gd name="T107" fmla="*/ 168 w 168"/>
                <a:gd name="T108" fmla="*/ 107 h 10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8" h="107">
                  <a:moveTo>
                    <a:pt x="168" y="0"/>
                  </a:moveTo>
                  <a:lnTo>
                    <a:pt x="158" y="6"/>
                  </a:lnTo>
                  <a:lnTo>
                    <a:pt x="148" y="11"/>
                  </a:lnTo>
                  <a:lnTo>
                    <a:pt x="138" y="17"/>
                  </a:lnTo>
                  <a:lnTo>
                    <a:pt x="129" y="28"/>
                  </a:lnTo>
                  <a:lnTo>
                    <a:pt x="109" y="34"/>
                  </a:lnTo>
                  <a:lnTo>
                    <a:pt x="99" y="39"/>
                  </a:lnTo>
                  <a:lnTo>
                    <a:pt x="89" y="45"/>
                  </a:lnTo>
                  <a:lnTo>
                    <a:pt x="79" y="51"/>
                  </a:lnTo>
                  <a:lnTo>
                    <a:pt x="69" y="56"/>
                  </a:lnTo>
                  <a:lnTo>
                    <a:pt x="59" y="68"/>
                  </a:lnTo>
                  <a:lnTo>
                    <a:pt x="39" y="73"/>
                  </a:lnTo>
                  <a:lnTo>
                    <a:pt x="30" y="79"/>
                  </a:lnTo>
                  <a:lnTo>
                    <a:pt x="20" y="84"/>
                  </a:lnTo>
                  <a:lnTo>
                    <a:pt x="20" y="90"/>
                  </a:lnTo>
                  <a:lnTo>
                    <a:pt x="10" y="96"/>
                  </a:lnTo>
                  <a:lnTo>
                    <a:pt x="0" y="107"/>
                  </a:lnTo>
                  <a:lnTo>
                    <a:pt x="10" y="101"/>
                  </a:lnTo>
                  <a:lnTo>
                    <a:pt x="20" y="96"/>
                  </a:lnTo>
                  <a:lnTo>
                    <a:pt x="30" y="90"/>
                  </a:lnTo>
                  <a:lnTo>
                    <a:pt x="39" y="84"/>
                  </a:lnTo>
                  <a:lnTo>
                    <a:pt x="49" y="79"/>
                  </a:lnTo>
                  <a:lnTo>
                    <a:pt x="59" y="73"/>
                  </a:lnTo>
                  <a:lnTo>
                    <a:pt x="69" y="62"/>
                  </a:lnTo>
                  <a:lnTo>
                    <a:pt x="79" y="56"/>
                  </a:lnTo>
                  <a:lnTo>
                    <a:pt x="99" y="51"/>
                  </a:lnTo>
                  <a:lnTo>
                    <a:pt x="109" y="45"/>
                  </a:lnTo>
                  <a:lnTo>
                    <a:pt x="119" y="39"/>
                  </a:lnTo>
                  <a:lnTo>
                    <a:pt x="129" y="28"/>
                  </a:lnTo>
                  <a:lnTo>
                    <a:pt x="138" y="22"/>
                  </a:lnTo>
                  <a:lnTo>
                    <a:pt x="148" y="17"/>
                  </a:lnTo>
                  <a:lnTo>
                    <a:pt x="158" y="11"/>
                  </a:lnTo>
                  <a:lnTo>
                    <a:pt x="168" y="6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" name="Freeform 159"/>
            <p:cNvSpPr>
              <a:spLocks/>
            </p:cNvSpPr>
            <p:nvPr/>
          </p:nvSpPr>
          <p:spPr bwMode="auto">
            <a:xfrm>
              <a:off x="4978" y="3367"/>
              <a:ext cx="1" cy="6"/>
            </a:xfrm>
            <a:custGeom>
              <a:avLst/>
              <a:gdLst>
                <a:gd name="T0" fmla="*/ 0 w 1"/>
                <a:gd name="T1" fmla="*/ 6 h 6"/>
                <a:gd name="T2" fmla="*/ 0 w 1"/>
                <a:gd name="T3" fmla="*/ 6 h 6"/>
                <a:gd name="T4" fmla="*/ 0 w 1"/>
                <a:gd name="T5" fmla="*/ 0 h 6"/>
                <a:gd name="T6" fmla="*/ 0 w 1"/>
                <a:gd name="T7" fmla="*/ 0 h 6"/>
                <a:gd name="T8" fmla="*/ 0 w 1"/>
                <a:gd name="T9" fmla="*/ 0 h 6"/>
                <a:gd name="T10" fmla="*/ 0 w 1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" name="Freeform 160"/>
            <p:cNvSpPr>
              <a:spLocks/>
            </p:cNvSpPr>
            <p:nvPr/>
          </p:nvSpPr>
          <p:spPr bwMode="auto">
            <a:xfrm>
              <a:off x="4820" y="3497"/>
              <a:ext cx="1" cy="5"/>
            </a:xfrm>
            <a:custGeom>
              <a:avLst/>
              <a:gdLst>
                <a:gd name="T0" fmla="*/ 0 w 1"/>
                <a:gd name="T1" fmla="*/ 0 h 5"/>
                <a:gd name="T2" fmla="*/ 0 w 1"/>
                <a:gd name="T3" fmla="*/ 5 h 5"/>
                <a:gd name="T4" fmla="*/ 0 w 1"/>
                <a:gd name="T5" fmla="*/ 5 h 5"/>
                <a:gd name="T6" fmla="*/ 0 w 1"/>
                <a:gd name="T7" fmla="*/ 5 h 5"/>
                <a:gd name="T8" fmla="*/ 0 w 1"/>
                <a:gd name="T9" fmla="*/ 5 h 5"/>
                <a:gd name="T10" fmla="*/ 0 w 1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5"/>
                <a:gd name="T20" fmla="*/ 1 w 1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5">
                  <a:moveTo>
                    <a:pt x="0" y="0"/>
                  </a:move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" name="Freeform 161"/>
            <p:cNvSpPr>
              <a:spLocks/>
            </p:cNvSpPr>
            <p:nvPr/>
          </p:nvSpPr>
          <p:spPr bwMode="auto">
            <a:xfrm>
              <a:off x="4820" y="3373"/>
              <a:ext cx="198" cy="129"/>
            </a:xfrm>
            <a:custGeom>
              <a:avLst/>
              <a:gdLst>
                <a:gd name="T0" fmla="*/ 188 w 198"/>
                <a:gd name="T1" fmla="*/ 0 h 129"/>
                <a:gd name="T2" fmla="*/ 188 w 198"/>
                <a:gd name="T3" fmla="*/ 0 h 129"/>
                <a:gd name="T4" fmla="*/ 178 w 198"/>
                <a:gd name="T5" fmla="*/ 5 h 129"/>
                <a:gd name="T6" fmla="*/ 168 w 198"/>
                <a:gd name="T7" fmla="*/ 11 h 129"/>
                <a:gd name="T8" fmla="*/ 148 w 198"/>
                <a:gd name="T9" fmla="*/ 22 h 129"/>
                <a:gd name="T10" fmla="*/ 138 w 198"/>
                <a:gd name="T11" fmla="*/ 28 h 129"/>
                <a:gd name="T12" fmla="*/ 128 w 198"/>
                <a:gd name="T13" fmla="*/ 33 h 129"/>
                <a:gd name="T14" fmla="*/ 109 w 198"/>
                <a:gd name="T15" fmla="*/ 45 h 129"/>
                <a:gd name="T16" fmla="*/ 99 w 198"/>
                <a:gd name="T17" fmla="*/ 56 h 129"/>
                <a:gd name="T18" fmla="*/ 79 w 198"/>
                <a:gd name="T19" fmla="*/ 67 h 129"/>
                <a:gd name="T20" fmla="*/ 69 w 198"/>
                <a:gd name="T21" fmla="*/ 73 h 129"/>
                <a:gd name="T22" fmla="*/ 49 w 198"/>
                <a:gd name="T23" fmla="*/ 84 h 129"/>
                <a:gd name="T24" fmla="*/ 39 w 198"/>
                <a:gd name="T25" fmla="*/ 95 h 129"/>
                <a:gd name="T26" fmla="*/ 29 w 198"/>
                <a:gd name="T27" fmla="*/ 101 h 129"/>
                <a:gd name="T28" fmla="*/ 20 w 198"/>
                <a:gd name="T29" fmla="*/ 112 h 129"/>
                <a:gd name="T30" fmla="*/ 10 w 198"/>
                <a:gd name="T31" fmla="*/ 118 h 129"/>
                <a:gd name="T32" fmla="*/ 0 w 198"/>
                <a:gd name="T33" fmla="*/ 124 h 129"/>
                <a:gd name="T34" fmla="*/ 0 w 198"/>
                <a:gd name="T35" fmla="*/ 129 h 129"/>
                <a:gd name="T36" fmla="*/ 10 w 198"/>
                <a:gd name="T37" fmla="*/ 124 h 129"/>
                <a:gd name="T38" fmla="*/ 20 w 198"/>
                <a:gd name="T39" fmla="*/ 118 h 129"/>
                <a:gd name="T40" fmla="*/ 29 w 198"/>
                <a:gd name="T41" fmla="*/ 107 h 129"/>
                <a:gd name="T42" fmla="*/ 49 w 198"/>
                <a:gd name="T43" fmla="*/ 101 h 129"/>
                <a:gd name="T44" fmla="*/ 59 w 198"/>
                <a:gd name="T45" fmla="*/ 90 h 129"/>
                <a:gd name="T46" fmla="*/ 69 w 198"/>
                <a:gd name="T47" fmla="*/ 78 h 129"/>
                <a:gd name="T48" fmla="*/ 89 w 198"/>
                <a:gd name="T49" fmla="*/ 67 h 129"/>
                <a:gd name="T50" fmla="*/ 99 w 198"/>
                <a:gd name="T51" fmla="*/ 62 h 129"/>
                <a:gd name="T52" fmla="*/ 119 w 198"/>
                <a:gd name="T53" fmla="*/ 50 h 129"/>
                <a:gd name="T54" fmla="*/ 128 w 198"/>
                <a:gd name="T55" fmla="*/ 39 h 129"/>
                <a:gd name="T56" fmla="*/ 148 w 198"/>
                <a:gd name="T57" fmla="*/ 33 h 129"/>
                <a:gd name="T58" fmla="*/ 158 w 198"/>
                <a:gd name="T59" fmla="*/ 22 h 129"/>
                <a:gd name="T60" fmla="*/ 168 w 198"/>
                <a:gd name="T61" fmla="*/ 16 h 129"/>
                <a:gd name="T62" fmla="*/ 178 w 198"/>
                <a:gd name="T63" fmla="*/ 11 h 129"/>
                <a:gd name="T64" fmla="*/ 188 w 198"/>
                <a:gd name="T65" fmla="*/ 11 h 129"/>
                <a:gd name="T66" fmla="*/ 198 w 198"/>
                <a:gd name="T67" fmla="*/ 5 h 129"/>
                <a:gd name="T68" fmla="*/ 188 w 198"/>
                <a:gd name="T69" fmla="*/ 0 h 12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98"/>
                <a:gd name="T106" fmla="*/ 0 h 129"/>
                <a:gd name="T107" fmla="*/ 198 w 198"/>
                <a:gd name="T108" fmla="*/ 129 h 12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98" h="129">
                  <a:moveTo>
                    <a:pt x="188" y="0"/>
                  </a:moveTo>
                  <a:lnTo>
                    <a:pt x="188" y="0"/>
                  </a:lnTo>
                  <a:lnTo>
                    <a:pt x="178" y="5"/>
                  </a:lnTo>
                  <a:lnTo>
                    <a:pt x="168" y="11"/>
                  </a:lnTo>
                  <a:lnTo>
                    <a:pt x="148" y="22"/>
                  </a:lnTo>
                  <a:lnTo>
                    <a:pt x="138" y="28"/>
                  </a:lnTo>
                  <a:lnTo>
                    <a:pt x="128" y="33"/>
                  </a:lnTo>
                  <a:lnTo>
                    <a:pt x="109" y="45"/>
                  </a:lnTo>
                  <a:lnTo>
                    <a:pt x="99" y="56"/>
                  </a:lnTo>
                  <a:lnTo>
                    <a:pt x="79" y="67"/>
                  </a:lnTo>
                  <a:lnTo>
                    <a:pt x="69" y="73"/>
                  </a:lnTo>
                  <a:lnTo>
                    <a:pt x="49" y="84"/>
                  </a:lnTo>
                  <a:lnTo>
                    <a:pt x="39" y="95"/>
                  </a:lnTo>
                  <a:lnTo>
                    <a:pt x="29" y="101"/>
                  </a:lnTo>
                  <a:lnTo>
                    <a:pt x="20" y="112"/>
                  </a:lnTo>
                  <a:lnTo>
                    <a:pt x="10" y="118"/>
                  </a:lnTo>
                  <a:lnTo>
                    <a:pt x="0" y="124"/>
                  </a:lnTo>
                  <a:lnTo>
                    <a:pt x="0" y="129"/>
                  </a:lnTo>
                  <a:lnTo>
                    <a:pt x="10" y="124"/>
                  </a:lnTo>
                  <a:lnTo>
                    <a:pt x="20" y="118"/>
                  </a:lnTo>
                  <a:lnTo>
                    <a:pt x="29" y="107"/>
                  </a:lnTo>
                  <a:lnTo>
                    <a:pt x="49" y="101"/>
                  </a:lnTo>
                  <a:lnTo>
                    <a:pt x="59" y="90"/>
                  </a:lnTo>
                  <a:lnTo>
                    <a:pt x="69" y="78"/>
                  </a:lnTo>
                  <a:lnTo>
                    <a:pt x="89" y="67"/>
                  </a:lnTo>
                  <a:lnTo>
                    <a:pt x="99" y="62"/>
                  </a:lnTo>
                  <a:lnTo>
                    <a:pt x="119" y="50"/>
                  </a:lnTo>
                  <a:lnTo>
                    <a:pt x="128" y="39"/>
                  </a:lnTo>
                  <a:lnTo>
                    <a:pt x="148" y="33"/>
                  </a:lnTo>
                  <a:lnTo>
                    <a:pt x="158" y="22"/>
                  </a:lnTo>
                  <a:lnTo>
                    <a:pt x="168" y="16"/>
                  </a:lnTo>
                  <a:lnTo>
                    <a:pt x="178" y="11"/>
                  </a:lnTo>
                  <a:lnTo>
                    <a:pt x="188" y="11"/>
                  </a:lnTo>
                  <a:lnTo>
                    <a:pt x="198" y="5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" name="Freeform 162"/>
            <p:cNvSpPr>
              <a:spLocks/>
            </p:cNvSpPr>
            <p:nvPr/>
          </p:nvSpPr>
          <p:spPr bwMode="auto">
            <a:xfrm>
              <a:off x="5008" y="3373"/>
              <a:ext cx="10" cy="5"/>
            </a:xfrm>
            <a:custGeom>
              <a:avLst/>
              <a:gdLst>
                <a:gd name="T0" fmla="*/ 10 w 10"/>
                <a:gd name="T1" fmla="*/ 5 h 5"/>
                <a:gd name="T2" fmla="*/ 10 w 10"/>
                <a:gd name="T3" fmla="*/ 5 h 5"/>
                <a:gd name="T4" fmla="*/ 10 w 10"/>
                <a:gd name="T5" fmla="*/ 0 h 5"/>
                <a:gd name="T6" fmla="*/ 10 w 10"/>
                <a:gd name="T7" fmla="*/ 0 h 5"/>
                <a:gd name="T8" fmla="*/ 0 w 10"/>
                <a:gd name="T9" fmla="*/ 0 h 5"/>
                <a:gd name="T10" fmla="*/ 10 w 10"/>
                <a:gd name="T11" fmla="*/ 5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5"/>
                <a:gd name="T20" fmla="*/ 10 w 10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5">
                  <a:moveTo>
                    <a:pt x="10" y="5"/>
                  </a:moveTo>
                  <a:lnTo>
                    <a:pt x="10" y="5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" name="Freeform 163"/>
            <p:cNvSpPr>
              <a:spLocks/>
            </p:cNvSpPr>
            <p:nvPr/>
          </p:nvSpPr>
          <p:spPr bwMode="auto">
            <a:xfrm>
              <a:off x="4760" y="3553"/>
              <a:ext cx="10" cy="6"/>
            </a:xfrm>
            <a:custGeom>
              <a:avLst/>
              <a:gdLst>
                <a:gd name="T0" fmla="*/ 0 w 10"/>
                <a:gd name="T1" fmla="*/ 0 h 6"/>
                <a:gd name="T2" fmla="*/ 0 w 10"/>
                <a:gd name="T3" fmla="*/ 0 h 6"/>
                <a:gd name="T4" fmla="*/ 0 w 10"/>
                <a:gd name="T5" fmla="*/ 0 h 6"/>
                <a:gd name="T6" fmla="*/ 0 w 10"/>
                <a:gd name="T7" fmla="*/ 6 h 6"/>
                <a:gd name="T8" fmla="*/ 10 w 10"/>
                <a:gd name="T9" fmla="*/ 6 h 6"/>
                <a:gd name="T10" fmla="*/ 0 w 1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1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" name="Freeform 164"/>
            <p:cNvSpPr>
              <a:spLocks/>
            </p:cNvSpPr>
            <p:nvPr/>
          </p:nvSpPr>
          <p:spPr bwMode="auto">
            <a:xfrm>
              <a:off x="4760" y="3457"/>
              <a:ext cx="139" cy="102"/>
            </a:xfrm>
            <a:custGeom>
              <a:avLst/>
              <a:gdLst>
                <a:gd name="T0" fmla="*/ 129 w 139"/>
                <a:gd name="T1" fmla="*/ 0 h 102"/>
                <a:gd name="T2" fmla="*/ 129 w 139"/>
                <a:gd name="T3" fmla="*/ 6 h 102"/>
                <a:gd name="T4" fmla="*/ 119 w 139"/>
                <a:gd name="T5" fmla="*/ 11 h 102"/>
                <a:gd name="T6" fmla="*/ 109 w 139"/>
                <a:gd name="T7" fmla="*/ 11 h 102"/>
                <a:gd name="T8" fmla="*/ 99 w 139"/>
                <a:gd name="T9" fmla="*/ 17 h 102"/>
                <a:gd name="T10" fmla="*/ 99 w 139"/>
                <a:gd name="T11" fmla="*/ 23 h 102"/>
                <a:gd name="T12" fmla="*/ 89 w 139"/>
                <a:gd name="T13" fmla="*/ 28 h 102"/>
                <a:gd name="T14" fmla="*/ 80 w 139"/>
                <a:gd name="T15" fmla="*/ 34 h 102"/>
                <a:gd name="T16" fmla="*/ 70 w 139"/>
                <a:gd name="T17" fmla="*/ 40 h 102"/>
                <a:gd name="T18" fmla="*/ 70 w 139"/>
                <a:gd name="T19" fmla="*/ 45 h 102"/>
                <a:gd name="T20" fmla="*/ 60 w 139"/>
                <a:gd name="T21" fmla="*/ 57 h 102"/>
                <a:gd name="T22" fmla="*/ 50 w 139"/>
                <a:gd name="T23" fmla="*/ 62 h 102"/>
                <a:gd name="T24" fmla="*/ 40 w 139"/>
                <a:gd name="T25" fmla="*/ 68 h 102"/>
                <a:gd name="T26" fmla="*/ 30 w 139"/>
                <a:gd name="T27" fmla="*/ 73 h 102"/>
                <a:gd name="T28" fmla="*/ 20 w 139"/>
                <a:gd name="T29" fmla="*/ 79 h 102"/>
                <a:gd name="T30" fmla="*/ 10 w 139"/>
                <a:gd name="T31" fmla="*/ 85 h 102"/>
                <a:gd name="T32" fmla="*/ 0 w 139"/>
                <a:gd name="T33" fmla="*/ 96 h 102"/>
                <a:gd name="T34" fmla="*/ 10 w 139"/>
                <a:gd name="T35" fmla="*/ 102 h 102"/>
                <a:gd name="T36" fmla="*/ 20 w 139"/>
                <a:gd name="T37" fmla="*/ 90 h 102"/>
                <a:gd name="T38" fmla="*/ 30 w 139"/>
                <a:gd name="T39" fmla="*/ 85 h 102"/>
                <a:gd name="T40" fmla="*/ 40 w 139"/>
                <a:gd name="T41" fmla="*/ 79 h 102"/>
                <a:gd name="T42" fmla="*/ 50 w 139"/>
                <a:gd name="T43" fmla="*/ 73 h 102"/>
                <a:gd name="T44" fmla="*/ 50 w 139"/>
                <a:gd name="T45" fmla="*/ 68 h 102"/>
                <a:gd name="T46" fmla="*/ 60 w 139"/>
                <a:gd name="T47" fmla="*/ 62 h 102"/>
                <a:gd name="T48" fmla="*/ 70 w 139"/>
                <a:gd name="T49" fmla="*/ 51 h 102"/>
                <a:gd name="T50" fmla="*/ 80 w 139"/>
                <a:gd name="T51" fmla="*/ 45 h 102"/>
                <a:gd name="T52" fmla="*/ 89 w 139"/>
                <a:gd name="T53" fmla="*/ 40 h 102"/>
                <a:gd name="T54" fmla="*/ 89 w 139"/>
                <a:gd name="T55" fmla="*/ 34 h 102"/>
                <a:gd name="T56" fmla="*/ 99 w 139"/>
                <a:gd name="T57" fmla="*/ 28 h 102"/>
                <a:gd name="T58" fmla="*/ 109 w 139"/>
                <a:gd name="T59" fmla="*/ 23 h 102"/>
                <a:gd name="T60" fmla="*/ 119 w 139"/>
                <a:gd name="T61" fmla="*/ 17 h 102"/>
                <a:gd name="T62" fmla="*/ 119 w 139"/>
                <a:gd name="T63" fmla="*/ 17 h 102"/>
                <a:gd name="T64" fmla="*/ 129 w 139"/>
                <a:gd name="T65" fmla="*/ 11 h 102"/>
                <a:gd name="T66" fmla="*/ 139 w 139"/>
                <a:gd name="T67" fmla="*/ 6 h 102"/>
                <a:gd name="T68" fmla="*/ 129 w 139"/>
                <a:gd name="T69" fmla="*/ 0 h 10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9"/>
                <a:gd name="T106" fmla="*/ 0 h 102"/>
                <a:gd name="T107" fmla="*/ 139 w 139"/>
                <a:gd name="T108" fmla="*/ 102 h 10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9" h="102">
                  <a:moveTo>
                    <a:pt x="129" y="0"/>
                  </a:moveTo>
                  <a:lnTo>
                    <a:pt x="129" y="6"/>
                  </a:lnTo>
                  <a:lnTo>
                    <a:pt x="119" y="11"/>
                  </a:lnTo>
                  <a:lnTo>
                    <a:pt x="109" y="11"/>
                  </a:lnTo>
                  <a:lnTo>
                    <a:pt x="99" y="17"/>
                  </a:lnTo>
                  <a:lnTo>
                    <a:pt x="99" y="23"/>
                  </a:lnTo>
                  <a:lnTo>
                    <a:pt x="89" y="28"/>
                  </a:lnTo>
                  <a:lnTo>
                    <a:pt x="80" y="34"/>
                  </a:lnTo>
                  <a:lnTo>
                    <a:pt x="70" y="40"/>
                  </a:lnTo>
                  <a:lnTo>
                    <a:pt x="70" y="45"/>
                  </a:lnTo>
                  <a:lnTo>
                    <a:pt x="60" y="57"/>
                  </a:lnTo>
                  <a:lnTo>
                    <a:pt x="50" y="62"/>
                  </a:lnTo>
                  <a:lnTo>
                    <a:pt x="40" y="68"/>
                  </a:lnTo>
                  <a:lnTo>
                    <a:pt x="30" y="73"/>
                  </a:lnTo>
                  <a:lnTo>
                    <a:pt x="20" y="79"/>
                  </a:lnTo>
                  <a:lnTo>
                    <a:pt x="10" y="85"/>
                  </a:lnTo>
                  <a:lnTo>
                    <a:pt x="0" y="96"/>
                  </a:lnTo>
                  <a:lnTo>
                    <a:pt x="10" y="102"/>
                  </a:lnTo>
                  <a:lnTo>
                    <a:pt x="20" y="90"/>
                  </a:lnTo>
                  <a:lnTo>
                    <a:pt x="30" y="85"/>
                  </a:lnTo>
                  <a:lnTo>
                    <a:pt x="40" y="79"/>
                  </a:lnTo>
                  <a:lnTo>
                    <a:pt x="50" y="73"/>
                  </a:lnTo>
                  <a:lnTo>
                    <a:pt x="50" y="68"/>
                  </a:lnTo>
                  <a:lnTo>
                    <a:pt x="60" y="62"/>
                  </a:lnTo>
                  <a:lnTo>
                    <a:pt x="70" y="51"/>
                  </a:lnTo>
                  <a:lnTo>
                    <a:pt x="80" y="45"/>
                  </a:lnTo>
                  <a:lnTo>
                    <a:pt x="89" y="40"/>
                  </a:lnTo>
                  <a:lnTo>
                    <a:pt x="89" y="34"/>
                  </a:lnTo>
                  <a:lnTo>
                    <a:pt x="99" y="28"/>
                  </a:lnTo>
                  <a:lnTo>
                    <a:pt x="109" y="23"/>
                  </a:lnTo>
                  <a:lnTo>
                    <a:pt x="119" y="17"/>
                  </a:lnTo>
                  <a:lnTo>
                    <a:pt x="129" y="11"/>
                  </a:lnTo>
                  <a:lnTo>
                    <a:pt x="139" y="6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" name="Freeform 165"/>
            <p:cNvSpPr>
              <a:spLocks/>
            </p:cNvSpPr>
            <p:nvPr/>
          </p:nvSpPr>
          <p:spPr bwMode="auto">
            <a:xfrm>
              <a:off x="4889" y="3457"/>
              <a:ext cx="10" cy="6"/>
            </a:xfrm>
            <a:custGeom>
              <a:avLst/>
              <a:gdLst>
                <a:gd name="T0" fmla="*/ 10 w 10"/>
                <a:gd name="T1" fmla="*/ 6 h 6"/>
                <a:gd name="T2" fmla="*/ 10 w 10"/>
                <a:gd name="T3" fmla="*/ 6 h 6"/>
                <a:gd name="T4" fmla="*/ 10 w 10"/>
                <a:gd name="T5" fmla="*/ 0 h 6"/>
                <a:gd name="T6" fmla="*/ 0 w 10"/>
                <a:gd name="T7" fmla="*/ 0 h 6"/>
                <a:gd name="T8" fmla="*/ 0 w 10"/>
                <a:gd name="T9" fmla="*/ 0 h 6"/>
                <a:gd name="T10" fmla="*/ 1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10" y="6"/>
                  </a:moveTo>
                  <a:lnTo>
                    <a:pt x="10" y="6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" name="Freeform 166"/>
            <p:cNvSpPr>
              <a:spLocks/>
            </p:cNvSpPr>
            <p:nvPr/>
          </p:nvSpPr>
          <p:spPr bwMode="auto">
            <a:xfrm>
              <a:off x="4731" y="3592"/>
              <a:ext cx="1" cy="6"/>
            </a:xfrm>
            <a:custGeom>
              <a:avLst/>
              <a:gdLst>
                <a:gd name="T0" fmla="*/ 0 w 1"/>
                <a:gd name="T1" fmla="*/ 0 h 6"/>
                <a:gd name="T2" fmla="*/ 0 w 1"/>
                <a:gd name="T3" fmla="*/ 6 h 6"/>
                <a:gd name="T4" fmla="*/ 0 w 1"/>
                <a:gd name="T5" fmla="*/ 6 h 6"/>
                <a:gd name="T6" fmla="*/ 0 w 1"/>
                <a:gd name="T7" fmla="*/ 6 h 6"/>
                <a:gd name="T8" fmla="*/ 0 w 1"/>
                <a:gd name="T9" fmla="*/ 6 h 6"/>
                <a:gd name="T10" fmla="*/ 0 w 1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0"/>
                  </a:move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" name="Freeform 167"/>
            <p:cNvSpPr>
              <a:spLocks/>
            </p:cNvSpPr>
            <p:nvPr/>
          </p:nvSpPr>
          <p:spPr bwMode="auto">
            <a:xfrm>
              <a:off x="4731" y="3514"/>
              <a:ext cx="99" cy="84"/>
            </a:xfrm>
            <a:custGeom>
              <a:avLst/>
              <a:gdLst>
                <a:gd name="T0" fmla="*/ 99 w 99"/>
                <a:gd name="T1" fmla="*/ 0 h 84"/>
                <a:gd name="T2" fmla="*/ 89 w 99"/>
                <a:gd name="T3" fmla="*/ 5 h 84"/>
                <a:gd name="T4" fmla="*/ 89 w 99"/>
                <a:gd name="T5" fmla="*/ 11 h 84"/>
                <a:gd name="T6" fmla="*/ 79 w 99"/>
                <a:gd name="T7" fmla="*/ 11 h 84"/>
                <a:gd name="T8" fmla="*/ 79 w 99"/>
                <a:gd name="T9" fmla="*/ 16 h 84"/>
                <a:gd name="T10" fmla="*/ 69 w 99"/>
                <a:gd name="T11" fmla="*/ 22 h 84"/>
                <a:gd name="T12" fmla="*/ 59 w 99"/>
                <a:gd name="T13" fmla="*/ 28 h 84"/>
                <a:gd name="T14" fmla="*/ 59 w 99"/>
                <a:gd name="T15" fmla="*/ 33 h 84"/>
                <a:gd name="T16" fmla="*/ 49 w 99"/>
                <a:gd name="T17" fmla="*/ 33 h 84"/>
                <a:gd name="T18" fmla="*/ 39 w 99"/>
                <a:gd name="T19" fmla="*/ 39 h 84"/>
                <a:gd name="T20" fmla="*/ 39 w 99"/>
                <a:gd name="T21" fmla="*/ 45 h 84"/>
                <a:gd name="T22" fmla="*/ 29 w 99"/>
                <a:gd name="T23" fmla="*/ 50 h 84"/>
                <a:gd name="T24" fmla="*/ 20 w 99"/>
                <a:gd name="T25" fmla="*/ 56 h 84"/>
                <a:gd name="T26" fmla="*/ 20 w 99"/>
                <a:gd name="T27" fmla="*/ 62 h 84"/>
                <a:gd name="T28" fmla="*/ 10 w 99"/>
                <a:gd name="T29" fmla="*/ 67 h 84"/>
                <a:gd name="T30" fmla="*/ 10 w 99"/>
                <a:gd name="T31" fmla="*/ 73 h 84"/>
                <a:gd name="T32" fmla="*/ 0 w 99"/>
                <a:gd name="T33" fmla="*/ 78 h 84"/>
                <a:gd name="T34" fmla="*/ 0 w 99"/>
                <a:gd name="T35" fmla="*/ 84 h 84"/>
                <a:gd name="T36" fmla="*/ 10 w 99"/>
                <a:gd name="T37" fmla="*/ 78 h 84"/>
                <a:gd name="T38" fmla="*/ 20 w 99"/>
                <a:gd name="T39" fmla="*/ 73 h 84"/>
                <a:gd name="T40" fmla="*/ 20 w 99"/>
                <a:gd name="T41" fmla="*/ 67 h 84"/>
                <a:gd name="T42" fmla="*/ 29 w 99"/>
                <a:gd name="T43" fmla="*/ 62 h 84"/>
                <a:gd name="T44" fmla="*/ 39 w 99"/>
                <a:gd name="T45" fmla="*/ 56 h 84"/>
                <a:gd name="T46" fmla="*/ 39 w 99"/>
                <a:gd name="T47" fmla="*/ 50 h 84"/>
                <a:gd name="T48" fmla="*/ 49 w 99"/>
                <a:gd name="T49" fmla="*/ 45 h 84"/>
                <a:gd name="T50" fmla="*/ 59 w 99"/>
                <a:gd name="T51" fmla="*/ 39 h 84"/>
                <a:gd name="T52" fmla="*/ 59 w 99"/>
                <a:gd name="T53" fmla="*/ 39 h 84"/>
                <a:gd name="T54" fmla="*/ 69 w 99"/>
                <a:gd name="T55" fmla="*/ 33 h 84"/>
                <a:gd name="T56" fmla="*/ 69 w 99"/>
                <a:gd name="T57" fmla="*/ 28 h 84"/>
                <a:gd name="T58" fmla="*/ 79 w 99"/>
                <a:gd name="T59" fmla="*/ 22 h 84"/>
                <a:gd name="T60" fmla="*/ 89 w 99"/>
                <a:gd name="T61" fmla="*/ 16 h 84"/>
                <a:gd name="T62" fmla="*/ 89 w 99"/>
                <a:gd name="T63" fmla="*/ 16 h 84"/>
                <a:gd name="T64" fmla="*/ 99 w 99"/>
                <a:gd name="T65" fmla="*/ 11 h 84"/>
                <a:gd name="T66" fmla="*/ 99 w 99"/>
                <a:gd name="T67" fmla="*/ 5 h 84"/>
                <a:gd name="T68" fmla="*/ 99 w 99"/>
                <a:gd name="T69" fmla="*/ 0 h 8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99"/>
                <a:gd name="T106" fmla="*/ 0 h 84"/>
                <a:gd name="T107" fmla="*/ 99 w 99"/>
                <a:gd name="T108" fmla="*/ 84 h 8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99" h="84">
                  <a:moveTo>
                    <a:pt x="99" y="0"/>
                  </a:moveTo>
                  <a:lnTo>
                    <a:pt x="89" y="5"/>
                  </a:lnTo>
                  <a:lnTo>
                    <a:pt x="89" y="11"/>
                  </a:lnTo>
                  <a:lnTo>
                    <a:pt x="79" y="11"/>
                  </a:lnTo>
                  <a:lnTo>
                    <a:pt x="79" y="16"/>
                  </a:lnTo>
                  <a:lnTo>
                    <a:pt x="69" y="22"/>
                  </a:lnTo>
                  <a:lnTo>
                    <a:pt x="59" y="28"/>
                  </a:lnTo>
                  <a:lnTo>
                    <a:pt x="59" y="33"/>
                  </a:lnTo>
                  <a:lnTo>
                    <a:pt x="49" y="33"/>
                  </a:lnTo>
                  <a:lnTo>
                    <a:pt x="39" y="39"/>
                  </a:lnTo>
                  <a:lnTo>
                    <a:pt x="39" y="45"/>
                  </a:lnTo>
                  <a:lnTo>
                    <a:pt x="29" y="50"/>
                  </a:lnTo>
                  <a:lnTo>
                    <a:pt x="20" y="56"/>
                  </a:lnTo>
                  <a:lnTo>
                    <a:pt x="20" y="62"/>
                  </a:lnTo>
                  <a:lnTo>
                    <a:pt x="10" y="67"/>
                  </a:lnTo>
                  <a:lnTo>
                    <a:pt x="10" y="73"/>
                  </a:lnTo>
                  <a:lnTo>
                    <a:pt x="0" y="78"/>
                  </a:lnTo>
                  <a:lnTo>
                    <a:pt x="0" y="84"/>
                  </a:lnTo>
                  <a:lnTo>
                    <a:pt x="10" y="78"/>
                  </a:lnTo>
                  <a:lnTo>
                    <a:pt x="20" y="73"/>
                  </a:lnTo>
                  <a:lnTo>
                    <a:pt x="20" y="67"/>
                  </a:lnTo>
                  <a:lnTo>
                    <a:pt x="29" y="62"/>
                  </a:lnTo>
                  <a:lnTo>
                    <a:pt x="39" y="56"/>
                  </a:lnTo>
                  <a:lnTo>
                    <a:pt x="39" y="50"/>
                  </a:lnTo>
                  <a:lnTo>
                    <a:pt x="49" y="45"/>
                  </a:lnTo>
                  <a:lnTo>
                    <a:pt x="59" y="39"/>
                  </a:lnTo>
                  <a:lnTo>
                    <a:pt x="69" y="33"/>
                  </a:lnTo>
                  <a:lnTo>
                    <a:pt x="69" y="28"/>
                  </a:lnTo>
                  <a:lnTo>
                    <a:pt x="79" y="22"/>
                  </a:lnTo>
                  <a:lnTo>
                    <a:pt x="89" y="16"/>
                  </a:lnTo>
                  <a:lnTo>
                    <a:pt x="99" y="11"/>
                  </a:lnTo>
                  <a:lnTo>
                    <a:pt x="99" y="5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" name="Freeform 168"/>
            <p:cNvSpPr>
              <a:spLocks/>
            </p:cNvSpPr>
            <p:nvPr/>
          </p:nvSpPr>
          <p:spPr bwMode="auto">
            <a:xfrm>
              <a:off x="4830" y="3514"/>
              <a:ext cx="1" cy="5"/>
            </a:xfrm>
            <a:custGeom>
              <a:avLst/>
              <a:gdLst>
                <a:gd name="T0" fmla="*/ 0 w 1"/>
                <a:gd name="T1" fmla="*/ 5 h 5"/>
                <a:gd name="T2" fmla="*/ 0 w 1"/>
                <a:gd name="T3" fmla="*/ 5 h 5"/>
                <a:gd name="T4" fmla="*/ 0 w 1"/>
                <a:gd name="T5" fmla="*/ 5 h 5"/>
                <a:gd name="T6" fmla="*/ 0 w 1"/>
                <a:gd name="T7" fmla="*/ 0 h 5"/>
                <a:gd name="T8" fmla="*/ 0 w 1"/>
                <a:gd name="T9" fmla="*/ 0 h 5"/>
                <a:gd name="T10" fmla="*/ 0 w 1"/>
                <a:gd name="T11" fmla="*/ 5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5"/>
                <a:gd name="T20" fmla="*/ 1 w 1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5">
                  <a:moveTo>
                    <a:pt x="0" y="5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" name="Freeform 169"/>
            <p:cNvSpPr>
              <a:spLocks/>
            </p:cNvSpPr>
            <p:nvPr/>
          </p:nvSpPr>
          <p:spPr bwMode="auto">
            <a:xfrm>
              <a:off x="4701" y="3638"/>
              <a:ext cx="1" cy="11"/>
            </a:xfrm>
            <a:custGeom>
              <a:avLst/>
              <a:gdLst>
                <a:gd name="T0" fmla="*/ 0 w 1"/>
                <a:gd name="T1" fmla="*/ 0 h 11"/>
                <a:gd name="T2" fmla="*/ 0 w 1"/>
                <a:gd name="T3" fmla="*/ 5 h 11"/>
                <a:gd name="T4" fmla="*/ 0 w 1"/>
                <a:gd name="T5" fmla="*/ 5 h 11"/>
                <a:gd name="T6" fmla="*/ 0 w 1"/>
                <a:gd name="T7" fmla="*/ 11 h 11"/>
                <a:gd name="T8" fmla="*/ 0 w 1"/>
                <a:gd name="T9" fmla="*/ 5 h 11"/>
                <a:gd name="T10" fmla="*/ 0 w 1"/>
                <a:gd name="T11" fmla="*/ 0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11"/>
                <a:gd name="T20" fmla="*/ 1 w 1"/>
                <a:gd name="T21" fmla="*/ 11 h 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11">
                  <a:moveTo>
                    <a:pt x="0" y="0"/>
                  </a:moveTo>
                  <a:lnTo>
                    <a:pt x="0" y="5"/>
                  </a:lnTo>
                  <a:lnTo>
                    <a:pt x="0" y="11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" name="Freeform 170"/>
            <p:cNvSpPr>
              <a:spLocks/>
            </p:cNvSpPr>
            <p:nvPr/>
          </p:nvSpPr>
          <p:spPr bwMode="auto">
            <a:xfrm>
              <a:off x="4701" y="3564"/>
              <a:ext cx="89" cy="79"/>
            </a:xfrm>
            <a:custGeom>
              <a:avLst/>
              <a:gdLst>
                <a:gd name="T0" fmla="*/ 79 w 89"/>
                <a:gd name="T1" fmla="*/ 0 h 79"/>
                <a:gd name="T2" fmla="*/ 79 w 89"/>
                <a:gd name="T3" fmla="*/ 6 h 79"/>
                <a:gd name="T4" fmla="*/ 69 w 89"/>
                <a:gd name="T5" fmla="*/ 6 h 79"/>
                <a:gd name="T6" fmla="*/ 69 w 89"/>
                <a:gd name="T7" fmla="*/ 12 h 79"/>
                <a:gd name="T8" fmla="*/ 69 w 89"/>
                <a:gd name="T9" fmla="*/ 17 h 79"/>
                <a:gd name="T10" fmla="*/ 59 w 89"/>
                <a:gd name="T11" fmla="*/ 17 h 79"/>
                <a:gd name="T12" fmla="*/ 50 w 89"/>
                <a:gd name="T13" fmla="*/ 23 h 79"/>
                <a:gd name="T14" fmla="*/ 50 w 89"/>
                <a:gd name="T15" fmla="*/ 28 h 79"/>
                <a:gd name="T16" fmla="*/ 40 w 89"/>
                <a:gd name="T17" fmla="*/ 34 h 79"/>
                <a:gd name="T18" fmla="*/ 40 w 89"/>
                <a:gd name="T19" fmla="*/ 40 h 79"/>
                <a:gd name="T20" fmla="*/ 30 w 89"/>
                <a:gd name="T21" fmla="*/ 40 h 79"/>
                <a:gd name="T22" fmla="*/ 30 w 89"/>
                <a:gd name="T23" fmla="*/ 45 h 79"/>
                <a:gd name="T24" fmla="*/ 20 w 89"/>
                <a:gd name="T25" fmla="*/ 51 h 79"/>
                <a:gd name="T26" fmla="*/ 10 w 89"/>
                <a:gd name="T27" fmla="*/ 57 h 79"/>
                <a:gd name="T28" fmla="*/ 10 w 89"/>
                <a:gd name="T29" fmla="*/ 62 h 79"/>
                <a:gd name="T30" fmla="*/ 0 w 89"/>
                <a:gd name="T31" fmla="*/ 68 h 79"/>
                <a:gd name="T32" fmla="*/ 0 w 89"/>
                <a:gd name="T33" fmla="*/ 74 h 79"/>
                <a:gd name="T34" fmla="*/ 0 w 89"/>
                <a:gd name="T35" fmla="*/ 79 h 79"/>
                <a:gd name="T36" fmla="*/ 10 w 89"/>
                <a:gd name="T37" fmla="*/ 74 h 79"/>
                <a:gd name="T38" fmla="*/ 10 w 89"/>
                <a:gd name="T39" fmla="*/ 68 h 79"/>
                <a:gd name="T40" fmla="*/ 20 w 89"/>
                <a:gd name="T41" fmla="*/ 62 h 79"/>
                <a:gd name="T42" fmla="*/ 30 w 89"/>
                <a:gd name="T43" fmla="*/ 57 h 79"/>
                <a:gd name="T44" fmla="*/ 30 w 89"/>
                <a:gd name="T45" fmla="*/ 51 h 79"/>
                <a:gd name="T46" fmla="*/ 40 w 89"/>
                <a:gd name="T47" fmla="*/ 45 h 79"/>
                <a:gd name="T48" fmla="*/ 40 w 89"/>
                <a:gd name="T49" fmla="*/ 40 h 79"/>
                <a:gd name="T50" fmla="*/ 50 w 89"/>
                <a:gd name="T51" fmla="*/ 40 h 79"/>
                <a:gd name="T52" fmla="*/ 50 w 89"/>
                <a:gd name="T53" fmla="*/ 34 h 79"/>
                <a:gd name="T54" fmla="*/ 59 w 89"/>
                <a:gd name="T55" fmla="*/ 28 h 79"/>
                <a:gd name="T56" fmla="*/ 59 w 89"/>
                <a:gd name="T57" fmla="*/ 23 h 79"/>
                <a:gd name="T58" fmla="*/ 69 w 89"/>
                <a:gd name="T59" fmla="*/ 17 h 79"/>
                <a:gd name="T60" fmla="*/ 69 w 89"/>
                <a:gd name="T61" fmla="*/ 17 h 79"/>
                <a:gd name="T62" fmla="*/ 79 w 89"/>
                <a:gd name="T63" fmla="*/ 12 h 79"/>
                <a:gd name="T64" fmla="*/ 79 w 89"/>
                <a:gd name="T65" fmla="*/ 6 h 79"/>
                <a:gd name="T66" fmla="*/ 89 w 89"/>
                <a:gd name="T67" fmla="*/ 6 h 79"/>
                <a:gd name="T68" fmla="*/ 79 w 89"/>
                <a:gd name="T69" fmla="*/ 0 h 7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9"/>
                <a:gd name="T106" fmla="*/ 0 h 79"/>
                <a:gd name="T107" fmla="*/ 89 w 89"/>
                <a:gd name="T108" fmla="*/ 79 h 7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9" h="79">
                  <a:moveTo>
                    <a:pt x="79" y="0"/>
                  </a:moveTo>
                  <a:lnTo>
                    <a:pt x="79" y="6"/>
                  </a:lnTo>
                  <a:lnTo>
                    <a:pt x="69" y="6"/>
                  </a:lnTo>
                  <a:lnTo>
                    <a:pt x="69" y="12"/>
                  </a:lnTo>
                  <a:lnTo>
                    <a:pt x="69" y="17"/>
                  </a:lnTo>
                  <a:lnTo>
                    <a:pt x="59" y="17"/>
                  </a:lnTo>
                  <a:lnTo>
                    <a:pt x="50" y="23"/>
                  </a:lnTo>
                  <a:lnTo>
                    <a:pt x="50" y="28"/>
                  </a:lnTo>
                  <a:lnTo>
                    <a:pt x="40" y="34"/>
                  </a:lnTo>
                  <a:lnTo>
                    <a:pt x="40" y="40"/>
                  </a:lnTo>
                  <a:lnTo>
                    <a:pt x="30" y="40"/>
                  </a:lnTo>
                  <a:lnTo>
                    <a:pt x="30" y="45"/>
                  </a:lnTo>
                  <a:lnTo>
                    <a:pt x="20" y="51"/>
                  </a:lnTo>
                  <a:lnTo>
                    <a:pt x="10" y="57"/>
                  </a:lnTo>
                  <a:lnTo>
                    <a:pt x="10" y="62"/>
                  </a:lnTo>
                  <a:lnTo>
                    <a:pt x="0" y="68"/>
                  </a:lnTo>
                  <a:lnTo>
                    <a:pt x="0" y="74"/>
                  </a:lnTo>
                  <a:lnTo>
                    <a:pt x="0" y="79"/>
                  </a:lnTo>
                  <a:lnTo>
                    <a:pt x="10" y="74"/>
                  </a:lnTo>
                  <a:lnTo>
                    <a:pt x="10" y="68"/>
                  </a:lnTo>
                  <a:lnTo>
                    <a:pt x="20" y="62"/>
                  </a:lnTo>
                  <a:lnTo>
                    <a:pt x="30" y="57"/>
                  </a:lnTo>
                  <a:lnTo>
                    <a:pt x="30" y="51"/>
                  </a:lnTo>
                  <a:lnTo>
                    <a:pt x="40" y="45"/>
                  </a:lnTo>
                  <a:lnTo>
                    <a:pt x="40" y="40"/>
                  </a:lnTo>
                  <a:lnTo>
                    <a:pt x="50" y="40"/>
                  </a:lnTo>
                  <a:lnTo>
                    <a:pt x="50" y="34"/>
                  </a:lnTo>
                  <a:lnTo>
                    <a:pt x="59" y="28"/>
                  </a:lnTo>
                  <a:lnTo>
                    <a:pt x="59" y="23"/>
                  </a:lnTo>
                  <a:lnTo>
                    <a:pt x="69" y="17"/>
                  </a:lnTo>
                  <a:lnTo>
                    <a:pt x="79" y="12"/>
                  </a:lnTo>
                  <a:lnTo>
                    <a:pt x="79" y="6"/>
                  </a:lnTo>
                  <a:lnTo>
                    <a:pt x="89" y="6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" name="Freeform 171"/>
            <p:cNvSpPr>
              <a:spLocks/>
            </p:cNvSpPr>
            <p:nvPr/>
          </p:nvSpPr>
          <p:spPr bwMode="auto">
            <a:xfrm>
              <a:off x="4780" y="3564"/>
              <a:ext cx="10" cy="6"/>
            </a:xfrm>
            <a:custGeom>
              <a:avLst/>
              <a:gdLst>
                <a:gd name="T0" fmla="*/ 10 w 10"/>
                <a:gd name="T1" fmla="*/ 6 h 6"/>
                <a:gd name="T2" fmla="*/ 10 w 10"/>
                <a:gd name="T3" fmla="*/ 0 h 6"/>
                <a:gd name="T4" fmla="*/ 10 w 10"/>
                <a:gd name="T5" fmla="*/ 0 h 6"/>
                <a:gd name="T6" fmla="*/ 10 w 10"/>
                <a:gd name="T7" fmla="*/ 0 h 6"/>
                <a:gd name="T8" fmla="*/ 0 w 10"/>
                <a:gd name="T9" fmla="*/ 0 h 6"/>
                <a:gd name="T10" fmla="*/ 1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10" y="6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1" name="Freeform 172"/>
            <p:cNvSpPr>
              <a:spLocks/>
            </p:cNvSpPr>
            <p:nvPr/>
          </p:nvSpPr>
          <p:spPr bwMode="auto">
            <a:xfrm>
              <a:off x="4671" y="3700"/>
              <a:ext cx="10" cy="5"/>
            </a:xfrm>
            <a:custGeom>
              <a:avLst/>
              <a:gdLst>
                <a:gd name="T0" fmla="*/ 0 w 10"/>
                <a:gd name="T1" fmla="*/ 0 h 5"/>
                <a:gd name="T2" fmla="*/ 0 w 10"/>
                <a:gd name="T3" fmla="*/ 0 h 5"/>
                <a:gd name="T4" fmla="*/ 0 w 10"/>
                <a:gd name="T5" fmla="*/ 5 h 5"/>
                <a:gd name="T6" fmla="*/ 10 w 10"/>
                <a:gd name="T7" fmla="*/ 5 h 5"/>
                <a:gd name="T8" fmla="*/ 10 w 10"/>
                <a:gd name="T9" fmla="*/ 5 h 5"/>
                <a:gd name="T10" fmla="*/ 0 w 10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5"/>
                <a:gd name="T20" fmla="*/ 10 w 10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5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1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2" name="Freeform 173"/>
            <p:cNvSpPr>
              <a:spLocks/>
            </p:cNvSpPr>
            <p:nvPr/>
          </p:nvSpPr>
          <p:spPr bwMode="auto">
            <a:xfrm>
              <a:off x="4671" y="3626"/>
              <a:ext cx="80" cy="79"/>
            </a:xfrm>
            <a:custGeom>
              <a:avLst/>
              <a:gdLst>
                <a:gd name="T0" fmla="*/ 80 w 80"/>
                <a:gd name="T1" fmla="*/ 0 h 79"/>
                <a:gd name="T2" fmla="*/ 70 w 80"/>
                <a:gd name="T3" fmla="*/ 6 h 79"/>
                <a:gd name="T4" fmla="*/ 70 w 80"/>
                <a:gd name="T5" fmla="*/ 12 h 79"/>
                <a:gd name="T6" fmla="*/ 70 w 80"/>
                <a:gd name="T7" fmla="*/ 12 h 79"/>
                <a:gd name="T8" fmla="*/ 60 w 80"/>
                <a:gd name="T9" fmla="*/ 17 h 79"/>
                <a:gd name="T10" fmla="*/ 60 w 80"/>
                <a:gd name="T11" fmla="*/ 23 h 79"/>
                <a:gd name="T12" fmla="*/ 50 w 80"/>
                <a:gd name="T13" fmla="*/ 23 h 79"/>
                <a:gd name="T14" fmla="*/ 50 w 80"/>
                <a:gd name="T15" fmla="*/ 29 h 79"/>
                <a:gd name="T16" fmla="*/ 40 w 80"/>
                <a:gd name="T17" fmla="*/ 34 h 79"/>
                <a:gd name="T18" fmla="*/ 40 w 80"/>
                <a:gd name="T19" fmla="*/ 34 h 79"/>
                <a:gd name="T20" fmla="*/ 30 w 80"/>
                <a:gd name="T21" fmla="*/ 40 h 79"/>
                <a:gd name="T22" fmla="*/ 30 w 80"/>
                <a:gd name="T23" fmla="*/ 45 h 79"/>
                <a:gd name="T24" fmla="*/ 20 w 80"/>
                <a:gd name="T25" fmla="*/ 51 h 79"/>
                <a:gd name="T26" fmla="*/ 20 w 80"/>
                <a:gd name="T27" fmla="*/ 57 h 79"/>
                <a:gd name="T28" fmla="*/ 10 w 80"/>
                <a:gd name="T29" fmla="*/ 62 h 79"/>
                <a:gd name="T30" fmla="*/ 10 w 80"/>
                <a:gd name="T31" fmla="*/ 68 h 79"/>
                <a:gd name="T32" fmla="*/ 0 w 80"/>
                <a:gd name="T33" fmla="*/ 74 h 79"/>
                <a:gd name="T34" fmla="*/ 10 w 80"/>
                <a:gd name="T35" fmla="*/ 79 h 79"/>
                <a:gd name="T36" fmla="*/ 10 w 80"/>
                <a:gd name="T37" fmla="*/ 74 h 79"/>
                <a:gd name="T38" fmla="*/ 20 w 80"/>
                <a:gd name="T39" fmla="*/ 68 h 79"/>
                <a:gd name="T40" fmla="*/ 20 w 80"/>
                <a:gd name="T41" fmla="*/ 62 h 79"/>
                <a:gd name="T42" fmla="*/ 30 w 80"/>
                <a:gd name="T43" fmla="*/ 57 h 79"/>
                <a:gd name="T44" fmla="*/ 30 w 80"/>
                <a:gd name="T45" fmla="*/ 51 h 79"/>
                <a:gd name="T46" fmla="*/ 40 w 80"/>
                <a:gd name="T47" fmla="*/ 45 h 79"/>
                <a:gd name="T48" fmla="*/ 40 w 80"/>
                <a:gd name="T49" fmla="*/ 40 h 79"/>
                <a:gd name="T50" fmla="*/ 50 w 80"/>
                <a:gd name="T51" fmla="*/ 34 h 79"/>
                <a:gd name="T52" fmla="*/ 50 w 80"/>
                <a:gd name="T53" fmla="*/ 34 h 79"/>
                <a:gd name="T54" fmla="*/ 60 w 80"/>
                <a:gd name="T55" fmla="*/ 29 h 79"/>
                <a:gd name="T56" fmla="*/ 60 w 80"/>
                <a:gd name="T57" fmla="*/ 23 h 79"/>
                <a:gd name="T58" fmla="*/ 70 w 80"/>
                <a:gd name="T59" fmla="*/ 23 h 79"/>
                <a:gd name="T60" fmla="*/ 70 w 80"/>
                <a:gd name="T61" fmla="*/ 17 h 79"/>
                <a:gd name="T62" fmla="*/ 80 w 80"/>
                <a:gd name="T63" fmla="*/ 12 h 79"/>
                <a:gd name="T64" fmla="*/ 80 w 80"/>
                <a:gd name="T65" fmla="*/ 12 h 79"/>
                <a:gd name="T66" fmla="*/ 80 w 80"/>
                <a:gd name="T67" fmla="*/ 6 h 79"/>
                <a:gd name="T68" fmla="*/ 80 w 80"/>
                <a:gd name="T69" fmla="*/ 0 h 7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0"/>
                <a:gd name="T106" fmla="*/ 0 h 79"/>
                <a:gd name="T107" fmla="*/ 80 w 80"/>
                <a:gd name="T108" fmla="*/ 79 h 7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0" h="79">
                  <a:moveTo>
                    <a:pt x="80" y="0"/>
                  </a:moveTo>
                  <a:lnTo>
                    <a:pt x="70" y="6"/>
                  </a:lnTo>
                  <a:lnTo>
                    <a:pt x="70" y="12"/>
                  </a:lnTo>
                  <a:lnTo>
                    <a:pt x="60" y="17"/>
                  </a:lnTo>
                  <a:lnTo>
                    <a:pt x="60" y="23"/>
                  </a:lnTo>
                  <a:lnTo>
                    <a:pt x="50" y="23"/>
                  </a:lnTo>
                  <a:lnTo>
                    <a:pt x="50" y="29"/>
                  </a:lnTo>
                  <a:lnTo>
                    <a:pt x="40" y="34"/>
                  </a:lnTo>
                  <a:lnTo>
                    <a:pt x="30" y="40"/>
                  </a:lnTo>
                  <a:lnTo>
                    <a:pt x="30" y="45"/>
                  </a:lnTo>
                  <a:lnTo>
                    <a:pt x="20" y="51"/>
                  </a:lnTo>
                  <a:lnTo>
                    <a:pt x="20" y="57"/>
                  </a:lnTo>
                  <a:lnTo>
                    <a:pt x="10" y="62"/>
                  </a:lnTo>
                  <a:lnTo>
                    <a:pt x="10" y="68"/>
                  </a:lnTo>
                  <a:lnTo>
                    <a:pt x="0" y="74"/>
                  </a:lnTo>
                  <a:lnTo>
                    <a:pt x="10" y="79"/>
                  </a:lnTo>
                  <a:lnTo>
                    <a:pt x="10" y="74"/>
                  </a:lnTo>
                  <a:lnTo>
                    <a:pt x="20" y="68"/>
                  </a:lnTo>
                  <a:lnTo>
                    <a:pt x="20" y="62"/>
                  </a:lnTo>
                  <a:lnTo>
                    <a:pt x="30" y="57"/>
                  </a:lnTo>
                  <a:lnTo>
                    <a:pt x="30" y="51"/>
                  </a:lnTo>
                  <a:lnTo>
                    <a:pt x="40" y="45"/>
                  </a:lnTo>
                  <a:lnTo>
                    <a:pt x="40" y="40"/>
                  </a:lnTo>
                  <a:lnTo>
                    <a:pt x="50" y="34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70" y="23"/>
                  </a:lnTo>
                  <a:lnTo>
                    <a:pt x="70" y="17"/>
                  </a:lnTo>
                  <a:lnTo>
                    <a:pt x="80" y="12"/>
                  </a:lnTo>
                  <a:lnTo>
                    <a:pt x="80" y="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3" name="Freeform 174"/>
            <p:cNvSpPr>
              <a:spLocks/>
            </p:cNvSpPr>
            <p:nvPr/>
          </p:nvSpPr>
          <p:spPr bwMode="auto">
            <a:xfrm>
              <a:off x="4751" y="3626"/>
              <a:ext cx="1" cy="6"/>
            </a:xfrm>
            <a:custGeom>
              <a:avLst/>
              <a:gdLst>
                <a:gd name="T0" fmla="*/ 0 w 1"/>
                <a:gd name="T1" fmla="*/ 6 h 6"/>
                <a:gd name="T2" fmla="*/ 0 w 1"/>
                <a:gd name="T3" fmla="*/ 6 h 6"/>
                <a:gd name="T4" fmla="*/ 0 w 1"/>
                <a:gd name="T5" fmla="*/ 0 h 6"/>
                <a:gd name="T6" fmla="*/ 0 w 1"/>
                <a:gd name="T7" fmla="*/ 0 h 6"/>
                <a:gd name="T8" fmla="*/ 0 w 1"/>
                <a:gd name="T9" fmla="*/ 0 h 6"/>
                <a:gd name="T10" fmla="*/ 0 w 1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4" name="Freeform 175"/>
            <p:cNvSpPr>
              <a:spLocks/>
            </p:cNvSpPr>
            <p:nvPr/>
          </p:nvSpPr>
          <p:spPr bwMode="auto">
            <a:xfrm>
              <a:off x="4751" y="3655"/>
              <a:ext cx="9" cy="5"/>
            </a:xfrm>
            <a:custGeom>
              <a:avLst/>
              <a:gdLst>
                <a:gd name="T0" fmla="*/ 0 w 9"/>
                <a:gd name="T1" fmla="*/ 0 h 5"/>
                <a:gd name="T2" fmla="*/ 0 w 9"/>
                <a:gd name="T3" fmla="*/ 0 h 5"/>
                <a:gd name="T4" fmla="*/ 0 w 9"/>
                <a:gd name="T5" fmla="*/ 0 h 5"/>
                <a:gd name="T6" fmla="*/ 9 w 9"/>
                <a:gd name="T7" fmla="*/ 5 h 5"/>
                <a:gd name="T8" fmla="*/ 9 w 9"/>
                <a:gd name="T9" fmla="*/ 0 h 5"/>
                <a:gd name="T10" fmla="*/ 0 w 9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"/>
                <a:gd name="T19" fmla="*/ 0 h 5"/>
                <a:gd name="T20" fmla="*/ 9 w 9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" h="5">
                  <a:moveTo>
                    <a:pt x="0" y="0"/>
                  </a:moveTo>
                  <a:lnTo>
                    <a:pt x="0" y="0"/>
                  </a:lnTo>
                  <a:lnTo>
                    <a:pt x="9" y="5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5" name="Freeform 176"/>
            <p:cNvSpPr>
              <a:spLocks/>
            </p:cNvSpPr>
            <p:nvPr/>
          </p:nvSpPr>
          <p:spPr bwMode="auto">
            <a:xfrm>
              <a:off x="4751" y="3587"/>
              <a:ext cx="108" cy="68"/>
            </a:xfrm>
            <a:custGeom>
              <a:avLst/>
              <a:gdLst>
                <a:gd name="T0" fmla="*/ 98 w 108"/>
                <a:gd name="T1" fmla="*/ 0 h 68"/>
                <a:gd name="T2" fmla="*/ 98 w 108"/>
                <a:gd name="T3" fmla="*/ 5 h 68"/>
                <a:gd name="T4" fmla="*/ 89 w 108"/>
                <a:gd name="T5" fmla="*/ 5 h 68"/>
                <a:gd name="T6" fmla="*/ 79 w 108"/>
                <a:gd name="T7" fmla="*/ 11 h 68"/>
                <a:gd name="T8" fmla="*/ 79 w 108"/>
                <a:gd name="T9" fmla="*/ 11 h 68"/>
                <a:gd name="T10" fmla="*/ 69 w 108"/>
                <a:gd name="T11" fmla="*/ 17 h 68"/>
                <a:gd name="T12" fmla="*/ 69 w 108"/>
                <a:gd name="T13" fmla="*/ 22 h 68"/>
                <a:gd name="T14" fmla="*/ 59 w 108"/>
                <a:gd name="T15" fmla="*/ 22 h 68"/>
                <a:gd name="T16" fmla="*/ 59 w 108"/>
                <a:gd name="T17" fmla="*/ 28 h 68"/>
                <a:gd name="T18" fmla="*/ 49 w 108"/>
                <a:gd name="T19" fmla="*/ 34 h 68"/>
                <a:gd name="T20" fmla="*/ 39 w 108"/>
                <a:gd name="T21" fmla="*/ 34 h 68"/>
                <a:gd name="T22" fmla="*/ 39 w 108"/>
                <a:gd name="T23" fmla="*/ 39 h 68"/>
                <a:gd name="T24" fmla="*/ 29 w 108"/>
                <a:gd name="T25" fmla="*/ 45 h 68"/>
                <a:gd name="T26" fmla="*/ 19 w 108"/>
                <a:gd name="T27" fmla="*/ 51 h 68"/>
                <a:gd name="T28" fmla="*/ 19 w 108"/>
                <a:gd name="T29" fmla="*/ 56 h 68"/>
                <a:gd name="T30" fmla="*/ 9 w 108"/>
                <a:gd name="T31" fmla="*/ 62 h 68"/>
                <a:gd name="T32" fmla="*/ 0 w 108"/>
                <a:gd name="T33" fmla="*/ 68 h 68"/>
                <a:gd name="T34" fmla="*/ 9 w 108"/>
                <a:gd name="T35" fmla="*/ 68 h 68"/>
                <a:gd name="T36" fmla="*/ 19 w 108"/>
                <a:gd name="T37" fmla="*/ 62 h 68"/>
                <a:gd name="T38" fmla="*/ 19 w 108"/>
                <a:gd name="T39" fmla="*/ 62 h 68"/>
                <a:gd name="T40" fmla="*/ 29 w 108"/>
                <a:gd name="T41" fmla="*/ 56 h 68"/>
                <a:gd name="T42" fmla="*/ 39 w 108"/>
                <a:gd name="T43" fmla="*/ 51 h 68"/>
                <a:gd name="T44" fmla="*/ 39 w 108"/>
                <a:gd name="T45" fmla="*/ 45 h 68"/>
                <a:gd name="T46" fmla="*/ 49 w 108"/>
                <a:gd name="T47" fmla="*/ 39 h 68"/>
                <a:gd name="T48" fmla="*/ 49 w 108"/>
                <a:gd name="T49" fmla="*/ 39 h 68"/>
                <a:gd name="T50" fmla="*/ 59 w 108"/>
                <a:gd name="T51" fmla="*/ 34 h 68"/>
                <a:gd name="T52" fmla="*/ 59 w 108"/>
                <a:gd name="T53" fmla="*/ 28 h 68"/>
                <a:gd name="T54" fmla="*/ 69 w 108"/>
                <a:gd name="T55" fmla="*/ 28 h 68"/>
                <a:gd name="T56" fmla="*/ 79 w 108"/>
                <a:gd name="T57" fmla="*/ 22 h 68"/>
                <a:gd name="T58" fmla="*/ 79 w 108"/>
                <a:gd name="T59" fmla="*/ 17 h 68"/>
                <a:gd name="T60" fmla="*/ 89 w 108"/>
                <a:gd name="T61" fmla="*/ 17 h 68"/>
                <a:gd name="T62" fmla="*/ 89 w 108"/>
                <a:gd name="T63" fmla="*/ 11 h 68"/>
                <a:gd name="T64" fmla="*/ 98 w 108"/>
                <a:gd name="T65" fmla="*/ 11 h 68"/>
                <a:gd name="T66" fmla="*/ 108 w 108"/>
                <a:gd name="T67" fmla="*/ 5 h 68"/>
                <a:gd name="T68" fmla="*/ 98 w 108"/>
                <a:gd name="T69" fmla="*/ 0 h 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8"/>
                <a:gd name="T106" fmla="*/ 0 h 68"/>
                <a:gd name="T107" fmla="*/ 108 w 108"/>
                <a:gd name="T108" fmla="*/ 68 h 6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8" h="68">
                  <a:moveTo>
                    <a:pt x="98" y="0"/>
                  </a:moveTo>
                  <a:lnTo>
                    <a:pt x="98" y="5"/>
                  </a:lnTo>
                  <a:lnTo>
                    <a:pt x="89" y="5"/>
                  </a:lnTo>
                  <a:lnTo>
                    <a:pt x="79" y="11"/>
                  </a:lnTo>
                  <a:lnTo>
                    <a:pt x="69" y="17"/>
                  </a:lnTo>
                  <a:lnTo>
                    <a:pt x="69" y="22"/>
                  </a:lnTo>
                  <a:lnTo>
                    <a:pt x="59" y="22"/>
                  </a:lnTo>
                  <a:lnTo>
                    <a:pt x="59" y="28"/>
                  </a:lnTo>
                  <a:lnTo>
                    <a:pt x="49" y="34"/>
                  </a:lnTo>
                  <a:lnTo>
                    <a:pt x="39" y="34"/>
                  </a:lnTo>
                  <a:lnTo>
                    <a:pt x="39" y="39"/>
                  </a:lnTo>
                  <a:lnTo>
                    <a:pt x="29" y="45"/>
                  </a:lnTo>
                  <a:lnTo>
                    <a:pt x="19" y="51"/>
                  </a:lnTo>
                  <a:lnTo>
                    <a:pt x="19" y="56"/>
                  </a:lnTo>
                  <a:lnTo>
                    <a:pt x="9" y="62"/>
                  </a:lnTo>
                  <a:lnTo>
                    <a:pt x="0" y="68"/>
                  </a:lnTo>
                  <a:lnTo>
                    <a:pt x="9" y="68"/>
                  </a:lnTo>
                  <a:lnTo>
                    <a:pt x="19" y="62"/>
                  </a:lnTo>
                  <a:lnTo>
                    <a:pt x="29" y="56"/>
                  </a:lnTo>
                  <a:lnTo>
                    <a:pt x="39" y="51"/>
                  </a:lnTo>
                  <a:lnTo>
                    <a:pt x="39" y="45"/>
                  </a:lnTo>
                  <a:lnTo>
                    <a:pt x="49" y="39"/>
                  </a:lnTo>
                  <a:lnTo>
                    <a:pt x="59" y="34"/>
                  </a:lnTo>
                  <a:lnTo>
                    <a:pt x="59" y="28"/>
                  </a:lnTo>
                  <a:lnTo>
                    <a:pt x="69" y="28"/>
                  </a:lnTo>
                  <a:lnTo>
                    <a:pt x="79" y="22"/>
                  </a:lnTo>
                  <a:lnTo>
                    <a:pt x="79" y="17"/>
                  </a:lnTo>
                  <a:lnTo>
                    <a:pt x="89" y="17"/>
                  </a:lnTo>
                  <a:lnTo>
                    <a:pt x="89" y="11"/>
                  </a:lnTo>
                  <a:lnTo>
                    <a:pt x="98" y="11"/>
                  </a:lnTo>
                  <a:lnTo>
                    <a:pt x="108" y="5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6" name="Freeform 177"/>
            <p:cNvSpPr>
              <a:spLocks/>
            </p:cNvSpPr>
            <p:nvPr/>
          </p:nvSpPr>
          <p:spPr bwMode="auto">
            <a:xfrm>
              <a:off x="4849" y="3587"/>
              <a:ext cx="10" cy="5"/>
            </a:xfrm>
            <a:custGeom>
              <a:avLst/>
              <a:gdLst>
                <a:gd name="T0" fmla="*/ 10 w 10"/>
                <a:gd name="T1" fmla="*/ 5 h 5"/>
                <a:gd name="T2" fmla="*/ 10 w 10"/>
                <a:gd name="T3" fmla="*/ 5 h 5"/>
                <a:gd name="T4" fmla="*/ 10 w 10"/>
                <a:gd name="T5" fmla="*/ 0 h 5"/>
                <a:gd name="T6" fmla="*/ 0 w 10"/>
                <a:gd name="T7" fmla="*/ 0 h 5"/>
                <a:gd name="T8" fmla="*/ 0 w 10"/>
                <a:gd name="T9" fmla="*/ 0 h 5"/>
                <a:gd name="T10" fmla="*/ 10 w 10"/>
                <a:gd name="T11" fmla="*/ 5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5"/>
                <a:gd name="T20" fmla="*/ 10 w 10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5">
                  <a:moveTo>
                    <a:pt x="10" y="5"/>
                  </a:moveTo>
                  <a:lnTo>
                    <a:pt x="10" y="5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7" name="Freeform 178"/>
            <p:cNvSpPr>
              <a:spLocks/>
            </p:cNvSpPr>
            <p:nvPr/>
          </p:nvSpPr>
          <p:spPr bwMode="auto">
            <a:xfrm>
              <a:off x="4889" y="3592"/>
              <a:ext cx="1" cy="12"/>
            </a:xfrm>
            <a:custGeom>
              <a:avLst/>
              <a:gdLst>
                <a:gd name="T0" fmla="*/ 0 w 1"/>
                <a:gd name="T1" fmla="*/ 0 h 12"/>
                <a:gd name="T2" fmla="*/ 0 w 1"/>
                <a:gd name="T3" fmla="*/ 6 h 12"/>
                <a:gd name="T4" fmla="*/ 0 w 1"/>
                <a:gd name="T5" fmla="*/ 6 h 12"/>
                <a:gd name="T6" fmla="*/ 0 w 1"/>
                <a:gd name="T7" fmla="*/ 12 h 12"/>
                <a:gd name="T8" fmla="*/ 0 w 1"/>
                <a:gd name="T9" fmla="*/ 6 h 12"/>
                <a:gd name="T10" fmla="*/ 0 w 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12"/>
                <a:gd name="T20" fmla="*/ 1 w 1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12">
                  <a:moveTo>
                    <a:pt x="0" y="0"/>
                  </a:moveTo>
                  <a:lnTo>
                    <a:pt x="0" y="6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" name="Freeform 179"/>
            <p:cNvSpPr>
              <a:spLocks/>
            </p:cNvSpPr>
            <p:nvPr/>
          </p:nvSpPr>
          <p:spPr bwMode="auto">
            <a:xfrm>
              <a:off x="4889" y="3559"/>
              <a:ext cx="119" cy="39"/>
            </a:xfrm>
            <a:custGeom>
              <a:avLst/>
              <a:gdLst>
                <a:gd name="T0" fmla="*/ 119 w 119"/>
                <a:gd name="T1" fmla="*/ 0 h 39"/>
                <a:gd name="T2" fmla="*/ 119 w 119"/>
                <a:gd name="T3" fmla="*/ 0 h 39"/>
                <a:gd name="T4" fmla="*/ 109 w 119"/>
                <a:gd name="T5" fmla="*/ 5 h 39"/>
                <a:gd name="T6" fmla="*/ 99 w 119"/>
                <a:gd name="T7" fmla="*/ 5 h 39"/>
                <a:gd name="T8" fmla="*/ 99 w 119"/>
                <a:gd name="T9" fmla="*/ 5 h 39"/>
                <a:gd name="T10" fmla="*/ 89 w 119"/>
                <a:gd name="T11" fmla="*/ 11 h 39"/>
                <a:gd name="T12" fmla="*/ 79 w 119"/>
                <a:gd name="T13" fmla="*/ 11 h 39"/>
                <a:gd name="T14" fmla="*/ 69 w 119"/>
                <a:gd name="T15" fmla="*/ 11 h 39"/>
                <a:gd name="T16" fmla="*/ 69 w 119"/>
                <a:gd name="T17" fmla="*/ 11 h 39"/>
                <a:gd name="T18" fmla="*/ 59 w 119"/>
                <a:gd name="T19" fmla="*/ 17 h 39"/>
                <a:gd name="T20" fmla="*/ 50 w 119"/>
                <a:gd name="T21" fmla="*/ 17 h 39"/>
                <a:gd name="T22" fmla="*/ 40 w 119"/>
                <a:gd name="T23" fmla="*/ 22 h 39"/>
                <a:gd name="T24" fmla="*/ 30 w 119"/>
                <a:gd name="T25" fmla="*/ 22 h 39"/>
                <a:gd name="T26" fmla="*/ 20 w 119"/>
                <a:gd name="T27" fmla="*/ 22 h 39"/>
                <a:gd name="T28" fmla="*/ 20 w 119"/>
                <a:gd name="T29" fmla="*/ 28 h 39"/>
                <a:gd name="T30" fmla="*/ 10 w 119"/>
                <a:gd name="T31" fmla="*/ 33 h 39"/>
                <a:gd name="T32" fmla="*/ 0 w 119"/>
                <a:gd name="T33" fmla="*/ 33 h 39"/>
                <a:gd name="T34" fmla="*/ 0 w 119"/>
                <a:gd name="T35" fmla="*/ 39 h 39"/>
                <a:gd name="T36" fmla="*/ 10 w 119"/>
                <a:gd name="T37" fmla="*/ 39 h 39"/>
                <a:gd name="T38" fmla="*/ 20 w 119"/>
                <a:gd name="T39" fmla="*/ 33 h 39"/>
                <a:gd name="T40" fmla="*/ 30 w 119"/>
                <a:gd name="T41" fmla="*/ 33 h 39"/>
                <a:gd name="T42" fmla="*/ 40 w 119"/>
                <a:gd name="T43" fmla="*/ 28 h 39"/>
                <a:gd name="T44" fmla="*/ 40 w 119"/>
                <a:gd name="T45" fmla="*/ 28 h 39"/>
                <a:gd name="T46" fmla="*/ 50 w 119"/>
                <a:gd name="T47" fmla="*/ 22 h 39"/>
                <a:gd name="T48" fmla="*/ 59 w 119"/>
                <a:gd name="T49" fmla="*/ 22 h 39"/>
                <a:gd name="T50" fmla="*/ 69 w 119"/>
                <a:gd name="T51" fmla="*/ 22 h 39"/>
                <a:gd name="T52" fmla="*/ 79 w 119"/>
                <a:gd name="T53" fmla="*/ 17 h 39"/>
                <a:gd name="T54" fmla="*/ 79 w 119"/>
                <a:gd name="T55" fmla="*/ 17 h 39"/>
                <a:gd name="T56" fmla="*/ 89 w 119"/>
                <a:gd name="T57" fmla="*/ 17 h 39"/>
                <a:gd name="T58" fmla="*/ 99 w 119"/>
                <a:gd name="T59" fmla="*/ 11 h 39"/>
                <a:gd name="T60" fmla="*/ 109 w 119"/>
                <a:gd name="T61" fmla="*/ 11 h 39"/>
                <a:gd name="T62" fmla="*/ 109 w 119"/>
                <a:gd name="T63" fmla="*/ 11 h 39"/>
                <a:gd name="T64" fmla="*/ 119 w 119"/>
                <a:gd name="T65" fmla="*/ 5 h 39"/>
                <a:gd name="T66" fmla="*/ 119 w 119"/>
                <a:gd name="T67" fmla="*/ 5 h 39"/>
                <a:gd name="T68" fmla="*/ 119 w 119"/>
                <a:gd name="T69" fmla="*/ 0 h 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9"/>
                <a:gd name="T106" fmla="*/ 0 h 39"/>
                <a:gd name="T107" fmla="*/ 119 w 119"/>
                <a:gd name="T108" fmla="*/ 39 h 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9" h="39">
                  <a:moveTo>
                    <a:pt x="119" y="0"/>
                  </a:moveTo>
                  <a:lnTo>
                    <a:pt x="119" y="0"/>
                  </a:lnTo>
                  <a:lnTo>
                    <a:pt x="109" y="5"/>
                  </a:lnTo>
                  <a:lnTo>
                    <a:pt x="99" y="5"/>
                  </a:lnTo>
                  <a:lnTo>
                    <a:pt x="89" y="11"/>
                  </a:lnTo>
                  <a:lnTo>
                    <a:pt x="79" y="11"/>
                  </a:lnTo>
                  <a:lnTo>
                    <a:pt x="69" y="11"/>
                  </a:lnTo>
                  <a:lnTo>
                    <a:pt x="59" y="17"/>
                  </a:lnTo>
                  <a:lnTo>
                    <a:pt x="50" y="17"/>
                  </a:lnTo>
                  <a:lnTo>
                    <a:pt x="40" y="22"/>
                  </a:lnTo>
                  <a:lnTo>
                    <a:pt x="30" y="22"/>
                  </a:lnTo>
                  <a:lnTo>
                    <a:pt x="20" y="22"/>
                  </a:lnTo>
                  <a:lnTo>
                    <a:pt x="20" y="28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39"/>
                  </a:lnTo>
                  <a:lnTo>
                    <a:pt x="10" y="39"/>
                  </a:lnTo>
                  <a:lnTo>
                    <a:pt x="20" y="33"/>
                  </a:lnTo>
                  <a:lnTo>
                    <a:pt x="30" y="33"/>
                  </a:lnTo>
                  <a:lnTo>
                    <a:pt x="40" y="28"/>
                  </a:lnTo>
                  <a:lnTo>
                    <a:pt x="50" y="22"/>
                  </a:lnTo>
                  <a:lnTo>
                    <a:pt x="59" y="22"/>
                  </a:lnTo>
                  <a:lnTo>
                    <a:pt x="69" y="22"/>
                  </a:lnTo>
                  <a:lnTo>
                    <a:pt x="79" y="17"/>
                  </a:lnTo>
                  <a:lnTo>
                    <a:pt x="89" y="17"/>
                  </a:lnTo>
                  <a:lnTo>
                    <a:pt x="99" y="11"/>
                  </a:lnTo>
                  <a:lnTo>
                    <a:pt x="109" y="11"/>
                  </a:lnTo>
                  <a:lnTo>
                    <a:pt x="119" y="5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9" name="Freeform 180"/>
            <p:cNvSpPr>
              <a:spLocks/>
            </p:cNvSpPr>
            <p:nvPr/>
          </p:nvSpPr>
          <p:spPr bwMode="auto">
            <a:xfrm>
              <a:off x="5008" y="3559"/>
              <a:ext cx="10" cy="5"/>
            </a:xfrm>
            <a:custGeom>
              <a:avLst/>
              <a:gdLst>
                <a:gd name="T0" fmla="*/ 0 w 10"/>
                <a:gd name="T1" fmla="*/ 5 h 5"/>
                <a:gd name="T2" fmla="*/ 10 w 10"/>
                <a:gd name="T3" fmla="*/ 0 h 5"/>
                <a:gd name="T4" fmla="*/ 10 w 10"/>
                <a:gd name="T5" fmla="*/ 0 h 5"/>
                <a:gd name="T6" fmla="*/ 0 w 10"/>
                <a:gd name="T7" fmla="*/ 0 h 5"/>
                <a:gd name="T8" fmla="*/ 0 w 10"/>
                <a:gd name="T9" fmla="*/ 0 h 5"/>
                <a:gd name="T10" fmla="*/ 0 w 10"/>
                <a:gd name="T11" fmla="*/ 5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5"/>
                <a:gd name="T20" fmla="*/ 10 w 10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5">
                  <a:moveTo>
                    <a:pt x="0" y="5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0" name="Freeform 181"/>
            <p:cNvSpPr>
              <a:spLocks/>
            </p:cNvSpPr>
            <p:nvPr/>
          </p:nvSpPr>
          <p:spPr bwMode="auto">
            <a:xfrm>
              <a:off x="4830" y="3643"/>
              <a:ext cx="10" cy="6"/>
            </a:xfrm>
            <a:custGeom>
              <a:avLst/>
              <a:gdLst>
                <a:gd name="T0" fmla="*/ 10 w 10"/>
                <a:gd name="T1" fmla="*/ 0 h 6"/>
                <a:gd name="T2" fmla="*/ 0 w 10"/>
                <a:gd name="T3" fmla="*/ 0 h 6"/>
                <a:gd name="T4" fmla="*/ 10 w 10"/>
                <a:gd name="T5" fmla="*/ 6 h 6"/>
                <a:gd name="T6" fmla="*/ 10 w 10"/>
                <a:gd name="T7" fmla="*/ 6 h 6"/>
                <a:gd name="T8" fmla="*/ 10 w 10"/>
                <a:gd name="T9" fmla="*/ 6 h 6"/>
                <a:gd name="T10" fmla="*/ 10 w 1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10" y="0"/>
                  </a:moveTo>
                  <a:lnTo>
                    <a:pt x="0" y="0"/>
                  </a:lnTo>
                  <a:lnTo>
                    <a:pt x="10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" name="Freeform 182"/>
            <p:cNvSpPr>
              <a:spLocks/>
            </p:cNvSpPr>
            <p:nvPr/>
          </p:nvSpPr>
          <p:spPr bwMode="auto">
            <a:xfrm>
              <a:off x="4840" y="3592"/>
              <a:ext cx="108" cy="57"/>
            </a:xfrm>
            <a:custGeom>
              <a:avLst/>
              <a:gdLst>
                <a:gd name="T0" fmla="*/ 108 w 108"/>
                <a:gd name="T1" fmla="*/ 0 h 57"/>
                <a:gd name="T2" fmla="*/ 99 w 108"/>
                <a:gd name="T3" fmla="*/ 6 h 57"/>
                <a:gd name="T4" fmla="*/ 99 w 108"/>
                <a:gd name="T5" fmla="*/ 6 h 57"/>
                <a:gd name="T6" fmla="*/ 89 w 108"/>
                <a:gd name="T7" fmla="*/ 12 h 57"/>
                <a:gd name="T8" fmla="*/ 89 w 108"/>
                <a:gd name="T9" fmla="*/ 12 h 57"/>
                <a:gd name="T10" fmla="*/ 79 w 108"/>
                <a:gd name="T11" fmla="*/ 12 h 57"/>
                <a:gd name="T12" fmla="*/ 69 w 108"/>
                <a:gd name="T13" fmla="*/ 17 h 57"/>
                <a:gd name="T14" fmla="*/ 59 w 108"/>
                <a:gd name="T15" fmla="*/ 17 h 57"/>
                <a:gd name="T16" fmla="*/ 59 w 108"/>
                <a:gd name="T17" fmla="*/ 23 h 57"/>
                <a:gd name="T18" fmla="*/ 49 w 108"/>
                <a:gd name="T19" fmla="*/ 23 h 57"/>
                <a:gd name="T20" fmla="*/ 39 w 108"/>
                <a:gd name="T21" fmla="*/ 29 h 57"/>
                <a:gd name="T22" fmla="*/ 29 w 108"/>
                <a:gd name="T23" fmla="*/ 29 h 57"/>
                <a:gd name="T24" fmla="*/ 29 w 108"/>
                <a:gd name="T25" fmla="*/ 34 h 57"/>
                <a:gd name="T26" fmla="*/ 19 w 108"/>
                <a:gd name="T27" fmla="*/ 34 h 57"/>
                <a:gd name="T28" fmla="*/ 9 w 108"/>
                <a:gd name="T29" fmla="*/ 40 h 57"/>
                <a:gd name="T30" fmla="*/ 0 w 108"/>
                <a:gd name="T31" fmla="*/ 46 h 57"/>
                <a:gd name="T32" fmla="*/ 0 w 108"/>
                <a:gd name="T33" fmla="*/ 51 h 57"/>
                <a:gd name="T34" fmla="*/ 0 w 108"/>
                <a:gd name="T35" fmla="*/ 57 h 57"/>
                <a:gd name="T36" fmla="*/ 9 w 108"/>
                <a:gd name="T37" fmla="*/ 51 h 57"/>
                <a:gd name="T38" fmla="*/ 9 w 108"/>
                <a:gd name="T39" fmla="*/ 46 h 57"/>
                <a:gd name="T40" fmla="*/ 19 w 108"/>
                <a:gd name="T41" fmla="*/ 40 h 57"/>
                <a:gd name="T42" fmla="*/ 29 w 108"/>
                <a:gd name="T43" fmla="*/ 40 h 57"/>
                <a:gd name="T44" fmla="*/ 39 w 108"/>
                <a:gd name="T45" fmla="*/ 34 h 57"/>
                <a:gd name="T46" fmla="*/ 39 w 108"/>
                <a:gd name="T47" fmla="*/ 34 h 57"/>
                <a:gd name="T48" fmla="*/ 49 w 108"/>
                <a:gd name="T49" fmla="*/ 29 h 57"/>
                <a:gd name="T50" fmla="*/ 59 w 108"/>
                <a:gd name="T51" fmla="*/ 29 h 57"/>
                <a:gd name="T52" fmla="*/ 69 w 108"/>
                <a:gd name="T53" fmla="*/ 23 h 57"/>
                <a:gd name="T54" fmla="*/ 69 w 108"/>
                <a:gd name="T55" fmla="*/ 23 h 57"/>
                <a:gd name="T56" fmla="*/ 79 w 108"/>
                <a:gd name="T57" fmla="*/ 23 h 57"/>
                <a:gd name="T58" fmla="*/ 89 w 108"/>
                <a:gd name="T59" fmla="*/ 17 h 57"/>
                <a:gd name="T60" fmla="*/ 89 w 108"/>
                <a:gd name="T61" fmla="*/ 17 h 57"/>
                <a:gd name="T62" fmla="*/ 99 w 108"/>
                <a:gd name="T63" fmla="*/ 12 h 57"/>
                <a:gd name="T64" fmla="*/ 108 w 108"/>
                <a:gd name="T65" fmla="*/ 12 h 57"/>
                <a:gd name="T66" fmla="*/ 108 w 108"/>
                <a:gd name="T67" fmla="*/ 6 h 57"/>
                <a:gd name="T68" fmla="*/ 108 w 108"/>
                <a:gd name="T69" fmla="*/ 0 h 5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8"/>
                <a:gd name="T106" fmla="*/ 0 h 57"/>
                <a:gd name="T107" fmla="*/ 108 w 108"/>
                <a:gd name="T108" fmla="*/ 57 h 5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8" h="57">
                  <a:moveTo>
                    <a:pt x="108" y="0"/>
                  </a:moveTo>
                  <a:lnTo>
                    <a:pt x="99" y="6"/>
                  </a:lnTo>
                  <a:lnTo>
                    <a:pt x="89" y="12"/>
                  </a:lnTo>
                  <a:lnTo>
                    <a:pt x="79" y="12"/>
                  </a:lnTo>
                  <a:lnTo>
                    <a:pt x="69" y="17"/>
                  </a:lnTo>
                  <a:lnTo>
                    <a:pt x="59" y="17"/>
                  </a:lnTo>
                  <a:lnTo>
                    <a:pt x="59" y="23"/>
                  </a:lnTo>
                  <a:lnTo>
                    <a:pt x="49" y="23"/>
                  </a:lnTo>
                  <a:lnTo>
                    <a:pt x="39" y="29"/>
                  </a:lnTo>
                  <a:lnTo>
                    <a:pt x="29" y="29"/>
                  </a:lnTo>
                  <a:lnTo>
                    <a:pt x="29" y="34"/>
                  </a:lnTo>
                  <a:lnTo>
                    <a:pt x="19" y="34"/>
                  </a:lnTo>
                  <a:lnTo>
                    <a:pt x="9" y="40"/>
                  </a:lnTo>
                  <a:lnTo>
                    <a:pt x="0" y="46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9" y="51"/>
                  </a:lnTo>
                  <a:lnTo>
                    <a:pt x="9" y="46"/>
                  </a:lnTo>
                  <a:lnTo>
                    <a:pt x="19" y="40"/>
                  </a:lnTo>
                  <a:lnTo>
                    <a:pt x="29" y="40"/>
                  </a:lnTo>
                  <a:lnTo>
                    <a:pt x="39" y="34"/>
                  </a:lnTo>
                  <a:lnTo>
                    <a:pt x="49" y="29"/>
                  </a:lnTo>
                  <a:lnTo>
                    <a:pt x="59" y="29"/>
                  </a:lnTo>
                  <a:lnTo>
                    <a:pt x="69" y="23"/>
                  </a:lnTo>
                  <a:lnTo>
                    <a:pt x="79" y="23"/>
                  </a:lnTo>
                  <a:lnTo>
                    <a:pt x="89" y="17"/>
                  </a:lnTo>
                  <a:lnTo>
                    <a:pt x="99" y="12"/>
                  </a:lnTo>
                  <a:lnTo>
                    <a:pt x="108" y="12"/>
                  </a:lnTo>
                  <a:lnTo>
                    <a:pt x="108" y="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2" name="Freeform 183"/>
            <p:cNvSpPr>
              <a:spLocks/>
            </p:cNvSpPr>
            <p:nvPr/>
          </p:nvSpPr>
          <p:spPr bwMode="auto">
            <a:xfrm>
              <a:off x="4948" y="3592"/>
              <a:ext cx="10" cy="6"/>
            </a:xfrm>
            <a:custGeom>
              <a:avLst/>
              <a:gdLst>
                <a:gd name="T0" fmla="*/ 0 w 10"/>
                <a:gd name="T1" fmla="*/ 6 h 6"/>
                <a:gd name="T2" fmla="*/ 10 w 10"/>
                <a:gd name="T3" fmla="*/ 6 h 6"/>
                <a:gd name="T4" fmla="*/ 0 w 10"/>
                <a:gd name="T5" fmla="*/ 0 h 6"/>
                <a:gd name="T6" fmla="*/ 0 w 10"/>
                <a:gd name="T7" fmla="*/ 0 h 6"/>
                <a:gd name="T8" fmla="*/ 0 w 10"/>
                <a:gd name="T9" fmla="*/ 0 h 6"/>
                <a:gd name="T10" fmla="*/ 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6"/>
                  </a:moveTo>
                  <a:lnTo>
                    <a:pt x="10" y="6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3" name="Freeform 184"/>
            <p:cNvSpPr>
              <a:spLocks/>
            </p:cNvSpPr>
            <p:nvPr/>
          </p:nvSpPr>
          <p:spPr bwMode="auto">
            <a:xfrm>
              <a:off x="4790" y="3683"/>
              <a:ext cx="1" cy="5"/>
            </a:xfrm>
            <a:custGeom>
              <a:avLst/>
              <a:gdLst>
                <a:gd name="T0" fmla="*/ 0 w 1"/>
                <a:gd name="T1" fmla="*/ 0 h 5"/>
                <a:gd name="T2" fmla="*/ 0 w 1"/>
                <a:gd name="T3" fmla="*/ 0 h 5"/>
                <a:gd name="T4" fmla="*/ 0 w 1"/>
                <a:gd name="T5" fmla="*/ 5 h 5"/>
                <a:gd name="T6" fmla="*/ 0 w 1"/>
                <a:gd name="T7" fmla="*/ 5 h 5"/>
                <a:gd name="T8" fmla="*/ 0 w 1"/>
                <a:gd name="T9" fmla="*/ 5 h 5"/>
                <a:gd name="T10" fmla="*/ 0 w 1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5"/>
                <a:gd name="T20" fmla="*/ 1 w 1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5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4" name="Freeform 185"/>
            <p:cNvSpPr>
              <a:spLocks/>
            </p:cNvSpPr>
            <p:nvPr/>
          </p:nvSpPr>
          <p:spPr bwMode="auto">
            <a:xfrm>
              <a:off x="4790" y="3626"/>
              <a:ext cx="109" cy="62"/>
            </a:xfrm>
            <a:custGeom>
              <a:avLst/>
              <a:gdLst>
                <a:gd name="T0" fmla="*/ 109 w 109"/>
                <a:gd name="T1" fmla="*/ 0 h 62"/>
                <a:gd name="T2" fmla="*/ 99 w 109"/>
                <a:gd name="T3" fmla="*/ 6 h 62"/>
                <a:gd name="T4" fmla="*/ 99 w 109"/>
                <a:gd name="T5" fmla="*/ 6 h 62"/>
                <a:gd name="T6" fmla="*/ 89 w 109"/>
                <a:gd name="T7" fmla="*/ 12 h 62"/>
                <a:gd name="T8" fmla="*/ 89 w 109"/>
                <a:gd name="T9" fmla="*/ 12 h 62"/>
                <a:gd name="T10" fmla="*/ 79 w 109"/>
                <a:gd name="T11" fmla="*/ 17 h 62"/>
                <a:gd name="T12" fmla="*/ 69 w 109"/>
                <a:gd name="T13" fmla="*/ 17 h 62"/>
                <a:gd name="T14" fmla="*/ 59 w 109"/>
                <a:gd name="T15" fmla="*/ 23 h 62"/>
                <a:gd name="T16" fmla="*/ 59 w 109"/>
                <a:gd name="T17" fmla="*/ 23 h 62"/>
                <a:gd name="T18" fmla="*/ 50 w 109"/>
                <a:gd name="T19" fmla="*/ 29 h 62"/>
                <a:gd name="T20" fmla="*/ 40 w 109"/>
                <a:gd name="T21" fmla="*/ 29 h 62"/>
                <a:gd name="T22" fmla="*/ 30 w 109"/>
                <a:gd name="T23" fmla="*/ 34 h 62"/>
                <a:gd name="T24" fmla="*/ 30 w 109"/>
                <a:gd name="T25" fmla="*/ 34 h 62"/>
                <a:gd name="T26" fmla="*/ 20 w 109"/>
                <a:gd name="T27" fmla="*/ 40 h 62"/>
                <a:gd name="T28" fmla="*/ 10 w 109"/>
                <a:gd name="T29" fmla="*/ 45 h 62"/>
                <a:gd name="T30" fmla="*/ 0 w 109"/>
                <a:gd name="T31" fmla="*/ 51 h 62"/>
                <a:gd name="T32" fmla="*/ 0 w 109"/>
                <a:gd name="T33" fmla="*/ 57 h 62"/>
                <a:gd name="T34" fmla="*/ 0 w 109"/>
                <a:gd name="T35" fmla="*/ 62 h 62"/>
                <a:gd name="T36" fmla="*/ 10 w 109"/>
                <a:gd name="T37" fmla="*/ 57 h 62"/>
                <a:gd name="T38" fmla="*/ 10 w 109"/>
                <a:gd name="T39" fmla="*/ 51 h 62"/>
                <a:gd name="T40" fmla="*/ 20 w 109"/>
                <a:gd name="T41" fmla="*/ 45 h 62"/>
                <a:gd name="T42" fmla="*/ 30 w 109"/>
                <a:gd name="T43" fmla="*/ 40 h 62"/>
                <a:gd name="T44" fmla="*/ 40 w 109"/>
                <a:gd name="T45" fmla="*/ 40 h 62"/>
                <a:gd name="T46" fmla="*/ 40 w 109"/>
                <a:gd name="T47" fmla="*/ 34 h 62"/>
                <a:gd name="T48" fmla="*/ 50 w 109"/>
                <a:gd name="T49" fmla="*/ 34 h 62"/>
                <a:gd name="T50" fmla="*/ 59 w 109"/>
                <a:gd name="T51" fmla="*/ 29 h 62"/>
                <a:gd name="T52" fmla="*/ 69 w 109"/>
                <a:gd name="T53" fmla="*/ 29 h 62"/>
                <a:gd name="T54" fmla="*/ 69 w 109"/>
                <a:gd name="T55" fmla="*/ 23 h 62"/>
                <a:gd name="T56" fmla="*/ 79 w 109"/>
                <a:gd name="T57" fmla="*/ 23 h 62"/>
                <a:gd name="T58" fmla="*/ 89 w 109"/>
                <a:gd name="T59" fmla="*/ 17 h 62"/>
                <a:gd name="T60" fmla="*/ 99 w 109"/>
                <a:gd name="T61" fmla="*/ 17 h 62"/>
                <a:gd name="T62" fmla="*/ 99 w 109"/>
                <a:gd name="T63" fmla="*/ 12 h 62"/>
                <a:gd name="T64" fmla="*/ 109 w 109"/>
                <a:gd name="T65" fmla="*/ 12 h 62"/>
                <a:gd name="T66" fmla="*/ 109 w 109"/>
                <a:gd name="T67" fmla="*/ 6 h 62"/>
                <a:gd name="T68" fmla="*/ 109 w 109"/>
                <a:gd name="T69" fmla="*/ 0 h 6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9"/>
                <a:gd name="T106" fmla="*/ 0 h 62"/>
                <a:gd name="T107" fmla="*/ 109 w 109"/>
                <a:gd name="T108" fmla="*/ 62 h 6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9" h="62">
                  <a:moveTo>
                    <a:pt x="109" y="0"/>
                  </a:moveTo>
                  <a:lnTo>
                    <a:pt x="99" y="6"/>
                  </a:lnTo>
                  <a:lnTo>
                    <a:pt x="89" y="12"/>
                  </a:lnTo>
                  <a:lnTo>
                    <a:pt x="79" y="17"/>
                  </a:lnTo>
                  <a:lnTo>
                    <a:pt x="69" y="17"/>
                  </a:lnTo>
                  <a:lnTo>
                    <a:pt x="59" y="23"/>
                  </a:lnTo>
                  <a:lnTo>
                    <a:pt x="50" y="29"/>
                  </a:lnTo>
                  <a:lnTo>
                    <a:pt x="40" y="29"/>
                  </a:lnTo>
                  <a:lnTo>
                    <a:pt x="30" y="34"/>
                  </a:lnTo>
                  <a:lnTo>
                    <a:pt x="20" y="40"/>
                  </a:lnTo>
                  <a:lnTo>
                    <a:pt x="10" y="45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2"/>
                  </a:lnTo>
                  <a:lnTo>
                    <a:pt x="10" y="57"/>
                  </a:lnTo>
                  <a:lnTo>
                    <a:pt x="10" y="51"/>
                  </a:lnTo>
                  <a:lnTo>
                    <a:pt x="20" y="45"/>
                  </a:lnTo>
                  <a:lnTo>
                    <a:pt x="30" y="40"/>
                  </a:lnTo>
                  <a:lnTo>
                    <a:pt x="40" y="40"/>
                  </a:lnTo>
                  <a:lnTo>
                    <a:pt x="40" y="34"/>
                  </a:lnTo>
                  <a:lnTo>
                    <a:pt x="50" y="34"/>
                  </a:lnTo>
                  <a:lnTo>
                    <a:pt x="59" y="29"/>
                  </a:lnTo>
                  <a:lnTo>
                    <a:pt x="69" y="29"/>
                  </a:lnTo>
                  <a:lnTo>
                    <a:pt x="69" y="23"/>
                  </a:lnTo>
                  <a:lnTo>
                    <a:pt x="79" y="23"/>
                  </a:lnTo>
                  <a:lnTo>
                    <a:pt x="89" y="17"/>
                  </a:lnTo>
                  <a:lnTo>
                    <a:pt x="99" y="17"/>
                  </a:lnTo>
                  <a:lnTo>
                    <a:pt x="99" y="12"/>
                  </a:lnTo>
                  <a:lnTo>
                    <a:pt x="109" y="12"/>
                  </a:lnTo>
                  <a:lnTo>
                    <a:pt x="109" y="6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5" name="Freeform 186"/>
            <p:cNvSpPr>
              <a:spLocks/>
            </p:cNvSpPr>
            <p:nvPr/>
          </p:nvSpPr>
          <p:spPr bwMode="auto">
            <a:xfrm>
              <a:off x="4899" y="3626"/>
              <a:ext cx="10" cy="6"/>
            </a:xfrm>
            <a:custGeom>
              <a:avLst/>
              <a:gdLst>
                <a:gd name="T0" fmla="*/ 0 w 10"/>
                <a:gd name="T1" fmla="*/ 6 h 6"/>
                <a:gd name="T2" fmla="*/ 10 w 10"/>
                <a:gd name="T3" fmla="*/ 6 h 6"/>
                <a:gd name="T4" fmla="*/ 0 w 10"/>
                <a:gd name="T5" fmla="*/ 0 h 6"/>
                <a:gd name="T6" fmla="*/ 0 w 10"/>
                <a:gd name="T7" fmla="*/ 0 h 6"/>
                <a:gd name="T8" fmla="*/ 0 w 10"/>
                <a:gd name="T9" fmla="*/ 0 h 6"/>
                <a:gd name="T10" fmla="*/ 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6"/>
                  </a:moveTo>
                  <a:lnTo>
                    <a:pt x="10" y="6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6" name="Freeform 187"/>
            <p:cNvSpPr>
              <a:spLocks/>
            </p:cNvSpPr>
            <p:nvPr/>
          </p:nvSpPr>
          <p:spPr bwMode="auto">
            <a:xfrm>
              <a:off x="4731" y="3733"/>
              <a:ext cx="10" cy="6"/>
            </a:xfrm>
            <a:custGeom>
              <a:avLst/>
              <a:gdLst>
                <a:gd name="T0" fmla="*/ 0 w 10"/>
                <a:gd name="T1" fmla="*/ 0 h 6"/>
                <a:gd name="T2" fmla="*/ 0 w 10"/>
                <a:gd name="T3" fmla="*/ 0 h 6"/>
                <a:gd name="T4" fmla="*/ 10 w 10"/>
                <a:gd name="T5" fmla="*/ 6 h 6"/>
                <a:gd name="T6" fmla="*/ 10 w 10"/>
                <a:gd name="T7" fmla="*/ 6 h 6"/>
                <a:gd name="T8" fmla="*/ 10 w 10"/>
                <a:gd name="T9" fmla="*/ 6 h 6"/>
                <a:gd name="T10" fmla="*/ 0 w 1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0"/>
                  </a:moveTo>
                  <a:lnTo>
                    <a:pt x="0" y="0"/>
                  </a:lnTo>
                  <a:lnTo>
                    <a:pt x="1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7" name="Freeform 188"/>
            <p:cNvSpPr>
              <a:spLocks/>
            </p:cNvSpPr>
            <p:nvPr/>
          </p:nvSpPr>
          <p:spPr bwMode="auto">
            <a:xfrm>
              <a:off x="4731" y="3671"/>
              <a:ext cx="118" cy="68"/>
            </a:xfrm>
            <a:custGeom>
              <a:avLst/>
              <a:gdLst>
                <a:gd name="T0" fmla="*/ 118 w 118"/>
                <a:gd name="T1" fmla="*/ 0 h 68"/>
                <a:gd name="T2" fmla="*/ 109 w 118"/>
                <a:gd name="T3" fmla="*/ 0 h 68"/>
                <a:gd name="T4" fmla="*/ 109 w 118"/>
                <a:gd name="T5" fmla="*/ 6 h 68"/>
                <a:gd name="T6" fmla="*/ 99 w 118"/>
                <a:gd name="T7" fmla="*/ 6 h 68"/>
                <a:gd name="T8" fmla="*/ 89 w 118"/>
                <a:gd name="T9" fmla="*/ 12 h 68"/>
                <a:gd name="T10" fmla="*/ 89 w 118"/>
                <a:gd name="T11" fmla="*/ 12 h 68"/>
                <a:gd name="T12" fmla="*/ 79 w 118"/>
                <a:gd name="T13" fmla="*/ 17 h 68"/>
                <a:gd name="T14" fmla="*/ 69 w 118"/>
                <a:gd name="T15" fmla="*/ 23 h 68"/>
                <a:gd name="T16" fmla="*/ 59 w 118"/>
                <a:gd name="T17" fmla="*/ 23 h 68"/>
                <a:gd name="T18" fmla="*/ 59 w 118"/>
                <a:gd name="T19" fmla="*/ 29 h 68"/>
                <a:gd name="T20" fmla="*/ 49 w 118"/>
                <a:gd name="T21" fmla="*/ 34 h 68"/>
                <a:gd name="T22" fmla="*/ 39 w 118"/>
                <a:gd name="T23" fmla="*/ 34 h 68"/>
                <a:gd name="T24" fmla="*/ 29 w 118"/>
                <a:gd name="T25" fmla="*/ 40 h 68"/>
                <a:gd name="T26" fmla="*/ 20 w 118"/>
                <a:gd name="T27" fmla="*/ 46 h 68"/>
                <a:gd name="T28" fmla="*/ 20 w 118"/>
                <a:gd name="T29" fmla="*/ 51 h 68"/>
                <a:gd name="T30" fmla="*/ 10 w 118"/>
                <a:gd name="T31" fmla="*/ 57 h 68"/>
                <a:gd name="T32" fmla="*/ 0 w 118"/>
                <a:gd name="T33" fmla="*/ 62 h 68"/>
                <a:gd name="T34" fmla="*/ 10 w 118"/>
                <a:gd name="T35" fmla="*/ 68 h 68"/>
                <a:gd name="T36" fmla="*/ 20 w 118"/>
                <a:gd name="T37" fmla="*/ 62 h 68"/>
                <a:gd name="T38" fmla="*/ 20 w 118"/>
                <a:gd name="T39" fmla="*/ 57 h 68"/>
                <a:gd name="T40" fmla="*/ 29 w 118"/>
                <a:gd name="T41" fmla="*/ 51 h 68"/>
                <a:gd name="T42" fmla="*/ 39 w 118"/>
                <a:gd name="T43" fmla="*/ 46 h 68"/>
                <a:gd name="T44" fmla="*/ 39 w 118"/>
                <a:gd name="T45" fmla="*/ 46 h 68"/>
                <a:gd name="T46" fmla="*/ 49 w 118"/>
                <a:gd name="T47" fmla="*/ 40 h 68"/>
                <a:gd name="T48" fmla="*/ 59 w 118"/>
                <a:gd name="T49" fmla="*/ 34 h 68"/>
                <a:gd name="T50" fmla="*/ 59 w 118"/>
                <a:gd name="T51" fmla="*/ 29 h 68"/>
                <a:gd name="T52" fmla="*/ 69 w 118"/>
                <a:gd name="T53" fmla="*/ 29 h 68"/>
                <a:gd name="T54" fmla="*/ 79 w 118"/>
                <a:gd name="T55" fmla="*/ 23 h 68"/>
                <a:gd name="T56" fmla="*/ 89 w 118"/>
                <a:gd name="T57" fmla="*/ 23 h 68"/>
                <a:gd name="T58" fmla="*/ 99 w 118"/>
                <a:gd name="T59" fmla="*/ 17 h 68"/>
                <a:gd name="T60" fmla="*/ 99 w 118"/>
                <a:gd name="T61" fmla="*/ 12 h 68"/>
                <a:gd name="T62" fmla="*/ 109 w 118"/>
                <a:gd name="T63" fmla="*/ 12 h 68"/>
                <a:gd name="T64" fmla="*/ 118 w 118"/>
                <a:gd name="T65" fmla="*/ 6 h 68"/>
                <a:gd name="T66" fmla="*/ 118 w 118"/>
                <a:gd name="T67" fmla="*/ 6 h 68"/>
                <a:gd name="T68" fmla="*/ 118 w 118"/>
                <a:gd name="T69" fmla="*/ 0 h 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8"/>
                <a:gd name="T106" fmla="*/ 0 h 68"/>
                <a:gd name="T107" fmla="*/ 118 w 118"/>
                <a:gd name="T108" fmla="*/ 68 h 6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8" h="68">
                  <a:moveTo>
                    <a:pt x="118" y="0"/>
                  </a:moveTo>
                  <a:lnTo>
                    <a:pt x="109" y="0"/>
                  </a:lnTo>
                  <a:lnTo>
                    <a:pt x="109" y="6"/>
                  </a:lnTo>
                  <a:lnTo>
                    <a:pt x="99" y="6"/>
                  </a:lnTo>
                  <a:lnTo>
                    <a:pt x="89" y="12"/>
                  </a:lnTo>
                  <a:lnTo>
                    <a:pt x="79" y="17"/>
                  </a:lnTo>
                  <a:lnTo>
                    <a:pt x="69" y="23"/>
                  </a:lnTo>
                  <a:lnTo>
                    <a:pt x="59" y="23"/>
                  </a:lnTo>
                  <a:lnTo>
                    <a:pt x="59" y="29"/>
                  </a:lnTo>
                  <a:lnTo>
                    <a:pt x="49" y="34"/>
                  </a:lnTo>
                  <a:lnTo>
                    <a:pt x="39" y="34"/>
                  </a:lnTo>
                  <a:lnTo>
                    <a:pt x="29" y="40"/>
                  </a:lnTo>
                  <a:lnTo>
                    <a:pt x="20" y="46"/>
                  </a:lnTo>
                  <a:lnTo>
                    <a:pt x="20" y="51"/>
                  </a:lnTo>
                  <a:lnTo>
                    <a:pt x="10" y="57"/>
                  </a:lnTo>
                  <a:lnTo>
                    <a:pt x="0" y="62"/>
                  </a:lnTo>
                  <a:lnTo>
                    <a:pt x="10" y="68"/>
                  </a:lnTo>
                  <a:lnTo>
                    <a:pt x="20" y="62"/>
                  </a:lnTo>
                  <a:lnTo>
                    <a:pt x="20" y="57"/>
                  </a:lnTo>
                  <a:lnTo>
                    <a:pt x="29" y="51"/>
                  </a:lnTo>
                  <a:lnTo>
                    <a:pt x="39" y="46"/>
                  </a:lnTo>
                  <a:lnTo>
                    <a:pt x="49" y="40"/>
                  </a:lnTo>
                  <a:lnTo>
                    <a:pt x="59" y="34"/>
                  </a:lnTo>
                  <a:lnTo>
                    <a:pt x="59" y="29"/>
                  </a:lnTo>
                  <a:lnTo>
                    <a:pt x="69" y="29"/>
                  </a:lnTo>
                  <a:lnTo>
                    <a:pt x="79" y="23"/>
                  </a:lnTo>
                  <a:lnTo>
                    <a:pt x="89" y="23"/>
                  </a:lnTo>
                  <a:lnTo>
                    <a:pt x="99" y="17"/>
                  </a:lnTo>
                  <a:lnTo>
                    <a:pt x="99" y="12"/>
                  </a:lnTo>
                  <a:lnTo>
                    <a:pt x="109" y="12"/>
                  </a:lnTo>
                  <a:lnTo>
                    <a:pt x="118" y="6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8" name="Freeform 189"/>
            <p:cNvSpPr>
              <a:spLocks/>
            </p:cNvSpPr>
            <p:nvPr/>
          </p:nvSpPr>
          <p:spPr bwMode="auto">
            <a:xfrm>
              <a:off x="4849" y="3671"/>
              <a:ext cx="1" cy="6"/>
            </a:xfrm>
            <a:custGeom>
              <a:avLst/>
              <a:gdLst>
                <a:gd name="T0" fmla="*/ 0 w 1"/>
                <a:gd name="T1" fmla="*/ 6 h 6"/>
                <a:gd name="T2" fmla="*/ 0 w 1"/>
                <a:gd name="T3" fmla="*/ 0 h 6"/>
                <a:gd name="T4" fmla="*/ 0 w 1"/>
                <a:gd name="T5" fmla="*/ 0 h 6"/>
                <a:gd name="T6" fmla="*/ 0 w 1"/>
                <a:gd name="T7" fmla="*/ 0 h 6"/>
                <a:gd name="T8" fmla="*/ 0 w 1"/>
                <a:gd name="T9" fmla="*/ 0 h 6"/>
                <a:gd name="T10" fmla="*/ 0 w 1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6"/>
                  </a:move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9" name="Freeform 190"/>
            <p:cNvSpPr>
              <a:spLocks/>
            </p:cNvSpPr>
            <p:nvPr/>
          </p:nvSpPr>
          <p:spPr bwMode="auto">
            <a:xfrm>
              <a:off x="4691" y="3829"/>
              <a:ext cx="1" cy="6"/>
            </a:xfrm>
            <a:custGeom>
              <a:avLst/>
              <a:gdLst>
                <a:gd name="T0" fmla="*/ 0 w 1"/>
                <a:gd name="T1" fmla="*/ 0 h 6"/>
                <a:gd name="T2" fmla="*/ 0 w 1"/>
                <a:gd name="T3" fmla="*/ 0 h 6"/>
                <a:gd name="T4" fmla="*/ 0 w 1"/>
                <a:gd name="T5" fmla="*/ 6 h 6"/>
                <a:gd name="T6" fmla="*/ 0 w 1"/>
                <a:gd name="T7" fmla="*/ 6 h 6"/>
                <a:gd name="T8" fmla="*/ 0 w 1"/>
                <a:gd name="T9" fmla="*/ 6 h 6"/>
                <a:gd name="T10" fmla="*/ 0 w 1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0" name="Freeform 191"/>
            <p:cNvSpPr>
              <a:spLocks/>
            </p:cNvSpPr>
            <p:nvPr/>
          </p:nvSpPr>
          <p:spPr bwMode="auto">
            <a:xfrm>
              <a:off x="4691" y="3739"/>
              <a:ext cx="99" cy="96"/>
            </a:xfrm>
            <a:custGeom>
              <a:avLst/>
              <a:gdLst>
                <a:gd name="T0" fmla="*/ 89 w 99"/>
                <a:gd name="T1" fmla="*/ 0 h 96"/>
                <a:gd name="T2" fmla="*/ 79 w 99"/>
                <a:gd name="T3" fmla="*/ 6 h 96"/>
                <a:gd name="T4" fmla="*/ 69 w 99"/>
                <a:gd name="T5" fmla="*/ 6 h 96"/>
                <a:gd name="T6" fmla="*/ 60 w 99"/>
                <a:gd name="T7" fmla="*/ 17 h 96"/>
                <a:gd name="T8" fmla="*/ 50 w 99"/>
                <a:gd name="T9" fmla="*/ 23 h 96"/>
                <a:gd name="T10" fmla="*/ 40 w 99"/>
                <a:gd name="T11" fmla="*/ 28 h 96"/>
                <a:gd name="T12" fmla="*/ 30 w 99"/>
                <a:gd name="T13" fmla="*/ 34 h 96"/>
                <a:gd name="T14" fmla="*/ 30 w 99"/>
                <a:gd name="T15" fmla="*/ 40 h 96"/>
                <a:gd name="T16" fmla="*/ 30 w 99"/>
                <a:gd name="T17" fmla="*/ 51 h 96"/>
                <a:gd name="T18" fmla="*/ 20 w 99"/>
                <a:gd name="T19" fmla="*/ 57 h 96"/>
                <a:gd name="T20" fmla="*/ 20 w 99"/>
                <a:gd name="T21" fmla="*/ 62 h 96"/>
                <a:gd name="T22" fmla="*/ 20 w 99"/>
                <a:gd name="T23" fmla="*/ 68 h 96"/>
                <a:gd name="T24" fmla="*/ 10 w 99"/>
                <a:gd name="T25" fmla="*/ 73 h 96"/>
                <a:gd name="T26" fmla="*/ 10 w 99"/>
                <a:gd name="T27" fmla="*/ 79 h 96"/>
                <a:gd name="T28" fmla="*/ 10 w 99"/>
                <a:gd name="T29" fmla="*/ 85 h 96"/>
                <a:gd name="T30" fmla="*/ 0 w 99"/>
                <a:gd name="T31" fmla="*/ 85 h 96"/>
                <a:gd name="T32" fmla="*/ 0 w 99"/>
                <a:gd name="T33" fmla="*/ 90 h 96"/>
                <a:gd name="T34" fmla="*/ 0 w 99"/>
                <a:gd name="T35" fmla="*/ 96 h 96"/>
                <a:gd name="T36" fmla="*/ 10 w 99"/>
                <a:gd name="T37" fmla="*/ 90 h 96"/>
                <a:gd name="T38" fmla="*/ 10 w 99"/>
                <a:gd name="T39" fmla="*/ 85 h 96"/>
                <a:gd name="T40" fmla="*/ 20 w 99"/>
                <a:gd name="T41" fmla="*/ 85 h 96"/>
                <a:gd name="T42" fmla="*/ 20 w 99"/>
                <a:gd name="T43" fmla="*/ 79 h 96"/>
                <a:gd name="T44" fmla="*/ 20 w 99"/>
                <a:gd name="T45" fmla="*/ 73 h 96"/>
                <a:gd name="T46" fmla="*/ 30 w 99"/>
                <a:gd name="T47" fmla="*/ 68 h 96"/>
                <a:gd name="T48" fmla="*/ 30 w 99"/>
                <a:gd name="T49" fmla="*/ 57 h 96"/>
                <a:gd name="T50" fmla="*/ 30 w 99"/>
                <a:gd name="T51" fmla="*/ 51 h 96"/>
                <a:gd name="T52" fmla="*/ 40 w 99"/>
                <a:gd name="T53" fmla="*/ 45 h 96"/>
                <a:gd name="T54" fmla="*/ 40 w 99"/>
                <a:gd name="T55" fmla="*/ 40 h 96"/>
                <a:gd name="T56" fmla="*/ 50 w 99"/>
                <a:gd name="T57" fmla="*/ 34 h 96"/>
                <a:gd name="T58" fmla="*/ 50 w 99"/>
                <a:gd name="T59" fmla="*/ 28 h 96"/>
                <a:gd name="T60" fmla="*/ 60 w 99"/>
                <a:gd name="T61" fmla="*/ 17 h 96"/>
                <a:gd name="T62" fmla="*/ 69 w 99"/>
                <a:gd name="T63" fmla="*/ 17 h 96"/>
                <a:gd name="T64" fmla="*/ 79 w 99"/>
                <a:gd name="T65" fmla="*/ 11 h 96"/>
                <a:gd name="T66" fmla="*/ 99 w 99"/>
                <a:gd name="T67" fmla="*/ 6 h 96"/>
                <a:gd name="T68" fmla="*/ 89 w 99"/>
                <a:gd name="T69" fmla="*/ 0 h 9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99"/>
                <a:gd name="T106" fmla="*/ 0 h 96"/>
                <a:gd name="T107" fmla="*/ 99 w 99"/>
                <a:gd name="T108" fmla="*/ 96 h 9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99" h="96">
                  <a:moveTo>
                    <a:pt x="89" y="0"/>
                  </a:moveTo>
                  <a:lnTo>
                    <a:pt x="79" y="6"/>
                  </a:lnTo>
                  <a:lnTo>
                    <a:pt x="69" y="6"/>
                  </a:lnTo>
                  <a:lnTo>
                    <a:pt x="60" y="17"/>
                  </a:lnTo>
                  <a:lnTo>
                    <a:pt x="50" y="23"/>
                  </a:lnTo>
                  <a:lnTo>
                    <a:pt x="40" y="28"/>
                  </a:lnTo>
                  <a:lnTo>
                    <a:pt x="30" y="34"/>
                  </a:lnTo>
                  <a:lnTo>
                    <a:pt x="30" y="40"/>
                  </a:lnTo>
                  <a:lnTo>
                    <a:pt x="30" y="51"/>
                  </a:lnTo>
                  <a:lnTo>
                    <a:pt x="20" y="57"/>
                  </a:lnTo>
                  <a:lnTo>
                    <a:pt x="20" y="62"/>
                  </a:lnTo>
                  <a:lnTo>
                    <a:pt x="20" y="68"/>
                  </a:lnTo>
                  <a:lnTo>
                    <a:pt x="10" y="73"/>
                  </a:lnTo>
                  <a:lnTo>
                    <a:pt x="10" y="79"/>
                  </a:lnTo>
                  <a:lnTo>
                    <a:pt x="10" y="85"/>
                  </a:lnTo>
                  <a:lnTo>
                    <a:pt x="0" y="85"/>
                  </a:lnTo>
                  <a:lnTo>
                    <a:pt x="0" y="90"/>
                  </a:lnTo>
                  <a:lnTo>
                    <a:pt x="0" y="96"/>
                  </a:lnTo>
                  <a:lnTo>
                    <a:pt x="10" y="90"/>
                  </a:lnTo>
                  <a:lnTo>
                    <a:pt x="10" y="85"/>
                  </a:lnTo>
                  <a:lnTo>
                    <a:pt x="20" y="85"/>
                  </a:lnTo>
                  <a:lnTo>
                    <a:pt x="20" y="79"/>
                  </a:lnTo>
                  <a:lnTo>
                    <a:pt x="20" y="73"/>
                  </a:lnTo>
                  <a:lnTo>
                    <a:pt x="30" y="68"/>
                  </a:lnTo>
                  <a:lnTo>
                    <a:pt x="30" y="57"/>
                  </a:lnTo>
                  <a:lnTo>
                    <a:pt x="30" y="51"/>
                  </a:lnTo>
                  <a:lnTo>
                    <a:pt x="40" y="45"/>
                  </a:lnTo>
                  <a:lnTo>
                    <a:pt x="40" y="40"/>
                  </a:lnTo>
                  <a:lnTo>
                    <a:pt x="50" y="34"/>
                  </a:lnTo>
                  <a:lnTo>
                    <a:pt x="50" y="28"/>
                  </a:lnTo>
                  <a:lnTo>
                    <a:pt x="60" y="17"/>
                  </a:lnTo>
                  <a:lnTo>
                    <a:pt x="69" y="17"/>
                  </a:lnTo>
                  <a:lnTo>
                    <a:pt x="79" y="11"/>
                  </a:lnTo>
                  <a:lnTo>
                    <a:pt x="99" y="6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1" name="Freeform 192"/>
            <p:cNvSpPr>
              <a:spLocks/>
            </p:cNvSpPr>
            <p:nvPr/>
          </p:nvSpPr>
          <p:spPr bwMode="auto">
            <a:xfrm>
              <a:off x="4780" y="3739"/>
              <a:ext cx="10" cy="6"/>
            </a:xfrm>
            <a:custGeom>
              <a:avLst/>
              <a:gdLst>
                <a:gd name="T0" fmla="*/ 10 w 10"/>
                <a:gd name="T1" fmla="*/ 6 h 6"/>
                <a:gd name="T2" fmla="*/ 10 w 10"/>
                <a:gd name="T3" fmla="*/ 6 h 6"/>
                <a:gd name="T4" fmla="*/ 10 w 10"/>
                <a:gd name="T5" fmla="*/ 0 h 6"/>
                <a:gd name="T6" fmla="*/ 10 w 10"/>
                <a:gd name="T7" fmla="*/ 0 h 6"/>
                <a:gd name="T8" fmla="*/ 0 w 10"/>
                <a:gd name="T9" fmla="*/ 0 h 6"/>
                <a:gd name="T10" fmla="*/ 10 w 10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10" y="6"/>
                  </a:moveTo>
                  <a:lnTo>
                    <a:pt x="10" y="6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2" name="Freeform 193"/>
            <p:cNvSpPr>
              <a:spLocks/>
            </p:cNvSpPr>
            <p:nvPr/>
          </p:nvSpPr>
          <p:spPr bwMode="auto">
            <a:xfrm>
              <a:off x="4681" y="3880"/>
              <a:ext cx="10" cy="6"/>
            </a:xfrm>
            <a:custGeom>
              <a:avLst/>
              <a:gdLst>
                <a:gd name="T0" fmla="*/ 0 w 10"/>
                <a:gd name="T1" fmla="*/ 0 h 6"/>
                <a:gd name="T2" fmla="*/ 0 w 10"/>
                <a:gd name="T3" fmla="*/ 6 h 6"/>
                <a:gd name="T4" fmla="*/ 0 w 10"/>
                <a:gd name="T5" fmla="*/ 6 h 6"/>
                <a:gd name="T6" fmla="*/ 10 w 10"/>
                <a:gd name="T7" fmla="*/ 6 h 6"/>
                <a:gd name="T8" fmla="*/ 10 w 10"/>
                <a:gd name="T9" fmla="*/ 6 h 6"/>
                <a:gd name="T10" fmla="*/ 0 w 1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0"/>
                  </a:moveTo>
                  <a:lnTo>
                    <a:pt x="0" y="6"/>
                  </a:lnTo>
                  <a:lnTo>
                    <a:pt x="1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3" name="Freeform 194"/>
            <p:cNvSpPr>
              <a:spLocks/>
            </p:cNvSpPr>
            <p:nvPr/>
          </p:nvSpPr>
          <p:spPr bwMode="auto">
            <a:xfrm>
              <a:off x="4681" y="3773"/>
              <a:ext cx="70" cy="113"/>
            </a:xfrm>
            <a:custGeom>
              <a:avLst/>
              <a:gdLst>
                <a:gd name="T0" fmla="*/ 70 w 70"/>
                <a:gd name="T1" fmla="*/ 0 h 113"/>
                <a:gd name="T2" fmla="*/ 60 w 70"/>
                <a:gd name="T3" fmla="*/ 6 h 113"/>
                <a:gd name="T4" fmla="*/ 60 w 70"/>
                <a:gd name="T5" fmla="*/ 11 h 113"/>
                <a:gd name="T6" fmla="*/ 50 w 70"/>
                <a:gd name="T7" fmla="*/ 17 h 113"/>
                <a:gd name="T8" fmla="*/ 50 w 70"/>
                <a:gd name="T9" fmla="*/ 23 h 113"/>
                <a:gd name="T10" fmla="*/ 50 w 70"/>
                <a:gd name="T11" fmla="*/ 28 h 113"/>
                <a:gd name="T12" fmla="*/ 40 w 70"/>
                <a:gd name="T13" fmla="*/ 34 h 113"/>
                <a:gd name="T14" fmla="*/ 40 w 70"/>
                <a:gd name="T15" fmla="*/ 45 h 113"/>
                <a:gd name="T16" fmla="*/ 30 w 70"/>
                <a:gd name="T17" fmla="*/ 51 h 113"/>
                <a:gd name="T18" fmla="*/ 30 w 70"/>
                <a:gd name="T19" fmla="*/ 56 h 113"/>
                <a:gd name="T20" fmla="*/ 30 w 70"/>
                <a:gd name="T21" fmla="*/ 68 h 113"/>
                <a:gd name="T22" fmla="*/ 20 w 70"/>
                <a:gd name="T23" fmla="*/ 73 h 113"/>
                <a:gd name="T24" fmla="*/ 20 w 70"/>
                <a:gd name="T25" fmla="*/ 79 h 113"/>
                <a:gd name="T26" fmla="*/ 10 w 70"/>
                <a:gd name="T27" fmla="*/ 90 h 113"/>
                <a:gd name="T28" fmla="*/ 10 w 70"/>
                <a:gd name="T29" fmla="*/ 96 h 113"/>
                <a:gd name="T30" fmla="*/ 10 w 70"/>
                <a:gd name="T31" fmla="*/ 101 h 113"/>
                <a:gd name="T32" fmla="*/ 0 w 70"/>
                <a:gd name="T33" fmla="*/ 107 h 113"/>
                <a:gd name="T34" fmla="*/ 10 w 70"/>
                <a:gd name="T35" fmla="*/ 113 h 113"/>
                <a:gd name="T36" fmla="*/ 10 w 70"/>
                <a:gd name="T37" fmla="*/ 107 h 113"/>
                <a:gd name="T38" fmla="*/ 20 w 70"/>
                <a:gd name="T39" fmla="*/ 101 h 113"/>
                <a:gd name="T40" fmla="*/ 20 w 70"/>
                <a:gd name="T41" fmla="*/ 90 h 113"/>
                <a:gd name="T42" fmla="*/ 20 w 70"/>
                <a:gd name="T43" fmla="*/ 85 h 113"/>
                <a:gd name="T44" fmla="*/ 30 w 70"/>
                <a:gd name="T45" fmla="*/ 79 h 113"/>
                <a:gd name="T46" fmla="*/ 30 w 70"/>
                <a:gd name="T47" fmla="*/ 68 h 113"/>
                <a:gd name="T48" fmla="*/ 40 w 70"/>
                <a:gd name="T49" fmla="*/ 62 h 113"/>
                <a:gd name="T50" fmla="*/ 40 w 70"/>
                <a:gd name="T51" fmla="*/ 51 h 113"/>
                <a:gd name="T52" fmla="*/ 40 w 70"/>
                <a:gd name="T53" fmla="*/ 45 h 113"/>
                <a:gd name="T54" fmla="*/ 50 w 70"/>
                <a:gd name="T55" fmla="*/ 39 h 113"/>
                <a:gd name="T56" fmla="*/ 50 w 70"/>
                <a:gd name="T57" fmla="*/ 34 h 113"/>
                <a:gd name="T58" fmla="*/ 60 w 70"/>
                <a:gd name="T59" fmla="*/ 23 h 113"/>
                <a:gd name="T60" fmla="*/ 60 w 70"/>
                <a:gd name="T61" fmla="*/ 17 h 113"/>
                <a:gd name="T62" fmla="*/ 60 w 70"/>
                <a:gd name="T63" fmla="*/ 11 h 113"/>
                <a:gd name="T64" fmla="*/ 70 w 70"/>
                <a:gd name="T65" fmla="*/ 11 h 113"/>
                <a:gd name="T66" fmla="*/ 70 w 70"/>
                <a:gd name="T67" fmla="*/ 6 h 113"/>
                <a:gd name="T68" fmla="*/ 70 w 70"/>
                <a:gd name="T69" fmla="*/ 0 h 11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0"/>
                <a:gd name="T106" fmla="*/ 0 h 113"/>
                <a:gd name="T107" fmla="*/ 70 w 70"/>
                <a:gd name="T108" fmla="*/ 113 h 11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0" h="113">
                  <a:moveTo>
                    <a:pt x="70" y="0"/>
                  </a:moveTo>
                  <a:lnTo>
                    <a:pt x="60" y="6"/>
                  </a:lnTo>
                  <a:lnTo>
                    <a:pt x="60" y="11"/>
                  </a:lnTo>
                  <a:lnTo>
                    <a:pt x="50" y="17"/>
                  </a:lnTo>
                  <a:lnTo>
                    <a:pt x="50" y="23"/>
                  </a:lnTo>
                  <a:lnTo>
                    <a:pt x="50" y="28"/>
                  </a:lnTo>
                  <a:lnTo>
                    <a:pt x="40" y="34"/>
                  </a:lnTo>
                  <a:lnTo>
                    <a:pt x="40" y="45"/>
                  </a:lnTo>
                  <a:lnTo>
                    <a:pt x="30" y="51"/>
                  </a:lnTo>
                  <a:lnTo>
                    <a:pt x="30" y="56"/>
                  </a:lnTo>
                  <a:lnTo>
                    <a:pt x="30" y="68"/>
                  </a:lnTo>
                  <a:lnTo>
                    <a:pt x="20" y="73"/>
                  </a:lnTo>
                  <a:lnTo>
                    <a:pt x="20" y="79"/>
                  </a:lnTo>
                  <a:lnTo>
                    <a:pt x="10" y="90"/>
                  </a:lnTo>
                  <a:lnTo>
                    <a:pt x="10" y="96"/>
                  </a:lnTo>
                  <a:lnTo>
                    <a:pt x="10" y="101"/>
                  </a:lnTo>
                  <a:lnTo>
                    <a:pt x="0" y="107"/>
                  </a:lnTo>
                  <a:lnTo>
                    <a:pt x="10" y="113"/>
                  </a:lnTo>
                  <a:lnTo>
                    <a:pt x="10" y="107"/>
                  </a:lnTo>
                  <a:lnTo>
                    <a:pt x="20" y="101"/>
                  </a:lnTo>
                  <a:lnTo>
                    <a:pt x="20" y="90"/>
                  </a:lnTo>
                  <a:lnTo>
                    <a:pt x="20" y="85"/>
                  </a:lnTo>
                  <a:lnTo>
                    <a:pt x="30" y="79"/>
                  </a:lnTo>
                  <a:lnTo>
                    <a:pt x="30" y="68"/>
                  </a:lnTo>
                  <a:lnTo>
                    <a:pt x="40" y="62"/>
                  </a:lnTo>
                  <a:lnTo>
                    <a:pt x="40" y="51"/>
                  </a:lnTo>
                  <a:lnTo>
                    <a:pt x="40" y="45"/>
                  </a:lnTo>
                  <a:lnTo>
                    <a:pt x="50" y="39"/>
                  </a:lnTo>
                  <a:lnTo>
                    <a:pt x="50" y="34"/>
                  </a:lnTo>
                  <a:lnTo>
                    <a:pt x="60" y="23"/>
                  </a:lnTo>
                  <a:lnTo>
                    <a:pt x="60" y="17"/>
                  </a:lnTo>
                  <a:lnTo>
                    <a:pt x="60" y="11"/>
                  </a:lnTo>
                  <a:lnTo>
                    <a:pt x="70" y="11"/>
                  </a:lnTo>
                  <a:lnTo>
                    <a:pt x="70" y="6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4" name="Freeform 195"/>
            <p:cNvSpPr>
              <a:spLocks/>
            </p:cNvSpPr>
            <p:nvPr/>
          </p:nvSpPr>
          <p:spPr bwMode="auto">
            <a:xfrm>
              <a:off x="4751" y="3773"/>
              <a:ext cx="1" cy="6"/>
            </a:xfrm>
            <a:custGeom>
              <a:avLst/>
              <a:gdLst>
                <a:gd name="T0" fmla="*/ 0 w 1"/>
                <a:gd name="T1" fmla="*/ 6 h 6"/>
                <a:gd name="T2" fmla="*/ 0 w 1"/>
                <a:gd name="T3" fmla="*/ 6 h 6"/>
                <a:gd name="T4" fmla="*/ 0 w 1"/>
                <a:gd name="T5" fmla="*/ 0 h 6"/>
                <a:gd name="T6" fmla="*/ 0 w 1"/>
                <a:gd name="T7" fmla="*/ 0 h 6"/>
                <a:gd name="T8" fmla="*/ 0 w 1"/>
                <a:gd name="T9" fmla="*/ 0 h 6"/>
                <a:gd name="T10" fmla="*/ 0 w 1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5" name="Freeform 196"/>
            <p:cNvSpPr>
              <a:spLocks/>
            </p:cNvSpPr>
            <p:nvPr/>
          </p:nvSpPr>
          <p:spPr bwMode="auto">
            <a:xfrm>
              <a:off x="4711" y="4015"/>
              <a:ext cx="10" cy="1"/>
            </a:xfrm>
            <a:custGeom>
              <a:avLst/>
              <a:gdLst>
                <a:gd name="T0" fmla="*/ 0 w 10"/>
                <a:gd name="T1" fmla="*/ 0 h 1"/>
                <a:gd name="T2" fmla="*/ 10 w 10"/>
                <a:gd name="T3" fmla="*/ 0 h 1"/>
                <a:gd name="T4" fmla="*/ 10 w 10"/>
                <a:gd name="T5" fmla="*/ 0 h 1"/>
                <a:gd name="T6" fmla="*/ 10 w 10"/>
                <a:gd name="T7" fmla="*/ 0 h 1"/>
                <a:gd name="T8" fmla="*/ 10 w 10"/>
                <a:gd name="T9" fmla="*/ 0 h 1"/>
                <a:gd name="T10" fmla="*/ 0 w 10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1"/>
                <a:gd name="T20" fmla="*/ 10 w 10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1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6" name="Freeform 197"/>
            <p:cNvSpPr>
              <a:spLocks/>
            </p:cNvSpPr>
            <p:nvPr/>
          </p:nvSpPr>
          <p:spPr bwMode="auto">
            <a:xfrm>
              <a:off x="4701" y="3852"/>
              <a:ext cx="20" cy="163"/>
            </a:xfrm>
            <a:custGeom>
              <a:avLst/>
              <a:gdLst>
                <a:gd name="T0" fmla="*/ 20 w 20"/>
                <a:gd name="T1" fmla="*/ 0 h 163"/>
                <a:gd name="T2" fmla="*/ 10 w 20"/>
                <a:gd name="T3" fmla="*/ 11 h 163"/>
                <a:gd name="T4" fmla="*/ 0 w 20"/>
                <a:gd name="T5" fmla="*/ 28 h 163"/>
                <a:gd name="T6" fmla="*/ 0 w 20"/>
                <a:gd name="T7" fmla="*/ 39 h 163"/>
                <a:gd name="T8" fmla="*/ 0 w 20"/>
                <a:gd name="T9" fmla="*/ 51 h 163"/>
                <a:gd name="T10" fmla="*/ 0 w 20"/>
                <a:gd name="T11" fmla="*/ 62 h 163"/>
                <a:gd name="T12" fmla="*/ 0 w 20"/>
                <a:gd name="T13" fmla="*/ 73 h 163"/>
                <a:gd name="T14" fmla="*/ 0 w 20"/>
                <a:gd name="T15" fmla="*/ 85 h 163"/>
                <a:gd name="T16" fmla="*/ 0 w 20"/>
                <a:gd name="T17" fmla="*/ 96 h 163"/>
                <a:gd name="T18" fmla="*/ 0 w 20"/>
                <a:gd name="T19" fmla="*/ 107 h 163"/>
                <a:gd name="T20" fmla="*/ 10 w 20"/>
                <a:gd name="T21" fmla="*/ 118 h 163"/>
                <a:gd name="T22" fmla="*/ 10 w 20"/>
                <a:gd name="T23" fmla="*/ 124 h 163"/>
                <a:gd name="T24" fmla="*/ 10 w 20"/>
                <a:gd name="T25" fmla="*/ 135 h 163"/>
                <a:gd name="T26" fmla="*/ 10 w 20"/>
                <a:gd name="T27" fmla="*/ 141 h 163"/>
                <a:gd name="T28" fmla="*/ 10 w 20"/>
                <a:gd name="T29" fmla="*/ 147 h 163"/>
                <a:gd name="T30" fmla="*/ 20 w 20"/>
                <a:gd name="T31" fmla="*/ 158 h 163"/>
                <a:gd name="T32" fmla="*/ 10 w 20"/>
                <a:gd name="T33" fmla="*/ 163 h 163"/>
                <a:gd name="T34" fmla="*/ 20 w 20"/>
                <a:gd name="T35" fmla="*/ 163 h 163"/>
                <a:gd name="T36" fmla="*/ 20 w 20"/>
                <a:gd name="T37" fmla="*/ 158 h 163"/>
                <a:gd name="T38" fmla="*/ 20 w 20"/>
                <a:gd name="T39" fmla="*/ 147 h 163"/>
                <a:gd name="T40" fmla="*/ 20 w 20"/>
                <a:gd name="T41" fmla="*/ 141 h 163"/>
                <a:gd name="T42" fmla="*/ 20 w 20"/>
                <a:gd name="T43" fmla="*/ 135 h 163"/>
                <a:gd name="T44" fmla="*/ 20 w 20"/>
                <a:gd name="T45" fmla="*/ 124 h 163"/>
                <a:gd name="T46" fmla="*/ 10 w 20"/>
                <a:gd name="T47" fmla="*/ 113 h 163"/>
                <a:gd name="T48" fmla="*/ 10 w 20"/>
                <a:gd name="T49" fmla="*/ 107 h 163"/>
                <a:gd name="T50" fmla="*/ 10 w 20"/>
                <a:gd name="T51" fmla="*/ 96 h 163"/>
                <a:gd name="T52" fmla="*/ 10 w 20"/>
                <a:gd name="T53" fmla="*/ 85 h 163"/>
                <a:gd name="T54" fmla="*/ 0 w 20"/>
                <a:gd name="T55" fmla="*/ 73 h 163"/>
                <a:gd name="T56" fmla="*/ 0 w 20"/>
                <a:gd name="T57" fmla="*/ 62 h 163"/>
                <a:gd name="T58" fmla="*/ 10 w 20"/>
                <a:gd name="T59" fmla="*/ 51 h 163"/>
                <a:gd name="T60" fmla="*/ 10 w 20"/>
                <a:gd name="T61" fmla="*/ 39 h 163"/>
                <a:gd name="T62" fmla="*/ 10 w 20"/>
                <a:gd name="T63" fmla="*/ 28 h 163"/>
                <a:gd name="T64" fmla="*/ 20 w 20"/>
                <a:gd name="T65" fmla="*/ 17 h 163"/>
                <a:gd name="T66" fmla="*/ 20 w 20"/>
                <a:gd name="T67" fmla="*/ 6 h 163"/>
                <a:gd name="T68" fmla="*/ 20 w 20"/>
                <a:gd name="T69" fmla="*/ 0 h 16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0"/>
                <a:gd name="T106" fmla="*/ 0 h 163"/>
                <a:gd name="T107" fmla="*/ 20 w 20"/>
                <a:gd name="T108" fmla="*/ 163 h 16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0" h="163">
                  <a:moveTo>
                    <a:pt x="20" y="0"/>
                  </a:moveTo>
                  <a:lnTo>
                    <a:pt x="10" y="11"/>
                  </a:lnTo>
                  <a:lnTo>
                    <a:pt x="0" y="28"/>
                  </a:lnTo>
                  <a:lnTo>
                    <a:pt x="0" y="39"/>
                  </a:lnTo>
                  <a:lnTo>
                    <a:pt x="0" y="51"/>
                  </a:lnTo>
                  <a:lnTo>
                    <a:pt x="0" y="62"/>
                  </a:lnTo>
                  <a:lnTo>
                    <a:pt x="0" y="73"/>
                  </a:lnTo>
                  <a:lnTo>
                    <a:pt x="0" y="85"/>
                  </a:lnTo>
                  <a:lnTo>
                    <a:pt x="0" y="96"/>
                  </a:lnTo>
                  <a:lnTo>
                    <a:pt x="0" y="107"/>
                  </a:lnTo>
                  <a:lnTo>
                    <a:pt x="10" y="118"/>
                  </a:lnTo>
                  <a:lnTo>
                    <a:pt x="10" y="124"/>
                  </a:lnTo>
                  <a:lnTo>
                    <a:pt x="10" y="135"/>
                  </a:lnTo>
                  <a:lnTo>
                    <a:pt x="10" y="141"/>
                  </a:lnTo>
                  <a:lnTo>
                    <a:pt x="10" y="147"/>
                  </a:lnTo>
                  <a:lnTo>
                    <a:pt x="20" y="158"/>
                  </a:lnTo>
                  <a:lnTo>
                    <a:pt x="10" y="163"/>
                  </a:lnTo>
                  <a:lnTo>
                    <a:pt x="20" y="163"/>
                  </a:lnTo>
                  <a:lnTo>
                    <a:pt x="20" y="158"/>
                  </a:lnTo>
                  <a:lnTo>
                    <a:pt x="20" y="147"/>
                  </a:lnTo>
                  <a:lnTo>
                    <a:pt x="20" y="141"/>
                  </a:lnTo>
                  <a:lnTo>
                    <a:pt x="20" y="135"/>
                  </a:lnTo>
                  <a:lnTo>
                    <a:pt x="20" y="124"/>
                  </a:lnTo>
                  <a:lnTo>
                    <a:pt x="10" y="113"/>
                  </a:lnTo>
                  <a:lnTo>
                    <a:pt x="10" y="107"/>
                  </a:lnTo>
                  <a:lnTo>
                    <a:pt x="10" y="96"/>
                  </a:lnTo>
                  <a:lnTo>
                    <a:pt x="10" y="85"/>
                  </a:lnTo>
                  <a:lnTo>
                    <a:pt x="0" y="73"/>
                  </a:lnTo>
                  <a:lnTo>
                    <a:pt x="0" y="62"/>
                  </a:lnTo>
                  <a:lnTo>
                    <a:pt x="10" y="51"/>
                  </a:lnTo>
                  <a:lnTo>
                    <a:pt x="10" y="39"/>
                  </a:lnTo>
                  <a:lnTo>
                    <a:pt x="10" y="28"/>
                  </a:lnTo>
                  <a:lnTo>
                    <a:pt x="20" y="17"/>
                  </a:lnTo>
                  <a:lnTo>
                    <a:pt x="20" y="6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7" name="Freeform 198"/>
            <p:cNvSpPr>
              <a:spLocks/>
            </p:cNvSpPr>
            <p:nvPr/>
          </p:nvSpPr>
          <p:spPr bwMode="auto">
            <a:xfrm>
              <a:off x="4721" y="3852"/>
              <a:ext cx="1" cy="6"/>
            </a:xfrm>
            <a:custGeom>
              <a:avLst/>
              <a:gdLst>
                <a:gd name="T0" fmla="*/ 0 w 1"/>
                <a:gd name="T1" fmla="*/ 6 h 6"/>
                <a:gd name="T2" fmla="*/ 0 w 1"/>
                <a:gd name="T3" fmla="*/ 0 h 6"/>
                <a:gd name="T4" fmla="*/ 0 w 1"/>
                <a:gd name="T5" fmla="*/ 0 h 6"/>
                <a:gd name="T6" fmla="*/ 0 w 1"/>
                <a:gd name="T7" fmla="*/ 0 h 6"/>
                <a:gd name="T8" fmla="*/ 0 w 1"/>
                <a:gd name="T9" fmla="*/ 0 h 6"/>
                <a:gd name="T10" fmla="*/ 0 w 1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6"/>
                  </a:move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8" name="Freeform 199"/>
            <p:cNvSpPr>
              <a:spLocks/>
            </p:cNvSpPr>
            <p:nvPr/>
          </p:nvSpPr>
          <p:spPr bwMode="auto">
            <a:xfrm>
              <a:off x="4820" y="3615"/>
              <a:ext cx="10" cy="6"/>
            </a:xfrm>
            <a:custGeom>
              <a:avLst/>
              <a:gdLst>
                <a:gd name="T0" fmla="*/ 0 w 10"/>
                <a:gd name="T1" fmla="*/ 0 h 6"/>
                <a:gd name="T2" fmla="*/ 0 w 10"/>
                <a:gd name="T3" fmla="*/ 0 h 6"/>
                <a:gd name="T4" fmla="*/ 0 w 10"/>
                <a:gd name="T5" fmla="*/ 6 h 6"/>
                <a:gd name="T6" fmla="*/ 0 w 10"/>
                <a:gd name="T7" fmla="*/ 6 h 6"/>
                <a:gd name="T8" fmla="*/ 10 w 10"/>
                <a:gd name="T9" fmla="*/ 6 h 6"/>
                <a:gd name="T10" fmla="*/ 0 w 1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1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9" name="Freeform 200"/>
            <p:cNvSpPr>
              <a:spLocks/>
            </p:cNvSpPr>
            <p:nvPr/>
          </p:nvSpPr>
          <p:spPr bwMode="auto">
            <a:xfrm>
              <a:off x="4820" y="3559"/>
              <a:ext cx="119" cy="62"/>
            </a:xfrm>
            <a:custGeom>
              <a:avLst/>
              <a:gdLst>
                <a:gd name="T0" fmla="*/ 109 w 119"/>
                <a:gd name="T1" fmla="*/ 0 h 62"/>
                <a:gd name="T2" fmla="*/ 109 w 119"/>
                <a:gd name="T3" fmla="*/ 0 h 62"/>
                <a:gd name="T4" fmla="*/ 99 w 119"/>
                <a:gd name="T5" fmla="*/ 5 h 62"/>
                <a:gd name="T6" fmla="*/ 89 w 119"/>
                <a:gd name="T7" fmla="*/ 5 h 62"/>
                <a:gd name="T8" fmla="*/ 89 w 119"/>
                <a:gd name="T9" fmla="*/ 11 h 62"/>
                <a:gd name="T10" fmla="*/ 79 w 119"/>
                <a:gd name="T11" fmla="*/ 11 h 62"/>
                <a:gd name="T12" fmla="*/ 69 w 119"/>
                <a:gd name="T13" fmla="*/ 17 h 62"/>
                <a:gd name="T14" fmla="*/ 69 w 119"/>
                <a:gd name="T15" fmla="*/ 22 h 62"/>
                <a:gd name="T16" fmla="*/ 59 w 119"/>
                <a:gd name="T17" fmla="*/ 22 h 62"/>
                <a:gd name="T18" fmla="*/ 49 w 119"/>
                <a:gd name="T19" fmla="*/ 28 h 62"/>
                <a:gd name="T20" fmla="*/ 49 w 119"/>
                <a:gd name="T21" fmla="*/ 33 h 62"/>
                <a:gd name="T22" fmla="*/ 39 w 119"/>
                <a:gd name="T23" fmla="*/ 33 h 62"/>
                <a:gd name="T24" fmla="*/ 29 w 119"/>
                <a:gd name="T25" fmla="*/ 39 h 62"/>
                <a:gd name="T26" fmla="*/ 29 w 119"/>
                <a:gd name="T27" fmla="*/ 45 h 62"/>
                <a:gd name="T28" fmla="*/ 20 w 119"/>
                <a:gd name="T29" fmla="*/ 50 h 62"/>
                <a:gd name="T30" fmla="*/ 10 w 119"/>
                <a:gd name="T31" fmla="*/ 50 h 62"/>
                <a:gd name="T32" fmla="*/ 0 w 119"/>
                <a:gd name="T33" fmla="*/ 56 h 62"/>
                <a:gd name="T34" fmla="*/ 10 w 119"/>
                <a:gd name="T35" fmla="*/ 62 h 62"/>
                <a:gd name="T36" fmla="*/ 10 w 119"/>
                <a:gd name="T37" fmla="*/ 56 h 62"/>
                <a:gd name="T38" fmla="*/ 20 w 119"/>
                <a:gd name="T39" fmla="*/ 56 h 62"/>
                <a:gd name="T40" fmla="*/ 29 w 119"/>
                <a:gd name="T41" fmla="*/ 50 h 62"/>
                <a:gd name="T42" fmla="*/ 39 w 119"/>
                <a:gd name="T43" fmla="*/ 45 h 62"/>
                <a:gd name="T44" fmla="*/ 39 w 119"/>
                <a:gd name="T45" fmla="*/ 39 h 62"/>
                <a:gd name="T46" fmla="*/ 49 w 119"/>
                <a:gd name="T47" fmla="*/ 39 h 62"/>
                <a:gd name="T48" fmla="*/ 59 w 119"/>
                <a:gd name="T49" fmla="*/ 33 h 62"/>
                <a:gd name="T50" fmla="*/ 69 w 119"/>
                <a:gd name="T51" fmla="*/ 28 h 62"/>
                <a:gd name="T52" fmla="*/ 69 w 119"/>
                <a:gd name="T53" fmla="*/ 28 h 62"/>
                <a:gd name="T54" fmla="*/ 79 w 119"/>
                <a:gd name="T55" fmla="*/ 22 h 62"/>
                <a:gd name="T56" fmla="*/ 89 w 119"/>
                <a:gd name="T57" fmla="*/ 17 h 62"/>
                <a:gd name="T58" fmla="*/ 89 w 119"/>
                <a:gd name="T59" fmla="*/ 17 h 62"/>
                <a:gd name="T60" fmla="*/ 99 w 119"/>
                <a:gd name="T61" fmla="*/ 11 h 62"/>
                <a:gd name="T62" fmla="*/ 99 w 119"/>
                <a:gd name="T63" fmla="*/ 11 h 62"/>
                <a:gd name="T64" fmla="*/ 109 w 119"/>
                <a:gd name="T65" fmla="*/ 5 h 62"/>
                <a:gd name="T66" fmla="*/ 119 w 119"/>
                <a:gd name="T67" fmla="*/ 5 h 62"/>
                <a:gd name="T68" fmla="*/ 109 w 119"/>
                <a:gd name="T69" fmla="*/ 0 h 6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9"/>
                <a:gd name="T106" fmla="*/ 0 h 62"/>
                <a:gd name="T107" fmla="*/ 119 w 119"/>
                <a:gd name="T108" fmla="*/ 62 h 6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9" h="62">
                  <a:moveTo>
                    <a:pt x="109" y="0"/>
                  </a:moveTo>
                  <a:lnTo>
                    <a:pt x="109" y="0"/>
                  </a:lnTo>
                  <a:lnTo>
                    <a:pt x="99" y="5"/>
                  </a:lnTo>
                  <a:lnTo>
                    <a:pt x="89" y="5"/>
                  </a:lnTo>
                  <a:lnTo>
                    <a:pt x="89" y="11"/>
                  </a:lnTo>
                  <a:lnTo>
                    <a:pt x="79" y="11"/>
                  </a:lnTo>
                  <a:lnTo>
                    <a:pt x="69" y="17"/>
                  </a:lnTo>
                  <a:lnTo>
                    <a:pt x="69" y="22"/>
                  </a:lnTo>
                  <a:lnTo>
                    <a:pt x="59" y="22"/>
                  </a:lnTo>
                  <a:lnTo>
                    <a:pt x="49" y="28"/>
                  </a:lnTo>
                  <a:lnTo>
                    <a:pt x="49" y="33"/>
                  </a:lnTo>
                  <a:lnTo>
                    <a:pt x="39" y="33"/>
                  </a:lnTo>
                  <a:lnTo>
                    <a:pt x="29" y="39"/>
                  </a:lnTo>
                  <a:lnTo>
                    <a:pt x="29" y="45"/>
                  </a:lnTo>
                  <a:lnTo>
                    <a:pt x="20" y="50"/>
                  </a:lnTo>
                  <a:lnTo>
                    <a:pt x="10" y="50"/>
                  </a:lnTo>
                  <a:lnTo>
                    <a:pt x="0" y="56"/>
                  </a:lnTo>
                  <a:lnTo>
                    <a:pt x="10" y="62"/>
                  </a:lnTo>
                  <a:lnTo>
                    <a:pt x="10" y="56"/>
                  </a:lnTo>
                  <a:lnTo>
                    <a:pt x="20" y="56"/>
                  </a:lnTo>
                  <a:lnTo>
                    <a:pt x="29" y="50"/>
                  </a:lnTo>
                  <a:lnTo>
                    <a:pt x="39" y="45"/>
                  </a:lnTo>
                  <a:lnTo>
                    <a:pt x="39" y="39"/>
                  </a:lnTo>
                  <a:lnTo>
                    <a:pt x="49" y="39"/>
                  </a:lnTo>
                  <a:lnTo>
                    <a:pt x="59" y="33"/>
                  </a:lnTo>
                  <a:lnTo>
                    <a:pt x="69" y="28"/>
                  </a:lnTo>
                  <a:lnTo>
                    <a:pt x="79" y="22"/>
                  </a:lnTo>
                  <a:lnTo>
                    <a:pt x="89" y="17"/>
                  </a:lnTo>
                  <a:lnTo>
                    <a:pt x="99" y="11"/>
                  </a:lnTo>
                  <a:lnTo>
                    <a:pt x="109" y="5"/>
                  </a:lnTo>
                  <a:lnTo>
                    <a:pt x="119" y="5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0" name="Freeform 201"/>
            <p:cNvSpPr>
              <a:spLocks/>
            </p:cNvSpPr>
            <p:nvPr/>
          </p:nvSpPr>
          <p:spPr bwMode="auto">
            <a:xfrm>
              <a:off x="4929" y="3559"/>
              <a:ext cx="10" cy="5"/>
            </a:xfrm>
            <a:custGeom>
              <a:avLst/>
              <a:gdLst>
                <a:gd name="T0" fmla="*/ 10 w 10"/>
                <a:gd name="T1" fmla="*/ 5 h 5"/>
                <a:gd name="T2" fmla="*/ 10 w 10"/>
                <a:gd name="T3" fmla="*/ 0 h 5"/>
                <a:gd name="T4" fmla="*/ 10 w 10"/>
                <a:gd name="T5" fmla="*/ 0 h 5"/>
                <a:gd name="T6" fmla="*/ 10 w 10"/>
                <a:gd name="T7" fmla="*/ 0 h 5"/>
                <a:gd name="T8" fmla="*/ 0 w 10"/>
                <a:gd name="T9" fmla="*/ 0 h 5"/>
                <a:gd name="T10" fmla="*/ 10 w 10"/>
                <a:gd name="T11" fmla="*/ 5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5"/>
                <a:gd name="T20" fmla="*/ 10 w 10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5">
                  <a:moveTo>
                    <a:pt x="10" y="5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1" name="Freeform 202"/>
            <p:cNvSpPr>
              <a:spLocks/>
            </p:cNvSpPr>
            <p:nvPr/>
          </p:nvSpPr>
          <p:spPr bwMode="auto">
            <a:xfrm>
              <a:off x="4711" y="3688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1"/>
                <a:gd name="T20" fmla="*/ 1 w 1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2" name="Freeform 203"/>
            <p:cNvSpPr>
              <a:spLocks/>
            </p:cNvSpPr>
            <p:nvPr/>
          </p:nvSpPr>
          <p:spPr bwMode="auto">
            <a:xfrm>
              <a:off x="4711" y="3615"/>
              <a:ext cx="79" cy="73"/>
            </a:xfrm>
            <a:custGeom>
              <a:avLst/>
              <a:gdLst>
                <a:gd name="T0" fmla="*/ 79 w 79"/>
                <a:gd name="T1" fmla="*/ 0 h 73"/>
                <a:gd name="T2" fmla="*/ 69 w 79"/>
                <a:gd name="T3" fmla="*/ 0 h 73"/>
                <a:gd name="T4" fmla="*/ 69 w 79"/>
                <a:gd name="T5" fmla="*/ 6 h 73"/>
                <a:gd name="T6" fmla="*/ 59 w 79"/>
                <a:gd name="T7" fmla="*/ 6 h 73"/>
                <a:gd name="T8" fmla="*/ 59 w 79"/>
                <a:gd name="T9" fmla="*/ 11 h 73"/>
                <a:gd name="T10" fmla="*/ 59 w 79"/>
                <a:gd name="T11" fmla="*/ 17 h 73"/>
                <a:gd name="T12" fmla="*/ 49 w 79"/>
                <a:gd name="T13" fmla="*/ 17 h 73"/>
                <a:gd name="T14" fmla="*/ 40 w 79"/>
                <a:gd name="T15" fmla="*/ 23 h 73"/>
                <a:gd name="T16" fmla="*/ 40 w 79"/>
                <a:gd name="T17" fmla="*/ 28 h 73"/>
                <a:gd name="T18" fmla="*/ 30 w 79"/>
                <a:gd name="T19" fmla="*/ 34 h 73"/>
                <a:gd name="T20" fmla="*/ 30 w 79"/>
                <a:gd name="T21" fmla="*/ 34 h 73"/>
                <a:gd name="T22" fmla="*/ 20 w 79"/>
                <a:gd name="T23" fmla="*/ 40 h 73"/>
                <a:gd name="T24" fmla="*/ 20 w 79"/>
                <a:gd name="T25" fmla="*/ 45 h 73"/>
                <a:gd name="T26" fmla="*/ 10 w 79"/>
                <a:gd name="T27" fmla="*/ 51 h 73"/>
                <a:gd name="T28" fmla="*/ 10 w 79"/>
                <a:gd name="T29" fmla="*/ 56 h 73"/>
                <a:gd name="T30" fmla="*/ 0 w 79"/>
                <a:gd name="T31" fmla="*/ 62 h 73"/>
                <a:gd name="T32" fmla="*/ 0 w 79"/>
                <a:gd name="T33" fmla="*/ 73 h 73"/>
                <a:gd name="T34" fmla="*/ 0 w 79"/>
                <a:gd name="T35" fmla="*/ 73 h 73"/>
                <a:gd name="T36" fmla="*/ 10 w 79"/>
                <a:gd name="T37" fmla="*/ 68 h 73"/>
                <a:gd name="T38" fmla="*/ 10 w 79"/>
                <a:gd name="T39" fmla="*/ 62 h 73"/>
                <a:gd name="T40" fmla="*/ 20 w 79"/>
                <a:gd name="T41" fmla="*/ 56 h 73"/>
                <a:gd name="T42" fmla="*/ 20 w 79"/>
                <a:gd name="T43" fmla="*/ 51 h 73"/>
                <a:gd name="T44" fmla="*/ 30 w 79"/>
                <a:gd name="T45" fmla="*/ 45 h 73"/>
                <a:gd name="T46" fmla="*/ 30 w 79"/>
                <a:gd name="T47" fmla="*/ 40 h 73"/>
                <a:gd name="T48" fmla="*/ 40 w 79"/>
                <a:gd name="T49" fmla="*/ 34 h 73"/>
                <a:gd name="T50" fmla="*/ 40 w 79"/>
                <a:gd name="T51" fmla="*/ 34 h 73"/>
                <a:gd name="T52" fmla="*/ 49 w 79"/>
                <a:gd name="T53" fmla="*/ 28 h 73"/>
                <a:gd name="T54" fmla="*/ 49 w 79"/>
                <a:gd name="T55" fmla="*/ 23 h 73"/>
                <a:gd name="T56" fmla="*/ 59 w 79"/>
                <a:gd name="T57" fmla="*/ 23 h 73"/>
                <a:gd name="T58" fmla="*/ 59 w 79"/>
                <a:gd name="T59" fmla="*/ 17 h 73"/>
                <a:gd name="T60" fmla="*/ 69 w 79"/>
                <a:gd name="T61" fmla="*/ 11 h 73"/>
                <a:gd name="T62" fmla="*/ 69 w 79"/>
                <a:gd name="T63" fmla="*/ 11 h 73"/>
                <a:gd name="T64" fmla="*/ 79 w 79"/>
                <a:gd name="T65" fmla="*/ 6 h 73"/>
                <a:gd name="T66" fmla="*/ 79 w 79"/>
                <a:gd name="T67" fmla="*/ 0 h 73"/>
                <a:gd name="T68" fmla="*/ 79 w 79"/>
                <a:gd name="T69" fmla="*/ 0 h 7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9"/>
                <a:gd name="T106" fmla="*/ 0 h 73"/>
                <a:gd name="T107" fmla="*/ 79 w 79"/>
                <a:gd name="T108" fmla="*/ 73 h 7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9" h="73">
                  <a:moveTo>
                    <a:pt x="79" y="0"/>
                  </a:moveTo>
                  <a:lnTo>
                    <a:pt x="69" y="0"/>
                  </a:lnTo>
                  <a:lnTo>
                    <a:pt x="69" y="6"/>
                  </a:lnTo>
                  <a:lnTo>
                    <a:pt x="59" y="6"/>
                  </a:lnTo>
                  <a:lnTo>
                    <a:pt x="59" y="11"/>
                  </a:lnTo>
                  <a:lnTo>
                    <a:pt x="59" y="17"/>
                  </a:lnTo>
                  <a:lnTo>
                    <a:pt x="49" y="17"/>
                  </a:lnTo>
                  <a:lnTo>
                    <a:pt x="40" y="23"/>
                  </a:lnTo>
                  <a:lnTo>
                    <a:pt x="40" y="28"/>
                  </a:lnTo>
                  <a:lnTo>
                    <a:pt x="30" y="34"/>
                  </a:lnTo>
                  <a:lnTo>
                    <a:pt x="20" y="40"/>
                  </a:lnTo>
                  <a:lnTo>
                    <a:pt x="20" y="45"/>
                  </a:lnTo>
                  <a:lnTo>
                    <a:pt x="10" y="51"/>
                  </a:lnTo>
                  <a:lnTo>
                    <a:pt x="10" y="56"/>
                  </a:lnTo>
                  <a:lnTo>
                    <a:pt x="0" y="62"/>
                  </a:lnTo>
                  <a:lnTo>
                    <a:pt x="0" y="73"/>
                  </a:lnTo>
                  <a:lnTo>
                    <a:pt x="10" y="68"/>
                  </a:lnTo>
                  <a:lnTo>
                    <a:pt x="10" y="62"/>
                  </a:lnTo>
                  <a:lnTo>
                    <a:pt x="20" y="56"/>
                  </a:lnTo>
                  <a:lnTo>
                    <a:pt x="20" y="51"/>
                  </a:lnTo>
                  <a:lnTo>
                    <a:pt x="30" y="45"/>
                  </a:lnTo>
                  <a:lnTo>
                    <a:pt x="30" y="40"/>
                  </a:lnTo>
                  <a:lnTo>
                    <a:pt x="40" y="34"/>
                  </a:lnTo>
                  <a:lnTo>
                    <a:pt x="49" y="28"/>
                  </a:lnTo>
                  <a:lnTo>
                    <a:pt x="49" y="23"/>
                  </a:lnTo>
                  <a:lnTo>
                    <a:pt x="59" y="23"/>
                  </a:lnTo>
                  <a:lnTo>
                    <a:pt x="59" y="17"/>
                  </a:lnTo>
                  <a:lnTo>
                    <a:pt x="69" y="11"/>
                  </a:lnTo>
                  <a:lnTo>
                    <a:pt x="79" y="6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" name="Freeform 204"/>
            <p:cNvSpPr>
              <a:spLocks/>
            </p:cNvSpPr>
            <p:nvPr/>
          </p:nvSpPr>
          <p:spPr bwMode="auto">
            <a:xfrm>
              <a:off x="4790" y="3609"/>
              <a:ext cx="1" cy="6"/>
            </a:xfrm>
            <a:custGeom>
              <a:avLst/>
              <a:gdLst>
                <a:gd name="T0" fmla="*/ 0 w 1"/>
                <a:gd name="T1" fmla="*/ 6 h 6"/>
                <a:gd name="T2" fmla="*/ 0 w 1"/>
                <a:gd name="T3" fmla="*/ 6 h 6"/>
                <a:gd name="T4" fmla="*/ 0 w 1"/>
                <a:gd name="T5" fmla="*/ 6 h 6"/>
                <a:gd name="T6" fmla="*/ 0 w 1"/>
                <a:gd name="T7" fmla="*/ 0 h 6"/>
                <a:gd name="T8" fmla="*/ 0 w 1"/>
                <a:gd name="T9" fmla="*/ 6 h 6"/>
                <a:gd name="T10" fmla="*/ 0 w 1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6"/>
                <a:gd name="T20" fmla="*/ 1 w 1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6">
                  <a:moveTo>
                    <a:pt x="0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" name="Freeform 205"/>
            <p:cNvSpPr>
              <a:spLocks/>
            </p:cNvSpPr>
            <p:nvPr/>
          </p:nvSpPr>
          <p:spPr bwMode="auto">
            <a:xfrm>
              <a:off x="4671" y="3694"/>
              <a:ext cx="10" cy="6"/>
            </a:xfrm>
            <a:custGeom>
              <a:avLst/>
              <a:gdLst>
                <a:gd name="T0" fmla="*/ 0 w 10"/>
                <a:gd name="T1" fmla="*/ 0 h 6"/>
                <a:gd name="T2" fmla="*/ 0 w 10"/>
                <a:gd name="T3" fmla="*/ 6 h 6"/>
                <a:gd name="T4" fmla="*/ 0 w 10"/>
                <a:gd name="T5" fmla="*/ 6 h 6"/>
                <a:gd name="T6" fmla="*/ 10 w 10"/>
                <a:gd name="T7" fmla="*/ 6 h 6"/>
                <a:gd name="T8" fmla="*/ 10 w 10"/>
                <a:gd name="T9" fmla="*/ 6 h 6"/>
                <a:gd name="T10" fmla="*/ 0 w 10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6"/>
                <a:gd name="T20" fmla="*/ 10 w 10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6">
                  <a:moveTo>
                    <a:pt x="0" y="0"/>
                  </a:moveTo>
                  <a:lnTo>
                    <a:pt x="0" y="6"/>
                  </a:lnTo>
                  <a:lnTo>
                    <a:pt x="1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052" name="Picture 207" descr="white_W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61938" y="5756275"/>
            <a:ext cx="1295400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WordArt 7"/>
          <p:cNvSpPr>
            <a:spLocks noChangeArrowheads="1" noChangeShapeType="1" noTextEdit="1"/>
          </p:cNvSpPr>
          <p:nvPr/>
        </p:nvSpPr>
        <p:spPr bwMode="auto">
          <a:xfrm>
            <a:off x="4953000" y="3749675"/>
            <a:ext cx="5038725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5100" kern="10">
              <a:ln w="22225">
                <a:solidFill>
                  <a:srgbClr val="008000"/>
                </a:solidFill>
                <a:round/>
                <a:headEnd/>
                <a:tailEnd/>
              </a:ln>
              <a:solidFill>
                <a:srgbClr val="00B05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4" name="Picture 207" descr="white_W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5761038"/>
            <a:ext cx="1295400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WordArt 14"/>
          <p:cNvSpPr>
            <a:spLocks noChangeArrowheads="1" noChangeShapeType="1" noTextEdit="1"/>
          </p:cNvSpPr>
          <p:nvPr/>
        </p:nvSpPr>
        <p:spPr bwMode="auto">
          <a:xfrm>
            <a:off x="4267200" y="381000"/>
            <a:ext cx="6265863" cy="960437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>
              <a:defRPr/>
            </a:pPr>
            <a:r>
              <a:rPr lang="vi-VN" sz="51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–ĐÀO TẠO </a:t>
            </a:r>
            <a:r>
              <a:rPr lang="vi-VN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 LỘC</a:t>
            </a:r>
            <a:r>
              <a:rPr 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5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vi-VN" sz="51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ĐOÀN NGHIÊN</a:t>
            </a:r>
            <a:endParaRPr lang="en-US" sz="51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Rectangle 21"/>
          <p:cNvSpPr>
            <a:spLocks noChangeArrowheads="1"/>
          </p:cNvSpPr>
          <p:nvPr/>
        </p:nvSpPr>
        <p:spPr bwMode="auto">
          <a:xfrm>
            <a:off x="2366963" y="5673725"/>
            <a:ext cx="9596437" cy="1260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30615" tIns="65308" rIns="130615" bIns="65308" anchor="ctr"/>
          <a:lstStyle/>
          <a:p>
            <a:pPr algn="ctr" eaLnBrk="0" hangingPunct="0"/>
            <a:r>
              <a:rPr lang="en-US" sz="46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GV: Lê Thị Kim Vui </a:t>
            </a:r>
          </a:p>
        </p:txBody>
      </p:sp>
      <p:sp>
        <p:nvSpPr>
          <p:cNvPr id="2057" name="TextBox 1"/>
          <p:cNvSpPr txBox="1">
            <a:spLocks noChangeArrowheads="1"/>
          </p:cNvSpPr>
          <p:nvPr/>
        </p:nvSpPr>
        <p:spPr bwMode="auto">
          <a:xfrm>
            <a:off x="4953000" y="6743700"/>
            <a:ext cx="4343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Năm học: 2021 -2022</a:t>
            </a:r>
            <a:endParaRPr lang="en-GB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8" name="Text Box 22"/>
          <p:cNvSpPr txBox="1">
            <a:spLocks noChangeArrowheads="1"/>
          </p:cNvSpPr>
          <p:nvPr/>
        </p:nvSpPr>
        <p:spPr bwMode="auto">
          <a:xfrm>
            <a:off x="4572000" y="3427413"/>
            <a:ext cx="5410200" cy="9159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130615" tIns="65308" rIns="130615" bIns="65308">
            <a:spAutoFit/>
          </a:bodyPr>
          <a:lstStyle/>
          <a:p>
            <a:pPr algn="ctr"/>
            <a:r>
              <a:rPr lang="en-US" sz="51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: 1</a:t>
            </a:r>
          </a:p>
        </p:txBody>
      </p:sp>
      <p:pic>
        <p:nvPicPr>
          <p:cNvPr id="2059" name="Picture 11" descr="peace_dove_olive_branch_hg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4413250"/>
            <a:ext cx="42672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0" name="WordArt 8"/>
          <p:cNvSpPr>
            <a:spLocks noChangeArrowheads="1" noChangeShapeType="1" noTextEdit="1"/>
          </p:cNvSpPr>
          <p:nvPr/>
        </p:nvSpPr>
        <p:spPr bwMode="auto">
          <a:xfrm>
            <a:off x="1819275" y="1741488"/>
            <a:ext cx="11363325" cy="544512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1900" b="1" i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Kính chào quý thầy cô giáo về dự giờ . Chúc sức khoẻ và hạnh phúc ! </a:t>
            </a:r>
          </a:p>
        </p:txBody>
      </p:sp>
      <p:sp>
        <p:nvSpPr>
          <p:cNvPr id="2061" name="WordArt 3"/>
          <p:cNvSpPr>
            <a:spLocks noChangeArrowheads="1" noChangeShapeType="1" noTextEdit="1"/>
          </p:cNvSpPr>
          <p:nvPr/>
        </p:nvSpPr>
        <p:spPr bwMode="auto">
          <a:xfrm>
            <a:off x="4433888" y="2895600"/>
            <a:ext cx="6234112" cy="685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1900" b="1" kern="1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MÔN: TIẾNG VIỆT</a:t>
            </a:r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ống Bống Bang Bang - Bé Bào Ngư_Trim 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630400" cy="822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124200" y="2133600"/>
            <a:ext cx="8763000" cy="335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 LAO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8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0" y="1219200"/>
            <a:ext cx="143256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Đang đi chơi trong núi, gấu con chợt nhìn thấy một hạt dẻ. Gấu con vui mừng reo lên: “A!”. Ngay lập tức, có tiếng “A!” vọng lại. Gấu con ngạc nhiên kêu to: “Bạn là ai?”. Lại có tiếng vọng ra từ vách núi: “Bạn là ai?”. Gấu con hét lên: “Sao không nói cho tôi biết?”. Núi cũng đáp lại như vậy. Gấu con bực tức: “Tôi ghét bạn”. Khắp nơi có tiếng vọng: “Tôi ghét bạn”.  Gấu con tủi thân, oà khóc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0" y="5470525"/>
            <a:ext cx="14325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n-US" sz="4000" b="1">
                <a:latin typeface="Times New Roman" pitchFamily="18" charset="0"/>
                <a:cs typeface="Times New Roman" pitchFamily="18" charset="0"/>
              </a:rPr>
              <a:t>            Về nhà, gấu con kể cho mẹ nghe. Gấu mẹ cười bảo: “Con hãy quay lại và nói với núi: “Tôi yêu bạn”. Gấu con làm theo lời mẹ. Quả nhiên, có tiếng vọng lại: “Tôi yêu bạn”. Gấu con bật cười vui vẻ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             </a:t>
            </a:r>
          </a:p>
          <a:p>
            <a:pPr lvl="1"/>
            <a:r>
              <a:rPr lang="en-US" sz="3800" b="1" i="1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en-US" sz="3800"/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244475" y="0"/>
            <a:ext cx="4719638" cy="708025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just"/>
            <a:r>
              <a:rPr lang="en-US" sz="4000" b="1" i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2. Luyện đọc đoạn:</a:t>
            </a:r>
            <a:endParaRPr lang="en-US" sz="4000">
              <a:solidFill>
                <a:srgbClr val="3333FF"/>
              </a:solidFill>
            </a:endParaRPr>
          </a:p>
        </p:txBody>
      </p:sp>
      <p:sp>
        <p:nvSpPr>
          <p:cNvPr id="12293" name="TextBox 7"/>
          <p:cNvSpPr txBox="1">
            <a:spLocks noChangeArrowheads="1"/>
          </p:cNvSpPr>
          <p:nvPr/>
        </p:nvSpPr>
        <p:spPr bwMode="auto">
          <a:xfrm>
            <a:off x="4495800" y="685800"/>
            <a:ext cx="64230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VỌNG CỦA NÚI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-76200" y="1143000"/>
            <a:ext cx="143256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Đang đi chơi trong núi, gấu con chợt nhìn thấy một hạt dẻ. Gấu con vui mừng reo lên: “A!”. Ngay lập tức, có tiếng “A!” vọng lại. Gấu con ngạc nhiên kêu to: “Bạn là ai?”. Lại có tiếng vọng ra từ vách núi: “Bạn là ai?”. Gấu con hét lên: “Sao không nói cho tôi biết?”. Núi cũng đáp lại như vậy. Gấu con bực tức: “Tôi ghét bạn”. Khắp nơi có tiếng vọng: “Tôi ghét bạn”.  Gấu con tủi thân, oà khóc</a:t>
            </a:r>
            <a:r>
              <a:rPr lang="en-US" sz="36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63500" y="68263"/>
            <a:ext cx="4314825" cy="646112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just"/>
            <a:r>
              <a:rPr lang="en-US" sz="3600" b="1" i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2. Luyện đọc đoạn:</a:t>
            </a:r>
            <a:endParaRPr lang="en-US" sz="3600">
              <a:solidFill>
                <a:srgbClr val="3333FF"/>
              </a:solidFill>
            </a:endParaRPr>
          </a:p>
        </p:txBody>
      </p:sp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4800600" y="533400"/>
            <a:ext cx="61182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VỌNG CỦA NÚI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5394325"/>
            <a:ext cx="14325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 nhà, gấu con kể cho mẹ nghe. Gấu mẹ cười bảo: “Con hãy quay lại và nói với núi: “Tôi yêu bạn”. Gấu con làm theo lời mẹ. Quả nhiên, có tiếng vọng lại: “Tôi yêu bạn”. Gấu con bật cười vui vẻ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          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lvl="1"/>
            <a:r>
              <a:rPr lang="en-US" sz="3800" b="1" i="1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en-US" sz="3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71500" y="2990850"/>
            <a:ext cx="2863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vọng</a:t>
            </a:r>
            <a:endParaRPr lang="en-US" sz="4000">
              <a:solidFill>
                <a:srgbClr val="FF33CC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165600" y="2990850"/>
            <a:ext cx="2863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vách núi</a:t>
            </a:r>
            <a:endParaRPr lang="en-US" sz="400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3559175" y="0"/>
            <a:ext cx="96234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Thứ ba ngày 6 tháng 3 năm 2022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304800" y="612775"/>
            <a:ext cx="3065463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400" b="1" u="sng">
                <a:latin typeface="Times New Roman" pitchFamily="18" charset="0"/>
                <a:cs typeface="Times New Roman" pitchFamily="18" charset="0"/>
              </a:rPr>
              <a:t>Tiếng Việt</a:t>
            </a:r>
            <a:r>
              <a:rPr lang="en-US" sz="4400" b="1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484313"/>
            <a:ext cx="10972800" cy="57546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-76200" y="1143000"/>
            <a:ext cx="143256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Đang đi chơi trong núi, gấu con chợt nhìn thấy một hạt dẻ. Gấu con vui mừng reo lên: “A!”. Ngay lập tức, có tiếng “A!” vọng lại. Gấu con ngạc nhiên kêu to: “Bạn là ai?”. Lại có tiếng vọng ra từ vách núi: “Bạn là ai?”. Gấu con hét lên: “Sao không nói cho tôi biết?”. Núi cũng đáp lại như vậy. Gấu con bực tức: “Tôi ghét bạn”. Khắp nơi có tiếng vọng: “Tôi ghét bạn”.  Gấu con tủi thân, oà khóc</a:t>
            </a:r>
            <a:r>
              <a:rPr lang="en-US" sz="36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63500" y="68263"/>
            <a:ext cx="4314825" cy="646112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just"/>
            <a:r>
              <a:rPr lang="en-US" sz="3600" b="1" i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2. Luyện đọc đoạn:</a:t>
            </a:r>
            <a:endParaRPr lang="en-US" sz="3600">
              <a:solidFill>
                <a:srgbClr val="3333FF"/>
              </a:solidFill>
            </a:endParaRPr>
          </a:p>
        </p:txBody>
      </p:sp>
      <p:sp>
        <p:nvSpPr>
          <p:cNvPr id="15364" name="TextBox 7"/>
          <p:cNvSpPr txBox="1">
            <a:spLocks noChangeArrowheads="1"/>
          </p:cNvSpPr>
          <p:nvPr/>
        </p:nvSpPr>
        <p:spPr bwMode="auto">
          <a:xfrm>
            <a:off x="4800600" y="533400"/>
            <a:ext cx="61182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VỌNG CỦA NÚI</a:t>
            </a: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0" y="5394325"/>
            <a:ext cx="14325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 nhà, gấu con kể cho mẹ nghe. Gấu mẹ cười bảo: “Con hãy quay lại và nói với núi: “Tôi yêu bạn”. Gấu con làm theo lời mẹ. Quả nhiên, có tiếng vọng lại: “Tôi yêu bạn”. Gấu con bật cười vui vẻ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          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lvl="1"/>
            <a:r>
              <a:rPr lang="en-US" sz="3800" b="1" i="1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en-US" sz="3800"/>
          </a:p>
        </p:txBody>
      </p:sp>
      <p:sp>
        <p:nvSpPr>
          <p:cNvPr id="15366" name="Rectangle 13"/>
          <p:cNvSpPr>
            <a:spLocks noChangeArrowheads="1"/>
          </p:cNvSpPr>
          <p:nvPr/>
        </p:nvSpPr>
        <p:spPr bwMode="auto">
          <a:xfrm>
            <a:off x="571500" y="2990850"/>
            <a:ext cx="2863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vọng</a:t>
            </a:r>
            <a:endParaRPr lang="en-US" sz="4000">
              <a:solidFill>
                <a:srgbClr val="FF33CC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71500" y="4210050"/>
            <a:ext cx="2863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bực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tức</a:t>
            </a:r>
            <a:endParaRPr lang="en-US" sz="4000">
              <a:solidFill>
                <a:srgbClr val="FF33CC"/>
              </a:solidFill>
            </a:endParaRPr>
          </a:p>
        </p:txBody>
      </p:sp>
      <p:sp>
        <p:nvSpPr>
          <p:cNvPr id="15368" name="Rectangle 15"/>
          <p:cNvSpPr>
            <a:spLocks noChangeArrowheads="1"/>
          </p:cNvSpPr>
          <p:nvPr/>
        </p:nvSpPr>
        <p:spPr bwMode="auto">
          <a:xfrm>
            <a:off x="4165600" y="2990850"/>
            <a:ext cx="2863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vách núi</a:t>
            </a:r>
            <a:endParaRPr lang="en-US" sz="400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-76200" y="1074738"/>
            <a:ext cx="143256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Đang đi chơi trong núi, gấu con chợt nhìn thấy một hạt dẻ. Gấu con vui mừng reo lên: “A!”. Ngay lập tức, có tiếng “A!” vọng lại. Gấu con ngạc nhiên kêu to: “Bạn là ai?”. Lại có tiếng vọng ra từ vách núi: “Bạn là ai?”. Gấu con hét lên: “Sao không nói cho tôi biết?”. Núi cũng đáp lại như vậy. Gấu con bực tức: “Tôi ghét bạn”. Khắp nơi có tiếng vọng: “Tôi ghét bạn”.  Gấu con tủi thân, oà khóc</a:t>
            </a:r>
            <a:r>
              <a:rPr lang="en-US" sz="36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63500" y="0"/>
            <a:ext cx="4314825" cy="646113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just"/>
            <a:r>
              <a:rPr lang="en-US" sz="3600" b="1" i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2. Luyện đọc đoạn:</a:t>
            </a:r>
            <a:endParaRPr lang="en-US" sz="3600">
              <a:solidFill>
                <a:srgbClr val="3333FF"/>
              </a:solidFill>
            </a:endParaRPr>
          </a:p>
        </p:txBody>
      </p:sp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800600" y="465138"/>
            <a:ext cx="61182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VỌNG CỦA NÚI</a:t>
            </a:r>
          </a:p>
        </p:txBody>
      </p:sp>
      <p:sp>
        <p:nvSpPr>
          <p:cNvPr id="16389" name="Rectangle 2"/>
          <p:cNvSpPr>
            <a:spLocks noChangeArrowheads="1"/>
          </p:cNvSpPr>
          <p:nvPr/>
        </p:nvSpPr>
        <p:spPr bwMode="auto">
          <a:xfrm>
            <a:off x="0" y="5326063"/>
            <a:ext cx="14325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 nhà, gấu con kể cho mẹ nghe. Gấu mẹ cười bảo: “Con hãy quay lại và nói với núi: “Tôi yêu bạn”. Gấu con làm theo lời mẹ. Quả nhiên, có tiếng vọng lại: “Tôi yêu bạn”. Gấu con bật cười vui vẻ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   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lvl="1"/>
            <a:r>
              <a:rPr lang="en-US" sz="3800" b="1" i="1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en-US" sz="3800"/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571500" y="2922588"/>
            <a:ext cx="2863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vọng</a:t>
            </a:r>
            <a:endParaRPr lang="en-US" sz="4000">
              <a:solidFill>
                <a:srgbClr val="FF33CC"/>
              </a:solidFill>
            </a:endParaRPr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571500" y="4141788"/>
            <a:ext cx="2863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bực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tức</a:t>
            </a:r>
            <a:endParaRPr lang="en-US" sz="4000">
              <a:solidFill>
                <a:srgbClr val="FF33CC"/>
              </a:solidFill>
            </a:endParaRPr>
          </a:p>
        </p:txBody>
      </p:sp>
      <p:sp>
        <p:nvSpPr>
          <p:cNvPr id="16392" name="Rectangle 11"/>
          <p:cNvSpPr>
            <a:spLocks noChangeArrowheads="1"/>
          </p:cNvSpPr>
          <p:nvPr/>
        </p:nvSpPr>
        <p:spPr bwMode="auto">
          <a:xfrm>
            <a:off x="4165600" y="2922588"/>
            <a:ext cx="2863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vách núi</a:t>
            </a:r>
            <a:endParaRPr lang="en-US" sz="4000">
              <a:solidFill>
                <a:srgbClr val="FF33CC"/>
              </a:solidFill>
            </a:endParaRPr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3975100" y="4759325"/>
            <a:ext cx="2863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tủi thân</a:t>
            </a:r>
            <a:endParaRPr lang="en-US" sz="400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-76200" y="1074738"/>
            <a:ext cx="143256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Đang đi chơi trong núi, gấu con chợt nhìn thấy một hạt dẻ. Gấu con vui mừng reo lên: “A!”. Ngay lập tức, có tiếng “A!” vọng lại. Gấu con ngạc nhiên kêu to: “Bạn là ai?”. Lại có tiếng vọng ra từ vách núi: “Bạn là ai?”. Gấu con hét lên: “Sao không nói cho tôi biết?”. Núi cũng đáp lại như vậy. Gấu con bực tức: “Tôi ghét bạn”. Khắp nơi có tiếng vọng: “Tôi ghét bạn”.  Gấu con tủi thân, oà khóc</a:t>
            </a:r>
            <a:r>
              <a:rPr lang="en-US" sz="36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63500" y="0"/>
            <a:ext cx="4314825" cy="646113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just"/>
            <a:r>
              <a:rPr lang="en-US" sz="3600" b="1" i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2. Luyện đọc đoạn:</a:t>
            </a:r>
            <a:endParaRPr lang="en-US" sz="3600">
              <a:solidFill>
                <a:srgbClr val="3333FF"/>
              </a:solidFill>
            </a:endParaRPr>
          </a:p>
        </p:txBody>
      </p:sp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4800600" y="465138"/>
            <a:ext cx="61182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VỌNG CỦA NÚI</a:t>
            </a:r>
          </a:p>
        </p:txBody>
      </p:sp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0" y="5326063"/>
            <a:ext cx="14325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 nhà, gấu con kể cho mẹ nghe. Gấu mẹ cười bảo: “Con hãy quay lại và nói với núi: “Tôi yêu bạn”. Gấu con làm theo lời mẹ. Quả nhiên, có tiếng vọng lại: “Tôi yêu bạn”. Gấu con bật cười vui vẻ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          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lvl="1"/>
            <a:r>
              <a:rPr lang="en-US" sz="3800" b="1" i="1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en-US" sz="380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71850" y="6553200"/>
            <a:ext cx="24796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Quả nhiên</a:t>
            </a:r>
            <a:endParaRPr lang="en-US" sz="400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0" y="1376363"/>
            <a:ext cx="14325600" cy="418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Đang đi chơi trong núi, gấu con chợt nhìn thấy một hạt dẻ. Gấu con vui mừng reo lên: “A!”. Ngay lập tức, có tiếng “A!” vọng lại. Gấu con ngạc nhiên kêu to: “Bạn là ai?”. Lại có tiếng vọng ra từ vách núi: “Bạn là ai?”. Gấu con hét lên: “Sao không nói cho tôi biết?”. Núi cũng đáp lại như vậy. Gấu con bực tức: “Tôi ghét bạn”. Khắp nơi có tiếng vọng: “Tôi ghét bạn”.  Gấu con tủi thân, oà khóc.</a:t>
            </a: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0" y="5594350"/>
            <a:ext cx="143256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n-US" sz="3800" b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           Về nhà, gấu con kể cho mẹ nghe. Gấu mẹ cười bảo: “Con hãy quay lại và nói với núi: “Tôi yêu bạn”. Gấu con làm theo lời mẹ. Quả nhiên, có tiếng vọng lại: “Tôi yêu bạn”. Gấu con bật cười vui vẻ.                              </a:t>
            </a:r>
          </a:p>
          <a:p>
            <a:pPr lvl="1"/>
            <a:r>
              <a:rPr lang="en-US" sz="3800" b="1" i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en-US" sz="3800">
              <a:solidFill>
                <a:srgbClr val="080808"/>
              </a:solidFill>
            </a:endParaRP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6400800" y="7551738"/>
            <a:ext cx="70866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just"/>
            <a:r>
              <a:rPr lang="en-US" sz="3800" b="1" i="1">
                <a:latin typeface="Times New Roman" pitchFamily="18" charset="0"/>
                <a:cs typeface="Times New Roman" pitchFamily="18" charset="0"/>
              </a:rPr>
              <a:t>(Theo 365 truyện kể hằng đêm)</a:t>
            </a:r>
            <a:endParaRPr lang="en-US" sz="3800"/>
          </a:p>
        </p:txBody>
      </p:sp>
      <p:sp>
        <p:nvSpPr>
          <p:cNvPr id="18437" name="Rectangle 11"/>
          <p:cNvSpPr>
            <a:spLocks noChangeArrowheads="1"/>
          </p:cNvSpPr>
          <p:nvPr/>
        </p:nvSpPr>
        <p:spPr bwMode="auto">
          <a:xfrm>
            <a:off x="46038" y="0"/>
            <a:ext cx="4525962" cy="646113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n-US" sz="3600" b="1" i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3. Luyện đọc đoạn:</a:t>
            </a:r>
            <a:endParaRPr lang="en-US" sz="3600">
              <a:solidFill>
                <a:srgbClr val="3333FF"/>
              </a:solidFill>
            </a:endParaRPr>
          </a:p>
        </p:txBody>
      </p:sp>
      <p:sp>
        <p:nvSpPr>
          <p:cNvPr id="18438" name="TextBox 12"/>
          <p:cNvSpPr txBox="1">
            <a:spLocks noChangeArrowheads="1"/>
          </p:cNvSpPr>
          <p:nvPr/>
        </p:nvSpPr>
        <p:spPr bwMode="auto">
          <a:xfrm>
            <a:off x="4930775" y="763588"/>
            <a:ext cx="104616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VỌNG CỦA NÚI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0" y="1376363"/>
            <a:ext cx="14325600" cy="418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Đang đi chơi trong núi, gấu con chợt nhìn thấy một hạt dẻ. Gấu con vui mừng reo lên: “A!”. Ngay lập tức, có tiếng “A!” vọng lại. Gấu con ngạc nhiên kêu to: “Bạn là ai?”. Lại có tiếng vọng ra từ vách núi: “Bạn là ai?”. Gấu con hét lên: “Sao không nói cho tôi biết?”. Núi cũng đáp lại như vậy. Gấu con bực tức: “Tôi ghét bạn”. Khắp nơi có tiếng vọng: “Tôi ghét bạn”.  Gấu con tủi thân, oà khóc.</a:t>
            </a: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0" y="5594350"/>
            <a:ext cx="143256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n-US" sz="3800" b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           Về nhà, gấu con kể cho mẹ nghe. Gấu mẹ cười bảo: “Con hãy quay lại và nói với núi: “Tôi yêu bạn”. Gấu con làm theo lời mẹ. Quả nhiên, có tiếng vọng lại: “Tôi yêu bạn”. Gấu con bật cười vui vẻ.                              </a:t>
            </a:r>
          </a:p>
          <a:p>
            <a:pPr lvl="1"/>
            <a:r>
              <a:rPr lang="en-US" sz="3800" b="1" i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en-US" sz="3800">
              <a:solidFill>
                <a:srgbClr val="080808"/>
              </a:solidFill>
            </a:endParaRPr>
          </a:p>
        </p:txBody>
      </p:sp>
      <p:sp>
        <p:nvSpPr>
          <p:cNvPr id="19460" name="Rectangle 11"/>
          <p:cNvSpPr>
            <a:spLocks noChangeArrowheads="1"/>
          </p:cNvSpPr>
          <p:nvPr/>
        </p:nvSpPr>
        <p:spPr bwMode="auto">
          <a:xfrm>
            <a:off x="46038" y="115888"/>
            <a:ext cx="5135562" cy="646112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n-US" sz="3600" b="1" i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3. Luyện đọc toàn bài:</a:t>
            </a:r>
            <a:endParaRPr lang="en-US" sz="3600">
              <a:solidFill>
                <a:srgbClr val="3333FF"/>
              </a:solidFill>
            </a:endParaRPr>
          </a:p>
        </p:txBody>
      </p:sp>
      <p:sp>
        <p:nvSpPr>
          <p:cNvPr id="19461" name="TextBox 12"/>
          <p:cNvSpPr txBox="1">
            <a:spLocks noChangeArrowheads="1"/>
          </p:cNvSpPr>
          <p:nvPr/>
        </p:nvSpPr>
        <p:spPr bwMode="auto">
          <a:xfrm>
            <a:off x="4930775" y="763588"/>
            <a:ext cx="104616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VỌNG CỦA NÚI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057400" y="2209800"/>
            <a:ext cx="11049000" cy="2362200"/>
          </a:xfrm>
          <a:prstGeom prst="roundRect">
            <a:avLst/>
          </a:prstGeom>
          <a:solidFill>
            <a:srgbClr val="E80888"/>
          </a:solidFill>
          <a:ln w="28575">
            <a:solidFill>
              <a:srgbClr val="EB67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54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86944" y="2590800"/>
            <a:ext cx="9228856" cy="1446550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>
                <a:ln w="6600">
                  <a:solidFill>
                    <a:srgbClr val="860877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itchFamily="18" charset="0"/>
                <a:cs typeface="Times New Roman" pitchFamily="18" charset="0"/>
              </a:rPr>
              <a:t>Củng cố– </a:t>
            </a:r>
            <a:r>
              <a:rPr lang="en-US" sz="8800" b="1" dirty="0">
                <a:ln w="6600">
                  <a:solidFill>
                    <a:srgbClr val="860877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20484" name="TextBox 6"/>
          <p:cNvSpPr txBox="1">
            <a:spLocks noChangeArrowheads="1"/>
          </p:cNvSpPr>
          <p:nvPr/>
        </p:nvSpPr>
        <p:spPr bwMode="auto">
          <a:xfrm>
            <a:off x="3330575" y="1588"/>
            <a:ext cx="104616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Thứ ba ngày 6 tháng 3 năm 2022</a:t>
            </a:r>
          </a:p>
        </p:txBody>
      </p:sp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434975" y="609600"/>
            <a:ext cx="104616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 u="sng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Tập đọc:</a:t>
            </a:r>
          </a:p>
        </p:txBody>
      </p:sp>
      <p:sp>
        <p:nvSpPr>
          <p:cNvPr id="20486" name="TextBox 7"/>
          <p:cNvSpPr txBox="1">
            <a:spLocks noChangeArrowheads="1"/>
          </p:cNvSpPr>
          <p:nvPr/>
        </p:nvSpPr>
        <p:spPr bwMode="auto">
          <a:xfrm>
            <a:off x="4092575" y="685800"/>
            <a:ext cx="104616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VỌNG CỦA NÚI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/>
            </a:extLst>
          </p:cNvPr>
          <p:cNvSpPr txBox="1"/>
          <p:nvPr/>
        </p:nvSpPr>
        <p:spPr>
          <a:xfrm>
            <a:off x="4139666" y="1447801"/>
            <a:ext cx="7366534" cy="1066799"/>
          </a:xfrm>
          <a:prstGeom prst="rect">
            <a:avLst/>
          </a:prstGeom>
          <a:noFill/>
        </p:spPr>
        <p:txBody>
          <a:bodyPr lIns="91438" tIns="45719" rIns="91438" bIns="45719">
            <a:prstTxWarp prst="textCanUp">
              <a:avLst/>
            </a:prstTxWarp>
            <a:spAutoFit/>
          </a:bodyPr>
          <a:lstStyle/>
          <a:p>
            <a:pPr defTabSz="914378">
              <a:defRPr/>
            </a:pPr>
            <a:r>
              <a:rPr lang="en-US" sz="3000" b="1" ker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Ôn và Khởi </a:t>
            </a:r>
            <a:r>
              <a:rPr lang="en-US" sz="3000" b="1" kern="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vi-VN" sz="3000" b="1" kern="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63975" y="76200"/>
            <a:ext cx="96234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Thứ ba ngày 6 tháng 3 năm 2022</a:t>
            </a:r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990600" y="688975"/>
            <a:ext cx="2873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400" b="1" u="sng">
                <a:latin typeface="Times New Roman" pitchFamily="18" charset="0"/>
                <a:cs typeface="Times New Roman" pitchFamily="18" charset="0"/>
              </a:rPr>
              <a:t>Tiếng Việt</a:t>
            </a:r>
            <a:r>
              <a:rPr lang="en-US" sz="4400" b="1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590800" y="3182938"/>
            <a:ext cx="10439400" cy="1162050"/>
          </a:xfrm>
          <a:prstGeom prst="roundRect">
            <a:avLst/>
          </a:prstGeom>
          <a:solidFill>
            <a:srgbClr val="FFD1FF"/>
          </a:solidFill>
          <a:ln>
            <a:solidFill>
              <a:srgbClr val="F446B6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solidFill>
                <a:srgbClr val="FF0000"/>
              </a:solidFill>
            </a:endParaRPr>
          </a:p>
        </p:txBody>
      </p:sp>
      <p:sp>
        <p:nvSpPr>
          <p:cNvPr id="3079" name="TextBox 8"/>
          <p:cNvSpPr txBox="1">
            <a:spLocks noChangeArrowheads="1"/>
          </p:cNvSpPr>
          <p:nvPr/>
        </p:nvSpPr>
        <p:spPr bwMode="auto">
          <a:xfrm>
            <a:off x="2971800" y="3276600"/>
            <a:ext cx="10058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Trò chơi: </a:t>
            </a:r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con vật biết bay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07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hinh-nen-powerpoint-don-gian-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630400" cy="822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WordArt 5"/>
          <p:cNvSpPr>
            <a:spLocks noTextEdit="1"/>
          </p:cNvSpPr>
          <p:nvPr/>
        </p:nvSpPr>
        <p:spPr bwMode="auto">
          <a:xfrm>
            <a:off x="2103438" y="5143500"/>
            <a:ext cx="11155362" cy="14636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51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rgbClr val="FF00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Calibri"/>
                <a:cs typeface="Calibri"/>
              </a:rPr>
              <a:t>Thân ái chào tạm biệt!</a:t>
            </a:r>
          </a:p>
        </p:txBody>
      </p:sp>
      <p:sp>
        <p:nvSpPr>
          <p:cNvPr id="21508" name="WordArt 6"/>
          <p:cNvSpPr>
            <a:spLocks noTextEdit="1"/>
          </p:cNvSpPr>
          <p:nvPr/>
        </p:nvSpPr>
        <p:spPr bwMode="auto">
          <a:xfrm>
            <a:off x="2057400" y="1006475"/>
            <a:ext cx="11476038" cy="1187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100" kern="1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Calibri"/>
                <a:cs typeface="Calibri"/>
              </a:rPr>
              <a:t>Kính chúc thầy cô giáo sức khỏe.</a:t>
            </a:r>
          </a:p>
        </p:txBody>
      </p:sp>
      <p:pic>
        <p:nvPicPr>
          <p:cNvPr id="21509" name="Picture 8" descr="614680djq0l440oz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21275" y="3108325"/>
            <a:ext cx="4144963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4"/>
          <p:cNvSpPr txBox="1">
            <a:spLocks noChangeArrowheads="1"/>
          </p:cNvSpPr>
          <p:nvPr/>
        </p:nvSpPr>
        <p:spPr bwMode="auto">
          <a:xfrm>
            <a:off x="3863975" y="153988"/>
            <a:ext cx="9623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Thứ ba ngày 6 tháng 3 năm 2022</a:t>
            </a:r>
          </a:p>
        </p:txBody>
      </p:sp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990600" y="688975"/>
            <a:ext cx="28733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400" b="1" u="sng">
                <a:latin typeface="Times New Roman" pitchFamily="18" charset="0"/>
                <a:cs typeface="Times New Roman" pitchFamily="18" charset="0"/>
              </a:rPr>
              <a:t>Tiếng Việt</a:t>
            </a:r>
            <a:r>
              <a:rPr lang="en-US" sz="4400" b="1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3559175" y="0"/>
            <a:ext cx="96234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Thứ ba ngày 6 tháng 3 năm 2022</a:t>
            </a: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04800" y="612775"/>
            <a:ext cx="3065463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400" b="1" u="sng">
                <a:latin typeface="Times New Roman" pitchFamily="18" charset="0"/>
                <a:cs typeface="Times New Roman" pitchFamily="18" charset="0"/>
              </a:rPr>
              <a:t>Tiếng Việt</a:t>
            </a:r>
            <a:r>
              <a:rPr lang="en-US" sz="4400" b="1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84313"/>
            <a:ext cx="10972800" cy="57546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2016125" y="1676400"/>
            <a:ext cx="90805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5000" y="1466850"/>
            <a:ext cx="5486400" cy="58832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1219200" y="7369175"/>
            <a:ext cx="12573000" cy="769938"/>
          </a:xfrm>
          <a:prstGeom prst="rect">
            <a:avLst/>
          </a:prstGeom>
          <a:solidFill>
            <a:srgbClr val="00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 phần của bức tranh có gì giống và khác nhau?</a:t>
            </a:r>
            <a:endParaRPr lang="vi-VN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1782425" y="1560513"/>
            <a:ext cx="74295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391400" y="1450975"/>
            <a:ext cx="5486400" cy="58832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6"/>
          <p:cNvSpPr txBox="1">
            <a:spLocks noChangeArrowheads="1"/>
          </p:cNvSpPr>
          <p:nvPr/>
        </p:nvSpPr>
        <p:spPr bwMode="auto">
          <a:xfrm>
            <a:off x="3330575" y="1588"/>
            <a:ext cx="104616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Thứ ba ngày 6 tháng 3 năm 2022</a:t>
            </a:r>
          </a:p>
        </p:txBody>
      </p:sp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434975" y="609600"/>
            <a:ext cx="30702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 u="sng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Tiếng Việt:</a:t>
            </a:r>
          </a:p>
        </p:txBody>
      </p:sp>
      <p:sp>
        <p:nvSpPr>
          <p:cNvPr id="6148" name="TextBox 7"/>
          <p:cNvSpPr txBox="1">
            <a:spLocks noChangeArrowheads="1"/>
          </p:cNvSpPr>
          <p:nvPr/>
        </p:nvSpPr>
        <p:spPr bwMode="auto">
          <a:xfrm>
            <a:off x="4321175" y="685800"/>
            <a:ext cx="65754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VỌNG CỦA NÚI</a:t>
            </a:r>
          </a:p>
        </p:txBody>
      </p:sp>
      <p:sp>
        <p:nvSpPr>
          <p:cNvPr id="9221" name="Rectangle 1"/>
          <p:cNvSpPr>
            <a:spLocks noChangeArrowheads="1"/>
          </p:cNvSpPr>
          <p:nvPr/>
        </p:nvSpPr>
        <p:spPr bwMode="auto">
          <a:xfrm>
            <a:off x="0" y="1376363"/>
            <a:ext cx="14325600" cy="418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Đang đi chơi trong núi, gấu con chợt nhìn thấy một hạt dẻ. Gấu con vui mừng reo lên: “A!”. Ngay lập tức, có tiếng “A!” vọng lại. Gấu con ngạc nhiên kêu to: “Bạn là ai?”. Lại có tiếng vọng ra từ vách núi: “Bạn là ai?”. Gấu con hét lên: “Sao không nói cho tôi biết?”. Núi cũng đáp lại như vậy. Gấu con bực tức: “Tôi ghét bạn”. Khắp nơi có tiếng vọng: “Tôi ghét bạn”. Gấu con tủi thân, oà khóc.</a:t>
            </a:r>
          </a:p>
        </p:txBody>
      </p:sp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0" y="5594350"/>
            <a:ext cx="143256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  Về nhà, gấu con kể cho mẹ nghe. Gấu mẹ cười bảo: “Con hãy quay lại và nói với núi: “Tôi yêu bạn”. Gấu con làm theo lời mẹ. Quả nhiên, có tiếng vọng lại: “Tôi yêu bạn”. Gấu con bật cười vui vẻ.                              </a:t>
            </a:r>
          </a:p>
          <a:p>
            <a:pPr lvl="1" algn="just"/>
            <a:r>
              <a:rPr lang="en-US" sz="3800" b="1" i="1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en-US" sz="380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400800" y="7551738"/>
            <a:ext cx="70866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just"/>
            <a:r>
              <a:rPr lang="en-US" sz="3800" b="1" i="1">
                <a:latin typeface="Times New Roman" pitchFamily="18" charset="0"/>
                <a:cs typeface="Times New Roman" pitchFamily="18" charset="0"/>
              </a:rPr>
              <a:t>( Theo 365 truyện kể hằng đêm)</a:t>
            </a:r>
            <a:endParaRPr lang="en-US" sz="3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1376363"/>
            <a:ext cx="14325600" cy="418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Đang đi chơi trong núi, gấu con chợt nhìn thấy một hạt dẻ. Gấu con vui mừng reo lên: “A!”.  Ngay lập tức, có tiếng “A!” vọng lại.   Gấu con ngạc nhiên kêu to: “Bạn là ai?”.  Lại có tiếng vọng ra từ vách núi: “Bạn là ai?”.   Gấu con hét lên: “Sao không nói cho tôi biết?”.   Núi cũng đáp lại như vậy.   Gấu con bực tức: “Tôi ghét bạn”.   Khắp nơi có tiếng vọng: “Tôi ghét bạn”.  Gấu con tủi thân, oà khóc.</a:t>
            </a: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0" y="5594350"/>
            <a:ext cx="143256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  Về nhà, gấu con kể cho mẹ nghe.    Gấu mẹ cười bảo: “Con hãy quay lại và nói với núi: “Tôi yêu bạn”.   Gấu con làm theo lời mẹ.   Quả nhiên, có tiếng vọng lại: “Tôi yêu bạn”. Gấu con bật cười vui vẻ.                              </a:t>
            </a:r>
          </a:p>
          <a:p>
            <a:pPr lvl="1"/>
            <a:r>
              <a:rPr lang="en-US" sz="3800" b="1" i="1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en-US" sz="380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6400800" y="7551738"/>
            <a:ext cx="70866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just"/>
            <a:r>
              <a:rPr lang="en-US" sz="3800" b="1" i="1">
                <a:latin typeface="Times New Roman" pitchFamily="18" charset="0"/>
                <a:cs typeface="Times New Roman" pitchFamily="18" charset="0"/>
              </a:rPr>
              <a:t>( Theo 365 truyện kể hằng đêm)</a:t>
            </a:r>
            <a:endParaRPr lang="en-US" sz="3800"/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-76200" y="0"/>
            <a:ext cx="4814888" cy="769938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just"/>
            <a:r>
              <a:rPr lang="en-US" sz="4400" b="1" i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1. Luyện đọc câu:</a:t>
            </a:r>
            <a:endParaRPr lang="en-US" sz="4400">
              <a:solidFill>
                <a:srgbClr val="3333FF"/>
              </a:solidFill>
            </a:endParaRPr>
          </a:p>
        </p:txBody>
      </p:sp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4930775" y="763588"/>
            <a:ext cx="104616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VỌNG CỦA NÚI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68375" y="1066800"/>
            <a:ext cx="9366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3975" y="1754188"/>
            <a:ext cx="9366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62800" y="1677988"/>
            <a:ext cx="9366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86000" y="2363788"/>
            <a:ext cx="9366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(4)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0972800" y="2286000"/>
            <a:ext cx="9366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(5)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467600" y="2895600"/>
            <a:ext cx="9366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(6)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9807575" y="3582988"/>
            <a:ext cx="9366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(8)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14800" y="3505200"/>
            <a:ext cx="9366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(7)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657600" y="4114800"/>
            <a:ext cx="9366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(9)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2115800" y="4038600"/>
            <a:ext cx="15462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(10)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04900" y="5487988"/>
            <a:ext cx="2247900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(11)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8305800" y="5334000"/>
            <a:ext cx="158908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(12)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9148763" y="5983288"/>
            <a:ext cx="170497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(13)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117600" y="6418263"/>
            <a:ext cx="1703388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(14)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0336213" y="6554788"/>
            <a:ext cx="1703387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(15)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652588" y="1373188"/>
            <a:ext cx="12352337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Đang đi chơi trong núi, gấu con chợt nhìn thấy một hạt dẻ.</a:t>
            </a:r>
            <a:endParaRPr lang="en-US" sz="3800" b="1">
              <a:solidFill>
                <a:srgbClr val="3333FF"/>
              </a:solidFill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55638" y="1981200"/>
            <a:ext cx="709771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Gấu con vui mừng reo lên: “A!”.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7615238" y="1965325"/>
            <a:ext cx="5929312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Ngay lập tức, có tiếng “A!”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38175" y="2552700"/>
            <a:ext cx="2065338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vọng lại.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738438" y="2541588"/>
            <a:ext cx="8818562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Gấu con ngạc nhiên kêu to: “Bạn là ai?”.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11430000" y="2541588"/>
            <a:ext cx="2741613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Lại có tiếng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644525" y="3124200"/>
            <a:ext cx="73374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vọng ra từ vách núi: “Bạn là ai?”.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7981950" y="3138488"/>
            <a:ext cx="62738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Gấu con hét lên: “Sao không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644525" y="3714750"/>
            <a:ext cx="39846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nói cho tôi biết?”.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4648200" y="3705225"/>
            <a:ext cx="56340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Núi cũng đáp lại như vậy.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10298113" y="3717925"/>
            <a:ext cx="39068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Gấu con bực tức: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650875" y="4276725"/>
            <a:ext cx="354171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“Tôi ghét bạn”.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4205288" y="4260850"/>
            <a:ext cx="85185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Khắp nơi có tiếng vọng: “Tôi ghét bạn”.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2706350" y="4273550"/>
            <a:ext cx="107791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Gấu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203200" y="4860925"/>
            <a:ext cx="51117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con tủi thân, oà khóc.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890713" y="5595938"/>
            <a:ext cx="696753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Về nhà, gấu con kể cho mẹ nghe.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9086850" y="5570538"/>
            <a:ext cx="525145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Gấu mẹ cười bảo: “Con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650875" y="6191250"/>
            <a:ext cx="915511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hãy quay lại và nói với núi: “Tôi yêu bạn”.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9772650" y="6191250"/>
            <a:ext cx="46323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Gấu con làm theo lời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47700" y="6748463"/>
            <a:ext cx="92868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mẹ.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1744663" y="6757988"/>
            <a:ext cx="94519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Quả nhiên, có tiếng vọng lại: “Tôi yêu bạn”.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10922000" y="6751638"/>
            <a:ext cx="285115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Gấu con bật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642938" y="7353300"/>
            <a:ext cx="269398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cười vui vẻ. </a:t>
            </a:r>
            <a:endParaRPr lang="en-US" sz="380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6"/>
          <p:cNvSpPr txBox="1">
            <a:spLocks noChangeArrowheads="1"/>
          </p:cNvSpPr>
          <p:nvPr/>
        </p:nvSpPr>
        <p:spPr bwMode="auto">
          <a:xfrm>
            <a:off x="3330575" y="1588"/>
            <a:ext cx="104616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Thứ ba ngày 6 tháng 3 năm 2022</a:t>
            </a:r>
          </a:p>
        </p:txBody>
      </p:sp>
      <p:sp>
        <p:nvSpPr>
          <p:cNvPr id="8195" name="TextBox 6"/>
          <p:cNvSpPr txBox="1">
            <a:spLocks noChangeArrowheads="1"/>
          </p:cNvSpPr>
          <p:nvPr/>
        </p:nvSpPr>
        <p:spPr bwMode="auto">
          <a:xfrm>
            <a:off x="685800" y="609600"/>
            <a:ext cx="3657600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 u="sng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  <a:r>
              <a:rPr lang="en-US" sz="4000" b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196" name="TextBox 7"/>
          <p:cNvSpPr txBox="1">
            <a:spLocks noChangeArrowheads="1"/>
          </p:cNvSpPr>
          <p:nvPr/>
        </p:nvSpPr>
        <p:spPr bwMode="auto">
          <a:xfrm>
            <a:off x="4092575" y="685800"/>
            <a:ext cx="69564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VỌNG CỦA NÚI</a:t>
            </a:r>
          </a:p>
        </p:txBody>
      </p:sp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5159375" y="2209800"/>
            <a:ext cx="36798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đọc:</a:t>
            </a:r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4724400" y="3124200"/>
            <a:ext cx="459898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hạt dẻ</a:t>
            </a:r>
          </a:p>
        </p:txBody>
      </p:sp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4724400" y="3810000"/>
            <a:ext cx="459898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vọng lại</a:t>
            </a:r>
          </a:p>
        </p:txBody>
      </p:sp>
      <p:sp>
        <p:nvSpPr>
          <p:cNvPr id="8200" name="TextBox 9"/>
          <p:cNvSpPr txBox="1">
            <a:spLocks noChangeArrowheads="1"/>
          </p:cNvSpPr>
          <p:nvPr/>
        </p:nvSpPr>
        <p:spPr bwMode="auto">
          <a:xfrm>
            <a:off x="4702175" y="4495800"/>
            <a:ext cx="65754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ngạc nhiên</a:t>
            </a:r>
          </a:p>
        </p:txBody>
      </p:sp>
      <p:sp>
        <p:nvSpPr>
          <p:cNvPr id="8201" name="TextBox 10"/>
          <p:cNvSpPr txBox="1">
            <a:spLocks noChangeArrowheads="1"/>
          </p:cNvSpPr>
          <p:nvPr/>
        </p:nvSpPr>
        <p:spPr bwMode="auto">
          <a:xfrm>
            <a:off x="4686300" y="5105400"/>
            <a:ext cx="104616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òa khóc</a:t>
            </a:r>
          </a:p>
        </p:txBody>
      </p:sp>
      <p:sp>
        <p:nvSpPr>
          <p:cNvPr id="8202" name="TextBox 11"/>
          <p:cNvSpPr txBox="1">
            <a:spLocks noChangeArrowheads="1"/>
          </p:cNvSpPr>
          <p:nvPr/>
        </p:nvSpPr>
        <p:spPr bwMode="auto">
          <a:xfrm>
            <a:off x="4686300" y="5716588"/>
            <a:ext cx="5905500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cười bảo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0" y="1376363"/>
            <a:ext cx="14325600" cy="418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Đang đi chơi trong núi, gấu con chợt nhìn thấy một hạt dẻ. Gấu con vui mừng reo lên: “A!”.  Ngay lập tức, có tiếng “A!” vọng lại.   Gấu con ngạc nhiên kêu to: “Bạn là ai?”.  Lại có tiếng vọng ra từ vách núi: “Bạn là ai?”.   Gấu con hét lên: “Sao không nói cho tôi biết?”.   Núi cũng đáp lại như vậy.   Gấu con bực tức: “Tôi ghét bạn”.   Khắp nơi có tiếng vọng: “Tôi ghét bạn”.  Gấu con tủi thân, oà khóc.</a:t>
            </a: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0" y="5594350"/>
            <a:ext cx="143256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3800" b="1">
                <a:latin typeface="Times New Roman" pitchFamily="18" charset="0"/>
                <a:cs typeface="Times New Roman" pitchFamily="18" charset="0"/>
              </a:rPr>
              <a:t>            Về nhà, gấu con kể cho mẹ nghe.    Gấu mẹ cười bảo: “Con hãy quay lại và nói với núi: “Tôi yêu bạn”.   Gấu con làm theo lời mẹ.   Quả nhiên, có tiếng vọng lại: “Tôi yêu bạn”.   Gấu con bật cười vui vẻ.                              </a:t>
            </a:r>
          </a:p>
          <a:p>
            <a:pPr lvl="1"/>
            <a:r>
              <a:rPr lang="en-US" sz="3800" b="1" i="1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en-US" sz="3800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6400800" y="7551738"/>
            <a:ext cx="70866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just"/>
            <a:r>
              <a:rPr lang="en-US" sz="3800" b="1" i="1">
                <a:latin typeface="Times New Roman" pitchFamily="18" charset="0"/>
                <a:cs typeface="Times New Roman" pitchFamily="18" charset="0"/>
              </a:rPr>
              <a:t>(Theo 365 truyện kể hằng đêm)</a:t>
            </a:r>
            <a:endParaRPr lang="en-US" sz="3800"/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0" y="0"/>
            <a:ext cx="4814888" cy="769938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just"/>
            <a:r>
              <a:rPr lang="en-US" sz="4400" b="1" i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1. Luyện đọc câu:</a:t>
            </a:r>
            <a:endParaRPr lang="en-US" sz="4400">
              <a:solidFill>
                <a:srgbClr val="3333FF"/>
              </a:solidFill>
            </a:endParaRPr>
          </a:p>
        </p:txBody>
      </p:sp>
      <p:sp>
        <p:nvSpPr>
          <p:cNvPr id="9222" name="TextBox 7"/>
          <p:cNvSpPr txBox="1">
            <a:spLocks noChangeArrowheads="1"/>
          </p:cNvSpPr>
          <p:nvPr/>
        </p:nvSpPr>
        <p:spPr bwMode="auto">
          <a:xfrm>
            <a:off x="4343400" y="763588"/>
            <a:ext cx="6408738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VỌNG CỦA NÚI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71638" y="3067050"/>
            <a:ext cx="123523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Đang đi chơi trong núi, gấu con chợt nhìn thấy một hạt dẻ.</a:t>
            </a:r>
            <a:endParaRPr lang="en-US" sz="3800" b="1">
              <a:solidFill>
                <a:srgbClr val="3333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540500" y="3208338"/>
            <a:ext cx="152400" cy="5381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3849350" y="3151188"/>
            <a:ext cx="152400" cy="5381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8239125" y="3271838"/>
            <a:ext cx="152400" cy="5381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3944600" y="3171825"/>
            <a:ext cx="152400" cy="5381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52600" y="4046538"/>
            <a:ext cx="11026775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Gấu mẹ cười bảo: “Con hãy quay lại và nói với núi: </a:t>
            </a:r>
            <a:endParaRPr lang="en-US" sz="3800">
              <a:solidFill>
                <a:srgbClr val="3333FF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2420600" y="4224338"/>
            <a:ext cx="152400" cy="5381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486400" y="4046538"/>
            <a:ext cx="152400" cy="5381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353550" y="4116388"/>
            <a:ext cx="152400" cy="5381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191000" y="4872038"/>
            <a:ext cx="152400" cy="5381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248150" y="4884738"/>
            <a:ext cx="152400" cy="5381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03275" y="4838700"/>
            <a:ext cx="35020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“Tôi yêu bạn”. </a:t>
            </a:r>
            <a:endParaRPr lang="en-US" sz="3800">
              <a:solidFill>
                <a:srgbClr val="3333FF"/>
              </a:solidFill>
            </a:endParaRPr>
          </a:p>
        </p:txBody>
      </p:sp>
      <p:sp>
        <p:nvSpPr>
          <p:cNvPr id="10254" name="TextBox 6"/>
          <p:cNvSpPr txBox="1">
            <a:spLocks noChangeArrowheads="1"/>
          </p:cNvSpPr>
          <p:nvPr/>
        </p:nvSpPr>
        <p:spPr bwMode="auto">
          <a:xfrm>
            <a:off x="3330575" y="77788"/>
            <a:ext cx="78708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Thứ ba ngày 6 tháng 3 năm 2022</a:t>
            </a:r>
          </a:p>
        </p:txBody>
      </p:sp>
      <p:sp>
        <p:nvSpPr>
          <p:cNvPr id="10255" name="TextBox 6"/>
          <p:cNvSpPr txBox="1">
            <a:spLocks noChangeArrowheads="1"/>
          </p:cNvSpPr>
          <p:nvPr/>
        </p:nvSpPr>
        <p:spPr bwMode="auto">
          <a:xfrm>
            <a:off x="434975" y="687388"/>
            <a:ext cx="3657600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 u="sng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Tiếng Việt:</a:t>
            </a:r>
          </a:p>
        </p:txBody>
      </p:sp>
      <p:sp>
        <p:nvSpPr>
          <p:cNvPr id="10256" name="TextBox 7"/>
          <p:cNvSpPr txBox="1">
            <a:spLocks noChangeArrowheads="1"/>
          </p:cNvSpPr>
          <p:nvPr/>
        </p:nvSpPr>
        <p:spPr bwMode="auto">
          <a:xfrm>
            <a:off x="4092575" y="763588"/>
            <a:ext cx="104616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VỌNG CỦA NÚI</a:t>
            </a:r>
          </a:p>
        </p:txBody>
      </p:sp>
      <p:sp>
        <p:nvSpPr>
          <p:cNvPr id="10257" name="TextBox 7"/>
          <p:cNvSpPr txBox="1">
            <a:spLocks noChangeArrowheads="1"/>
          </p:cNvSpPr>
          <p:nvPr/>
        </p:nvSpPr>
        <p:spPr bwMode="auto">
          <a:xfrm>
            <a:off x="4244975" y="1982788"/>
            <a:ext cx="6651625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đọc câu khó: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3984</TotalTime>
  <Words>2338</Words>
  <Application>Microsoft Office PowerPoint</Application>
  <PresentationFormat>Custom</PresentationFormat>
  <Paragraphs>147</Paragraphs>
  <Slides>20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Arial</vt:lpstr>
      <vt:lpstr>Times New Roman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TÌM KHONG RA</dc:title>
  <dc:creator>INTEL</dc:creator>
  <cp:lastModifiedBy>ACER</cp:lastModifiedBy>
  <cp:revision>497</cp:revision>
  <cp:lastPrinted>2021-03-21T13:14:19Z</cp:lastPrinted>
  <dcterms:created xsi:type="dcterms:W3CDTF">2020-12-07T20:57:52Z</dcterms:created>
  <dcterms:modified xsi:type="dcterms:W3CDTF">2022-05-13T14:28:35Z</dcterms:modified>
</cp:coreProperties>
</file>