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64" y="-102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92BD-6AA1-429D-810A-A5A2A25615E5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95AA-955B-4B46-8F91-7E10EF070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92BD-6AA1-429D-810A-A5A2A25615E5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95AA-955B-4B46-8F91-7E10EF070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92BD-6AA1-429D-810A-A5A2A25615E5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95AA-955B-4B46-8F91-7E10EF070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92BD-6AA1-429D-810A-A5A2A25615E5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95AA-955B-4B46-8F91-7E10EF070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92BD-6AA1-429D-810A-A5A2A25615E5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95AA-955B-4B46-8F91-7E10EF070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92BD-6AA1-429D-810A-A5A2A25615E5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95AA-955B-4B46-8F91-7E10EF070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92BD-6AA1-429D-810A-A5A2A25615E5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95AA-955B-4B46-8F91-7E10EF070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92BD-6AA1-429D-810A-A5A2A25615E5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95AA-955B-4B46-8F91-7E10EF070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92BD-6AA1-429D-810A-A5A2A25615E5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95AA-955B-4B46-8F91-7E10EF070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92BD-6AA1-429D-810A-A5A2A25615E5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95AA-955B-4B46-8F91-7E10EF070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92BD-6AA1-429D-810A-A5A2A25615E5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95AA-955B-4B46-8F91-7E10EF070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692BD-6AA1-429D-810A-A5A2A25615E5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895AA-955B-4B46-8F91-7E10EF070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81280" y="91440"/>
            <a:ext cx="14549120" cy="8138160"/>
            <a:chOff x="20" y="73"/>
            <a:chExt cx="5720" cy="4202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802" y="3316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6 h 6"/>
                <a:gd name="T4" fmla="*/ 10 w 10"/>
                <a:gd name="T5" fmla="*/ 0 h 6"/>
                <a:gd name="T6" fmla="*/ 1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980" y="3457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772" y="3322"/>
              <a:ext cx="208" cy="141"/>
            </a:xfrm>
            <a:custGeom>
              <a:avLst/>
              <a:gdLst>
                <a:gd name="T0" fmla="*/ 0 w 208"/>
                <a:gd name="T1" fmla="*/ 0 h 141"/>
                <a:gd name="T2" fmla="*/ 10 w 208"/>
                <a:gd name="T3" fmla="*/ 0 h 141"/>
                <a:gd name="T4" fmla="*/ 20 w 208"/>
                <a:gd name="T5" fmla="*/ 5 h 141"/>
                <a:gd name="T6" fmla="*/ 30 w 208"/>
                <a:gd name="T7" fmla="*/ 11 h 141"/>
                <a:gd name="T8" fmla="*/ 49 w 208"/>
                <a:gd name="T9" fmla="*/ 22 h 141"/>
                <a:gd name="T10" fmla="*/ 59 w 208"/>
                <a:gd name="T11" fmla="*/ 28 h 141"/>
                <a:gd name="T12" fmla="*/ 69 w 208"/>
                <a:gd name="T13" fmla="*/ 39 h 141"/>
                <a:gd name="T14" fmla="*/ 89 w 208"/>
                <a:gd name="T15" fmla="*/ 51 h 141"/>
                <a:gd name="T16" fmla="*/ 99 w 208"/>
                <a:gd name="T17" fmla="*/ 56 h 141"/>
                <a:gd name="T18" fmla="*/ 119 w 208"/>
                <a:gd name="T19" fmla="*/ 67 h 141"/>
                <a:gd name="T20" fmla="*/ 139 w 208"/>
                <a:gd name="T21" fmla="*/ 79 h 141"/>
                <a:gd name="T22" fmla="*/ 148 w 208"/>
                <a:gd name="T23" fmla="*/ 90 h 141"/>
                <a:gd name="T24" fmla="*/ 158 w 208"/>
                <a:gd name="T25" fmla="*/ 101 h 141"/>
                <a:gd name="T26" fmla="*/ 178 w 208"/>
                <a:gd name="T27" fmla="*/ 107 h 141"/>
                <a:gd name="T28" fmla="*/ 188 w 208"/>
                <a:gd name="T29" fmla="*/ 118 h 141"/>
                <a:gd name="T30" fmla="*/ 198 w 208"/>
                <a:gd name="T31" fmla="*/ 129 h 141"/>
                <a:gd name="T32" fmla="*/ 208 w 208"/>
                <a:gd name="T33" fmla="*/ 135 h 141"/>
                <a:gd name="T34" fmla="*/ 208 w 208"/>
                <a:gd name="T35" fmla="*/ 141 h 141"/>
                <a:gd name="T36" fmla="*/ 198 w 208"/>
                <a:gd name="T37" fmla="*/ 129 h 141"/>
                <a:gd name="T38" fmla="*/ 188 w 208"/>
                <a:gd name="T39" fmla="*/ 124 h 141"/>
                <a:gd name="T40" fmla="*/ 168 w 208"/>
                <a:gd name="T41" fmla="*/ 113 h 141"/>
                <a:gd name="T42" fmla="*/ 158 w 208"/>
                <a:gd name="T43" fmla="*/ 107 h 141"/>
                <a:gd name="T44" fmla="*/ 148 w 208"/>
                <a:gd name="T45" fmla="*/ 96 h 141"/>
                <a:gd name="T46" fmla="*/ 129 w 208"/>
                <a:gd name="T47" fmla="*/ 84 h 141"/>
                <a:gd name="T48" fmla="*/ 119 w 208"/>
                <a:gd name="T49" fmla="*/ 73 h 141"/>
                <a:gd name="T50" fmla="*/ 99 w 208"/>
                <a:gd name="T51" fmla="*/ 62 h 141"/>
                <a:gd name="T52" fmla="*/ 89 w 208"/>
                <a:gd name="T53" fmla="*/ 56 h 141"/>
                <a:gd name="T54" fmla="*/ 69 w 208"/>
                <a:gd name="T55" fmla="*/ 45 h 141"/>
                <a:gd name="T56" fmla="*/ 49 w 208"/>
                <a:gd name="T57" fmla="*/ 34 h 141"/>
                <a:gd name="T58" fmla="*/ 40 w 208"/>
                <a:gd name="T59" fmla="*/ 28 h 141"/>
                <a:gd name="T60" fmla="*/ 30 w 208"/>
                <a:gd name="T61" fmla="*/ 17 h 141"/>
                <a:gd name="T62" fmla="*/ 20 w 208"/>
                <a:gd name="T63" fmla="*/ 11 h 141"/>
                <a:gd name="T64" fmla="*/ 10 w 208"/>
                <a:gd name="T65" fmla="*/ 11 h 141"/>
                <a:gd name="T66" fmla="*/ 0 w 208"/>
                <a:gd name="T67" fmla="*/ 5 h 141"/>
                <a:gd name="T68" fmla="*/ 0 w 208"/>
                <a:gd name="T69" fmla="*/ 0 h 1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8"/>
                <a:gd name="T106" fmla="*/ 0 h 141"/>
                <a:gd name="T107" fmla="*/ 208 w 208"/>
                <a:gd name="T108" fmla="*/ 141 h 14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8" h="141">
                  <a:moveTo>
                    <a:pt x="0" y="0"/>
                  </a:moveTo>
                  <a:lnTo>
                    <a:pt x="10" y="0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51"/>
                  </a:lnTo>
                  <a:lnTo>
                    <a:pt x="99" y="56"/>
                  </a:lnTo>
                  <a:lnTo>
                    <a:pt x="119" y="67"/>
                  </a:lnTo>
                  <a:lnTo>
                    <a:pt x="139" y="79"/>
                  </a:lnTo>
                  <a:lnTo>
                    <a:pt x="148" y="90"/>
                  </a:lnTo>
                  <a:lnTo>
                    <a:pt x="158" y="101"/>
                  </a:lnTo>
                  <a:lnTo>
                    <a:pt x="178" y="107"/>
                  </a:lnTo>
                  <a:lnTo>
                    <a:pt x="188" y="118"/>
                  </a:lnTo>
                  <a:lnTo>
                    <a:pt x="198" y="129"/>
                  </a:lnTo>
                  <a:lnTo>
                    <a:pt x="208" y="135"/>
                  </a:lnTo>
                  <a:lnTo>
                    <a:pt x="208" y="141"/>
                  </a:lnTo>
                  <a:lnTo>
                    <a:pt x="198" y="129"/>
                  </a:lnTo>
                  <a:lnTo>
                    <a:pt x="188" y="124"/>
                  </a:lnTo>
                  <a:lnTo>
                    <a:pt x="168" y="113"/>
                  </a:lnTo>
                  <a:lnTo>
                    <a:pt x="158" y="107"/>
                  </a:lnTo>
                  <a:lnTo>
                    <a:pt x="148" y="96"/>
                  </a:lnTo>
                  <a:lnTo>
                    <a:pt x="129" y="84"/>
                  </a:lnTo>
                  <a:lnTo>
                    <a:pt x="119" y="73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69" y="45"/>
                  </a:lnTo>
                  <a:lnTo>
                    <a:pt x="49" y="34"/>
                  </a:lnTo>
                  <a:lnTo>
                    <a:pt x="40" y="28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772" y="3322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1029" y="3508"/>
              <a:ext cx="10" cy="11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6 h 11"/>
                <a:gd name="T4" fmla="*/ 10 w 10"/>
                <a:gd name="T5" fmla="*/ 6 h 11"/>
                <a:gd name="T6" fmla="*/ 10 w 10"/>
                <a:gd name="T7" fmla="*/ 11 h 11"/>
                <a:gd name="T8" fmla="*/ 0 w 10"/>
                <a:gd name="T9" fmla="*/ 11 h 11"/>
                <a:gd name="T10" fmla="*/ 10 w 1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1"/>
                <a:gd name="T20" fmla="*/ 10 w 1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1">
                  <a:moveTo>
                    <a:pt x="10" y="0"/>
                  </a:moveTo>
                  <a:lnTo>
                    <a:pt x="10" y="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901" y="3412"/>
              <a:ext cx="138" cy="107"/>
            </a:xfrm>
            <a:custGeom>
              <a:avLst/>
              <a:gdLst>
                <a:gd name="T0" fmla="*/ 0 w 138"/>
                <a:gd name="T1" fmla="*/ 0 h 107"/>
                <a:gd name="T2" fmla="*/ 10 w 138"/>
                <a:gd name="T3" fmla="*/ 6 h 107"/>
                <a:gd name="T4" fmla="*/ 19 w 138"/>
                <a:gd name="T5" fmla="*/ 11 h 107"/>
                <a:gd name="T6" fmla="*/ 19 w 138"/>
                <a:gd name="T7" fmla="*/ 17 h 107"/>
                <a:gd name="T8" fmla="*/ 29 w 138"/>
                <a:gd name="T9" fmla="*/ 23 h 107"/>
                <a:gd name="T10" fmla="*/ 39 w 138"/>
                <a:gd name="T11" fmla="*/ 28 h 107"/>
                <a:gd name="T12" fmla="*/ 49 w 138"/>
                <a:gd name="T13" fmla="*/ 34 h 107"/>
                <a:gd name="T14" fmla="*/ 59 w 138"/>
                <a:gd name="T15" fmla="*/ 39 h 107"/>
                <a:gd name="T16" fmla="*/ 59 w 138"/>
                <a:gd name="T17" fmla="*/ 45 h 107"/>
                <a:gd name="T18" fmla="*/ 69 w 138"/>
                <a:gd name="T19" fmla="*/ 51 h 107"/>
                <a:gd name="T20" fmla="*/ 79 w 138"/>
                <a:gd name="T21" fmla="*/ 56 h 107"/>
                <a:gd name="T22" fmla="*/ 89 w 138"/>
                <a:gd name="T23" fmla="*/ 62 h 107"/>
                <a:gd name="T24" fmla="*/ 99 w 138"/>
                <a:gd name="T25" fmla="*/ 73 h 107"/>
                <a:gd name="T26" fmla="*/ 108 w 138"/>
                <a:gd name="T27" fmla="*/ 79 h 107"/>
                <a:gd name="T28" fmla="*/ 118 w 138"/>
                <a:gd name="T29" fmla="*/ 85 h 107"/>
                <a:gd name="T30" fmla="*/ 128 w 138"/>
                <a:gd name="T31" fmla="*/ 90 h 107"/>
                <a:gd name="T32" fmla="*/ 138 w 138"/>
                <a:gd name="T33" fmla="*/ 96 h 107"/>
                <a:gd name="T34" fmla="*/ 128 w 138"/>
                <a:gd name="T35" fmla="*/ 107 h 107"/>
                <a:gd name="T36" fmla="*/ 118 w 138"/>
                <a:gd name="T37" fmla="*/ 96 h 107"/>
                <a:gd name="T38" fmla="*/ 108 w 138"/>
                <a:gd name="T39" fmla="*/ 90 h 107"/>
                <a:gd name="T40" fmla="*/ 99 w 138"/>
                <a:gd name="T41" fmla="*/ 85 h 107"/>
                <a:gd name="T42" fmla="*/ 89 w 138"/>
                <a:gd name="T43" fmla="*/ 79 h 107"/>
                <a:gd name="T44" fmla="*/ 89 w 138"/>
                <a:gd name="T45" fmla="*/ 68 h 107"/>
                <a:gd name="T46" fmla="*/ 79 w 138"/>
                <a:gd name="T47" fmla="*/ 62 h 107"/>
                <a:gd name="T48" fmla="*/ 69 w 138"/>
                <a:gd name="T49" fmla="*/ 56 h 107"/>
                <a:gd name="T50" fmla="*/ 59 w 138"/>
                <a:gd name="T51" fmla="*/ 51 h 107"/>
                <a:gd name="T52" fmla="*/ 49 w 138"/>
                <a:gd name="T53" fmla="*/ 45 h 107"/>
                <a:gd name="T54" fmla="*/ 39 w 138"/>
                <a:gd name="T55" fmla="*/ 39 h 107"/>
                <a:gd name="T56" fmla="*/ 39 w 138"/>
                <a:gd name="T57" fmla="*/ 28 h 107"/>
                <a:gd name="T58" fmla="*/ 29 w 138"/>
                <a:gd name="T59" fmla="*/ 28 h 107"/>
                <a:gd name="T60" fmla="*/ 19 w 138"/>
                <a:gd name="T61" fmla="*/ 23 h 107"/>
                <a:gd name="T62" fmla="*/ 10 w 138"/>
                <a:gd name="T63" fmla="*/ 17 h 107"/>
                <a:gd name="T64" fmla="*/ 10 w 138"/>
                <a:gd name="T65" fmla="*/ 11 h 107"/>
                <a:gd name="T66" fmla="*/ 0 w 138"/>
                <a:gd name="T67" fmla="*/ 6 h 107"/>
                <a:gd name="T68" fmla="*/ 0 w 138"/>
                <a:gd name="T69" fmla="*/ 0 h 1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8"/>
                <a:gd name="T106" fmla="*/ 0 h 107"/>
                <a:gd name="T107" fmla="*/ 138 w 138"/>
                <a:gd name="T108" fmla="*/ 107 h 1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8" h="107">
                  <a:moveTo>
                    <a:pt x="0" y="0"/>
                  </a:moveTo>
                  <a:lnTo>
                    <a:pt x="10" y="6"/>
                  </a:lnTo>
                  <a:lnTo>
                    <a:pt x="19" y="11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39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99" y="73"/>
                  </a:lnTo>
                  <a:lnTo>
                    <a:pt x="108" y="79"/>
                  </a:lnTo>
                  <a:lnTo>
                    <a:pt x="118" y="85"/>
                  </a:lnTo>
                  <a:lnTo>
                    <a:pt x="128" y="90"/>
                  </a:lnTo>
                  <a:lnTo>
                    <a:pt x="138" y="96"/>
                  </a:lnTo>
                  <a:lnTo>
                    <a:pt x="128" y="107"/>
                  </a:lnTo>
                  <a:lnTo>
                    <a:pt x="118" y="96"/>
                  </a:lnTo>
                  <a:lnTo>
                    <a:pt x="108" y="90"/>
                  </a:lnTo>
                  <a:lnTo>
                    <a:pt x="99" y="85"/>
                  </a:lnTo>
                  <a:lnTo>
                    <a:pt x="89" y="79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39" y="39"/>
                  </a:lnTo>
                  <a:lnTo>
                    <a:pt x="39" y="28"/>
                  </a:lnTo>
                  <a:lnTo>
                    <a:pt x="29" y="28"/>
                  </a:lnTo>
                  <a:lnTo>
                    <a:pt x="19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901" y="341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1069" y="3559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10 w 10"/>
                <a:gd name="T3" fmla="*/ 0 h 5"/>
                <a:gd name="T4" fmla="*/ 0 w 10"/>
                <a:gd name="T5" fmla="*/ 5 h 5"/>
                <a:gd name="T6" fmla="*/ 0 w 10"/>
                <a:gd name="T7" fmla="*/ 5 h 5"/>
                <a:gd name="T8" fmla="*/ 0 w 10"/>
                <a:gd name="T9" fmla="*/ 5 h 5"/>
                <a:gd name="T10" fmla="*/ 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970" y="3474"/>
              <a:ext cx="99" cy="90"/>
            </a:xfrm>
            <a:custGeom>
              <a:avLst/>
              <a:gdLst>
                <a:gd name="T0" fmla="*/ 0 w 99"/>
                <a:gd name="T1" fmla="*/ 0 h 90"/>
                <a:gd name="T2" fmla="*/ 10 w 99"/>
                <a:gd name="T3" fmla="*/ 6 h 90"/>
                <a:gd name="T4" fmla="*/ 10 w 99"/>
                <a:gd name="T5" fmla="*/ 6 h 90"/>
                <a:gd name="T6" fmla="*/ 20 w 99"/>
                <a:gd name="T7" fmla="*/ 11 h 90"/>
                <a:gd name="T8" fmla="*/ 20 w 99"/>
                <a:gd name="T9" fmla="*/ 17 h 90"/>
                <a:gd name="T10" fmla="*/ 30 w 99"/>
                <a:gd name="T11" fmla="*/ 23 h 90"/>
                <a:gd name="T12" fmla="*/ 39 w 99"/>
                <a:gd name="T13" fmla="*/ 28 h 90"/>
                <a:gd name="T14" fmla="*/ 39 w 99"/>
                <a:gd name="T15" fmla="*/ 28 h 90"/>
                <a:gd name="T16" fmla="*/ 49 w 99"/>
                <a:gd name="T17" fmla="*/ 34 h 90"/>
                <a:gd name="T18" fmla="*/ 59 w 99"/>
                <a:gd name="T19" fmla="*/ 40 h 90"/>
                <a:gd name="T20" fmla="*/ 59 w 99"/>
                <a:gd name="T21" fmla="*/ 45 h 90"/>
                <a:gd name="T22" fmla="*/ 69 w 99"/>
                <a:gd name="T23" fmla="*/ 51 h 90"/>
                <a:gd name="T24" fmla="*/ 79 w 99"/>
                <a:gd name="T25" fmla="*/ 56 h 90"/>
                <a:gd name="T26" fmla="*/ 89 w 99"/>
                <a:gd name="T27" fmla="*/ 62 h 90"/>
                <a:gd name="T28" fmla="*/ 89 w 99"/>
                <a:gd name="T29" fmla="*/ 68 h 90"/>
                <a:gd name="T30" fmla="*/ 99 w 99"/>
                <a:gd name="T31" fmla="*/ 79 h 90"/>
                <a:gd name="T32" fmla="*/ 99 w 99"/>
                <a:gd name="T33" fmla="*/ 85 h 90"/>
                <a:gd name="T34" fmla="*/ 99 w 99"/>
                <a:gd name="T35" fmla="*/ 90 h 90"/>
                <a:gd name="T36" fmla="*/ 89 w 99"/>
                <a:gd name="T37" fmla="*/ 79 h 90"/>
                <a:gd name="T38" fmla="*/ 89 w 99"/>
                <a:gd name="T39" fmla="*/ 73 h 90"/>
                <a:gd name="T40" fmla="*/ 79 w 99"/>
                <a:gd name="T41" fmla="*/ 68 h 90"/>
                <a:gd name="T42" fmla="*/ 69 w 99"/>
                <a:gd name="T43" fmla="*/ 62 h 90"/>
                <a:gd name="T44" fmla="*/ 69 w 99"/>
                <a:gd name="T45" fmla="*/ 56 h 90"/>
                <a:gd name="T46" fmla="*/ 59 w 99"/>
                <a:gd name="T47" fmla="*/ 51 h 90"/>
                <a:gd name="T48" fmla="*/ 49 w 99"/>
                <a:gd name="T49" fmla="*/ 45 h 90"/>
                <a:gd name="T50" fmla="*/ 49 w 99"/>
                <a:gd name="T51" fmla="*/ 40 h 90"/>
                <a:gd name="T52" fmla="*/ 39 w 99"/>
                <a:gd name="T53" fmla="*/ 40 h 90"/>
                <a:gd name="T54" fmla="*/ 30 w 99"/>
                <a:gd name="T55" fmla="*/ 34 h 90"/>
                <a:gd name="T56" fmla="*/ 30 w 99"/>
                <a:gd name="T57" fmla="*/ 28 h 90"/>
                <a:gd name="T58" fmla="*/ 20 w 99"/>
                <a:gd name="T59" fmla="*/ 23 h 90"/>
                <a:gd name="T60" fmla="*/ 10 w 99"/>
                <a:gd name="T61" fmla="*/ 17 h 90"/>
                <a:gd name="T62" fmla="*/ 10 w 99"/>
                <a:gd name="T63" fmla="*/ 11 h 90"/>
                <a:gd name="T64" fmla="*/ 0 w 99"/>
                <a:gd name="T65" fmla="*/ 11 h 90"/>
                <a:gd name="T66" fmla="*/ 0 w 99"/>
                <a:gd name="T67" fmla="*/ 6 h 90"/>
                <a:gd name="T68" fmla="*/ 0 w 99"/>
                <a:gd name="T69" fmla="*/ 0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90"/>
                <a:gd name="T107" fmla="*/ 99 w 99"/>
                <a:gd name="T108" fmla="*/ 90 h 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90">
                  <a:moveTo>
                    <a:pt x="0" y="0"/>
                  </a:moveTo>
                  <a:lnTo>
                    <a:pt x="10" y="6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89" y="68"/>
                  </a:lnTo>
                  <a:lnTo>
                    <a:pt x="99" y="79"/>
                  </a:lnTo>
                  <a:lnTo>
                    <a:pt x="99" y="85"/>
                  </a:lnTo>
                  <a:lnTo>
                    <a:pt x="99" y="90"/>
                  </a:lnTo>
                  <a:lnTo>
                    <a:pt x="89" y="79"/>
                  </a:lnTo>
                  <a:lnTo>
                    <a:pt x="89" y="73"/>
                  </a:lnTo>
                  <a:lnTo>
                    <a:pt x="79" y="68"/>
                  </a:lnTo>
                  <a:lnTo>
                    <a:pt x="6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49" y="40"/>
                  </a:lnTo>
                  <a:lnTo>
                    <a:pt x="39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960" y="3474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0 h 6"/>
                <a:gd name="T4" fmla="*/ 10 w 10"/>
                <a:gd name="T5" fmla="*/ 0 h 6"/>
                <a:gd name="T6" fmla="*/ 1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1099" y="3604"/>
              <a:ext cx="9" cy="5"/>
            </a:xfrm>
            <a:custGeom>
              <a:avLst/>
              <a:gdLst>
                <a:gd name="T0" fmla="*/ 9 w 9"/>
                <a:gd name="T1" fmla="*/ 0 h 5"/>
                <a:gd name="T2" fmla="*/ 9 w 9"/>
                <a:gd name="T3" fmla="*/ 5 h 5"/>
                <a:gd name="T4" fmla="*/ 9 w 9"/>
                <a:gd name="T5" fmla="*/ 5 h 5"/>
                <a:gd name="T6" fmla="*/ 9 w 9"/>
                <a:gd name="T7" fmla="*/ 5 h 5"/>
                <a:gd name="T8" fmla="*/ 0 w 9"/>
                <a:gd name="T9" fmla="*/ 5 h 5"/>
                <a:gd name="T10" fmla="*/ 9 w 9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9" y="0"/>
                  </a:moveTo>
                  <a:lnTo>
                    <a:pt x="9" y="5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1009" y="3525"/>
              <a:ext cx="99" cy="84"/>
            </a:xfrm>
            <a:custGeom>
              <a:avLst/>
              <a:gdLst>
                <a:gd name="T0" fmla="*/ 10 w 99"/>
                <a:gd name="T1" fmla="*/ 0 h 84"/>
                <a:gd name="T2" fmla="*/ 10 w 99"/>
                <a:gd name="T3" fmla="*/ 5 h 84"/>
                <a:gd name="T4" fmla="*/ 20 w 99"/>
                <a:gd name="T5" fmla="*/ 5 h 84"/>
                <a:gd name="T6" fmla="*/ 20 w 99"/>
                <a:gd name="T7" fmla="*/ 11 h 84"/>
                <a:gd name="T8" fmla="*/ 30 w 99"/>
                <a:gd name="T9" fmla="*/ 17 h 84"/>
                <a:gd name="T10" fmla="*/ 30 w 99"/>
                <a:gd name="T11" fmla="*/ 22 h 84"/>
                <a:gd name="T12" fmla="*/ 40 w 99"/>
                <a:gd name="T13" fmla="*/ 22 h 84"/>
                <a:gd name="T14" fmla="*/ 40 w 99"/>
                <a:gd name="T15" fmla="*/ 28 h 84"/>
                <a:gd name="T16" fmla="*/ 50 w 99"/>
                <a:gd name="T17" fmla="*/ 34 h 84"/>
                <a:gd name="T18" fmla="*/ 60 w 99"/>
                <a:gd name="T19" fmla="*/ 39 h 84"/>
                <a:gd name="T20" fmla="*/ 60 w 99"/>
                <a:gd name="T21" fmla="*/ 45 h 84"/>
                <a:gd name="T22" fmla="*/ 70 w 99"/>
                <a:gd name="T23" fmla="*/ 51 h 84"/>
                <a:gd name="T24" fmla="*/ 80 w 99"/>
                <a:gd name="T25" fmla="*/ 56 h 84"/>
                <a:gd name="T26" fmla="*/ 80 w 99"/>
                <a:gd name="T27" fmla="*/ 62 h 84"/>
                <a:gd name="T28" fmla="*/ 90 w 99"/>
                <a:gd name="T29" fmla="*/ 67 h 84"/>
                <a:gd name="T30" fmla="*/ 90 w 99"/>
                <a:gd name="T31" fmla="*/ 73 h 84"/>
                <a:gd name="T32" fmla="*/ 99 w 99"/>
                <a:gd name="T33" fmla="*/ 79 h 84"/>
                <a:gd name="T34" fmla="*/ 90 w 99"/>
                <a:gd name="T35" fmla="*/ 84 h 84"/>
                <a:gd name="T36" fmla="*/ 90 w 99"/>
                <a:gd name="T37" fmla="*/ 79 h 84"/>
                <a:gd name="T38" fmla="*/ 80 w 99"/>
                <a:gd name="T39" fmla="*/ 73 h 84"/>
                <a:gd name="T40" fmla="*/ 80 w 99"/>
                <a:gd name="T41" fmla="*/ 67 h 84"/>
                <a:gd name="T42" fmla="*/ 70 w 99"/>
                <a:gd name="T43" fmla="*/ 62 h 84"/>
                <a:gd name="T44" fmla="*/ 60 w 99"/>
                <a:gd name="T45" fmla="*/ 56 h 84"/>
                <a:gd name="T46" fmla="*/ 60 w 99"/>
                <a:gd name="T47" fmla="*/ 51 h 84"/>
                <a:gd name="T48" fmla="*/ 50 w 99"/>
                <a:gd name="T49" fmla="*/ 45 h 84"/>
                <a:gd name="T50" fmla="*/ 40 w 99"/>
                <a:gd name="T51" fmla="*/ 39 h 84"/>
                <a:gd name="T52" fmla="*/ 40 w 99"/>
                <a:gd name="T53" fmla="*/ 34 h 84"/>
                <a:gd name="T54" fmla="*/ 30 w 99"/>
                <a:gd name="T55" fmla="*/ 28 h 84"/>
                <a:gd name="T56" fmla="*/ 30 w 99"/>
                <a:gd name="T57" fmla="*/ 28 h 84"/>
                <a:gd name="T58" fmla="*/ 20 w 99"/>
                <a:gd name="T59" fmla="*/ 22 h 84"/>
                <a:gd name="T60" fmla="*/ 20 w 99"/>
                <a:gd name="T61" fmla="*/ 17 h 84"/>
                <a:gd name="T62" fmla="*/ 10 w 99"/>
                <a:gd name="T63" fmla="*/ 11 h 84"/>
                <a:gd name="T64" fmla="*/ 10 w 99"/>
                <a:gd name="T65" fmla="*/ 11 h 84"/>
                <a:gd name="T66" fmla="*/ 0 w 99"/>
                <a:gd name="T67" fmla="*/ 5 h 84"/>
                <a:gd name="T68" fmla="*/ 10 w 99"/>
                <a:gd name="T69" fmla="*/ 0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84"/>
                <a:gd name="T107" fmla="*/ 99 w 99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84">
                  <a:moveTo>
                    <a:pt x="10" y="0"/>
                  </a:moveTo>
                  <a:lnTo>
                    <a:pt x="10" y="5"/>
                  </a:lnTo>
                  <a:lnTo>
                    <a:pt x="20" y="5"/>
                  </a:lnTo>
                  <a:lnTo>
                    <a:pt x="20" y="11"/>
                  </a:lnTo>
                  <a:lnTo>
                    <a:pt x="30" y="17"/>
                  </a:lnTo>
                  <a:lnTo>
                    <a:pt x="3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50" y="34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1"/>
                  </a:lnTo>
                  <a:lnTo>
                    <a:pt x="80" y="56"/>
                  </a:lnTo>
                  <a:lnTo>
                    <a:pt x="80" y="62"/>
                  </a:lnTo>
                  <a:lnTo>
                    <a:pt x="90" y="67"/>
                  </a:lnTo>
                  <a:lnTo>
                    <a:pt x="90" y="73"/>
                  </a:lnTo>
                  <a:lnTo>
                    <a:pt x="99" y="79"/>
                  </a:lnTo>
                  <a:lnTo>
                    <a:pt x="90" y="84"/>
                  </a:lnTo>
                  <a:lnTo>
                    <a:pt x="90" y="79"/>
                  </a:lnTo>
                  <a:lnTo>
                    <a:pt x="80" y="73"/>
                  </a:lnTo>
                  <a:lnTo>
                    <a:pt x="8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45"/>
                  </a:lnTo>
                  <a:lnTo>
                    <a:pt x="40" y="39"/>
                  </a:lnTo>
                  <a:lnTo>
                    <a:pt x="40" y="34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1009" y="3525"/>
              <a:ext cx="10" cy="5"/>
            </a:xfrm>
            <a:custGeom>
              <a:avLst/>
              <a:gdLst>
                <a:gd name="T0" fmla="*/ 0 w 10"/>
                <a:gd name="T1" fmla="*/ 5 h 5"/>
                <a:gd name="T2" fmla="*/ 0 w 10"/>
                <a:gd name="T3" fmla="*/ 0 h 5"/>
                <a:gd name="T4" fmla="*/ 0 w 10"/>
                <a:gd name="T5" fmla="*/ 0 h 5"/>
                <a:gd name="T6" fmla="*/ 0 w 10"/>
                <a:gd name="T7" fmla="*/ 0 h 5"/>
                <a:gd name="T8" fmla="*/ 10 w 10"/>
                <a:gd name="T9" fmla="*/ 0 h 5"/>
                <a:gd name="T10" fmla="*/ 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1128" y="3671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1049" y="3592"/>
              <a:ext cx="79" cy="79"/>
            </a:xfrm>
            <a:custGeom>
              <a:avLst/>
              <a:gdLst>
                <a:gd name="T0" fmla="*/ 10 w 79"/>
                <a:gd name="T1" fmla="*/ 0 h 79"/>
                <a:gd name="T2" fmla="*/ 10 w 79"/>
                <a:gd name="T3" fmla="*/ 6 h 79"/>
                <a:gd name="T4" fmla="*/ 10 w 79"/>
                <a:gd name="T5" fmla="*/ 6 h 79"/>
                <a:gd name="T6" fmla="*/ 20 w 79"/>
                <a:gd name="T7" fmla="*/ 12 h 79"/>
                <a:gd name="T8" fmla="*/ 20 w 79"/>
                <a:gd name="T9" fmla="*/ 17 h 79"/>
                <a:gd name="T10" fmla="*/ 30 w 79"/>
                <a:gd name="T11" fmla="*/ 17 h 79"/>
                <a:gd name="T12" fmla="*/ 30 w 79"/>
                <a:gd name="T13" fmla="*/ 23 h 79"/>
                <a:gd name="T14" fmla="*/ 40 w 79"/>
                <a:gd name="T15" fmla="*/ 29 h 79"/>
                <a:gd name="T16" fmla="*/ 40 w 79"/>
                <a:gd name="T17" fmla="*/ 34 h 79"/>
                <a:gd name="T18" fmla="*/ 50 w 79"/>
                <a:gd name="T19" fmla="*/ 40 h 79"/>
                <a:gd name="T20" fmla="*/ 50 w 79"/>
                <a:gd name="T21" fmla="*/ 46 h 79"/>
                <a:gd name="T22" fmla="*/ 59 w 79"/>
                <a:gd name="T23" fmla="*/ 46 h 79"/>
                <a:gd name="T24" fmla="*/ 59 w 79"/>
                <a:gd name="T25" fmla="*/ 51 h 79"/>
                <a:gd name="T26" fmla="*/ 69 w 79"/>
                <a:gd name="T27" fmla="*/ 57 h 79"/>
                <a:gd name="T28" fmla="*/ 69 w 79"/>
                <a:gd name="T29" fmla="*/ 63 h 79"/>
                <a:gd name="T30" fmla="*/ 79 w 79"/>
                <a:gd name="T31" fmla="*/ 68 h 79"/>
                <a:gd name="T32" fmla="*/ 79 w 79"/>
                <a:gd name="T33" fmla="*/ 79 h 79"/>
                <a:gd name="T34" fmla="*/ 79 w 79"/>
                <a:gd name="T35" fmla="*/ 79 h 79"/>
                <a:gd name="T36" fmla="*/ 69 w 79"/>
                <a:gd name="T37" fmla="*/ 74 h 79"/>
                <a:gd name="T38" fmla="*/ 69 w 79"/>
                <a:gd name="T39" fmla="*/ 68 h 79"/>
                <a:gd name="T40" fmla="*/ 59 w 79"/>
                <a:gd name="T41" fmla="*/ 63 h 79"/>
                <a:gd name="T42" fmla="*/ 59 w 79"/>
                <a:gd name="T43" fmla="*/ 57 h 79"/>
                <a:gd name="T44" fmla="*/ 50 w 79"/>
                <a:gd name="T45" fmla="*/ 51 h 79"/>
                <a:gd name="T46" fmla="*/ 50 w 79"/>
                <a:gd name="T47" fmla="*/ 46 h 79"/>
                <a:gd name="T48" fmla="*/ 40 w 79"/>
                <a:gd name="T49" fmla="*/ 46 h 79"/>
                <a:gd name="T50" fmla="*/ 40 w 79"/>
                <a:gd name="T51" fmla="*/ 40 h 79"/>
                <a:gd name="T52" fmla="*/ 30 w 79"/>
                <a:gd name="T53" fmla="*/ 34 h 79"/>
                <a:gd name="T54" fmla="*/ 30 w 79"/>
                <a:gd name="T55" fmla="*/ 29 h 79"/>
                <a:gd name="T56" fmla="*/ 20 w 79"/>
                <a:gd name="T57" fmla="*/ 23 h 79"/>
                <a:gd name="T58" fmla="*/ 20 w 79"/>
                <a:gd name="T59" fmla="*/ 23 h 79"/>
                <a:gd name="T60" fmla="*/ 10 w 79"/>
                <a:gd name="T61" fmla="*/ 17 h 79"/>
                <a:gd name="T62" fmla="*/ 10 w 79"/>
                <a:gd name="T63" fmla="*/ 12 h 79"/>
                <a:gd name="T64" fmla="*/ 0 w 79"/>
                <a:gd name="T65" fmla="*/ 12 h 79"/>
                <a:gd name="T66" fmla="*/ 0 w 79"/>
                <a:gd name="T67" fmla="*/ 6 h 79"/>
                <a:gd name="T68" fmla="*/ 10 w 79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79"/>
                <a:gd name="T107" fmla="*/ 79 w 79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40" y="29"/>
                  </a:lnTo>
                  <a:lnTo>
                    <a:pt x="40" y="34"/>
                  </a:lnTo>
                  <a:lnTo>
                    <a:pt x="50" y="40"/>
                  </a:lnTo>
                  <a:lnTo>
                    <a:pt x="50" y="46"/>
                  </a:lnTo>
                  <a:lnTo>
                    <a:pt x="59" y="46"/>
                  </a:lnTo>
                  <a:lnTo>
                    <a:pt x="59" y="51"/>
                  </a:lnTo>
                  <a:lnTo>
                    <a:pt x="69" y="57"/>
                  </a:lnTo>
                  <a:lnTo>
                    <a:pt x="69" y="63"/>
                  </a:lnTo>
                  <a:lnTo>
                    <a:pt x="79" y="68"/>
                  </a:lnTo>
                  <a:lnTo>
                    <a:pt x="79" y="79"/>
                  </a:lnTo>
                  <a:lnTo>
                    <a:pt x="69" y="74"/>
                  </a:lnTo>
                  <a:lnTo>
                    <a:pt x="69" y="68"/>
                  </a:lnTo>
                  <a:lnTo>
                    <a:pt x="59" y="63"/>
                  </a:lnTo>
                  <a:lnTo>
                    <a:pt x="59" y="57"/>
                  </a:lnTo>
                  <a:lnTo>
                    <a:pt x="50" y="51"/>
                  </a:lnTo>
                  <a:lnTo>
                    <a:pt x="50" y="46"/>
                  </a:lnTo>
                  <a:lnTo>
                    <a:pt x="40" y="46"/>
                  </a:lnTo>
                  <a:lnTo>
                    <a:pt x="40" y="40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1049" y="3592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1039" y="3621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10 w 10"/>
                <a:gd name="T5" fmla="*/ 5 h 5"/>
                <a:gd name="T6" fmla="*/ 1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940" y="3547"/>
              <a:ext cx="109" cy="79"/>
            </a:xfrm>
            <a:custGeom>
              <a:avLst/>
              <a:gdLst>
                <a:gd name="T0" fmla="*/ 10 w 109"/>
                <a:gd name="T1" fmla="*/ 0 h 79"/>
                <a:gd name="T2" fmla="*/ 10 w 109"/>
                <a:gd name="T3" fmla="*/ 6 h 79"/>
                <a:gd name="T4" fmla="*/ 20 w 109"/>
                <a:gd name="T5" fmla="*/ 12 h 79"/>
                <a:gd name="T6" fmla="*/ 20 w 109"/>
                <a:gd name="T7" fmla="*/ 12 h 79"/>
                <a:gd name="T8" fmla="*/ 30 w 109"/>
                <a:gd name="T9" fmla="*/ 17 h 79"/>
                <a:gd name="T10" fmla="*/ 40 w 109"/>
                <a:gd name="T11" fmla="*/ 17 h 79"/>
                <a:gd name="T12" fmla="*/ 40 w 109"/>
                <a:gd name="T13" fmla="*/ 23 h 79"/>
                <a:gd name="T14" fmla="*/ 50 w 109"/>
                <a:gd name="T15" fmla="*/ 29 h 79"/>
                <a:gd name="T16" fmla="*/ 50 w 109"/>
                <a:gd name="T17" fmla="*/ 34 h 79"/>
                <a:gd name="T18" fmla="*/ 60 w 109"/>
                <a:gd name="T19" fmla="*/ 34 h 79"/>
                <a:gd name="T20" fmla="*/ 69 w 109"/>
                <a:gd name="T21" fmla="*/ 40 h 79"/>
                <a:gd name="T22" fmla="*/ 69 w 109"/>
                <a:gd name="T23" fmla="*/ 45 h 79"/>
                <a:gd name="T24" fmla="*/ 79 w 109"/>
                <a:gd name="T25" fmla="*/ 51 h 79"/>
                <a:gd name="T26" fmla="*/ 89 w 109"/>
                <a:gd name="T27" fmla="*/ 57 h 79"/>
                <a:gd name="T28" fmla="*/ 89 w 109"/>
                <a:gd name="T29" fmla="*/ 62 h 79"/>
                <a:gd name="T30" fmla="*/ 99 w 109"/>
                <a:gd name="T31" fmla="*/ 68 h 79"/>
                <a:gd name="T32" fmla="*/ 109 w 109"/>
                <a:gd name="T33" fmla="*/ 74 h 79"/>
                <a:gd name="T34" fmla="*/ 99 w 109"/>
                <a:gd name="T35" fmla="*/ 79 h 79"/>
                <a:gd name="T36" fmla="*/ 99 w 109"/>
                <a:gd name="T37" fmla="*/ 74 h 79"/>
                <a:gd name="T38" fmla="*/ 89 w 109"/>
                <a:gd name="T39" fmla="*/ 68 h 79"/>
                <a:gd name="T40" fmla="*/ 79 w 109"/>
                <a:gd name="T41" fmla="*/ 62 h 79"/>
                <a:gd name="T42" fmla="*/ 79 w 109"/>
                <a:gd name="T43" fmla="*/ 57 h 79"/>
                <a:gd name="T44" fmla="*/ 69 w 109"/>
                <a:gd name="T45" fmla="*/ 51 h 79"/>
                <a:gd name="T46" fmla="*/ 60 w 109"/>
                <a:gd name="T47" fmla="*/ 45 h 79"/>
                <a:gd name="T48" fmla="*/ 60 w 109"/>
                <a:gd name="T49" fmla="*/ 40 h 79"/>
                <a:gd name="T50" fmla="*/ 50 w 109"/>
                <a:gd name="T51" fmla="*/ 40 h 79"/>
                <a:gd name="T52" fmla="*/ 40 w 109"/>
                <a:gd name="T53" fmla="*/ 34 h 79"/>
                <a:gd name="T54" fmla="*/ 40 w 109"/>
                <a:gd name="T55" fmla="*/ 29 h 79"/>
                <a:gd name="T56" fmla="*/ 30 w 109"/>
                <a:gd name="T57" fmla="*/ 23 h 79"/>
                <a:gd name="T58" fmla="*/ 30 w 109"/>
                <a:gd name="T59" fmla="*/ 23 h 79"/>
                <a:gd name="T60" fmla="*/ 20 w 109"/>
                <a:gd name="T61" fmla="*/ 17 h 79"/>
                <a:gd name="T62" fmla="*/ 10 w 109"/>
                <a:gd name="T63" fmla="*/ 17 h 79"/>
                <a:gd name="T64" fmla="*/ 10 w 109"/>
                <a:gd name="T65" fmla="*/ 12 h 79"/>
                <a:gd name="T66" fmla="*/ 0 w 109"/>
                <a:gd name="T67" fmla="*/ 12 h 79"/>
                <a:gd name="T68" fmla="*/ 10 w 109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79"/>
                <a:gd name="T107" fmla="*/ 109 w 109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23"/>
                  </a:lnTo>
                  <a:lnTo>
                    <a:pt x="50" y="29"/>
                  </a:lnTo>
                  <a:lnTo>
                    <a:pt x="50" y="34"/>
                  </a:lnTo>
                  <a:lnTo>
                    <a:pt x="60" y="34"/>
                  </a:lnTo>
                  <a:lnTo>
                    <a:pt x="69" y="40"/>
                  </a:lnTo>
                  <a:lnTo>
                    <a:pt x="69" y="45"/>
                  </a:lnTo>
                  <a:lnTo>
                    <a:pt x="79" y="51"/>
                  </a:lnTo>
                  <a:lnTo>
                    <a:pt x="89" y="57"/>
                  </a:lnTo>
                  <a:lnTo>
                    <a:pt x="89" y="62"/>
                  </a:lnTo>
                  <a:lnTo>
                    <a:pt x="99" y="68"/>
                  </a:lnTo>
                  <a:lnTo>
                    <a:pt x="109" y="74"/>
                  </a:lnTo>
                  <a:lnTo>
                    <a:pt x="99" y="79"/>
                  </a:lnTo>
                  <a:lnTo>
                    <a:pt x="99" y="74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60" y="45"/>
                  </a:lnTo>
                  <a:lnTo>
                    <a:pt x="60" y="40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40" y="29"/>
                  </a:lnTo>
                  <a:lnTo>
                    <a:pt x="30" y="23"/>
                  </a:lnTo>
                  <a:lnTo>
                    <a:pt x="20" y="17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940" y="3547"/>
              <a:ext cx="10" cy="12"/>
            </a:xfrm>
            <a:custGeom>
              <a:avLst/>
              <a:gdLst>
                <a:gd name="T0" fmla="*/ 0 w 10"/>
                <a:gd name="T1" fmla="*/ 12 h 12"/>
                <a:gd name="T2" fmla="*/ 0 w 10"/>
                <a:gd name="T3" fmla="*/ 6 h 12"/>
                <a:gd name="T4" fmla="*/ 0 w 10"/>
                <a:gd name="T5" fmla="*/ 6 h 12"/>
                <a:gd name="T6" fmla="*/ 0 w 10"/>
                <a:gd name="T7" fmla="*/ 0 h 12"/>
                <a:gd name="T8" fmla="*/ 10 w 10"/>
                <a:gd name="T9" fmla="*/ 0 h 12"/>
                <a:gd name="T10" fmla="*/ 0 w 10"/>
                <a:gd name="T11" fmla="*/ 12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2"/>
                <a:gd name="T20" fmla="*/ 10 w 10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901" y="3559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10 w 10"/>
                <a:gd name="T3" fmla="*/ 0 h 5"/>
                <a:gd name="T4" fmla="*/ 10 w 10"/>
                <a:gd name="T5" fmla="*/ 5 h 5"/>
                <a:gd name="T6" fmla="*/ 0 w 10"/>
                <a:gd name="T7" fmla="*/ 5 h 5"/>
                <a:gd name="T8" fmla="*/ 0 w 10"/>
                <a:gd name="T9" fmla="*/ 5 h 5"/>
                <a:gd name="T10" fmla="*/ 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772" y="3519"/>
              <a:ext cx="129" cy="45"/>
            </a:xfrm>
            <a:custGeom>
              <a:avLst/>
              <a:gdLst>
                <a:gd name="T0" fmla="*/ 10 w 129"/>
                <a:gd name="T1" fmla="*/ 0 h 45"/>
                <a:gd name="T2" fmla="*/ 10 w 129"/>
                <a:gd name="T3" fmla="*/ 0 h 45"/>
                <a:gd name="T4" fmla="*/ 20 w 129"/>
                <a:gd name="T5" fmla="*/ 6 h 45"/>
                <a:gd name="T6" fmla="*/ 20 w 129"/>
                <a:gd name="T7" fmla="*/ 6 h 45"/>
                <a:gd name="T8" fmla="*/ 30 w 129"/>
                <a:gd name="T9" fmla="*/ 6 h 45"/>
                <a:gd name="T10" fmla="*/ 40 w 129"/>
                <a:gd name="T11" fmla="*/ 11 h 45"/>
                <a:gd name="T12" fmla="*/ 49 w 129"/>
                <a:gd name="T13" fmla="*/ 11 h 45"/>
                <a:gd name="T14" fmla="*/ 59 w 129"/>
                <a:gd name="T15" fmla="*/ 11 h 45"/>
                <a:gd name="T16" fmla="*/ 59 w 129"/>
                <a:gd name="T17" fmla="*/ 17 h 45"/>
                <a:gd name="T18" fmla="*/ 69 w 129"/>
                <a:gd name="T19" fmla="*/ 17 h 45"/>
                <a:gd name="T20" fmla="*/ 79 w 129"/>
                <a:gd name="T21" fmla="*/ 17 h 45"/>
                <a:gd name="T22" fmla="*/ 89 w 129"/>
                <a:gd name="T23" fmla="*/ 23 h 45"/>
                <a:gd name="T24" fmla="*/ 99 w 129"/>
                <a:gd name="T25" fmla="*/ 23 h 45"/>
                <a:gd name="T26" fmla="*/ 109 w 129"/>
                <a:gd name="T27" fmla="*/ 28 h 45"/>
                <a:gd name="T28" fmla="*/ 119 w 129"/>
                <a:gd name="T29" fmla="*/ 28 h 45"/>
                <a:gd name="T30" fmla="*/ 119 w 129"/>
                <a:gd name="T31" fmla="*/ 34 h 45"/>
                <a:gd name="T32" fmla="*/ 129 w 129"/>
                <a:gd name="T33" fmla="*/ 40 h 45"/>
                <a:gd name="T34" fmla="*/ 129 w 129"/>
                <a:gd name="T35" fmla="*/ 45 h 45"/>
                <a:gd name="T36" fmla="*/ 119 w 129"/>
                <a:gd name="T37" fmla="*/ 40 h 45"/>
                <a:gd name="T38" fmla="*/ 109 w 129"/>
                <a:gd name="T39" fmla="*/ 40 h 45"/>
                <a:gd name="T40" fmla="*/ 109 w 129"/>
                <a:gd name="T41" fmla="*/ 34 h 45"/>
                <a:gd name="T42" fmla="*/ 99 w 129"/>
                <a:gd name="T43" fmla="*/ 28 h 45"/>
                <a:gd name="T44" fmla="*/ 89 w 129"/>
                <a:gd name="T45" fmla="*/ 28 h 45"/>
                <a:gd name="T46" fmla="*/ 79 w 129"/>
                <a:gd name="T47" fmla="*/ 28 h 45"/>
                <a:gd name="T48" fmla="*/ 69 w 129"/>
                <a:gd name="T49" fmla="*/ 23 h 45"/>
                <a:gd name="T50" fmla="*/ 59 w 129"/>
                <a:gd name="T51" fmla="*/ 23 h 45"/>
                <a:gd name="T52" fmla="*/ 49 w 129"/>
                <a:gd name="T53" fmla="*/ 23 h 45"/>
                <a:gd name="T54" fmla="*/ 49 w 129"/>
                <a:gd name="T55" fmla="*/ 17 h 45"/>
                <a:gd name="T56" fmla="*/ 40 w 129"/>
                <a:gd name="T57" fmla="*/ 17 h 45"/>
                <a:gd name="T58" fmla="*/ 30 w 129"/>
                <a:gd name="T59" fmla="*/ 17 h 45"/>
                <a:gd name="T60" fmla="*/ 20 w 129"/>
                <a:gd name="T61" fmla="*/ 11 h 45"/>
                <a:gd name="T62" fmla="*/ 10 w 129"/>
                <a:gd name="T63" fmla="*/ 11 h 45"/>
                <a:gd name="T64" fmla="*/ 10 w 129"/>
                <a:gd name="T65" fmla="*/ 6 h 45"/>
                <a:gd name="T66" fmla="*/ 0 w 129"/>
                <a:gd name="T67" fmla="*/ 6 h 45"/>
                <a:gd name="T68" fmla="*/ 10 w 129"/>
                <a:gd name="T69" fmla="*/ 0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9"/>
                <a:gd name="T106" fmla="*/ 0 h 45"/>
                <a:gd name="T107" fmla="*/ 129 w 129"/>
                <a:gd name="T108" fmla="*/ 45 h 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9" h="45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1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69" y="17"/>
                  </a:lnTo>
                  <a:lnTo>
                    <a:pt x="79" y="17"/>
                  </a:lnTo>
                  <a:lnTo>
                    <a:pt x="89" y="23"/>
                  </a:lnTo>
                  <a:lnTo>
                    <a:pt x="99" y="23"/>
                  </a:lnTo>
                  <a:lnTo>
                    <a:pt x="109" y="28"/>
                  </a:lnTo>
                  <a:lnTo>
                    <a:pt x="119" y="28"/>
                  </a:lnTo>
                  <a:lnTo>
                    <a:pt x="119" y="34"/>
                  </a:lnTo>
                  <a:lnTo>
                    <a:pt x="129" y="40"/>
                  </a:lnTo>
                  <a:lnTo>
                    <a:pt x="129" y="45"/>
                  </a:lnTo>
                  <a:lnTo>
                    <a:pt x="119" y="40"/>
                  </a:lnTo>
                  <a:lnTo>
                    <a:pt x="109" y="40"/>
                  </a:lnTo>
                  <a:lnTo>
                    <a:pt x="109" y="34"/>
                  </a:lnTo>
                  <a:lnTo>
                    <a:pt x="99" y="28"/>
                  </a:lnTo>
                  <a:lnTo>
                    <a:pt x="89" y="28"/>
                  </a:lnTo>
                  <a:lnTo>
                    <a:pt x="79" y="28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772" y="351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960" y="3609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841" y="3559"/>
              <a:ext cx="119" cy="56"/>
            </a:xfrm>
            <a:custGeom>
              <a:avLst/>
              <a:gdLst>
                <a:gd name="T0" fmla="*/ 0 w 119"/>
                <a:gd name="T1" fmla="*/ 0 h 56"/>
                <a:gd name="T2" fmla="*/ 10 w 119"/>
                <a:gd name="T3" fmla="*/ 0 h 56"/>
                <a:gd name="T4" fmla="*/ 10 w 119"/>
                <a:gd name="T5" fmla="*/ 5 h 56"/>
                <a:gd name="T6" fmla="*/ 20 w 119"/>
                <a:gd name="T7" fmla="*/ 5 h 56"/>
                <a:gd name="T8" fmla="*/ 30 w 119"/>
                <a:gd name="T9" fmla="*/ 11 h 56"/>
                <a:gd name="T10" fmla="*/ 30 w 119"/>
                <a:gd name="T11" fmla="*/ 11 h 56"/>
                <a:gd name="T12" fmla="*/ 40 w 119"/>
                <a:gd name="T13" fmla="*/ 11 h 56"/>
                <a:gd name="T14" fmla="*/ 50 w 119"/>
                <a:gd name="T15" fmla="*/ 17 h 56"/>
                <a:gd name="T16" fmla="*/ 60 w 119"/>
                <a:gd name="T17" fmla="*/ 17 h 56"/>
                <a:gd name="T18" fmla="*/ 70 w 119"/>
                <a:gd name="T19" fmla="*/ 22 h 56"/>
                <a:gd name="T20" fmla="*/ 70 w 119"/>
                <a:gd name="T21" fmla="*/ 22 h 56"/>
                <a:gd name="T22" fmla="*/ 79 w 119"/>
                <a:gd name="T23" fmla="*/ 28 h 56"/>
                <a:gd name="T24" fmla="*/ 89 w 119"/>
                <a:gd name="T25" fmla="*/ 28 h 56"/>
                <a:gd name="T26" fmla="*/ 99 w 119"/>
                <a:gd name="T27" fmla="*/ 33 h 56"/>
                <a:gd name="T28" fmla="*/ 109 w 119"/>
                <a:gd name="T29" fmla="*/ 39 h 56"/>
                <a:gd name="T30" fmla="*/ 109 w 119"/>
                <a:gd name="T31" fmla="*/ 45 h 56"/>
                <a:gd name="T32" fmla="*/ 119 w 119"/>
                <a:gd name="T33" fmla="*/ 50 h 56"/>
                <a:gd name="T34" fmla="*/ 119 w 119"/>
                <a:gd name="T35" fmla="*/ 56 h 56"/>
                <a:gd name="T36" fmla="*/ 109 w 119"/>
                <a:gd name="T37" fmla="*/ 50 h 56"/>
                <a:gd name="T38" fmla="*/ 99 w 119"/>
                <a:gd name="T39" fmla="*/ 45 h 56"/>
                <a:gd name="T40" fmla="*/ 89 w 119"/>
                <a:gd name="T41" fmla="*/ 39 h 56"/>
                <a:gd name="T42" fmla="*/ 89 w 119"/>
                <a:gd name="T43" fmla="*/ 33 h 56"/>
                <a:gd name="T44" fmla="*/ 79 w 119"/>
                <a:gd name="T45" fmla="*/ 33 h 56"/>
                <a:gd name="T46" fmla="*/ 70 w 119"/>
                <a:gd name="T47" fmla="*/ 28 h 56"/>
                <a:gd name="T48" fmla="*/ 60 w 119"/>
                <a:gd name="T49" fmla="*/ 28 h 56"/>
                <a:gd name="T50" fmla="*/ 60 w 119"/>
                <a:gd name="T51" fmla="*/ 22 h 56"/>
                <a:gd name="T52" fmla="*/ 50 w 119"/>
                <a:gd name="T53" fmla="*/ 22 h 56"/>
                <a:gd name="T54" fmla="*/ 40 w 119"/>
                <a:gd name="T55" fmla="*/ 22 h 56"/>
                <a:gd name="T56" fmla="*/ 30 w 119"/>
                <a:gd name="T57" fmla="*/ 17 h 56"/>
                <a:gd name="T58" fmla="*/ 20 w 119"/>
                <a:gd name="T59" fmla="*/ 17 h 56"/>
                <a:gd name="T60" fmla="*/ 20 w 119"/>
                <a:gd name="T61" fmla="*/ 11 h 56"/>
                <a:gd name="T62" fmla="*/ 10 w 119"/>
                <a:gd name="T63" fmla="*/ 11 h 56"/>
                <a:gd name="T64" fmla="*/ 0 w 119"/>
                <a:gd name="T65" fmla="*/ 5 h 56"/>
                <a:gd name="T66" fmla="*/ 0 w 119"/>
                <a:gd name="T67" fmla="*/ 5 h 56"/>
                <a:gd name="T68" fmla="*/ 0 w 119"/>
                <a:gd name="T69" fmla="*/ 0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56"/>
                <a:gd name="T107" fmla="*/ 119 w 119"/>
                <a:gd name="T108" fmla="*/ 56 h 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56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17"/>
                  </a:lnTo>
                  <a:lnTo>
                    <a:pt x="70" y="22"/>
                  </a:lnTo>
                  <a:lnTo>
                    <a:pt x="79" y="28"/>
                  </a:lnTo>
                  <a:lnTo>
                    <a:pt x="89" y="28"/>
                  </a:lnTo>
                  <a:lnTo>
                    <a:pt x="99" y="33"/>
                  </a:lnTo>
                  <a:lnTo>
                    <a:pt x="109" y="39"/>
                  </a:lnTo>
                  <a:lnTo>
                    <a:pt x="109" y="45"/>
                  </a:lnTo>
                  <a:lnTo>
                    <a:pt x="119" y="50"/>
                  </a:lnTo>
                  <a:lnTo>
                    <a:pt x="119" y="56"/>
                  </a:lnTo>
                  <a:lnTo>
                    <a:pt x="109" y="50"/>
                  </a:lnTo>
                  <a:lnTo>
                    <a:pt x="99" y="45"/>
                  </a:lnTo>
                  <a:lnTo>
                    <a:pt x="89" y="39"/>
                  </a:lnTo>
                  <a:lnTo>
                    <a:pt x="89" y="33"/>
                  </a:lnTo>
                  <a:lnTo>
                    <a:pt x="79" y="33"/>
                  </a:lnTo>
                  <a:lnTo>
                    <a:pt x="70" y="28"/>
                  </a:lnTo>
                  <a:lnTo>
                    <a:pt x="60" y="28"/>
                  </a:lnTo>
                  <a:lnTo>
                    <a:pt x="60" y="22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30" y="17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831" y="3559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0 w 10"/>
                <a:gd name="T3" fmla="*/ 0 h 5"/>
                <a:gd name="T4" fmla="*/ 10 w 10"/>
                <a:gd name="T5" fmla="*/ 0 h 5"/>
                <a:gd name="T6" fmla="*/ 10 w 10"/>
                <a:gd name="T7" fmla="*/ 0 h 5"/>
                <a:gd name="T8" fmla="*/ 1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1009" y="3649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10 w 10"/>
                <a:gd name="T3" fmla="*/ 6 h 6"/>
                <a:gd name="T4" fmla="*/ 0 w 10"/>
                <a:gd name="T5" fmla="*/ 6 h 6"/>
                <a:gd name="T6" fmla="*/ 0 w 10"/>
                <a:gd name="T7" fmla="*/ 6 h 6"/>
                <a:gd name="T8" fmla="*/ 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891" y="3592"/>
              <a:ext cx="118" cy="63"/>
            </a:xfrm>
            <a:custGeom>
              <a:avLst/>
              <a:gdLst>
                <a:gd name="T0" fmla="*/ 0 w 118"/>
                <a:gd name="T1" fmla="*/ 0 h 63"/>
                <a:gd name="T2" fmla="*/ 10 w 118"/>
                <a:gd name="T3" fmla="*/ 6 h 63"/>
                <a:gd name="T4" fmla="*/ 20 w 118"/>
                <a:gd name="T5" fmla="*/ 6 h 63"/>
                <a:gd name="T6" fmla="*/ 20 w 118"/>
                <a:gd name="T7" fmla="*/ 12 h 63"/>
                <a:gd name="T8" fmla="*/ 29 w 118"/>
                <a:gd name="T9" fmla="*/ 12 h 63"/>
                <a:gd name="T10" fmla="*/ 39 w 118"/>
                <a:gd name="T11" fmla="*/ 17 h 63"/>
                <a:gd name="T12" fmla="*/ 39 w 118"/>
                <a:gd name="T13" fmla="*/ 17 h 63"/>
                <a:gd name="T14" fmla="*/ 49 w 118"/>
                <a:gd name="T15" fmla="*/ 23 h 63"/>
                <a:gd name="T16" fmla="*/ 59 w 118"/>
                <a:gd name="T17" fmla="*/ 23 h 63"/>
                <a:gd name="T18" fmla="*/ 69 w 118"/>
                <a:gd name="T19" fmla="*/ 29 h 63"/>
                <a:gd name="T20" fmla="*/ 79 w 118"/>
                <a:gd name="T21" fmla="*/ 29 h 63"/>
                <a:gd name="T22" fmla="*/ 89 w 118"/>
                <a:gd name="T23" fmla="*/ 34 h 63"/>
                <a:gd name="T24" fmla="*/ 89 w 118"/>
                <a:gd name="T25" fmla="*/ 40 h 63"/>
                <a:gd name="T26" fmla="*/ 99 w 118"/>
                <a:gd name="T27" fmla="*/ 40 h 63"/>
                <a:gd name="T28" fmla="*/ 109 w 118"/>
                <a:gd name="T29" fmla="*/ 46 h 63"/>
                <a:gd name="T30" fmla="*/ 118 w 118"/>
                <a:gd name="T31" fmla="*/ 51 h 63"/>
                <a:gd name="T32" fmla="*/ 118 w 118"/>
                <a:gd name="T33" fmla="*/ 57 h 63"/>
                <a:gd name="T34" fmla="*/ 118 w 118"/>
                <a:gd name="T35" fmla="*/ 63 h 63"/>
                <a:gd name="T36" fmla="*/ 109 w 118"/>
                <a:gd name="T37" fmla="*/ 57 h 63"/>
                <a:gd name="T38" fmla="*/ 109 w 118"/>
                <a:gd name="T39" fmla="*/ 51 h 63"/>
                <a:gd name="T40" fmla="*/ 99 w 118"/>
                <a:gd name="T41" fmla="*/ 46 h 63"/>
                <a:gd name="T42" fmla="*/ 89 w 118"/>
                <a:gd name="T43" fmla="*/ 46 h 63"/>
                <a:gd name="T44" fmla="*/ 79 w 118"/>
                <a:gd name="T45" fmla="*/ 40 h 63"/>
                <a:gd name="T46" fmla="*/ 69 w 118"/>
                <a:gd name="T47" fmla="*/ 34 h 63"/>
                <a:gd name="T48" fmla="*/ 69 w 118"/>
                <a:gd name="T49" fmla="*/ 34 h 63"/>
                <a:gd name="T50" fmla="*/ 59 w 118"/>
                <a:gd name="T51" fmla="*/ 29 h 63"/>
                <a:gd name="T52" fmla="*/ 49 w 118"/>
                <a:gd name="T53" fmla="*/ 29 h 63"/>
                <a:gd name="T54" fmla="*/ 39 w 118"/>
                <a:gd name="T55" fmla="*/ 23 h 63"/>
                <a:gd name="T56" fmla="*/ 29 w 118"/>
                <a:gd name="T57" fmla="*/ 23 h 63"/>
                <a:gd name="T58" fmla="*/ 29 w 118"/>
                <a:gd name="T59" fmla="*/ 17 h 63"/>
                <a:gd name="T60" fmla="*/ 20 w 118"/>
                <a:gd name="T61" fmla="*/ 17 h 63"/>
                <a:gd name="T62" fmla="*/ 10 w 118"/>
                <a:gd name="T63" fmla="*/ 12 h 63"/>
                <a:gd name="T64" fmla="*/ 10 w 118"/>
                <a:gd name="T65" fmla="*/ 12 h 63"/>
                <a:gd name="T66" fmla="*/ 0 w 118"/>
                <a:gd name="T67" fmla="*/ 6 h 63"/>
                <a:gd name="T68" fmla="*/ 0 w 118"/>
                <a:gd name="T69" fmla="*/ 0 h 6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8"/>
                <a:gd name="T106" fmla="*/ 0 h 63"/>
                <a:gd name="T107" fmla="*/ 118 w 118"/>
                <a:gd name="T108" fmla="*/ 63 h 6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8" h="63">
                  <a:moveTo>
                    <a:pt x="0" y="0"/>
                  </a:moveTo>
                  <a:lnTo>
                    <a:pt x="10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9" y="12"/>
                  </a:lnTo>
                  <a:lnTo>
                    <a:pt x="39" y="17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69" y="29"/>
                  </a:lnTo>
                  <a:lnTo>
                    <a:pt x="79" y="29"/>
                  </a:lnTo>
                  <a:lnTo>
                    <a:pt x="89" y="34"/>
                  </a:lnTo>
                  <a:lnTo>
                    <a:pt x="89" y="40"/>
                  </a:lnTo>
                  <a:lnTo>
                    <a:pt x="99" y="40"/>
                  </a:lnTo>
                  <a:lnTo>
                    <a:pt x="109" y="46"/>
                  </a:lnTo>
                  <a:lnTo>
                    <a:pt x="118" y="51"/>
                  </a:lnTo>
                  <a:lnTo>
                    <a:pt x="118" y="57"/>
                  </a:lnTo>
                  <a:lnTo>
                    <a:pt x="118" y="63"/>
                  </a:lnTo>
                  <a:lnTo>
                    <a:pt x="109" y="57"/>
                  </a:lnTo>
                  <a:lnTo>
                    <a:pt x="109" y="51"/>
                  </a:lnTo>
                  <a:lnTo>
                    <a:pt x="99" y="46"/>
                  </a:lnTo>
                  <a:lnTo>
                    <a:pt x="89" y="46"/>
                  </a:lnTo>
                  <a:lnTo>
                    <a:pt x="79" y="40"/>
                  </a:lnTo>
                  <a:lnTo>
                    <a:pt x="69" y="34"/>
                  </a:lnTo>
                  <a:lnTo>
                    <a:pt x="59" y="29"/>
                  </a:lnTo>
                  <a:lnTo>
                    <a:pt x="49" y="29"/>
                  </a:lnTo>
                  <a:lnTo>
                    <a:pt x="39" y="23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0" y="17"/>
                  </a:lnTo>
                  <a:lnTo>
                    <a:pt x="1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891" y="359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1059" y="3705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950" y="3638"/>
              <a:ext cx="119" cy="73"/>
            </a:xfrm>
            <a:custGeom>
              <a:avLst/>
              <a:gdLst>
                <a:gd name="T0" fmla="*/ 0 w 119"/>
                <a:gd name="T1" fmla="*/ 0 h 73"/>
                <a:gd name="T2" fmla="*/ 10 w 119"/>
                <a:gd name="T3" fmla="*/ 5 h 73"/>
                <a:gd name="T4" fmla="*/ 10 w 119"/>
                <a:gd name="T5" fmla="*/ 5 h 73"/>
                <a:gd name="T6" fmla="*/ 20 w 119"/>
                <a:gd name="T7" fmla="*/ 11 h 73"/>
                <a:gd name="T8" fmla="*/ 30 w 119"/>
                <a:gd name="T9" fmla="*/ 11 h 73"/>
                <a:gd name="T10" fmla="*/ 30 w 119"/>
                <a:gd name="T11" fmla="*/ 17 h 73"/>
                <a:gd name="T12" fmla="*/ 40 w 119"/>
                <a:gd name="T13" fmla="*/ 22 h 73"/>
                <a:gd name="T14" fmla="*/ 50 w 119"/>
                <a:gd name="T15" fmla="*/ 22 h 73"/>
                <a:gd name="T16" fmla="*/ 59 w 119"/>
                <a:gd name="T17" fmla="*/ 28 h 73"/>
                <a:gd name="T18" fmla="*/ 69 w 119"/>
                <a:gd name="T19" fmla="*/ 33 h 73"/>
                <a:gd name="T20" fmla="*/ 69 w 119"/>
                <a:gd name="T21" fmla="*/ 33 h 73"/>
                <a:gd name="T22" fmla="*/ 79 w 119"/>
                <a:gd name="T23" fmla="*/ 39 h 73"/>
                <a:gd name="T24" fmla="*/ 89 w 119"/>
                <a:gd name="T25" fmla="*/ 45 h 73"/>
                <a:gd name="T26" fmla="*/ 99 w 119"/>
                <a:gd name="T27" fmla="*/ 50 h 73"/>
                <a:gd name="T28" fmla="*/ 109 w 119"/>
                <a:gd name="T29" fmla="*/ 56 h 73"/>
                <a:gd name="T30" fmla="*/ 109 w 119"/>
                <a:gd name="T31" fmla="*/ 62 h 73"/>
                <a:gd name="T32" fmla="*/ 119 w 119"/>
                <a:gd name="T33" fmla="*/ 67 h 73"/>
                <a:gd name="T34" fmla="*/ 109 w 119"/>
                <a:gd name="T35" fmla="*/ 73 h 73"/>
                <a:gd name="T36" fmla="*/ 109 w 119"/>
                <a:gd name="T37" fmla="*/ 67 h 73"/>
                <a:gd name="T38" fmla="*/ 99 w 119"/>
                <a:gd name="T39" fmla="*/ 62 h 73"/>
                <a:gd name="T40" fmla="*/ 89 w 119"/>
                <a:gd name="T41" fmla="*/ 56 h 73"/>
                <a:gd name="T42" fmla="*/ 89 w 119"/>
                <a:gd name="T43" fmla="*/ 50 h 73"/>
                <a:gd name="T44" fmla="*/ 79 w 119"/>
                <a:gd name="T45" fmla="*/ 45 h 73"/>
                <a:gd name="T46" fmla="*/ 69 w 119"/>
                <a:gd name="T47" fmla="*/ 39 h 73"/>
                <a:gd name="T48" fmla="*/ 59 w 119"/>
                <a:gd name="T49" fmla="*/ 39 h 73"/>
                <a:gd name="T50" fmla="*/ 50 w 119"/>
                <a:gd name="T51" fmla="*/ 33 h 73"/>
                <a:gd name="T52" fmla="*/ 50 w 119"/>
                <a:gd name="T53" fmla="*/ 28 h 73"/>
                <a:gd name="T54" fmla="*/ 40 w 119"/>
                <a:gd name="T55" fmla="*/ 28 h 73"/>
                <a:gd name="T56" fmla="*/ 30 w 119"/>
                <a:gd name="T57" fmla="*/ 22 h 73"/>
                <a:gd name="T58" fmla="*/ 20 w 119"/>
                <a:gd name="T59" fmla="*/ 17 h 73"/>
                <a:gd name="T60" fmla="*/ 20 w 119"/>
                <a:gd name="T61" fmla="*/ 17 h 73"/>
                <a:gd name="T62" fmla="*/ 10 w 119"/>
                <a:gd name="T63" fmla="*/ 11 h 73"/>
                <a:gd name="T64" fmla="*/ 0 w 119"/>
                <a:gd name="T65" fmla="*/ 11 h 73"/>
                <a:gd name="T66" fmla="*/ 0 w 119"/>
                <a:gd name="T67" fmla="*/ 5 h 73"/>
                <a:gd name="T68" fmla="*/ 0 w 119"/>
                <a:gd name="T69" fmla="*/ 0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73"/>
                <a:gd name="T107" fmla="*/ 119 w 119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73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40" y="22"/>
                  </a:lnTo>
                  <a:lnTo>
                    <a:pt x="50" y="22"/>
                  </a:lnTo>
                  <a:lnTo>
                    <a:pt x="59" y="28"/>
                  </a:lnTo>
                  <a:lnTo>
                    <a:pt x="69" y="33"/>
                  </a:lnTo>
                  <a:lnTo>
                    <a:pt x="79" y="39"/>
                  </a:lnTo>
                  <a:lnTo>
                    <a:pt x="89" y="45"/>
                  </a:lnTo>
                  <a:lnTo>
                    <a:pt x="99" y="50"/>
                  </a:lnTo>
                  <a:lnTo>
                    <a:pt x="109" y="56"/>
                  </a:lnTo>
                  <a:lnTo>
                    <a:pt x="109" y="62"/>
                  </a:lnTo>
                  <a:lnTo>
                    <a:pt x="119" y="67"/>
                  </a:lnTo>
                  <a:lnTo>
                    <a:pt x="109" y="73"/>
                  </a:lnTo>
                  <a:lnTo>
                    <a:pt x="109" y="67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89" y="50"/>
                  </a:lnTo>
                  <a:lnTo>
                    <a:pt x="79" y="45"/>
                  </a:lnTo>
                  <a:lnTo>
                    <a:pt x="69" y="39"/>
                  </a:lnTo>
                  <a:lnTo>
                    <a:pt x="59" y="39"/>
                  </a:lnTo>
                  <a:lnTo>
                    <a:pt x="50" y="33"/>
                  </a:lnTo>
                  <a:lnTo>
                    <a:pt x="50" y="28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950" y="3638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1108" y="3807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10 w 10"/>
                <a:gd name="T5" fmla="*/ 5 h 5"/>
                <a:gd name="T6" fmla="*/ 1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1019" y="3711"/>
              <a:ext cx="99" cy="101"/>
            </a:xfrm>
            <a:custGeom>
              <a:avLst/>
              <a:gdLst>
                <a:gd name="T0" fmla="*/ 0 w 99"/>
                <a:gd name="T1" fmla="*/ 0 h 101"/>
                <a:gd name="T2" fmla="*/ 10 w 99"/>
                <a:gd name="T3" fmla="*/ 6 h 101"/>
                <a:gd name="T4" fmla="*/ 30 w 99"/>
                <a:gd name="T5" fmla="*/ 11 h 101"/>
                <a:gd name="T6" fmla="*/ 40 w 99"/>
                <a:gd name="T7" fmla="*/ 17 h 101"/>
                <a:gd name="T8" fmla="*/ 50 w 99"/>
                <a:gd name="T9" fmla="*/ 22 h 101"/>
                <a:gd name="T10" fmla="*/ 50 w 99"/>
                <a:gd name="T11" fmla="*/ 28 h 101"/>
                <a:gd name="T12" fmla="*/ 60 w 99"/>
                <a:gd name="T13" fmla="*/ 39 h 101"/>
                <a:gd name="T14" fmla="*/ 70 w 99"/>
                <a:gd name="T15" fmla="*/ 45 h 101"/>
                <a:gd name="T16" fmla="*/ 70 w 99"/>
                <a:gd name="T17" fmla="*/ 51 h 101"/>
                <a:gd name="T18" fmla="*/ 70 w 99"/>
                <a:gd name="T19" fmla="*/ 56 h 101"/>
                <a:gd name="T20" fmla="*/ 80 w 99"/>
                <a:gd name="T21" fmla="*/ 68 h 101"/>
                <a:gd name="T22" fmla="*/ 80 w 99"/>
                <a:gd name="T23" fmla="*/ 73 h 101"/>
                <a:gd name="T24" fmla="*/ 80 w 99"/>
                <a:gd name="T25" fmla="*/ 79 h 101"/>
                <a:gd name="T26" fmla="*/ 89 w 99"/>
                <a:gd name="T27" fmla="*/ 85 h 101"/>
                <a:gd name="T28" fmla="*/ 89 w 99"/>
                <a:gd name="T29" fmla="*/ 90 h 101"/>
                <a:gd name="T30" fmla="*/ 89 w 99"/>
                <a:gd name="T31" fmla="*/ 90 h 101"/>
                <a:gd name="T32" fmla="*/ 99 w 99"/>
                <a:gd name="T33" fmla="*/ 96 h 101"/>
                <a:gd name="T34" fmla="*/ 89 w 99"/>
                <a:gd name="T35" fmla="*/ 101 h 101"/>
                <a:gd name="T36" fmla="*/ 89 w 99"/>
                <a:gd name="T37" fmla="*/ 96 h 101"/>
                <a:gd name="T38" fmla="*/ 80 w 99"/>
                <a:gd name="T39" fmla="*/ 90 h 101"/>
                <a:gd name="T40" fmla="*/ 80 w 99"/>
                <a:gd name="T41" fmla="*/ 90 h 101"/>
                <a:gd name="T42" fmla="*/ 80 w 99"/>
                <a:gd name="T43" fmla="*/ 85 h 101"/>
                <a:gd name="T44" fmla="*/ 70 w 99"/>
                <a:gd name="T45" fmla="*/ 73 h 101"/>
                <a:gd name="T46" fmla="*/ 70 w 99"/>
                <a:gd name="T47" fmla="*/ 68 h 101"/>
                <a:gd name="T48" fmla="*/ 70 w 99"/>
                <a:gd name="T49" fmla="*/ 62 h 101"/>
                <a:gd name="T50" fmla="*/ 60 w 99"/>
                <a:gd name="T51" fmla="*/ 56 h 101"/>
                <a:gd name="T52" fmla="*/ 60 w 99"/>
                <a:gd name="T53" fmla="*/ 51 h 101"/>
                <a:gd name="T54" fmla="*/ 50 w 99"/>
                <a:gd name="T55" fmla="*/ 39 h 101"/>
                <a:gd name="T56" fmla="*/ 50 w 99"/>
                <a:gd name="T57" fmla="*/ 34 h 101"/>
                <a:gd name="T58" fmla="*/ 40 w 99"/>
                <a:gd name="T59" fmla="*/ 28 h 101"/>
                <a:gd name="T60" fmla="*/ 30 w 99"/>
                <a:gd name="T61" fmla="*/ 22 h 101"/>
                <a:gd name="T62" fmla="*/ 20 w 99"/>
                <a:gd name="T63" fmla="*/ 17 h 101"/>
                <a:gd name="T64" fmla="*/ 10 w 99"/>
                <a:gd name="T65" fmla="*/ 11 h 101"/>
                <a:gd name="T66" fmla="*/ 0 w 99"/>
                <a:gd name="T67" fmla="*/ 6 h 101"/>
                <a:gd name="T68" fmla="*/ 0 w 99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101"/>
                <a:gd name="T107" fmla="*/ 99 w 99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101">
                  <a:moveTo>
                    <a:pt x="0" y="0"/>
                  </a:moveTo>
                  <a:lnTo>
                    <a:pt x="10" y="6"/>
                  </a:lnTo>
                  <a:lnTo>
                    <a:pt x="30" y="11"/>
                  </a:lnTo>
                  <a:lnTo>
                    <a:pt x="40" y="17"/>
                  </a:lnTo>
                  <a:lnTo>
                    <a:pt x="50" y="22"/>
                  </a:lnTo>
                  <a:lnTo>
                    <a:pt x="50" y="28"/>
                  </a:lnTo>
                  <a:lnTo>
                    <a:pt x="60" y="39"/>
                  </a:lnTo>
                  <a:lnTo>
                    <a:pt x="70" y="45"/>
                  </a:lnTo>
                  <a:lnTo>
                    <a:pt x="70" y="51"/>
                  </a:lnTo>
                  <a:lnTo>
                    <a:pt x="70" y="56"/>
                  </a:lnTo>
                  <a:lnTo>
                    <a:pt x="80" y="68"/>
                  </a:lnTo>
                  <a:lnTo>
                    <a:pt x="80" y="73"/>
                  </a:lnTo>
                  <a:lnTo>
                    <a:pt x="80" y="79"/>
                  </a:lnTo>
                  <a:lnTo>
                    <a:pt x="89" y="85"/>
                  </a:lnTo>
                  <a:lnTo>
                    <a:pt x="89" y="90"/>
                  </a:lnTo>
                  <a:lnTo>
                    <a:pt x="99" y="96"/>
                  </a:lnTo>
                  <a:lnTo>
                    <a:pt x="89" y="101"/>
                  </a:lnTo>
                  <a:lnTo>
                    <a:pt x="89" y="96"/>
                  </a:lnTo>
                  <a:lnTo>
                    <a:pt x="80" y="90"/>
                  </a:lnTo>
                  <a:lnTo>
                    <a:pt x="80" y="85"/>
                  </a:lnTo>
                  <a:lnTo>
                    <a:pt x="70" y="73"/>
                  </a:lnTo>
                  <a:lnTo>
                    <a:pt x="70" y="68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1009" y="3711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1118" y="3863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1049" y="3750"/>
              <a:ext cx="69" cy="113"/>
            </a:xfrm>
            <a:custGeom>
              <a:avLst/>
              <a:gdLst>
                <a:gd name="T0" fmla="*/ 10 w 69"/>
                <a:gd name="T1" fmla="*/ 0 h 113"/>
                <a:gd name="T2" fmla="*/ 10 w 69"/>
                <a:gd name="T3" fmla="*/ 0 h 113"/>
                <a:gd name="T4" fmla="*/ 10 w 69"/>
                <a:gd name="T5" fmla="*/ 6 h 113"/>
                <a:gd name="T6" fmla="*/ 20 w 69"/>
                <a:gd name="T7" fmla="*/ 12 h 113"/>
                <a:gd name="T8" fmla="*/ 20 w 69"/>
                <a:gd name="T9" fmla="*/ 17 h 113"/>
                <a:gd name="T10" fmla="*/ 30 w 69"/>
                <a:gd name="T11" fmla="*/ 29 h 113"/>
                <a:gd name="T12" fmla="*/ 30 w 69"/>
                <a:gd name="T13" fmla="*/ 34 h 113"/>
                <a:gd name="T14" fmla="*/ 40 w 69"/>
                <a:gd name="T15" fmla="*/ 40 h 113"/>
                <a:gd name="T16" fmla="*/ 40 w 69"/>
                <a:gd name="T17" fmla="*/ 51 h 113"/>
                <a:gd name="T18" fmla="*/ 50 w 69"/>
                <a:gd name="T19" fmla="*/ 57 h 113"/>
                <a:gd name="T20" fmla="*/ 50 w 69"/>
                <a:gd name="T21" fmla="*/ 68 h 113"/>
                <a:gd name="T22" fmla="*/ 50 w 69"/>
                <a:gd name="T23" fmla="*/ 74 h 113"/>
                <a:gd name="T24" fmla="*/ 59 w 69"/>
                <a:gd name="T25" fmla="*/ 85 h 113"/>
                <a:gd name="T26" fmla="*/ 59 w 69"/>
                <a:gd name="T27" fmla="*/ 91 h 113"/>
                <a:gd name="T28" fmla="*/ 69 w 69"/>
                <a:gd name="T29" fmla="*/ 96 h 113"/>
                <a:gd name="T30" fmla="*/ 69 w 69"/>
                <a:gd name="T31" fmla="*/ 108 h 113"/>
                <a:gd name="T32" fmla="*/ 69 w 69"/>
                <a:gd name="T33" fmla="*/ 113 h 113"/>
                <a:gd name="T34" fmla="*/ 69 w 69"/>
                <a:gd name="T35" fmla="*/ 113 h 113"/>
                <a:gd name="T36" fmla="*/ 59 w 69"/>
                <a:gd name="T37" fmla="*/ 108 h 113"/>
                <a:gd name="T38" fmla="*/ 59 w 69"/>
                <a:gd name="T39" fmla="*/ 102 h 113"/>
                <a:gd name="T40" fmla="*/ 59 w 69"/>
                <a:gd name="T41" fmla="*/ 96 h 113"/>
                <a:gd name="T42" fmla="*/ 50 w 69"/>
                <a:gd name="T43" fmla="*/ 85 h 113"/>
                <a:gd name="T44" fmla="*/ 50 w 69"/>
                <a:gd name="T45" fmla="*/ 79 h 113"/>
                <a:gd name="T46" fmla="*/ 40 w 69"/>
                <a:gd name="T47" fmla="*/ 68 h 113"/>
                <a:gd name="T48" fmla="*/ 40 w 69"/>
                <a:gd name="T49" fmla="*/ 62 h 113"/>
                <a:gd name="T50" fmla="*/ 40 w 69"/>
                <a:gd name="T51" fmla="*/ 51 h 113"/>
                <a:gd name="T52" fmla="*/ 30 w 69"/>
                <a:gd name="T53" fmla="*/ 46 h 113"/>
                <a:gd name="T54" fmla="*/ 30 w 69"/>
                <a:gd name="T55" fmla="*/ 40 h 113"/>
                <a:gd name="T56" fmla="*/ 20 w 69"/>
                <a:gd name="T57" fmla="*/ 29 h 113"/>
                <a:gd name="T58" fmla="*/ 20 w 69"/>
                <a:gd name="T59" fmla="*/ 23 h 113"/>
                <a:gd name="T60" fmla="*/ 10 w 69"/>
                <a:gd name="T61" fmla="*/ 17 h 113"/>
                <a:gd name="T62" fmla="*/ 10 w 69"/>
                <a:gd name="T63" fmla="*/ 12 h 113"/>
                <a:gd name="T64" fmla="*/ 10 w 69"/>
                <a:gd name="T65" fmla="*/ 6 h 113"/>
                <a:gd name="T66" fmla="*/ 0 w 69"/>
                <a:gd name="T67" fmla="*/ 6 h 113"/>
                <a:gd name="T68" fmla="*/ 10 w 69"/>
                <a:gd name="T69" fmla="*/ 0 h 1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"/>
                <a:gd name="T106" fmla="*/ 0 h 113"/>
                <a:gd name="T107" fmla="*/ 69 w 69"/>
                <a:gd name="T108" fmla="*/ 113 h 1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" h="113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29"/>
                  </a:lnTo>
                  <a:lnTo>
                    <a:pt x="30" y="34"/>
                  </a:lnTo>
                  <a:lnTo>
                    <a:pt x="40" y="40"/>
                  </a:lnTo>
                  <a:lnTo>
                    <a:pt x="40" y="51"/>
                  </a:lnTo>
                  <a:lnTo>
                    <a:pt x="50" y="57"/>
                  </a:lnTo>
                  <a:lnTo>
                    <a:pt x="50" y="68"/>
                  </a:lnTo>
                  <a:lnTo>
                    <a:pt x="50" y="74"/>
                  </a:lnTo>
                  <a:lnTo>
                    <a:pt x="59" y="85"/>
                  </a:lnTo>
                  <a:lnTo>
                    <a:pt x="59" y="91"/>
                  </a:lnTo>
                  <a:lnTo>
                    <a:pt x="69" y="96"/>
                  </a:lnTo>
                  <a:lnTo>
                    <a:pt x="69" y="108"/>
                  </a:lnTo>
                  <a:lnTo>
                    <a:pt x="69" y="113"/>
                  </a:lnTo>
                  <a:lnTo>
                    <a:pt x="59" y="108"/>
                  </a:lnTo>
                  <a:lnTo>
                    <a:pt x="59" y="102"/>
                  </a:lnTo>
                  <a:lnTo>
                    <a:pt x="59" y="96"/>
                  </a:lnTo>
                  <a:lnTo>
                    <a:pt x="50" y="85"/>
                  </a:lnTo>
                  <a:lnTo>
                    <a:pt x="50" y="79"/>
                  </a:lnTo>
                  <a:lnTo>
                    <a:pt x="4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30" y="46"/>
                  </a:lnTo>
                  <a:lnTo>
                    <a:pt x="30" y="40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049" y="3750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079" y="4004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1079" y="3829"/>
              <a:ext cx="29" cy="175"/>
            </a:xfrm>
            <a:custGeom>
              <a:avLst/>
              <a:gdLst>
                <a:gd name="T0" fmla="*/ 10 w 29"/>
                <a:gd name="T1" fmla="*/ 0 h 175"/>
                <a:gd name="T2" fmla="*/ 20 w 29"/>
                <a:gd name="T3" fmla="*/ 17 h 175"/>
                <a:gd name="T4" fmla="*/ 20 w 29"/>
                <a:gd name="T5" fmla="*/ 29 h 175"/>
                <a:gd name="T6" fmla="*/ 20 w 29"/>
                <a:gd name="T7" fmla="*/ 45 h 175"/>
                <a:gd name="T8" fmla="*/ 29 w 29"/>
                <a:gd name="T9" fmla="*/ 57 h 175"/>
                <a:gd name="T10" fmla="*/ 29 w 29"/>
                <a:gd name="T11" fmla="*/ 68 h 175"/>
                <a:gd name="T12" fmla="*/ 29 w 29"/>
                <a:gd name="T13" fmla="*/ 79 h 175"/>
                <a:gd name="T14" fmla="*/ 29 w 29"/>
                <a:gd name="T15" fmla="*/ 91 h 175"/>
                <a:gd name="T16" fmla="*/ 20 w 29"/>
                <a:gd name="T17" fmla="*/ 108 h 175"/>
                <a:gd name="T18" fmla="*/ 20 w 29"/>
                <a:gd name="T19" fmla="*/ 113 h 175"/>
                <a:gd name="T20" fmla="*/ 20 w 29"/>
                <a:gd name="T21" fmla="*/ 124 h 175"/>
                <a:gd name="T22" fmla="*/ 20 w 29"/>
                <a:gd name="T23" fmla="*/ 136 h 175"/>
                <a:gd name="T24" fmla="*/ 10 w 29"/>
                <a:gd name="T25" fmla="*/ 147 h 175"/>
                <a:gd name="T26" fmla="*/ 10 w 29"/>
                <a:gd name="T27" fmla="*/ 153 h 175"/>
                <a:gd name="T28" fmla="*/ 10 w 29"/>
                <a:gd name="T29" fmla="*/ 158 h 175"/>
                <a:gd name="T30" fmla="*/ 10 w 29"/>
                <a:gd name="T31" fmla="*/ 170 h 175"/>
                <a:gd name="T32" fmla="*/ 10 w 29"/>
                <a:gd name="T33" fmla="*/ 175 h 175"/>
                <a:gd name="T34" fmla="*/ 0 w 29"/>
                <a:gd name="T35" fmla="*/ 175 h 175"/>
                <a:gd name="T36" fmla="*/ 0 w 29"/>
                <a:gd name="T37" fmla="*/ 170 h 175"/>
                <a:gd name="T38" fmla="*/ 0 w 29"/>
                <a:gd name="T39" fmla="*/ 158 h 175"/>
                <a:gd name="T40" fmla="*/ 10 w 29"/>
                <a:gd name="T41" fmla="*/ 153 h 175"/>
                <a:gd name="T42" fmla="*/ 10 w 29"/>
                <a:gd name="T43" fmla="*/ 141 h 175"/>
                <a:gd name="T44" fmla="*/ 10 w 29"/>
                <a:gd name="T45" fmla="*/ 136 h 175"/>
                <a:gd name="T46" fmla="*/ 10 w 29"/>
                <a:gd name="T47" fmla="*/ 124 h 175"/>
                <a:gd name="T48" fmla="*/ 20 w 29"/>
                <a:gd name="T49" fmla="*/ 113 h 175"/>
                <a:gd name="T50" fmla="*/ 20 w 29"/>
                <a:gd name="T51" fmla="*/ 102 h 175"/>
                <a:gd name="T52" fmla="*/ 20 w 29"/>
                <a:gd name="T53" fmla="*/ 91 h 175"/>
                <a:gd name="T54" fmla="*/ 20 w 29"/>
                <a:gd name="T55" fmla="*/ 79 h 175"/>
                <a:gd name="T56" fmla="*/ 20 w 29"/>
                <a:gd name="T57" fmla="*/ 68 h 175"/>
                <a:gd name="T58" fmla="*/ 20 w 29"/>
                <a:gd name="T59" fmla="*/ 57 h 175"/>
                <a:gd name="T60" fmla="*/ 20 w 29"/>
                <a:gd name="T61" fmla="*/ 45 h 175"/>
                <a:gd name="T62" fmla="*/ 10 w 29"/>
                <a:gd name="T63" fmla="*/ 34 h 175"/>
                <a:gd name="T64" fmla="*/ 10 w 29"/>
                <a:gd name="T65" fmla="*/ 17 h 175"/>
                <a:gd name="T66" fmla="*/ 0 w 29"/>
                <a:gd name="T67" fmla="*/ 6 h 175"/>
                <a:gd name="T68" fmla="*/ 10 w 29"/>
                <a:gd name="T69" fmla="*/ 0 h 1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"/>
                <a:gd name="T106" fmla="*/ 0 h 175"/>
                <a:gd name="T107" fmla="*/ 29 w 29"/>
                <a:gd name="T108" fmla="*/ 175 h 17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" h="175">
                  <a:moveTo>
                    <a:pt x="10" y="0"/>
                  </a:moveTo>
                  <a:lnTo>
                    <a:pt x="20" y="17"/>
                  </a:lnTo>
                  <a:lnTo>
                    <a:pt x="20" y="29"/>
                  </a:lnTo>
                  <a:lnTo>
                    <a:pt x="20" y="45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29" y="79"/>
                  </a:lnTo>
                  <a:lnTo>
                    <a:pt x="29" y="91"/>
                  </a:lnTo>
                  <a:lnTo>
                    <a:pt x="20" y="108"/>
                  </a:lnTo>
                  <a:lnTo>
                    <a:pt x="20" y="113"/>
                  </a:lnTo>
                  <a:lnTo>
                    <a:pt x="20" y="124"/>
                  </a:lnTo>
                  <a:lnTo>
                    <a:pt x="20" y="136"/>
                  </a:lnTo>
                  <a:lnTo>
                    <a:pt x="10" y="147"/>
                  </a:lnTo>
                  <a:lnTo>
                    <a:pt x="10" y="153"/>
                  </a:lnTo>
                  <a:lnTo>
                    <a:pt x="10" y="158"/>
                  </a:lnTo>
                  <a:lnTo>
                    <a:pt x="10" y="170"/>
                  </a:lnTo>
                  <a:lnTo>
                    <a:pt x="10" y="175"/>
                  </a:lnTo>
                  <a:lnTo>
                    <a:pt x="0" y="175"/>
                  </a:lnTo>
                  <a:lnTo>
                    <a:pt x="0" y="170"/>
                  </a:lnTo>
                  <a:lnTo>
                    <a:pt x="0" y="158"/>
                  </a:lnTo>
                  <a:lnTo>
                    <a:pt x="10" y="153"/>
                  </a:lnTo>
                  <a:lnTo>
                    <a:pt x="10" y="141"/>
                  </a:lnTo>
                  <a:lnTo>
                    <a:pt x="10" y="136"/>
                  </a:lnTo>
                  <a:lnTo>
                    <a:pt x="10" y="124"/>
                  </a:lnTo>
                  <a:lnTo>
                    <a:pt x="20" y="113"/>
                  </a:lnTo>
                  <a:lnTo>
                    <a:pt x="20" y="102"/>
                  </a:lnTo>
                  <a:lnTo>
                    <a:pt x="20" y="91"/>
                  </a:lnTo>
                  <a:lnTo>
                    <a:pt x="20" y="79"/>
                  </a:lnTo>
                  <a:lnTo>
                    <a:pt x="20" y="68"/>
                  </a:lnTo>
                  <a:lnTo>
                    <a:pt x="20" y="57"/>
                  </a:lnTo>
                  <a:lnTo>
                    <a:pt x="20" y="45"/>
                  </a:lnTo>
                  <a:lnTo>
                    <a:pt x="10" y="34"/>
                  </a:lnTo>
                  <a:lnTo>
                    <a:pt x="10" y="17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1079" y="382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970" y="3581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10 w 10"/>
                <a:gd name="T5" fmla="*/ 0 h 6"/>
                <a:gd name="T6" fmla="*/ 0 w 10"/>
                <a:gd name="T7" fmla="*/ 6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851" y="3519"/>
              <a:ext cx="129" cy="68"/>
            </a:xfrm>
            <a:custGeom>
              <a:avLst/>
              <a:gdLst>
                <a:gd name="T0" fmla="*/ 10 w 129"/>
                <a:gd name="T1" fmla="*/ 0 h 68"/>
                <a:gd name="T2" fmla="*/ 10 w 129"/>
                <a:gd name="T3" fmla="*/ 0 h 68"/>
                <a:gd name="T4" fmla="*/ 20 w 129"/>
                <a:gd name="T5" fmla="*/ 6 h 68"/>
                <a:gd name="T6" fmla="*/ 30 w 129"/>
                <a:gd name="T7" fmla="*/ 6 h 68"/>
                <a:gd name="T8" fmla="*/ 30 w 129"/>
                <a:gd name="T9" fmla="*/ 11 h 68"/>
                <a:gd name="T10" fmla="*/ 40 w 129"/>
                <a:gd name="T11" fmla="*/ 11 h 68"/>
                <a:gd name="T12" fmla="*/ 50 w 129"/>
                <a:gd name="T13" fmla="*/ 17 h 68"/>
                <a:gd name="T14" fmla="*/ 60 w 129"/>
                <a:gd name="T15" fmla="*/ 23 h 68"/>
                <a:gd name="T16" fmla="*/ 60 w 129"/>
                <a:gd name="T17" fmla="*/ 28 h 68"/>
                <a:gd name="T18" fmla="*/ 69 w 129"/>
                <a:gd name="T19" fmla="*/ 28 h 68"/>
                <a:gd name="T20" fmla="*/ 79 w 129"/>
                <a:gd name="T21" fmla="*/ 34 h 68"/>
                <a:gd name="T22" fmla="*/ 89 w 129"/>
                <a:gd name="T23" fmla="*/ 40 h 68"/>
                <a:gd name="T24" fmla="*/ 89 w 129"/>
                <a:gd name="T25" fmla="*/ 45 h 68"/>
                <a:gd name="T26" fmla="*/ 99 w 129"/>
                <a:gd name="T27" fmla="*/ 45 h 68"/>
                <a:gd name="T28" fmla="*/ 109 w 129"/>
                <a:gd name="T29" fmla="*/ 51 h 68"/>
                <a:gd name="T30" fmla="*/ 119 w 129"/>
                <a:gd name="T31" fmla="*/ 57 h 68"/>
                <a:gd name="T32" fmla="*/ 129 w 129"/>
                <a:gd name="T33" fmla="*/ 62 h 68"/>
                <a:gd name="T34" fmla="*/ 119 w 129"/>
                <a:gd name="T35" fmla="*/ 68 h 68"/>
                <a:gd name="T36" fmla="*/ 109 w 129"/>
                <a:gd name="T37" fmla="*/ 62 h 68"/>
                <a:gd name="T38" fmla="*/ 109 w 129"/>
                <a:gd name="T39" fmla="*/ 57 h 68"/>
                <a:gd name="T40" fmla="*/ 99 w 129"/>
                <a:gd name="T41" fmla="*/ 51 h 68"/>
                <a:gd name="T42" fmla="*/ 89 w 129"/>
                <a:gd name="T43" fmla="*/ 51 h 68"/>
                <a:gd name="T44" fmla="*/ 79 w 129"/>
                <a:gd name="T45" fmla="*/ 45 h 68"/>
                <a:gd name="T46" fmla="*/ 69 w 129"/>
                <a:gd name="T47" fmla="*/ 40 h 68"/>
                <a:gd name="T48" fmla="*/ 69 w 129"/>
                <a:gd name="T49" fmla="*/ 34 h 68"/>
                <a:gd name="T50" fmla="*/ 60 w 129"/>
                <a:gd name="T51" fmla="*/ 34 h 68"/>
                <a:gd name="T52" fmla="*/ 50 w 129"/>
                <a:gd name="T53" fmla="*/ 28 h 68"/>
                <a:gd name="T54" fmla="*/ 50 w 129"/>
                <a:gd name="T55" fmla="*/ 23 h 68"/>
                <a:gd name="T56" fmla="*/ 40 w 129"/>
                <a:gd name="T57" fmla="*/ 23 h 68"/>
                <a:gd name="T58" fmla="*/ 30 w 129"/>
                <a:gd name="T59" fmla="*/ 17 h 68"/>
                <a:gd name="T60" fmla="*/ 20 w 129"/>
                <a:gd name="T61" fmla="*/ 11 h 68"/>
                <a:gd name="T62" fmla="*/ 20 w 129"/>
                <a:gd name="T63" fmla="*/ 11 h 68"/>
                <a:gd name="T64" fmla="*/ 10 w 129"/>
                <a:gd name="T65" fmla="*/ 6 h 68"/>
                <a:gd name="T66" fmla="*/ 0 w 129"/>
                <a:gd name="T67" fmla="*/ 6 h 68"/>
                <a:gd name="T68" fmla="*/ 10 w 129"/>
                <a:gd name="T69" fmla="*/ 0 h 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9"/>
                <a:gd name="T106" fmla="*/ 0 h 68"/>
                <a:gd name="T107" fmla="*/ 129 w 129"/>
                <a:gd name="T108" fmla="*/ 68 h 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9" h="68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23"/>
                  </a:lnTo>
                  <a:lnTo>
                    <a:pt x="60" y="28"/>
                  </a:lnTo>
                  <a:lnTo>
                    <a:pt x="69" y="28"/>
                  </a:lnTo>
                  <a:lnTo>
                    <a:pt x="79" y="34"/>
                  </a:lnTo>
                  <a:lnTo>
                    <a:pt x="89" y="40"/>
                  </a:lnTo>
                  <a:lnTo>
                    <a:pt x="89" y="45"/>
                  </a:lnTo>
                  <a:lnTo>
                    <a:pt x="99" y="45"/>
                  </a:lnTo>
                  <a:lnTo>
                    <a:pt x="109" y="51"/>
                  </a:lnTo>
                  <a:lnTo>
                    <a:pt x="119" y="57"/>
                  </a:lnTo>
                  <a:lnTo>
                    <a:pt x="129" y="62"/>
                  </a:lnTo>
                  <a:lnTo>
                    <a:pt x="119" y="68"/>
                  </a:lnTo>
                  <a:lnTo>
                    <a:pt x="109" y="62"/>
                  </a:lnTo>
                  <a:lnTo>
                    <a:pt x="109" y="57"/>
                  </a:lnTo>
                  <a:lnTo>
                    <a:pt x="99" y="51"/>
                  </a:lnTo>
                  <a:lnTo>
                    <a:pt x="89" y="51"/>
                  </a:lnTo>
                  <a:lnTo>
                    <a:pt x="79" y="45"/>
                  </a:lnTo>
                  <a:lnTo>
                    <a:pt x="69" y="40"/>
                  </a:lnTo>
                  <a:lnTo>
                    <a:pt x="69" y="34"/>
                  </a:lnTo>
                  <a:lnTo>
                    <a:pt x="60" y="34"/>
                  </a:lnTo>
                  <a:lnTo>
                    <a:pt x="50" y="28"/>
                  </a:lnTo>
                  <a:lnTo>
                    <a:pt x="50" y="23"/>
                  </a:lnTo>
                  <a:lnTo>
                    <a:pt x="40" y="23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851" y="351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1089" y="3655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10 w 10"/>
                <a:gd name="T5" fmla="*/ 5 h 5"/>
                <a:gd name="T6" fmla="*/ 1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1009" y="3576"/>
              <a:ext cx="90" cy="84"/>
            </a:xfrm>
            <a:custGeom>
              <a:avLst/>
              <a:gdLst>
                <a:gd name="T0" fmla="*/ 0 w 90"/>
                <a:gd name="T1" fmla="*/ 0 h 84"/>
                <a:gd name="T2" fmla="*/ 10 w 90"/>
                <a:gd name="T3" fmla="*/ 5 h 84"/>
                <a:gd name="T4" fmla="*/ 10 w 90"/>
                <a:gd name="T5" fmla="*/ 5 h 84"/>
                <a:gd name="T6" fmla="*/ 20 w 90"/>
                <a:gd name="T7" fmla="*/ 11 h 84"/>
                <a:gd name="T8" fmla="*/ 20 w 90"/>
                <a:gd name="T9" fmla="*/ 16 h 84"/>
                <a:gd name="T10" fmla="*/ 30 w 90"/>
                <a:gd name="T11" fmla="*/ 16 h 84"/>
                <a:gd name="T12" fmla="*/ 30 w 90"/>
                <a:gd name="T13" fmla="*/ 22 h 84"/>
                <a:gd name="T14" fmla="*/ 40 w 90"/>
                <a:gd name="T15" fmla="*/ 28 h 84"/>
                <a:gd name="T16" fmla="*/ 40 w 90"/>
                <a:gd name="T17" fmla="*/ 33 h 84"/>
                <a:gd name="T18" fmla="*/ 50 w 90"/>
                <a:gd name="T19" fmla="*/ 39 h 84"/>
                <a:gd name="T20" fmla="*/ 60 w 90"/>
                <a:gd name="T21" fmla="*/ 39 h 84"/>
                <a:gd name="T22" fmla="*/ 60 w 90"/>
                <a:gd name="T23" fmla="*/ 45 h 84"/>
                <a:gd name="T24" fmla="*/ 70 w 90"/>
                <a:gd name="T25" fmla="*/ 50 h 84"/>
                <a:gd name="T26" fmla="*/ 70 w 90"/>
                <a:gd name="T27" fmla="*/ 56 h 84"/>
                <a:gd name="T28" fmla="*/ 80 w 90"/>
                <a:gd name="T29" fmla="*/ 62 h 84"/>
                <a:gd name="T30" fmla="*/ 80 w 90"/>
                <a:gd name="T31" fmla="*/ 73 h 84"/>
                <a:gd name="T32" fmla="*/ 90 w 90"/>
                <a:gd name="T33" fmla="*/ 79 h 84"/>
                <a:gd name="T34" fmla="*/ 80 w 90"/>
                <a:gd name="T35" fmla="*/ 84 h 84"/>
                <a:gd name="T36" fmla="*/ 80 w 90"/>
                <a:gd name="T37" fmla="*/ 73 h 84"/>
                <a:gd name="T38" fmla="*/ 70 w 90"/>
                <a:gd name="T39" fmla="*/ 67 h 84"/>
                <a:gd name="T40" fmla="*/ 70 w 90"/>
                <a:gd name="T41" fmla="*/ 62 h 84"/>
                <a:gd name="T42" fmla="*/ 60 w 90"/>
                <a:gd name="T43" fmla="*/ 56 h 84"/>
                <a:gd name="T44" fmla="*/ 60 w 90"/>
                <a:gd name="T45" fmla="*/ 50 h 84"/>
                <a:gd name="T46" fmla="*/ 50 w 90"/>
                <a:gd name="T47" fmla="*/ 45 h 84"/>
                <a:gd name="T48" fmla="*/ 50 w 90"/>
                <a:gd name="T49" fmla="*/ 39 h 84"/>
                <a:gd name="T50" fmla="*/ 40 w 90"/>
                <a:gd name="T51" fmla="*/ 39 h 84"/>
                <a:gd name="T52" fmla="*/ 30 w 90"/>
                <a:gd name="T53" fmla="*/ 33 h 84"/>
                <a:gd name="T54" fmla="*/ 30 w 90"/>
                <a:gd name="T55" fmla="*/ 28 h 84"/>
                <a:gd name="T56" fmla="*/ 20 w 90"/>
                <a:gd name="T57" fmla="*/ 22 h 84"/>
                <a:gd name="T58" fmla="*/ 20 w 90"/>
                <a:gd name="T59" fmla="*/ 22 h 84"/>
                <a:gd name="T60" fmla="*/ 10 w 90"/>
                <a:gd name="T61" fmla="*/ 16 h 84"/>
                <a:gd name="T62" fmla="*/ 10 w 90"/>
                <a:gd name="T63" fmla="*/ 11 h 84"/>
                <a:gd name="T64" fmla="*/ 0 w 90"/>
                <a:gd name="T65" fmla="*/ 11 h 84"/>
                <a:gd name="T66" fmla="*/ 0 w 90"/>
                <a:gd name="T67" fmla="*/ 5 h 84"/>
                <a:gd name="T68" fmla="*/ 0 w 90"/>
                <a:gd name="T69" fmla="*/ 0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"/>
                <a:gd name="T106" fmla="*/ 0 h 84"/>
                <a:gd name="T107" fmla="*/ 90 w 90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" h="84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20" y="16"/>
                  </a:lnTo>
                  <a:lnTo>
                    <a:pt x="30" y="16"/>
                  </a:lnTo>
                  <a:lnTo>
                    <a:pt x="30" y="22"/>
                  </a:lnTo>
                  <a:lnTo>
                    <a:pt x="40" y="28"/>
                  </a:lnTo>
                  <a:lnTo>
                    <a:pt x="40" y="33"/>
                  </a:lnTo>
                  <a:lnTo>
                    <a:pt x="50" y="39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0"/>
                  </a:lnTo>
                  <a:lnTo>
                    <a:pt x="70" y="56"/>
                  </a:lnTo>
                  <a:lnTo>
                    <a:pt x="80" y="62"/>
                  </a:lnTo>
                  <a:lnTo>
                    <a:pt x="80" y="73"/>
                  </a:lnTo>
                  <a:lnTo>
                    <a:pt x="90" y="79"/>
                  </a:lnTo>
                  <a:lnTo>
                    <a:pt x="80" y="84"/>
                  </a:lnTo>
                  <a:lnTo>
                    <a:pt x="80" y="73"/>
                  </a:lnTo>
                  <a:lnTo>
                    <a:pt x="7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0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40" y="39"/>
                  </a:lnTo>
                  <a:lnTo>
                    <a:pt x="30" y="33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1009" y="3576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1128" y="3666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0 w 10"/>
                <a:gd name="T5" fmla="*/ 5 h 5"/>
                <a:gd name="T6" fmla="*/ 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1049" y="3570"/>
              <a:ext cx="89" cy="101"/>
            </a:xfrm>
            <a:custGeom>
              <a:avLst/>
              <a:gdLst>
                <a:gd name="T0" fmla="*/ 0 w 89"/>
                <a:gd name="T1" fmla="*/ 0 h 101"/>
                <a:gd name="T2" fmla="*/ 0 w 89"/>
                <a:gd name="T3" fmla="*/ 6 h 101"/>
                <a:gd name="T4" fmla="*/ 10 w 89"/>
                <a:gd name="T5" fmla="*/ 11 h 101"/>
                <a:gd name="T6" fmla="*/ 10 w 89"/>
                <a:gd name="T7" fmla="*/ 11 h 101"/>
                <a:gd name="T8" fmla="*/ 20 w 89"/>
                <a:gd name="T9" fmla="*/ 17 h 101"/>
                <a:gd name="T10" fmla="*/ 20 w 89"/>
                <a:gd name="T11" fmla="*/ 22 h 101"/>
                <a:gd name="T12" fmla="*/ 30 w 89"/>
                <a:gd name="T13" fmla="*/ 28 h 101"/>
                <a:gd name="T14" fmla="*/ 40 w 89"/>
                <a:gd name="T15" fmla="*/ 34 h 101"/>
                <a:gd name="T16" fmla="*/ 40 w 89"/>
                <a:gd name="T17" fmla="*/ 39 h 101"/>
                <a:gd name="T18" fmla="*/ 50 w 89"/>
                <a:gd name="T19" fmla="*/ 45 h 101"/>
                <a:gd name="T20" fmla="*/ 50 w 89"/>
                <a:gd name="T21" fmla="*/ 56 h 101"/>
                <a:gd name="T22" fmla="*/ 59 w 89"/>
                <a:gd name="T23" fmla="*/ 62 h 101"/>
                <a:gd name="T24" fmla="*/ 59 w 89"/>
                <a:gd name="T25" fmla="*/ 68 h 101"/>
                <a:gd name="T26" fmla="*/ 69 w 89"/>
                <a:gd name="T27" fmla="*/ 73 h 101"/>
                <a:gd name="T28" fmla="*/ 69 w 89"/>
                <a:gd name="T29" fmla="*/ 79 h 101"/>
                <a:gd name="T30" fmla="*/ 79 w 89"/>
                <a:gd name="T31" fmla="*/ 85 h 101"/>
                <a:gd name="T32" fmla="*/ 89 w 89"/>
                <a:gd name="T33" fmla="*/ 96 h 101"/>
                <a:gd name="T34" fmla="*/ 79 w 89"/>
                <a:gd name="T35" fmla="*/ 101 h 101"/>
                <a:gd name="T36" fmla="*/ 69 w 89"/>
                <a:gd name="T37" fmla="*/ 90 h 101"/>
                <a:gd name="T38" fmla="*/ 69 w 89"/>
                <a:gd name="T39" fmla="*/ 85 h 101"/>
                <a:gd name="T40" fmla="*/ 59 w 89"/>
                <a:gd name="T41" fmla="*/ 79 h 101"/>
                <a:gd name="T42" fmla="*/ 59 w 89"/>
                <a:gd name="T43" fmla="*/ 73 h 101"/>
                <a:gd name="T44" fmla="*/ 50 w 89"/>
                <a:gd name="T45" fmla="*/ 68 h 101"/>
                <a:gd name="T46" fmla="*/ 50 w 89"/>
                <a:gd name="T47" fmla="*/ 56 h 101"/>
                <a:gd name="T48" fmla="*/ 40 w 89"/>
                <a:gd name="T49" fmla="*/ 51 h 101"/>
                <a:gd name="T50" fmla="*/ 40 w 89"/>
                <a:gd name="T51" fmla="*/ 45 h 101"/>
                <a:gd name="T52" fmla="*/ 30 w 89"/>
                <a:gd name="T53" fmla="*/ 39 h 101"/>
                <a:gd name="T54" fmla="*/ 20 w 89"/>
                <a:gd name="T55" fmla="*/ 34 h 101"/>
                <a:gd name="T56" fmla="*/ 20 w 89"/>
                <a:gd name="T57" fmla="*/ 28 h 101"/>
                <a:gd name="T58" fmla="*/ 10 w 89"/>
                <a:gd name="T59" fmla="*/ 22 h 101"/>
                <a:gd name="T60" fmla="*/ 10 w 89"/>
                <a:gd name="T61" fmla="*/ 17 h 101"/>
                <a:gd name="T62" fmla="*/ 0 w 89"/>
                <a:gd name="T63" fmla="*/ 11 h 101"/>
                <a:gd name="T64" fmla="*/ 0 w 89"/>
                <a:gd name="T65" fmla="*/ 11 h 101"/>
                <a:gd name="T66" fmla="*/ 0 w 89"/>
                <a:gd name="T67" fmla="*/ 6 h 101"/>
                <a:gd name="T68" fmla="*/ 0 w 89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101"/>
                <a:gd name="T107" fmla="*/ 89 w 89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101">
                  <a:moveTo>
                    <a:pt x="0" y="0"/>
                  </a:moveTo>
                  <a:lnTo>
                    <a:pt x="0" y="6"/>
                  </a:lnTo>
                  <a:lnTo>
                    <a:pt x="10" y="11"/>
                  </a:lnTo>
                  <a:lnTo>
                    <a:pt x="20" y="17"/>
                  </a:lnTo>
                  <a:lnTo>
                    <a:pt x="20" y="22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50" y="45"/>
                  </a:lnTo>
                  <a:lnTo>
                    <a:pt x="50" y="56"/>
                  </a:lnTo>
                  <a:lnTo>
                    <a:pt x="59" y="62"/>
                  </a:lnTo>
                  <a:lnTo>
                    <a:pt x="59" y="68"/>
                  </a:lnTo>
                  <a:lnTo>
                    <a:pt x="69" y="73"/>
                  </a:lnTo>
                  <a:lnTo>
                    <a:pt x="69" y="79"/>
                  </a:lnTo>
                  <a:lnTo>
                    <a:pt x="79" y="85"/>
                  </a:lnTo>
                  <a:lnTo>
                    <a:pt x="89" y="96"/>
                  </a:lnTo>
                  <a:lnTo>
                    <a:pt x="79" y="101"/>
                  </a:lnTo>
                  <a:lnTo>
                    <a:pt x="69" y="90"/>
                  </a:lnTo>
                  <a:lnTo>
                    <a:pt x="69" y="85"/>
                  </a:lnTo>
                  <a:lnTo>
                    <a:pt x="59" y="79"/>
                  </a:lnTo>
                  <a:lnTo>
                    <a:pt x="59" y="73"/>
                  </a:lnTo>
                  <a:lnTo>
                    <a:pt x="50" y="68"/>
                  </a:lnTo>
                  <a:lnTo>
                    <a:pt x="50" y="56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1039" y="3570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1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901" y="3378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713" y="3277"/>
              <a:ext cx="188" cy="107"/>
            </a:xfrm>
            <a:custGeom>
              <a:avLst/>
              <a:gdLst>
                <a:gd name="T0" fmla="*/ 0 w 188"/>
                <a:gd name="T1" fmla="*/ 0 h 107"/>
                <a:gd name="T2" fmla="*/ 9 w 188"/>
                <a:gd name="T3" fmla="*/ 5 h 107"/>
                <a:gd name="T4" fmla="*/ 19 w 188"/>
                <a:gd name="T5" fmla="*/ 11 h 107"/>
                <a:gd name="T6" fmla="*/ 29 w 188"/>
                <a:gd name="T7" fmla="*/ 17 h 107"/>
                <a:gd name="T8" fmla="*/ 49 w 188"/>
                <a:gd name="T9" fmla="*/ 22 h 107"/>
                <a:gd name="T10" fmla="*/ 59 w 188"/>
                <a:gd name="T11" fmla="*/ 28 h 107"/>
                <a:gd name="T12" fmla="*/ 69 w 188"/>
                <a:gd name="T13" fmla="*/ 39 h 107"/>
                <a:gd name="T14" fmla="*/ 89 w 188"/>
                <a:gd name="T15" fmla="*/ 45 h 107"/>
                <a:gd name="T16" fmla="*/ 99 w 188"/>
                <a:gd name="T17" fmla="*/ 56 h 107"/>
                <a:gd name="T18" fmla="*/ 118 w 188"/>
                <a:gd name="T19" fmla="*/ 62 h 107"/>
                <a:gd name="T20" fmla="*/ 128 w 188"/>
                <a:gd name="T21" fmla="*/ 73 h 107"/>
                <a:gd name="T22" fmla="*/ 148 w 188"/>
                <a:gd name="T23" fmla="*/ 79 h 107"/>
                <a:gd name="T24" fmla="*/ 158 w 188"/>
                <a:gd name="T25" fmla="*/ 84 h 107"/>
                <a:gd name="T26" fmla="*/ 168 w 188"/>
                <a:gd name="T27" fmla="*/ 90 h 107"/>
                <a:gd name="T28" fmla="*/ 178 w 188"/>
                <a:gd name="T29" fmla="*/ 96 h 107"/>
                <a:gd name="T30" fmla="*/ 188 w 188"/>
                <a:gd name="T31" fmla="*/ 101 h 107"/>
                <a:gd name="T32" fmla="*/ 188 w 188"/>
                <a:gd name="T33" fmla="*/ 101 h 107"/>
                <a:gd name="T34" fmla="*/ 188 w 188"/>
                <a:gd name="T35" fmla="*/ 107 h 107"/>
                <a:gd name="T36" fmla="*/ 178 w 188"/>
                <a:gd name="T37" fmla="*/ 107 h 107"/>
                <a:gd name="T38" fmla="*/ 178 w 188"/>
                <a:gd name="T39" fmla="*/ 101 h 107"/>
                <a:gd name="T40" fmla="*/ 168 w 188"/>
                <a:gd name="T41" fmla="*/ 96 h 107"/>
                <a:gd name="T42" fmla="*/ 148 w 188"/>
                <a:gd name="T43" fmla="*/ 90 h 107"/>
                <a:gd name="T44" fmla="*/ 138 w 188"/>
                <a:gd name="T45" fmla="*/ 84 h 107"/>
                <a:gd name="T46" fmla="*/ 128 w 188"/>
                <a:gd name="T47" fmla="*/ 79 h 107"/>
                <a:gd name="T48" fmla="*/ 108 w 188"/>
                <a:gd name="T49" fmla="*/ 67 h 107"/>
                <a:gd name="T50" fmla="*/ 99 w 188"/>
                <a:gd name="T51" fmla="*/ 62 h 107"/>
                <a:gd name="T52" fmla="*/ 89 w 188"/>
                <a:gd name="T53" fmla="*/ 50 h 107"/>
                <a:gd name="T54" fmla="*/ 69 w 188"/>
                <a:gd name="T55" fmla="*/ 45 h 107"/>
                <a:gd name="T56" fmla="*/ 59 w 188"/>
                <a:gd name="T57" fmla="*/ 33 h 107"/>
                <a:gd name="T58" fmla="*/ 39 w 188"/>
                <a:gd name="T59" fmla="*/ 28 h 107"/>
                <a:gd name="T60" fmla="*/ 29 w 188"/>
                <a:gd name="T61" fmla="*/ 22 h 107"/>
                <a:gd name="T62" fmla="*/ 19 w 188"/>
                <a:gd name="T63" fmla="*/ 17 h 107"/>
                <a:gd name="T64" fmla="*/ 9 w 188"/>
                <a:gd name="T65" fmla="*/ 11 h 107"/>
                <a:gd name="T66" fmla="*/ 0 w 188"/>
                <a:gd name="T67" fmla="*/ 5 h 107"/>
                <a:gd name="T68" fmla="*/ 0 w 188"/>
                <a:gd name="T69" fmla="*/ 0 h 1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8"/>
                <a:gd name="T106" fmla="*/ 0 h 107"/>
                <a:gd name="T107" fmla="*/ 188 w 188"/>
                <a:gd name="T108" fmla="*/ 107 h 1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8" h="107">
                  <a:moveTo>
                    <a:pt x="0" y="0"/>
                  </a:moveTo>
                  <a:lnTo>
                    <a:pt x="9" y="5"/>
                  </a:lnTo>
                  <a:lnTo>
                    <a:pt x="19" y="11"/>
                  </a:lnTo>
                  <a:lnTo>
                    <a:pt x="29" y="17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45"/>
                  </a:lnTo>
                  <a:lnTo>
                    <a:pt x="99" y="56"/>
                  </a:lnTo>
                  <a:lnTo>
                    <a:pt x="118" y="62"/>
                  </a:lnTo>
                  <a:lnTo>
                    <a:pt x="128" y="73"/>
                  </a:lnTo>
                  <a:lnTo>
                    <a:pt x="148" y="79"/>
                  </a:lnTo>
                  <a:lnTo>
                    <a:pt x="158" y="84"/>
                  </a:lnTo>
                  <a:lnTo>
                    <a:pt x="168" y="90"/>
                  </a:lnTo>
                  <a:lnTo>
                    <a:pt x="178" y="96"/>
                  </a:lnTo>
                  <a:lnTo>
                    <a:pt x="188" y="101"/>
                  </a:lnTo>
                  <a:lnTo>
                    <a:pt x="188" y="107"/>
                  </a:lnTo>
                  <a:lnTo>
                    <a:pt x="178" y="107"/>
                  </a:lnTo>
                  <a:lnTo>
                    <a:pt x="178" y="101"/>
                  </a:lnTo>
                  <a:lnTo>
                    <a:pt x="168" y="96"/>
                  </a:lnTo>
                  <a:lnTo>
                    <a:pt x="148" y="90"/>
                  </a:lnTo>
                  <a:lnTo>
                    <a:pt x="138" y="84"/>
                  </a:lnTo>
                  <a:lnTo>
                    <a:pt x="128" y="79"/>
                  </a:lnTo>
                  <a:lnTo>
                    <a:pt x="108" y="67"/>
                  </a:lnTo>
                  <a:lnTo>
                    <a:pt x="99" y="62"/>
                  </a:lnTo>
                  <a:lnTo>
                    <a:pt x="89" y="50"/>
                  </a:lnTo>
                  <a:lnTo>
                    <a:pt x="69" y="45"/>
                  </a:lnTo>
                  <a:lnTo>
                    <a:pt x="59" y="33"/>
                  </a:lnTo>
                  <a:lnTo>
                    <a:pt x="39" y="28"/>
                  </a:lnTo>
                  <a:lnTo>
                    <a:pt x="29" y="22"/>
                  </a:lnTo>
                  <a:lnTo>
                    <a:pt x="19" y="17"/>
                  </a:lnTo>
                  <a:lnTo>
                    <a:pt x="9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713" y="3277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4513" y="3970"/>
              <a:ext cx="49" cy="17"/>
            </a:xfrm>
            <a:custGeom>
              <a:avLst/>
              <a:gdLst>
                <a:gd name="T0" fmla="*/ 0 w 49"/>
                <a:gd name="T1" fmla="*/ 6 h 17"/>
                <a:gd name="T2" fmla="*/ 0 w 49"/>
                <a:gd name="T3" fmla="*/ 6 h 17"/>
                <a:gd name="T4" fmla="*/ 0 w 49"/>
                <a:gd name="T5" fmla="*/ 0 h 17"/>
                <a:gd name="T6" fmla="*/ 10 w 49"/>
                <a:gd name="T7" fmla="*/ 0 h 17"/>
                <a:gd name="T8" fmla="*/ 10 w 49"/>
                <a:gd name="T9" fmla="*/ 0 h 17"/>
                <a:gd name="T10" fmla="*/ 20 w 49"/>
                <a:gd name="T11" fmla="*/ 0 h 17"/>
                <a:gd name="T12" fmla="*/ 20 w 49"/>
                <a:gd name="T13" fmla="*/ 6 h 17"/>
                <a:gd name="T14" fmla="*/ 30 w 49"/>
                <a:gd name="T15" fmla="*/ 6 h 17"/>
                <a:gd name="T16" fmla="*/ 40 w 49"/>
                <a:gd name="T17" fmla="*/ 17 h 17"/>
                <a:gd name="T18" fmla="*/ 49 w 49"/>
                <a:gd name="T19" fmla="*/ 17 h 17"/>
                <a:gd name="T20" fmla="*/ 40 w 49"/>
                <a:gd name="T21" fmla="*/ 17 h 17"/>
                <a:gd name="T22" fmla="*/ 30 w 49"/>
                <a:gd name="T23" fmla="*/ 12 h 17"/>
                <a:gd name="T24" fmla="*/ 30 w 49"/>
                <a:gd name="T25" fmla="*/ 12 h 17"/>
                <a:gd name="T26" fmla="*/ 30 w 49"/>
                <a:gd name="T27" fmla="*/ 6 h 17"/>
                <a:gd name="T28" fmla="*/ 20 w 49"/>
                <a:gd name="T29" fmla="*/ 6 h 17"/>
                <a:gd name="T30" fmla="*/ 20 w 49"/>
                <a:gd name="T31" fmla="*/ 6 h 17"/>
                <a:gd name="T32" fmla="*/ 10 w 49"/>
                <a:gd name="T33" fmla="*/ 6 h 17"/>
                <a:gd name="T34" fmla="*/ 10 w 49"/>
                <a:gd name="T35" fmla="*/ 6 h 17"/>
                <a:gd name="T36" fmla="*/ 10 w 49"/>
                <a:gd name="T37" fmla="*/ 12 h 17"/>
                <a:gd name="T38" fmla="*/ 10 w 49"/>
                <a:gd name="T39" fmla="*/ 12 h 17"/>
                <a:gd name="T40" fmla="*/ 0 w 49"/>
                <a:gd name="T41" fmla="*/ 6 h 17"/>
                <a:gd name="T42" fmla="*/ 0 w 49"/>
                <a:gd name="T43" fmla="*/ 6 h 17"/>
                <a:gd name="T44" fmla="*/ 0 w 49"/>
                <a:gd name="T45" fmla="*/ 6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17"/>
                <a:gd name="T71" fmla="*/ 49 w 49"/>
                <a:gd name="T72" fmla="*/ 17 h 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17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7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4513" y="3976"/>
              <a:ext cx="515" cy="226"/>
            </a:xfrm>
            <a:custGeom>
              <a:avLst/>
              <a:gdLst>
                <a:gd name="T0" fmla="*/ 505 w 515"/>
                <a:gd name="T1" fmla="*/ 197 h 226"/>
                <a:gd name="T2" fmla="*/ 515 w 515"/>
                <a:gd name="T3" fmla="*/ 214 h 226"/>
                <a:gd name="T4" fmla="*/ 495 w 515"/>
                <a:gd name="T5" fmla="*/ 220 h 226"/>
                <a:gd name="T6" fmla="*/ 485 w 515"/>
                <a:gd name="T7" fmla="*/ 226 h 226"/>
                <a:gd name="T8" fmla="*/ 455 w 515"/>
                <a:gd name="T9" fmla="*/ 226 h 226"/>
                <a:gd name="T10" fmla="*/ 426 w 515"/>
                <a:gd name="T11" fmla="*/ 220 h 226"/>
                <a:gd name="T12" fmla="*/ 386 w 515"/>
                <a:gd name="T13" fmla="*/ 214 h 226"/>
                <a:gd name="T14" fmla="*/ 336 w 515"/>
                <a:gd name="T15" fmla="*/ 197 h 226"/>
                <a:gd name="T16" fmla="*/ 297 w 515"/>
                <a:gd name="T17" fmla="*/ 186 h 226"/>
                <a:gd name="T18" fmla="*/ 247 w 515"/>
                <a:gd name="T19" fmla="*/ 164 h 226"/>
                <a:gd name="T20" fmla="*/ 208 w 515"/>
                <a:gd name="T21" fmla="*/ 147 h 226"/>
                <a:gd name="T22" fmla="*/ 158 w 515"/>
                <a:gd name="T23" fmla="*/ 124 h 226"/>
                <a:gd name="T24" fmla="*/ 119 w 515"/>
                <a:gd name="T25" fmla="*/ 96 h 226"/>
                <a:gd name="T26" fmla="*/ 79 w 515"/>
                <a:gd name="T27" fmla="*/ 73 h 226"/>
                <a:gd name="T28" fmla="*/ 40 w 515"/>
                <a:gd name="T29" fmla="*/ 45 h 226"/>
                <a:gd name="T30" fmla="*/ 20 w 515"/>
                <a:gd name="T31" fmla="*/ 23 h 226"/>
                <a:gd name="T32" fmla="*/ 0 w 515"/>
                <a:gd name="T33" fmla="*/ 0 h 226"/>
                <a:gd name="T34" fmla="*/ 20 w 515"/>
                <a:gd name="T35" fmla="*/ 17 h 226"/>
                <a:gd name="T36" fmla="*/ 40 w 515"/>
                <a:gd name="T37" fmla="*/ 39 h 226"/>
                <a:gd name="T38" fmla="*/ 69 w 515"/>
                <a:gd name="T39" fmla="*/ 62 h 226"/>
                <a:gd name="T40" fmla="*/ 99 w 515"/>
                <a:gd name="T41" fmla="*/ 85 h 226"/>
                <a:gd name="T42" fmla="*/ 139 w 515"/>
                <a:gd name="T43" fmla="*/ 107 h 226"/>
                <a:gd name="T44" fmla="*/ 178 w 515"/>
                <a:gd name="T45" fmla="*/ 130 h 226"/>
                <a:gd name="T46" fmla="*/ 218 w 515"/>
                <a:gd name="T47" fmla="*/ 152 h 226"/>
                <a:gd name="T48" fmla="*/ 267 w 515"/>
                <a:gd name="T49" fmla="*/ 169 h 226"/>
                <a:gd name="T50" fmla="*/ 317 w 515"/>
                <a:gd name="T51" fmla="*/ 186 h 226"/>
                <a:gd name="T52" fmla="*/ 356 w 515"/>
                <a:gd name="T53" fmla="*/ 203 h 226"/>
                <a:gd name="T54" fmla="*/ 396 w 515"/>
                <a:gd name="T55" fmla="*/ 214 h 226"/>
                <a:gd name="T56" fmla="*/ 435 w 515"/>
                <a:gd name="T57" fmla="*/ 220 h 226"/>
                <a:gd name="T58" fmla="*/ 465 w 515"/>
                <a:gd name="T59" fmla="*/ 220 h 226"/>
                <a:gd name="T60" fmla="*/ 485 w 515"/>
                <a:gd name="T61" fmla="*/ 220 h 226"/>
                <a:gd name="T62" fmla="*/ 495 w 515"/>
                <a:gd name="T63" fmla="*/ 214 h 226"/>
                <a:gd name="T64" fmla="*/ 505 w 515"/>
                <a:gd name="T65" fmla="*/ 203 h 226"/>
                <a:gd name="T66" fmla="*/ 495 w 515"/>
                <a:gd name="T67" fmla="*/ 192 h 226"/>
                <a:gd name="T68" fmla="*/ 495 w 515"/>
                <a:gd name="T69" fmla="*/ 192 h 226"/>
                <a:gd name="T70" fmla="*/ 505 w 515"/>
                <a:gd name="T71" fmla="*/ 197 h 2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5"/>
                <a:gd name="T109" fmla="*/ 0 h 226"/>
                <a:gd name="T110" fmla="*/ 515 w 515"/>
                <a:gd name="T111" fmla="*/ 226 h 2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5" h="226">
                  <a:moveTo>
                    <a:pt x="505" y="197"/>
                  </a:moveTo>
                  <a:lnTo>
                    <a:pt x="505" y="197"/>
                  </a:lnTo>
                  <a:lnTo>
                    <a:pt x="515" y="209"/>
                  </a:lnTo>
                  <a:lnTo>
                    <a:pt x="515" y="214"/>
                  </a:lnTo>
                  <a:lnTo>
                    <a:pt x="505" y="220"/>
                  </a:lnTo>
                  <a:lnTo>
                    <a:pt x="495" y="220"/>
                  </a:lnTo>
                  <a:lnTo>
                    <a:pt x="495" y="226"/>
                  </a:lnTo>
                  <a:lnTo>
                    <a:pt x="485" y="226"/>
                  </a:lnTo>
                  <a:lnTo>
                    <a:pt x="465" y="226"/>
                  </a:lnTo>
                  <a:lnTo>
                    <a:pt x="455" y="226"/>
                  </a:lnTo>
                  <a:lnTo>
                    <a:pt x="435" y="226"/>
                  </a:lnTo>
                  <a:lnTo>
                    <a:pt x="426" y="220"/>
                  </a:lnTo>
                  <a:lnTo>
                    <a:pt x="406" y="214"/>
                  </a:lnTo>
                  <a:lnTo>
                    <a:pt x="386" y="214"/>
                  </a:lnTo>
                  <a:lnTo>
                    <a:pt x="366" y="209"/>
                  </a:lnTo>
                  <a:lnTo>
                    <a:pt x="336" y="197"/>
                  </a:lnTo>
                  <a:lnTo>
                    <a:pt x="317" y="192"/>
                  </a:lnTo>
                  <a:lnTo>
                    <a:pt x="297" y="186"/>
                  </a:lnTo>
                  <a:lnTo>
                    <a:pt x="277" y="175"/>
                  </a:lnTo>
                  <a:lnTo>
                    <a:pt x="247" y="164"/>
                  </a:lnTo>
                  <a:lnTo>
                    <a:pt x="228" y="158"/>
                  </a:lnTo>
                  <a:lnTo>
                    <a:pt x="208" y="147"/>
                  </a:lnTo>
                  <a:lnTo>
                    <a:pt x="178" y="135"/>
                  </a:lnTo>
                  <a:lnTo>
                    <a:pt x="158" y="124"/>
                  </a:lnTo>
                  <a:lnTo>
                    <a:pt x="139" y="113"/>
                  </a:lnTo>
                  <a:lnTo>
                    <a:pt x="119" y="96"/>
                  </a:lnTo>
                  <a:lnTo>
                    <a:pt x="99" y="85"/>
                  </a:lnTo>
                  <a:lnTo>
                    <a:pt x="79" y="73"/>
                  </a:lnTo>
                  <a:lnTo>
                    <a:pt x="59" y="62"/>
                  </a:lnTo>
                  <a:lnTo>
                    <a:pt x="40" y="45"/>
                  </a:lnTo>
                  <a:lnTo>
                    <a:pt x="30" y="34"/>
                  </a:lnTo>
                  <a:lnTo>
                    <a:pt x="20" y="23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0" y="6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9"/>
                  </a:lnTo>
                  <a:lnTo>
                    <a:pt x="49" y="51"/>
                  </a:lnTo>
                  <a:lnTo>
                    <a:pt x="69" y="62"/>
                  </a:lnTo>
                  <a:lnTo>
                    <a:pt x="79" y="73"/>
                  </a:lnTo>
                  <a:lnTo>
                    <a:pt x="99" y="85"/>
                  </a:lnTo>
                  <a:lnTo>
                    <a:pt x="119" y="96"/>
                  </a:lnTo>
                  <a:lnTo>
                    <a:pt x="139" y="107"/>
                  </a:lnTo>
                  <a:lnTo>
                    <a:pt x="158" y="118"/>
                  </a:lnTo>
                  <a:lnTo>
                    <a:pt x="178" y="130"/>
                  </a:lnTo>
                  <a:lnTo>
                    <a:pt x="198" y="141"/>
                  </a:lnTo>
                  <a:lnTo>
                    <a:pt x="218" y="152"/>
                  </a:lnTo>
                  <a:lnTo>
                    <a:pt x="247" y="164"/>
                  </a:lnTo>
                  <a:lnTo>
                    <a:pt x="267" y="169"/>
                  </a:lnTo>
                  <a:lnTo>
                    <a:pt x="287" y="180"/>
                  </a:lnTo>
                  <a:lnTo>
                    <a:pt x="317" y="186"/>
                  </a:lnTo>
                  <a:lnTo>
                    <a:pt x="336" y="197"/>
                  </a:lnTo>
                  <a:lnTo>
                    <a:pt x="356" y="203"/>
                  </a:lnTo>
                  <a:lnTo>
                    <a:pt x="376" y="209"/>
                  </a:lnTo>
                  <a:lnTo>
                    <a:pt x="396" y="214"/>
                  </a:lnTo>
                  <a:lnTo>
                    <a:pt x="416" y="214"/>
                  </a:lnTo>
                  <a:lnTo>
                    <a:pt x="435" y="220"/>
                  </a:lnTo>
                  <a:lnTo>
                    <a:pt x="445" y="220"/>
                  </a:lnTo>
                  <a:lnTo>
                    <a:pt x="465" y="220"/>
                  </a:lnTo>
                  <a:lnTo>
                    <a:pt x="475" y="220"/>
                  </a:lnTo>
                  <a:lnTo>
                    <a:pt x="485" y="220"/>
                  </a:lnTo>
                  <a:lnTo>
                    <a:pt x="495" y="220"/>
                  </a:lnTo>
                  <a:lnTo>
                    <a:pt x="495" y="214"/>
                  </a:lnTo>
                  <a:lnTo>
                    <a:pt x="505" y="209"/>
                  </a:lnTo>
                  <a:lnTo>
                    <a:pt x="505" y="203"/>
                  </a:lnTo>
                  <a:lnTo>
                    <a:pt x="495" y="192"/>
                  </a:lnTo>
                  <a:lnTo>
                    <a:pt x="505" y="19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>
              <a:off x="5008" y="4140"/>
              <a:ext cx="79" cy="33"/>
            </a:xfrm>
            <a:custGeom>
              <a:avLst/>
              <a:gdLst>
                <a:gd name="T0" fmla="*/ 79 w 79"/>
                <a:gd name="T1" fmla="*/ 11 h 33"/>
                <a:gd name="T2" fmla="*/ 69 w 79"/>
                <a:gd name="T3" fmla="*/ 11 h 33"/>
                <a:gd name="T4" fmla="*/ 59 w 79"/>
                <a:gd name="T5" fmla="*/ 5 h 33"/>
                <a:gd name="T6" fmla="*/ 49 w 79"/>
                <a:gd name="T7" fmla="*/ 0 h 33"/>
                <a:gd name="T8" fmla="*/ 39 w 79"/>
                <a:gd name="T9" fmla="*/ 0 h 33"/>
                <a:gd name="T10" fmla="*/ 30 w 79"/>
                <a:gd name="T11" fmla="*/ 5 h 33"/>
                <a:gd name="T12" fmla="*/ 20 w 79"/>
                <a:gd name="T13" fmla="*/ 11 h 33"/>
                <a:gd name="T14" fmla="*/ 10 w 79"/>
                <a:gd name="T15" fmla="*/ 16 h 33"/>
                <a:gd name="T16" fmla="*/ 10 w 79"/>
                <a:gd name="T17" fmla="*/ 33 h 33"/>
                <a:gd name="T18" fmla="*/ 0 w 79"/>
                <a:gd name="T19" fmla="*/ 28 h 33"/>
                <a:gd name="T20" fmla="*/ 10 w 79"/>
                <a:gd name="T21" fmla="*/ 16 h 33"/>
                <a:gd name="T22" fmla="*/ 10 w 79"/>
                <a:gd name="T23" fmla="*/ 5 h 33"/>
                <a:gd name="T24" fmla="*/ 20 w 79"/>
                <a:gd name="T25" fmla="*/ 0 h 33"/>
                <a:gd name="T26" fmla="*/ 30 w 79"/>
                <a:gd name="T27" fmla="*/ 0 h 33"/>
                <a:gd name="T28" fmla="*/ 39 w 79"/>
                <a:gd name="T29" fmla="*/ 0 h 33"/>
                <a:gd name="T30" fmla="*/ 49 w 79"/>
                <a:gd name="T31" fmla="*/ 0 h 33"/>
                <a:gd name="T32" fmla="*/ 69 w 79"/>
                <a:gd name="T33" fmla="*/ 5 h 33"/>
                <a:gd name="T34" fmla="*/ 79 w 79"/>
                <a:gd name="T35" fmla="*/ 11 h 33"/>
                <a:gd name="T36" fmla="*/ 79 w 79"/>
                <a:gd name="T37" fmla="*/ 11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33"/>
                <a:gd name="T59" fmla="*/ 79 w 79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33">
                  <a:moveTo>
                    <a:pt x="79" y="11"/>
                  </a:moveTo>
                  <a:lnTo>
                    <a:pt x="69" y="11"/>
                  </a:lnTo>
                  <a:lnTo>
                    <a:pt x="59" y="5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5"/>
                  </a:lnTo>
                  <a:lnTo>
                    <a:pt x="20" y="11"/>
                  </a:lnTo>
                  <a:lnTo>
                    <a:pt x="10" y="16"/>
                  </a:lnTo>
                  <a:lnTo>
                    <a:pt x="10" y="33"/>
                  </a:lnTo>
                  <a:lnTo>
                    <a:pt x="0" y="28"/>
                  </a:lnTo>
                  <a:lnTo>
                    <a:pt x="10" y="16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9" y="5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4622" y="4021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4602" y="4015"/>
              <a:ext cx="30" cy="12"/>
            </a:xfrm>
            <a:custGeom>
              <a:avLst/>
              <a:gdLst>
                <a:gd name="T0" fmla="*/ 0 w 30"/>
                <a:gd name="T1" fmla="*/ 6 h 12"/>
                <a:gd name="T2" fmla="*/ 0 w 30"/>
                <a:gd name="T3" fmla="*/ 6 h 12"/>
                <a:gd name="T4" fmla="*/ 0 w 30"/>
                <a:gd name="T5" fmla="*/ 6 h 12"/>
                <a:gd name="T6" fmla="*/ 10 w 30"/>
                <a:gd name="T7" fmla="*/ 0 h 12"/>
                <a:gd name="T8" fmla="*/ 10 w 30"/>
                <a:gd name="T9" fmla="*/ 6 h 12"/>
                <a:gd name="T10" fmla="*/ 20 w 30"/>
                <a:gd name="T11" fmla="*/ 6 h 12"/>
                <a:gd name="T12" fmla="*/ 30 w 30"/>
                <a:gd name="T13" fmla="*/ 12 h 12"/>
                <a:gd name="T14" fmla="*/ 20 w 30"/>
                <a:gd name="T15" fmla="*/ 6 h 12"/>
                <a:gd name="T16" fmla="*/ 10 w 30"/>
                <a:gd name="T17" fmla="*/ 6 h 12"/>
                <a:gd name="T18" fmla="*/ 10 w 30"/>
                <a:gd name="T19" fmla="*/ 6 h 12"/>
                <a:gd name="T20" fmla="*/ 10 w 30"/>
                <a:gd name="T21" fmla="*/ 6 h 12"/>
                <a:gd name="T22" fmla="*/ 10 w 30"/>
                <a:gd name="T23" fmla="*/ 6 h 12"/>
                <a:gd name="T24" fmla="*/ 0 w 30"/>
                <a:gd name="T25" fmla="*/ 6 h 12"/>
                <a:gd name="T26" fmla="*/ 0 w 30"/>
                <a:gd name="T27" fmla="*/ 6 h 12"/>
                <a:gd name="T28" fmla="*/ 0 w 30"/>
                <a:gd name="T29" fmla="*/ 6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12"/>
                <a:gd name="T47" fmla="*/ 30 w 30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12">
                  <a:moveTo>
                    <a:pt x="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30" y="12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4602" y="4021"/>
              <a:ext cx="426" cy="175"/>
            </a:xfrm>
            <a:custGeom>
              <a:avLst/>
              <a:gdLst>
                <a:gd name="T0" fmla="*/ 426 w 426"/>
                <a:gd name="T1" fmla="*/ 147 h 175"/>
                <a:gd name="T2" fmla="*/ 426 w 426"/>
                <a:gd name="T3" fmla="*/ 164 h 175"/>
                <a:gd name="T4" fmla="*/ 416 w 426"/>
                <a:gd name="T5" fmla="*/ 169 h 175"/>
                <a:gd name="T6" fmla="*/ 396 w 426"/>
                <a:gd name="T7" fmla="*/ 175 h 175"/>
                <a:gd name="T8" fmla="*/ 376 w 426"/>
                <a:gd name="T9" fmla="*/ 175 h 175"/>
                <a:gd name="T10" fmla="*/ 346 w 426"/>
                <a:gd name="T11" fmla="*/ 169 h 175"/>
                <a:gd name="T12" fmla="*/ 317 w 426"/>
                <a:gd name="T13" fmla="*/ 158 h 175"/>
                <a:gd name="T14" fmla="*/ 287 w 426"/>
                <a:gd name="T15" fmla="*/ 152 h 175"/>
                <a:gd name="T16" fmla="*/ 247 w 426"/>
                <a:gd name="T17" fmla="*/ 135 h 175"/>
                <a:gd name="T18" fmla="*/ 208 w 426"/>
                <a:gd name="T19" fmla="*/ 124 h 175"/>
                <a:gd name="T20" fmla="*/ 168 w 426"/>
                <a:gd name="T21" fmla="*/ 107 h 175"/>
                <a:gd name="T22" fmla="*/ 129 w 426"/>
                <a:gd name="T23" fmla="*/ 90 h 175"/>
                <a:gd name="T24" fmla="*/ 99 w 426"/>
                <a:gd name="T25" fmla="*/ 68 h 175"/>
                <a:gd name="T26" fmla="*/ 59 w 426"/>
                <a:gd name="T27" fmla="*/ 51 h 175"/>
                <a:gd name="T28" fmla="*/ 40 w 426"/>
                <a:gd name="T29" fmla="*/ 34 h 175"/>
                <a:gd name="T30" fmla="*/ 20 w 426"/>
                <a:gd name="T31" fmla="*/ 17 h 175"/>
                <a:gd name="T32" fmla="*/ 0 w 426"/>
                <a:gd name="T33" fmla="*/ 0 h 175"/>
                <a:gd name="T34" fmla="*/ 20 w 426"/>
                <a:gd name="T35" fmla="*/ 11 h 175"/>
                <a:gd name="T36" fmla="*/ 30 w 426"/>
                <a:gd name="T37" fmla="*/ 28 h 175"/>
                <a:gd name="T38" fmla="*/ 50 w 426"/>
                <a:gd name="T39" fmla="*/ 45 h 175"/>
                <a:gd name="T40" fmla="*/ 79 w 426"/>
                <a:gd name="T41" fmla="*/ 62 h 175"/>
                <a:gd name="T42" fmla="*/ 109 w 426"/>
                <a:gd name="T43" fmla="*/ 79 h 175"/>
                <a:gd name="T44" fmla="*/ 149 w 426"/>
                <a:gd name="T45" fmla="*/ 96 h 175"/>
                <a:gd name="T46" fmla="*/ 188 w 426"/>
                <a:gd name="T47" fmla="*/ 113 h 175"/>
                <a:gd name="T48" fmla="*/ 218 w 426"/>
                <a:gd name="T49" fmla="*/ 124 h 175"/>
                <a:gd name="T50" fmla="*/ 257 w 426"/>
                <a:gd name="T51" fmla="*/ 141 h 175"/>
                <a:gd name="T52" fmla="*/ 297 w 426"/>
                <a:gd name="T53" fmla="*/ 152 h 175"/>
                <a:gd name="T54" fmla="*/ 327 w 426"/>
                <a:gd name="T55" fmla="*/ 158 h 175"/>
                <a:gd name="T56" fmla="*/ 356 w 426"/>
                <a:gd name="T57" fmla="*/ 164 h 175"/>
                <a:gd name="T58" fmla="*/ 386 w 426"/>
                <a:gd name="T59" fmla="*/ 169 h 175"/>
                <a:gd name="T60" fmla="*/ 406 w 426"/>
                <a:gd name="T61" fmla="*/ 169 h 175"/>
                <a:gd name="T62" fmla="*/ 416 w 426"/>
                <a:gd name="T63" fmla="*/ 164 h 175"/>
                <a:gd name="T64" fmla="*/ 416 w 426"/>
                <a:gd name="T65" fmla="*/ 152 h 175"/>
                <a:gd name="T66" fmla="*/ 416 w 426"/>
                <a:gd name="T67" fmla="*/ 147 h 175"/>
                <a:gd name="T68" fmla="*/ 416 w 426"/>
                <a:gd name="T69" fmla="*/ 147 h 175"/>
                <a:gd name="T70" fmla="*/ 426 w 426"/>
                <a:gd name="T71" fmla="*/ 147 h 1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175"/>
                <a:gd name="T110" fmla="*/ 426 w 426"/>
                <a:gd name="T111" fmla="*/ 175 h 1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175">
                  <a:moveTo>
                    <a:pt x="426" y="147"/>
                  </a:moveTo>
                  <a:lnTo>
                    <a:pt x="426" y="147"/>
                  </a:lnTo>
                  <a:lnTo>
                    <a:pt x="426" y="158"/>
                  </a:lnTo>
                  <a:lnTo>
                    <a:pt x="426" y="164"/>
                  </a:lnTo>
                  <a:lnTo>
                    <a:pt x="416" y="169"/>
                  </a:lnTo>
                  <a:lnTo>
                    <a:pt x="406" y="169"/>
                  </a:lnTo>
                  <a:lnTo>
                    <a:pt x="396" y="175"/>
                  </a:lnTo>
                  <a:lnTo>
                    <a:pt x="386" y="175"/>
                  </a:lnTo>
                  <a:lnTo>
                    <a:pt x="376" y="175"/>
                  </a:lnTo>
                  <a:lnTo>
                    <a:pt x="366" y="169"/>
                  </a:lnTo>
                  <a:lnTo>
                    <a:pt x="346" y="169"/>
                  </a:lnTo>
                  <a:lnTo>
                    <a:pt x="337" y="164"/>
                  </a:lnTo>
                  <a:lnTo>
                    <a:pt x="317" y="158"/>
                  </a:lnTo>
                  <a:lnTo>
                    <a:pt x="297" y="158"/>
                  </a:lnTo>
                  <a:lnTo>
                    <a:pt x="287" y="152"/>
                  </a:lnTo>
                  <a:lnTo>
                    <a:pt x="267" y="141"/>
                  </a:lnTo>
                  <a:lnTo>
                    <a:pt x="247" y="135"/>
                  </a:lnTo>
                  <a:lnTo>
                    <a:pt x="228" y="130"/>
                  </a:lnTo>
                  <a:lnTo>
                    <a:pt x="208" y="124"/>
                  </a:lnTo>
                  <a:lnTo>
                    <a:pt x="188" y="113"/>
                  </a:lnTo>
                  <a:lnTo>
                    <a:pt x="168" y="107"/>
                  </a:lnTo>
                  <a:lnTo>
                    <a:pt x="149" y="96"/>
                  </a:lnTo>
                  <a:lnTo>
                    <a:pt x="129" y="90"/>
                  </a:lnTo>
                  <a:lnTo>
                    <a:pt x="109" y="79"/>
                  </a:lnTo>
                  <a:lnTo>
                    <a:pt x="99" y="68"/>
                  </a:lnTo>
                  <a:lnTo>
                    <a:pt x="79" y="62"/>
                  </a:lnTo>
                  <a:lnTo>
                    <a:pt x="59" y="51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50" y="45"/>
                  </a:lnTo>
                  <a:lnTo>
                    <a:pt x="69" y="51"/>
                  </a:lnTo>
                  <a:lnTo>
                    <a:pt x="79" y="62"/>
                  </a:lnTo>
                  <a:lnTo>
                    <a:pt x="99" y="68"/>
                  </a:lnTo>
                  <a:lnTo>
                    <a:pt x="109" y="79"/>
                  </a:lnTo>
                  <a:lnTo>
                    <a:pt x="129" y="85"/>
                  </a:lnTo>
                  <a:lnTo>
                    <a:pt x="149" y="96"/>
                  </a:lnTo>
                  <a:lnTo>
                    <a:pt x="168" y="102"/>
                  </a:lnTo>
                  <a:lnTo>
                    <a:pt x="188" y="113"/>
                  </a:lnTo>
                  <a:lnTo>
                    <a:pt x="198" y="119"/>
                  </a:lnTo>
                  <a:lnTo>
                    <a:pt x="218" y="124"/>
                  </a:lnTo>
                  <a:lnTo>
                    <a:pt x="238" y="135"/>
                  </a:lnTo>
                  <a:lnTo>
                    <a:pt x="257" y="141"/>
                  </a:lnTo>
                  <a:lnTo>
                    <a:pt x="277" y="147"/>
                  </a:lnTo>
                  <a:lnTo>
                    <a:pt x="297" y="152"/>
                  </a:lnTo>
                  <a:lnTo>
                    <a:pt x="307" y="158"/>
                  </a:lnTo>
                  <a:lnTo>
                    <a:pt x="327" y="158"/>
                  </a:lnTo>
                  <a:lnTo>
                    <a:pt x="346" y="164"/>
                  </a:lnTo>
                  <a:lnTo>
                    <a:pt x="356" y="164"/>
                  </a:lnTo>
                  <a:lnTo>
                    <a:pt x="376" y="169"/>
                  </a:lnTo>
                  <a:lnTo>
                    <a:pt x="386" y="169"/>
                  </a:lnTo>
                  <a:lnTo>
                    <a:pt x="396" y="169"/>
                  </a:lnTo>
                  <a:lnTo>
                    <a:pt x="406" y="169"/>
                  </a:lnTo>
                  <a:lnTo>
                    <a:pt x="406" y="164"/>
                  </a:lnTo>
                  <a:lnTo>
                    <a:pt x="416" y="164"/>
                  </a:lnTo>
                  <a:lnTo>
                    <a:pt x="416" y="158"/>
                  </a:lnTo>
                  <a:lnTo>
                    <a:pt x="416" y="152"/>
                  </a:lnTo>
                  <a:lnTo>
                    <a:pt x="416" y="147"/>
                  </a:lnTo>
                  <a:lnTo>
                    <a:pt x="426" y="1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5018" y="4140"/>
              <a:ext cx="69" cy="28"/>
            </a:xfrm>
            <a:custGeom>
              <a:avLst/>
              <a:gdLst>
                <a:gd name="T0" fmla="*/ 69 w 69"/>
                <a:gd name="T1" fmla="*/ 11 h 28"/>
                <a:gd name="T2" fmla="*/ 59 w 69"/>
                <a:gd name="T3" fmla="*/ 11 h 28"/>
                <a:gd name="T4" fmla="*/ 49 w 69"/>
                <a:gd name="T5" fmla="*/ 5 h 28"/>
                <a:gd name="T6" fmla="*/ 39 w 69"/>
                <a:gd name="T7" fmla="*/ 0 h 28"/>
                <a:gd name="T8" fmla="*/ 29 w 69"/>
                <a:gd name="T9" fmla="*/ 0 h 28"/>
                <a:gd name="T10" fmla="*/ 20 w 69"/>
                <a:gd name="T11" fmla="*/ 5 h 28"/>
                <a:gd name="T12" fmla="*/ 10 w 69"/>
                <a:gd name="T13" fmla="*/ 11 h 28"/>
                <a:gd name="T14" fmla="*/ 10 w 69"/>
                <a:gd name="T15" fmla="*/ 16 h 28"/>
                <a:gd name="T16" fmla="*/ 10 w 69"/>
                <a:gd name="T17" fmla="*/ 28 h 28"/>
                <a:gd name="T18" fmla="*/ 0 w 69"/>
                <a:gd name="T19" fmla="*/ 28 h 28"/>
                <a:gd name="T20" fmla="*/ 0 w 69"/>
                <a:gd name="T21" fmla="*/ 11 h 28"/>
                <a:gd name="T22" fmla="*/ 10 w 69"/>
                <a:gd name="T23" fmla="*/ 5 h 28"/>
                <a:gd name="T24" fmla="*/ 10 w 69"/>
                <a:gd name="T25" fmla="*/ 0 h 28"/>
                <a:gd name="T26" fmla="*/ 20 w 69"/>
                <a:gd name="T27" fmla="*/ 0 h 28"/>
                <a:gd name="T28" fmla="*/ 29 w 69"/>
                <a:gd name="T29" fmla="*/ 0 h 28"/>
                <a:gd name="T30" fmla="*/ 39 w 69"/>
                <a:gd name="T31" fmla="*/ 0 h 28"/>
                <a:gd name="T32" fmla="*/ 59 w 69"/>
                <a:gd name="T33" fmla="*/ 5 h 28"/>
                <a:gd name="T34" fmla="*/ 69 w 69"/>
                <a:gd name="T35" fmla="*/ 11 h 28"/>
                <a:gd name="T36" fmla="*/ 69 w 69"/>
                <a:gd name="T37" fmla="*/ 11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28"/>
                <a:gd name="T59" fmla="*/ 69 w 69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28">
                  <a:moveTo>
                    <a:pt x="69" y="11"/>
                  </a:moveTo>
                  <a:lnTo>
                    <a:pt x="59" y="11"/>
                  </a:lnTo>
                  <a:lnTo>
                    <a:pt x="49" y="5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0" y="5"/>
                  </a:lnTo>
                  <a:lnTo>
                    <a:pt x="10" y="11"/>
                  </a:lnTo>
                  <a:lnTo>
                    <a:pt x="10" y="16"/>
                  </a:lnTo>
                  <a:lnTo>
                    <a:pt x="10" y="28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9" y="5"/>
                  </a:lnTo>
                  <a:lnTo>
                    <a:pt x="6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5087" y="415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4701" y="4061"/>
              <a:ext cx="386" cy="124"/>
            </a:xfrm>
            <a:custGeom>
              <a:avLst/>
              <a:gdLst>
                <a:gd name="T0" fmla="*/ 0 w 386"/>
                <a:gd name="T1" fmla="*/ 0 h 124"/>
                <a:gd name="T2" fmla="*/ 0 w 386"/>
                <a:gd name="T3" fmla="*/ 0 h 124"/>
                <a:gd name="T4" fmla="*/ 20 w 386"/>
                <a:gd name="T5" fmla="*/ 16 h 124"/>
                <a:gd name="T6" fmla="*/ 30 w 386"/>
                <a:gd name="T7" fmla="*/ 28 h 124"/>
                <a:gd name="T8" fmla="*/ 59 w 386"/>
                <a:gd name="T9" fmla="*/ 45 h 124"/>
                <a:gd name="T10" fmla="*/ 79 w 386"/>
                <a:gd name="T11" fmla="*/ 56 h 124"/>
                <a:gd name="T12" fmla="*/ 109 w 386"/>
                <a:gd name="T13" fmla="*/ 67 h 124"/>
                <a:gd name="T14" fmla="*/ 139 w 386"/>
                <a:gd name="T15" fmla="*/ 79 h 124"/>
                <a:gd name="T16" fmla="*/ 168 w 386"/>
                <a:gd name="T17" fmla="*/ 90 h 124"/>
                <a:gd name="T18" fmla="*/ 188 w 386"/>
                <a:gd name="T19" fmla="*/ 101 h 124"/>
                <a:gd name="T20" fmla="*/ 218 w 386"/>
                <a:gd name="T21" fmla="*/ 112 h 124"/>
                <a:gd name="T22" fmla="*/ 247 w 386"/>
                <a:gd name="T23" fmla="*/ 118 h 124"/>
                <a:gd name="T24" fmla="*/ 267 w 386"/>
                <a:gd name="T25" fmla="*/ 118 h 124"/>
                <a:gd name="T26" fmla="*/ 287 w 386"/>
                <a:gd name="T27" fmla="*/ 124 h 124"/>
                <a:gd name="T28" fmla="*/ 307 w 386"/>
                <a:gd name="T29" fmla="*/ 118 h 124"/>
                <a:gd name="T30" fmla="*/ 317 w 386"/>
                <a:gd name="T31" fmla="*/ 118 h 124"/>
                <a:gd name="T32" fmla="*/ 317 w 386"/>
                <a:gd name="T33" fmla="*/ 107 h 124"/>
                <a:gd name="T34" fmla="*/ 317 w 386"/>
                <a:gd name="T35" fmla="*/ 101 h 124"/>
                <a:gd name="T36" fmla="*/ 317 w 386"/>
                <a:gd name="T37" fmla="*/ 101 h 124"/>
                <a:gd name="T38" fmla="*/ 317 w 386"/>
                <a:gd name="T39" fmla="*/ 90 h 124"/>
                <a:gd name="T40" fmla="*/ 327 w 386"/>
                <a:gd name="T41" fmla="*/ 79 h 124"/>
                <a:gd name="T42" fmla="*/ 327 w 386"/>
                <a:gd name="T43" fmla="*/ 79 h 124"/>
                <a:gd name="T44" fmla="*/ 337 w 386"/>
                <a:gd name="T45" fmla="*/ 79 h 124"/>
                <a:gd name="T46" fmla="*/ 346 w 386"/>
                <a:gd name="T47" fmla="*/ 79 h 124"/>
                <a:gd name="T48" fmla="*/ 366 w 386"/>
                <a:gd name="T49" fmla="*/ 79 h 124"/>
                <a:gd name="T50" fmla="*/ 376 w 386"/>
                <a:gd name="T51" fmla="*/ 84 h 124"/>
                <a:gd name="T52" fmla="*/ 386 w 386"/>
                <a:gd name="T53" fmla="*/ 90 h 124"/>
                <a:gd name="T54" fmla="*/ 0 w 386"/>
                <a:gd name="T55" fmla="*/ 0 h 1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86"/>
                <a:gd name="T85" fmla="*/ 0 h 124"/>
                <a:gd name="T86" fmla="*/ 386 w 386"/>
                <a:gd name="T87" fmla="*/ 124 h 1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86" h="124">
                  <a:moveTo>
                    <a:pt x="0" y="0"/>
                  </a:moveTo>
                  <a:lnTo>
                    <a:pt x="0" y="0"/>
                  </a:lnTo>
                  <a:lnTo>
                    <a:pt x="20" y="16"/>
                  </a:lnTo>
                  <a:lnTo>
                    <a:pt x="30" y="28"/>
                  </a:lnTo>
                  <a:lnTo>
                    <a:pt x="59" y="45"/>
                  </a:lnTo>
                  <a:lnTo>
                    <a:pt x="79" y="56"/>
                  </a:lnTo>
                  <a:lnTo>
                    <a:pt x="109" y="67"/>
                  </a:lnTo>
                  <a:lnTo>
                    <a:pt x="139" y="79"/>
                  </a:lnTo>
                  <a:lnTo>
                    <a:pt x="168" y="90"/>
                  </a:lnTo>
                  <a:lnTo>
                    <a:pt x="188" y="101"/>
                  </a:lnTo>
                  <a:lnTo>
                    <a:pt x="218" y="112"/>
                  </a:lnTo>
                  <a:lnTo>
                    <a:pt x="247" y="118"/>
                  </a:lnTo>
                  <a:lnTo>
                    <a:pt x="267" y="118"/>
                  </a:lnTo>
                  <a:lnTo>
                    <a:pt x="287" y="124"/>
                  </a:lnTo>
                  <a:lnTo>
                    <a:pt x="307" y="118"/>
                  </a:lnTo>
                  <a:lnTo>
                    <a:pt x="317" y="118"/>
                  </a:lnTo>
                  <a:lnTo>
                    <a:pt x="317" y="107"/>
                  </a:lnTo>
                  <a:lnTo>
                    <a:pt x="317" y="101"/>
                  </a:lnTo>
                  <a:lnTo>
                    <a:pt x="317" y="90"/>
                  </a:lnTo>
                  <a:lnTo>
                    <a:pt x="327" y="79"/>
                  </a:lnTo>
                  <a:lnTo>
                    <a:pt x="337" y="79"/>
                  </a:lnTo>
                  <a:lnTo>
                    <a:pt x="346" y="79"/>
                  </a:lnTo>
                  <a:lnTo>
                    <a:pt x="366" y="79"/>
                  </a:lnTo>
                  <a:lnTo>
                    <a:pt x="376" y="84"/>
                  </a:lnTo>
                  <a:lnTo>
                    <a:pt x="386" y="9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1257" y="3970"/>
              <a:ext cx="49" cy="17"/>
            </a:xfrm>
            <a:custGeom>
              <a:avLst/>
              <a:gdLst>
                <a:gd name="T0" fmla="*/ 49 w 49"/>
                <a:gd name="T1" fmla="*/ 6 h 17"/>
                <a:gd name="T2" fmla="*/ 49 w 49"/>
                <a:gd name="T3" fmla="*/ 6 h 17"/>
                <a:gd name="T4" fmla="*/ 49 w 49"/>
                <a:gd name="T5" fmla="*/ 0 h 17"/>
                <a:gd name="T6" fmla="*/ 39 w 49"/>
                <a:gd name="T7" fmla="*/ 0 h 17"/>
                <a:gd name="T8" fmla="*/ 39 w 49"/>
                <a:gd name="T9" fmla="*/ 0 h 17"/>
                <a:gd name="T10" fmla="*/ 30 w 49"/>
                <a:gd name="T11" fmla="*/ 0 h 17"/>
                <a:gd name="T12" fmla="*/ 30 w 49"/>
                <a:gd name="T13" fmla="*/ 6 h 17"/>
                <a:gd name="T14" fmla="*/ 20 w 49"/>
                <a:gd name="T15" fmla="*/ 6 h 17"/>
                <a:gd name="T16" fmla="*/ 10 w 49"/>
                <a:gd name="T17" fmla="*/ 17 h 17"/>
                <a:gd name="T18" fmla="*/ 0 w 49"/>
                <a:gd name="T19" fmla="*/ 17 h 17"/>
                <a:gd name="T20" fmla="*/ 10 w 49"/>
                <a:gd name="T21" fmla="*/ 17 h 17"/>
                <a:gd name="T22" fmla="*/ 20 w 49"/>
                <a:gd name="T23" fmla="*/ 12 h 17"/>
                <a:gd name="T24" fmla="*/ 20 w 49"/>
                <a:gd name="T25" fmla="*/ 12 h 17"/>
                <a:gd name="T26" fmla="*/ 20 w 49"/>
                <a:gd name="T27" fmla="*/ 6 h 17"/>
                <a:gd name="T28" fmla="*/ 30 w 49"/>
                <a:gd name="T29" fmla="*/ 6 h 17"/>
                <a:gd name="T30" fmla="*/ 30 w 49"/>
                <a:gd name="T31" fmla="*/ 6 h 17"/>
                <a:gd name="T32" fmla="*/ 39 w 49"/>
                <a:gd name="T33" fmla="*/ 6 h 17"/>
                <a:gd name="T34" fmla="*/ 39 w 49"/>
                <a:gd name="T35" fmla="*/ 6 h 17"/>
                <a:gd name="T36" fmla="*/ 39 w 49"/>
                <a:gd name="T37" fmla="*/ 12 h 17"/>
                <a:gd name="T38" fmla="*/ 39 w 49"/>
                <a:gd name="T39" fmla="*/ 12 h 17"/>
                <a:gd name="T40" fmla="*/ 49 w 49"/>
                <a:gd name="T41" fmla="*/ 6 h 17"/>
                <a:gd name="T42" fmla="*/ 49 w 49"/>
                <a:gd name="T43" fmla="*/ 6 h 17"/>
                <a:gd name="T44" fmla="*/ 49 w 49"/>
                <a:gd name="T45" fmla="*/ 6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17"/>
                <a:gd name="T71" fmla="*/ 49 w 49"/>
                <a:gd name="T72" fmla="*/ 17 h 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17">
                  <a:moveTo>
                    <a:pt x="49" y="6"/>
                  </a:moveTo>
                  <a:lnTo>
                    <a:pt x="49" y="6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10" y="17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9" y="6"/>
                  </a:lnTo>
                  <a:lnTo>
                    <a:pt x="39" y="12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792" y="3976"/>
              <a:ext cx="514" cy="226"/>
            </a:xfrm>
            <a:custGeom>
              <a:avLst/>
              <a:gdLst>
                <a:gd name="T0" fmla="*/ 10 w 514"/>
                <a:gd name="T1" fmla="*/ 197 h 226"/>
                <a:gd name="T2" fmla="*/ 10 w 514"/>
                <a:gd name="T3" fmla="*/ 214 h 226"/>
                <a:gd name="T4" fmla="*/ 10 w 514"/>
                <a:gd name="T5" fmla="*/ 220 h 226"/>
                <a:gd name="T6" fmla="*/ 29 w 514"/>
                <a:gd name="T7" fmla="*/ 226 h 226"/>
                <a:gd name="T8" fmla="*/ 59 w 514"/>
                <a:gd name="T9" fmla="*/ 226 h 226"/>
                <a:gd name="T10" fmla="*/ 89 w 514"/>
                <a:gd name="T11" fmla="*/ 220 h 226"/>
                <a:gd name="T12" fmla="*/ 128 w 514"/>
                <a:gd name="T13" fmla="*/ 214 h 226"/>
                <a:gd name="T14" fmla="*/ 178 w 514"/>
                <a:gd name="T15" fmla="*/ 197 h 226"/>
                <a:gd name="T16" fmla="*/ 217 w 514"/>
                <a:gd name="T17" fmla="*/ 186 h 226"/>
                <a:gd name="T18" fmla="*/ 267 w 514"/>
                <a:gd name="T19" fmla="*/ 164 h 226"/>
                <a:gd name="T20" fmla="*/ 307 w 514"/>
                <a:gd name="T21" fmla="*/ 147 h 226"/>
                <a:gd name="T22" fmla="*/ 356 w 514"/>
                <a:gd name="T23" fmla="*/ 124 h 226"/>
                <a:gd name="T24" fmla="*/ 396 w 514"/>
                <a:gd name="T25" fmla="*/ 96 h 226"/>
                <a:gd name="T26" fmla="*/ 435 w 514"/>
                <a:gd name="T27" fmla="*/ 73 h 226"/>
                <a:gd name="T28" fmla="*/ 475 w 514"/>
                <a:gd name="T29" fmla="*/ 45 h 226"/>
                <a:gd name="T30" fmla="*/ 495 w 514"/>
                <a:gd name="T31" fmla="*/ 23 h 226"/>
                <a:gd name="T32" fmla="*/ 514 w 514"/>
                <a:gd name="T33" fmla="*/ 0 h 226"/>
                <a:gd name="T34" fmla="*/ 495 w 514"/>
                <a:gd name="T35" fmla="*/ 17 h 226"/>
                <a:gd name="T36" fmla="*/ 475 w 514"/>
                <a:gd name="T37" fmla="*/ 39 h 226"/>
                <a:gd name="T38" fmla="*/ 445 w 514"/>
                <a:gd name="T39" fmla="*/ 62 h 226"/>
                <a:gd name="T40" fmla="*/ 415 w 514"/>
                <a:gd name="T41" fmla="*/ 85 h 226"/>
                <a:gd name="T42" fmla="*/ 376 w 514"/>
                <a:gd name="T43" fmla="*/ 107 h 226"/>
                <a:gd name="T44" fmla="*/ 336 w 514"/>
                <a:gd name="T45" fmla="*/ 130 h 226"/>
                <a:gd name="T46" fmla="*/ 297 w 514"/>
                <a:gd name="T47" fmla="*/ 152 h 226"/>
                <a:gd name="T48" fmla="*/ 247 w 514"/>
                <a:gd name="T49" fmla="*/ 169 h 226"/>
                <a:gd name="T50" fmla="*/ 208 w 514"/>
                <a:gd name="T51" fmla="*/ 186 h 226"/>
                <a:gd name="T52" fmla="*/ 158 w 514"/>
                <a:gd name="T53" fmla="*/ 203 h 226"/>
                <a:gd name="T54" fmla="*/ 119 w 514"/>
                <a:gd name="T55" fmla="*/ 214 h 226"/>
                <a:gd name="T56" fmla="*/ 89 w 514"/>
                <a:gd name="T57" fmla="*/ 220 h 226"/>
                <a:gd name="T58" fmla="*/ 49 w 514"/>
                <a:gd name="T59" fmla="*/ 220 h 226"/>
                <a:gd name="T60" fmla="*/ 29 w 514"/>
                <a:gd name="T61" fmla="*/ 220 h 226"/>
                <a:gd name="T62" fmla="*/ 20 w 514"/>
                <a:gd name="T63" fmla="*/ 214 h 226"/>
                <a:gd name="T64" fmla="*/ 10 w 514"/>
                <a:gd name="T65" fmla="*/ 203 h 226"/>
                <a:gd name="T66" fmla="*/ 10 w 514"/>
                <a:gd name="T67" fmla="*/ 192 h 226"/>
                <a:gd name="T68" fmla="*/ 10 w 514"/>
                <a:gd name="T69" fmla="*/ 192 h 226"/>
                <a:gd name="T70" fmla="*/ 10 w 514"/>
                <a:gd name="T71" fmla="*/ 197 h 2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4"/>
                <a:gd name="T109" fmla="*/ 0 h 226"/>
                <a:gd name="T110" fmla="*/ 514 w 514"/>
                <a:gd name="T111" fmla="*/ 226 h 2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4" h="226">
                  <a:moveTo>
                    <a:pt x="10" y="197"/>
                  </a:moveTo>
                  <a:lnTo>
                    <a:pt x="10" y="197"/>
                  </a:lnTo>
                  <a:lnTo>
                    <a:pt x="0" y="209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20" y="226"/>
                  </a:lnTo>
                  <a:lnTo>
                    <a:pt x="29" y="226"/>
                  </a:lnTo>
                  <a:lnTo>
                    <a:pt x="49" y="226"/>
                  </a:lnTo>
                  <a:lnTo>
                    <a:pt x="59" y="226"/>
                  </a:lnTo>
                  <a:lnTo>
                    <a:pt x="79" y="226"/>
                  </a:lnTo>
                  <a:lnTo>
                    <a:pt x="89" y="220"/>
                  </a:lnTo>
                  <a:lnTo>
                    <a:pt x="109" y="214"/>
                  </a:lnTo>
                  <a:lnTo>
                    <a:pt x="128" y="214"/>
                  </a:lnTo>
                  <a:lnTo>
                    <a:pt x="148" y="209"/>
                  </a:lnTo>
                  <a:lnTo>
                    <a:pt x="178" y="197"/>
                  </a:lnTo>
                  <a:lnTo>
                    <a:pt x="198" y="192"/>
                  </a:lnTo>
                  <a:lnTo>
                    <a:pt x="217" y="186"/>
                  </a:lnTo>
                  <a:lnTo>
                    <a:pt x="237" y="175"/>
                  </a:lnTo>
                  <a:lnTo>
                    <a:pt x="267" y="164"/>
                  </a:lnTo>
                  <a:lnTo>
                    <a:pt x="287" y="158"/>
                  </a:lnTo>
                  <a:lnTo>
                    <a:pt x="307" y="147"/>
                  </a:lnTo>
                  <a:lnTo>
                    <a:pt x="336" y="135"/>
                  </a:lnTo>
                  <a:lnTo>
                    <a:pt x="356" y="124"/>
                  </a:lnTo>
                  <a:lnTo>
                    <a:pt x="376" y="113"/>
                  </a:lnTo>
                  <a:lnTo>
                    <a:pt x="396" y="96"/>
                  </a:lnTo>
                  <a:lnTo>
                    <a:pt x="415" y="85"/>
                  </a:lnTo>
                  <a:lnTo>
                    <a:pt x="435" y="73"/>
                  </a:lnTo>
                  <a:lnTo>
                    <a:pt x="455" y="62"/>
                  </a:lnTo>
                  <a:lnTo>
                    <a:pt x="475" y="45"/>
                  </a:lnTo>
                  <a:lnTo>
                    <a:pt x="485" y="34"/>
                  </a:lnTo>
                  <a:lnTo>
                    <a:pt x="495" y="23"/>
                  </a:lnTo>
                  <a:lnTo>
                    <a:pt x="504" y="11"/>
                  </a:lnTo>
                  <a:lnTo>
                    <a:pt x="514" y="0"/>
                  </a:lnTo>
                  <a:lnTo>
                    <a:pt x="504" y="6"/>
                  </a:lnTo>
                  <a:lnTo>
                    <a:pt x="495" y="17"/>
                  </a:lnTo>
                  <a:lnTo>
                    <a:pt x="485" y="28"/>
                  </a:lnTo>
                  <a:lnTo>
                    <a:pt x="475" y="39"/>
                  </a:lnTo>
                  <a:lnTo>
                    <a:pt x="465" y="51"/>
                  </a:lnTo>
                  <a:lnTo>
                    <a:pt x="445" y="62"/>
                  </a:lnTo>
                  <a:lnTo>
                    <a:pt x="435" y="73"/>
                  </a:lnTo>
                  <a:lnTo>
                    <a:pt x="415" y="85"/>
                  </a:lnTo>
                  <a:lnTo>
                    <a:pt x="396" y="96"/>
                  </a:lnTo>
                  <a:lnTo>
                    <a:pt x="376" y="107"/>
                  </a:lnTo>
                  <a:lnTo>
                    <a:pt x="356" y="118"/>
                  </a:lnTo>
                  <a:lnTo>
                    <a:pt x="336" y="130"/>
                  </a:lnTo>
                  <a:lnTo>
                    <a:pt x="316" y="141"/>
                  </a:lnTo>
                  <a:lnTo>
                    <a:pt x="297" y="152"/>
                  </a:lnTo>
                  <a:lnTo>
                    <a:pt x="267" y="164"/>
                  </a:lnTo>
                  <a:lnTo>
                    <a:pt x="247" y="169"/>
                  </a:lnTo>
                  <a:lnTo>
                    <a:pt x="227" y="180"/>
                  </a:lnTo>
                  <a:lnTo>
                    <a:pt x="208" y="186"/>
                  </a:lnTo>
                  <a:lnTo>
                    <a:pt x="178" y="197"/>
                  </a:lnTo>
                  <a:lnTo>
                    <a:pt x="158" y="203"/>
                  </a:lnTo>
                  <a:lnTo>
                    <a:pt x="138" y="209"/>
                  </a:lnTo>
                  <a:lnTo>
                    <a:pt x="119" y="214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69" y="220"/>
                  </a:lnTo>
                  <a:lnTo>
                    <a:pt x="49" y="220"/>
                  </a:lnTo>
                  <a:lnTo>
                    <a:pt x="39" y="220"/>
                  </a:lnTo>
                  <a:lnTo>
                    <a:pt x="29" y="220"/>
                  </a:lnTo>
                  <a:lnTo>
                    <a:pt x="20" y="220"/>
                  </a:lnTo>
                  <a:lnTo>
                    <a:pt x="20" y="214"/>
                  </a:lnTo>
                  <a:lnTo>
                    <a:pt x="10" y="209"/>
                  </a:lnTo>
                  <a:lnTo>
                    <a:pt x="10" y="203"/>
                  </a:lnTo>
                  <a:lnTo>
                    <a:pt x="10" y="192"/>
                  </a:lnTo>
                  <a:lnTo>
                    <a:pt x="10" y="19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732" y="4140"/>
              <a:ext cx="70" cy="33"/>
            </a:xfrm>
            <a:custGeom>
              <a:avLst/>
              <a:gdLst>
                <a:gd name="T0" fmla="*/ 0 w 70"/>
                <a:gd name="T1" fmla="*/ 11 h 33"/>
                <a:gd name="T2" fmla="*/ 10 w 70"/>
                <a:gd name="T3" fmla="*/ 11 h 33"/>
                <a:gd name="T4" fmla="*/ 20 w 70"/>
                <a:gd name="T5" fmla="*/ 5 h 33"/>
                <a:gd name="T6" fmla="*/ 30 w 70"/>
                <a:gd name="T7" fmla="*/ 0 h 33"/>
                <a:gd name="T8" fmla="*/ 40 w 70"/>
                <a:gd name="T9" fmla="*/ 0 h 33"/>
                <a:gd name="T10" fmla="*/ 50 w 70"/>
                <a:gd name="T11" fmla="*/ 5 h 33"/>
                <a:gd name="T12" fmla="*/ 60 w 70"/>
                <a:gd name="T13" fmla="*/ 11 h 33"/>
                <a:gd name="T14" fmla="*/ 70 w 70"/>
                <a:gd name="T15" fmla="*/ 16 h 33"/>
                <a:gd name="T16" fmla="*/ 70 w 70"/>
                <a:gd name="T17" fmla="*/ 33 h 33"/>
                <a:gd name="T18" fmla="*/ 70 w 70"/>
                <a:gd name="T19" fmla="*/ 28 h 33"/>
                <a:gd name="T20" fmla="*/ 70 w 70"/>
                <a:gd name="T21" fmla="*/ 16 h 33"/>
                <a:gd name="T22" fmla="*/ 70 w 70"/>
                <a:gd name="T23" fmla="*/ 5 h 33"/>
                <a:gd name="T24" fmla="*/ 60 w 70"/>
                <a:gd name="T25" fmla="*/ 0 h 33"/>
                <a:gd name="T26" fmla="*/ 50 w 70"/>
                <a:gd name="T27" fmla="*/ 0 h 33"/>
                <a:gd name="T28" fmla="*/ 40 w 70"/>
                <a:gd name="T29" fmla="*/ 0 h 33"/>
                <a:gd name="T30" fmla="*/ 30 w 70"/>
                <a:gd name="T31" fmla="*/ 0 h 33"/>
                <a:gd name="T32" fmla="*/ 10 w 70"/>
                <a:gd name="T33" fmla="*/ 5 h 33"/>
                <a:gd name="T34" fmla="*/ 0 w 70"/>
                <a:gd name="T35" fmla="*/ 11 h 33"/>
                <a:gd name="T36" fmla="*/ 0 w 70"/>
                <a:gd name="T37" fmla="*/ 11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33"/>
                <a:gd name="T59" fmla="*/ 70 w 70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33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70" y="16"/>
                  </a:lnTo>
                  <a:lnTo>
                    <a:pt x="70" y="33"/>
                  </a:lnTo>
                  <a:lnTo>
                    <a:pt x="70" y="28"/>
                  </a:lnTo>
                  <a:lnTo>
                    <a:pt x="70" y="16"/>
                  </a:lnTo>
                  <a:lnTo>
                    <a:pt x="7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0"/>
            <p:cNvSpPr>
              <a:spLocks/>
            </p:cNvSpPr>
            <p:nvPr/>
          </p:nvSpPr>
          <p:spPr bwMode="auto">
            <a:xfrm>
              <a:off x="1188" y="4021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0 w 10"/>
                <a:gd name="T5" fmla="*/ 6 h 6"/>
                <a:gd name="T6" fmla="*/ 0 w 10"/>
                <a:gd name="T7" fmla="*/ 6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1188" y="4015"/>
              <a:ext cx="29" cy="12"/>
            </a:xfrm>
            <a:custGeom>
              <a:avLst/>
              <a:gdLst>
                <a:gd name="T0" fmla="*/ 29 w 29"/>
                <a:gd name="T1" fmla="*/ 6 h 12"/>
                <a:gd name="T2" fmla="*/ 29 w 29"/>
                <a:gd name="T3" fmla="*/ 6 h 12"/>
                <a:gd name="T4" fmla="*/ 29 w 29"/>
                <a:gd name="T5" fmla="*/ 6 h 12"/>
                <a:gd name="T6" fmla="*/ 19 w 29"/>
                <a:gd name="T7" fmla="*/ 0 h 12"/>
                <a:gd name="T8" fmla="*/ 19 w 29"/>
                <a:gd name="T9" fmla="*/ 6 h 12"/>
                <a:gd name="T10" fmla="*/ 10 w 29"/>
                <a:gd name="T11" fmla="*/ 6 h 12"/>
                <a:gd name="T12" fmla="*/ 0 w 29"/>
                <a:gd name="T13" fmla="*/ 12 h 12"/>
                <a:gd name="T14" fmla="*/ 10 w 29"/>
                <a:gd name="T15" fmla="*/ 6 h 12"/>
                <a:gd name="T16" fmla="*/ 19 w 29"/>
                <a:gd name="T17" fmla="*/ 6 h 12"/>
                <a:gd name="T18" fmla="*/ 19 w 29"/>
                <a:gd name="T19" fmla="*/ 6 h 12"/>
                <a:gd name="T20" fmla="*/ 19 w 29"/>
                <a:gd name="T21" fmla="*/ 6 h 12"/>
                <a:gd name="T22" fmla="*/ 19 w 29"/>
                <a:gd name="T23" fmla="*/ 6 h 12"/>
                <a:gd name="T24" fmla="*/ 29 w 29"/>
                <a:gd name="T25" fmla="*/ 6 h 12"/>
                <a:gd name="T26" fmla="*/ 29 w 29"/>
                <a:gd name="T27" fmla="*/ 6 h 12"/>
                <a:gd name="T28" fmla="*/ 29 w 29"/>
                <a:gd name="T29" fmla="*/ 6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"/>
                <a:gd name="T46" fmla="*/ 0 h 12"/>
                <a:gd name="T47" fmla="*/ 29 w 29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" h="12">
                  <a:moveTo>
                    <a:pt x="29" y="6"/>
                  </a:moveTo>
                  <a:lnTo>
                    <a:pt x="29" y="6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10" y="6"/>
                  </a:lnTo>
                  <a:lnTo>
                    <a:pt x="0" y="12"/>
                  </a:lnTo>
                  <a:lnTo>
                    <a:pt x="10" y="6"/>
                  </a:lnTo>
                  <a:lnTo>
                    <a:pt x="1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792" y="4021"/>
              <a:ext cx="425" cy="175"/>
            </a:xfrm>
            <a:custGeom>
              <a:avLst/>
              <a:gdLst>
                <a:gd name="T0" fmla="*/ 0 w 425"/>
                <a:gd name="T1" fmla="*/ 147 h 175"/>
                <a:gd name="T2" fmla="*/ 0 w 425"/>
                <a:gd name="T3" fmla="*/ 164 h 175"/>
                <a:gd name="T4" fmla="*/ 10 w 425"/>
                <a:gd name="T5" fmla="*/ 169 h 175"/>
                <a:gd name="T6" fmla="*/ 29 w 425"/>
                <a:gd name="T7" fmla="*/ 175 h 175"/>
                <a:gd name="T8" fmla="*/ 49 w 425"/>
                <a:gd name="T9" fmla="*/ 175 h 175"/>
                <a:gd name="T10" fmla="*/ 79 w 425"/>
                <a:gd name="T11" fmla="*/ 169 h 175"/>
                <a:gd name="T12" fmla="*/ 109 w 425"/>
                <a:gd name="T13" fmla="*/ 158 h 175"/>
                <a:gd name="T14" fmla="*/ 138 w 425"/>
                <a:gd name="T15" fmla="*/ 152 h 175"/>
                <a:gd name="T16" fmla="*/ 178 w 425"/>
                <a:gd name="T17" fmla="*/ 135 h 175"/>
                <a:gd name="T18" fmla="*/ 217 w 425"/>
                <a:gd name="T19" fmla="*/ 124 h 175"/>
                <a:gd name="T20" fmla="*/ 257 w 425"/>
                <a:gd name="T21" fmla="*/ 107 h 175"/>
                <a:gd name="T22" fmla="*/ 297 w 425"/>
                <a:gd name="T23" fmla="*/ 90 h 175"/>
                <a:gd name="T24" fmla="*/ 326 w 425"/>
                <a:gd name="T25" fmla="*/ 68 h 175"/>
                <a:gd name="T26" fmla="*/ 366 w 425"/>
                <a:gd name="T27" fmla="*/ 51 h 175"/>
                <a:gd name="T28" fmla="*/ 386 w 425"/>
                <a:gd name="T29" fmla="*/ 34 h 175"/>
                <a:gd name="T30" fmla="*/ 406 w 425"/>
                <a:gd name="T31" fmla="*/ 17 h 175"/>
                <a:gd name="T32" fmla="*/ 425 w 425"/>
                <a:gd name="T33" fmla="*/ 0 h 175"/>
                <a:gd name="T34" fmla="*/ 415 w 425"/>
                <a:gd name="T35" fmla="*/ 11 h 175"/>
                <a:gd name="T36" fmla="*/ 396 w 425"/>
                <a:gd name="T37" fmla="*/ 28 h 175"/>
                <a:gd name="T38" fmla="*/ 376 w 425"/>
                <a:gd name="T39" fmla="*/ 45 h 175"/>
                <a:gd name="T40" fmla="*/ 346 w 425"/>
                <a:gd name="T41" fmla="*/ 62 h 175"/>
                <a:gd name="T42" fmla="*/ 316 w 425"/>
                <a:gd name="T43" fmla="*/ 79 h 175"/>
                <a:gd name="T44" fmla="*/ 277 w 425"/>
                <a:gd name="T45" fmla="*/ 96 h 175"/>
                <a:gd name="T46" fmla="*/ 247 w 425"/>
                <a:gd name="T47" fmla="*/ 113 h 175"/>
                <a:gd name="T48" fmla="*/ 208 w 425"/>
                <a:gd name="T49" fmla="*/ 124 h 175"/>
                <a:gd name="T50" fmla="*/ 168 w 425"/>
                <a:gd name="T51" fmla="*/ 141 h 175"/>
                <a:gd name="T52" fmla="*/ 128 w 425"/>
                <a:gd name="T53" fmla="*/ 152 h 175"/>
                <a:gd name="T54" fmla="*/ 99 w 425"/>
                <a:gd name="T55" fmla="*/ 158 h 175"/>
                <a:gd name="T56" fmla="*/ 69 w 425"/>
                <a:gd name="T57" fmla="*/ 164 h 175"/>
                <a:gd name="T58" fmla="*/ 39 w 425"/>
                <a:gd name="T59" fmla="*/ 169 h 175"/>
                <a:gd name="T60" fmla="*/ 20 w 425"/>
                <a:gd name="T61" fmla="*/ 169 h 175"/>
                <a:gd name="T62" fmla="*/ 10 w 425"/>
                <a:gd name="T63" fmla="*/ 164 h 175"/>
                <a:gd name="T64" fmla="*/ 10 w 425"/>
                <a:gd name="T65" fmla="*/ 152 h 175"/>
                <a:gd name="T66" fmla="*/ 10 w 425"/>
                <a:gd name="T67" fmla="*/ 147 h 175"/>
                <a:gd name="T68" fmla="*/ 10 w 425"/>
                <a:gd name="T69" fmla="*/ 147 h 175"/>
                <a:gd name="T70" fmla="*/ 0 w 425"/>
                <a:gd name="T71" fmla="*/ 147 h 1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5"/>
                <a:gd name="T109" fmla="*/ 0 h 175"/>
                <a:gd name="T110" fmla="*/ 425 w 425"/>
                <a:gd name="T111" fmla="*/ 175 h 1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5" h="175">
                  <a:moveTo>
                    <a:pt x="0" y="147"/>
                  </a:moveTo>
                  <a:lnTo>
                    <a:pt x="0" y="147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10" y="169"/>
                  </a:lnTo>
                  <a:lnTo>
                    <a:pt x="20" y="169"/>
                  </a:lnTo>
                  <a:lnTo>
                    <a:pt x="29" y="175"/>
                  </a:lnTo>
                  <a:lnTo>
                    <a:pt x="39" y="175"/>
                  </a:lnTo>
                  <a:lnTo>
                    <a:pt x="49" y="175"/>
                  </a:lnTo>
                  <a:lnTo>
                    <a:pt x="59" y="169"/>
                  </a:lnTo>
                  <a:lnTo>
                    <a:pt x="79" y="169"/>
                  </a:lnTo>
                  <a:lnTo>
                    <a:pt x="89" y="164"/>
                  </a:lnTo>
                  <a:lnTo>
                    <a:pt x="109" y="158"/>
                  </a:lnTo>
                  <a:lnTo>
                    <a:pt x="128" y="158"/>
                  </a:lnTo>
                  <a:lnTo>
                    <a:pt x="138" y="152"/>
                  </a:lnTo>
                  <a:lnTo>
                    <a:pt x="158" y="141"/>
                  </a:lnTo>
                  <a:lnTo>
                    <a:pt x="178" y="135"/>
                  </a:lnTo>
                  <a:lnTo>
                    <a:pt x="198" y="130"/>
                  </a:lnTo>
                  <a:lnTo>
                    <a:pt x="217" y="124"/>
                  </a:lnTo>
                  <a:lnTo>
                    <a:pt x="237" y="113"/>
                  </a:lnTo>
                  <a:lnTo>
                    <a:pt x="257" y="107"/>
                  </a:lnTo>
                  <a:lnTo>
                    <a:pt x="277" y="96"/>
                  </a:lnTo>
                  <a:lnTo>
                    <a:pt x="297" y="90"/>
                  </a:lnTo>
                  <a:lnTo>
                    <a:pt x="316" y="79"/>
                  </a:lnTo>
                  <a:lnTo>
                    <a:pt x="326" y="68"/>
                  </a:lnTo>
                  <a:lnTo>
                    <a:pt x="346" y="62"/>
                  </a:lnTo>
                  <a:lnTo>
                    <a:pt x="366" y="51"/>
                  </a:lnTo>
                  <a:lnTo>
                    <a:pt x="376" y="40"/>
                  </a:lnTo>
                  <a:lnTo>
                    <a:pt x="386" y="34"/>
                  </a:lnTo>
                  <a:lnTo>
                    <a:pt x="396" y="23"/>
                  </a:lnTo>
                  <a:lnTo>
                    <a:pt x="406" y="17"/>
                  </a:lnTo>
                  <a:lnTo>
                    <a:pt x="415" y="6"/>
                  </a:lnTo>
                  <a:lnTo>
                    <a:pt x="425" y="0"/>
                  </a:lnTo>
                  <a:lnTo>
                    <a:pt x="415" y="0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6" y="28"/>
                  </a:lnTo>
                  <a:lnTo>
                    <a:pt x="386" y="34"/>
                  </a:lnTo>
                  <a:lnTo>
                    <a:pt x="376" y="45"/>
                  </a:lnTo>
                  <a:lnTo>
                    <a:pt x="356" y="51"/>
                  </a:lnTo>
                  <a:lnTo>
                    <a:pt x="346" y="62"/>
                  </a:lnTo>
                  <a:lnTo>
                    <a:pt x="326" y="68"/>
                  </a:lnTo>
                  <a:lnTo>
                    <a:pt x="316" y="79"/>
                  </a:lnTo>
                  <a:lnTo>
                    <a:pt x="297" y="85"/>
                  </a:lnTo>
                  <a:lnTo>
                    <a:pt x="277" y="96"/>
                  </a:lnTo>
                  <a:lnTo>
                    <a:pt x="257" y="102"/>
                  </a:lnTo>
                  <a:lnTo>
                    <a:pt x="247" y="113"/>
                  </a:lnTo>
                  <a:lnTo>
                    <a:pt x="227" y="119"/>
                  </a:lnTo>
                  <a:lnTo>
                    <a:pt x="208" y="124"/>
                  </a:lnTo>
                  <a:lnTo>
                    <a:pt x="188" y="135"/>
                  </a:lnTo>
                  <a:lnTo>
                    <a:pt x="168" y="141"/>
                  </a:lnTo>
                  <a:lnTo>
                    <a:pt x="148" y="147"/>
                  </a:lnTo>
                  <a:lnTo>
                    <a:pt x="128" y="152"/>
                  </a:lnTo>
                  <a:lnTo>
                    <a:pt x="119" y="158"/>
                  </a:lnTo>
                  <a:lnTo>
                    <a:pt x="99" y="158"/>
                  </a:lnTo>
                  <a:lnTo>
                    <a:pt x="79" y="164"/>
                  </a:lnTo>
                  <a:lnTo>
                    <a:pt x="69" y="164"/>
                  </a:lnTo>
                  <a:lnTo>
                    <a:pt x="49" y="169"/>
                  </a:lnTo>
                  <a:lnTo>
                    <a:pt x="39" y="169"/>
                  </a:lnTo>
                  <a:lnTo>
                    <a:pt x="29" y="169"/>
                  </a:lnTo>
                  <a:lnTo>
                    <a:pt x="20" y="169"/>
                  </a:lnTo>
                  <a:lnTo>
                    <a:pt x="20" y="164"/>
                  </a:lnTo>
                  <a:lnTo>
                    <a:pt x="10" y="164"/>
                  </a:lnTo>
                  <a:lnTo>
                    <a:pt x="10" y="158"/>
                  </a:lnTo>
                  <a:lnTo>
                    <a:pt x="10" y="152"/>
                  </a:lnTo>
                  <a:lnTo>
                    <a:pt x="1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732" y="4140"/>
              <a:ext cx="70" cy="28"/>
            </a:xfrm>
            <a:custGeom>
              <a:avLst/>
              <a:gdLst>
                <a:gd name="T0" fmla="*/ 0 w 70"/>
                <a:gd name="T1" fmla="*/ 11 h 28"/>
                <a:gd name="T2" fmla="*/ 10 w 70"/>
                <a:gd name="T3" fmla="*/ 11 h 28"/>
                <a:gd name="T4" fmla="*/ 20 w 70"/>
                <a:gd name="T5" fmla="*/ 5 h 28"/>
                <a:gd name="T6" fmla="*/ 30 w 70"/>
                <a:gd name="T7" fmla="*/ 0 h 28"/>
                <a:gd name="T8" fmla="*/ 40 w 70"/>
                <a:gd name="T9" fmla="*/ 0 h 28"/>
                <a:gd name="T10" fmla="*/ 50 w 70"/>
                <a:gd name="T11" fmla="*/ 5 h 28"/>
                <a:gd name="T12" fmla="*/ 60 w 70"/>
                <a:gd name="T13" fmla="*/ 11 h 28"/>
                <a:gd name="T14" fmla="*/ 60 w 70"/>
                <a:gd name="T15" fmla="*/ 16 h 28"/>
                <a:gd name="T16" fmla="*/ 60 w 70"/>
                <a:gd name="T17" fmla="*/ 28 h 28"/>
                <a:gd name="T18" fmla="*/ 70 w 70"/>
                <a:gd name="T19" fmla="*/ 28 h 28"/>
                <a:gd name="T20" fmla="*/ 70 w 70"/>
                <a:gd name="T21" fmla="*/ 11 h 28"/>
                <a:gd name="T22" fmla="*/ 60 w 70"/>
                <a:gd name="T23" fmla="*/ 5 h 28"/>
                <a:gd name="T24" fmla="*/ 60 w 70"/>
                <a:gd name="T25" fmla="*/ 0 h 28"/>
                <a:gd name="T26" fmla="*/ 50 w 70"/>
                <a:gd name="T27" fmla="*/ 0 h 28"/>
                <a:gd name="T28" fmla="*/ 40 w 70"/>
                <a:gd name="T29" fmla="*/ 0 h 28"/>
                <a:gd name="T30" fmla="*/ 30 w 70"/>
                <a:gd name="T31" fmla="*/ 0 h 28"/>
                <a:gd name="T32" fmla="*/ 10 w 70"/>
                <a:gd name="T33" fmla="*/ 5 h 28"/>
                <a:gd name="T34" fmla="*/ 0 w 70"/>
                <a:gd name="T35" fmla="*/ 11 h 28"/>
                <a:gd name="T36" fmla="*/ 0 w 70"/>
                <a:gd name="T37" fmla="*/ 11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28"/>
                <a:gd name="T59" fmla="*/ 70 w 70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28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60" y="16"/>
                  </a:lnTo>
                  <a:lnTo>
                    <a:pt x="60" y="28"/>
                  </a:lnTo>
                  <a:lnTo>
                    <a:pt x="70" y="28"/>
                  </a:lnTo>
                  <a:lnTo>
                    <a:pt x="7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4"/>
            <p:cNvSpPr>
              <a:spLocks/>
            </p:cNvSpPr>
            <p:nvPr/>
          </p:nvSpPr>
          <p:spPr bwMode="auto">
            <a:xfrm>
              <a:off x="732" y="415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auto">
            <a:xfrm>
              <a:off x="732" y="4061"/>
              <a:ext cx="386" cy="124"/>
            </a:xfrm>
            <a:custGeom>
              <a:avLst/>
              <a:gdLst>
                <a:gd name="T0" fmla="*/ 386 w 386"/>
                <a:gd name="T1" fmla="*/ 0 h 124"/>
                <a:gd name="T2" fmla="*/ 386 w 386"/>
                <a:gd name="T3" fmla="*/ 0 h 124"/>
                <a:gd name="T4" fmla="*/ 367 w 386"/>
                <a:gd name="T5" fmla="*/ 16 h 124"/>
                <a:gd name="T6" fmla="*/ 357 w 386"/>
                <a:gd name="T7" fmla="*/ 28 h 124"/>
                <a:gd name="T8" fmla="*/ 327 w 386"/>
                <a:gd name="T9" fmla="*/ 45 h 124"/>
                <a:gd name="T10" fmla="*/ 307 w 386"/>
                <a:gd name="T11" fmla="*/ 56 h 124"/>
                <a:gd name="T12" fmla="*/ 277 w 386"/>
                <a:gd name="T13" fmla="*/ 67 h 124"/>
                <a:gd name="T14" fmla="*/ 248 w 386"/>
                <a:gd name="T15" fmla="*/ 79 h 124"/>
                <a:gd name="T16" fmla="*/ 228 w 386"/>
                <a:gd name="T17" fmla="*/ 90 h 124"/>
                <a:gd name="T18" fmla="*/ 198 w 386"/>
                <a:gd name="T19" fmla="*/ 101 h 124"/>
                <a:gd name="T20" fmla="*/ 169 w 386"/>
                <a:gd name="T21" fmla="*/ 112 h 124"/>
                <a:gd name="T22" fmla="*/ 139 w 386"/>
                <a:gd name="T23" fmla="*/ 118 h 124"/>
                <a:gd name="T24" fmla="*/ 119 w 386"/>
                <a:gd name="T25" fmla="*/ 118 h 124"/>
                <a:gd name="T26" fmla="*/ 99 w 386"/>
                <a:gd name="T27" fmla="*/ 124 h 124"/>
                <a:gd name="T28" fmla="*/ 80 w 386"/>
                <a:gd name="T29" fmla="*/ 118 h 124"/>
                <a:gd name="T30" fmla="*/ 70 w 386"/>
                <a:gd name="T31" fmla="*/ 118 h 124"/>
                <a:gd name="T32" fmla="*/ 70 w 386"/>
                <a:gd name="T33" fmla="*/ 107 h 124"/>
                <a:gd name="T34" fmla="*/ 70 w 386"/>
                <a:gd name="T35" fmla="*/ 101 h 124"/>
                <a:gd name="T36" fmla="*/ 70 w 386"/>
                <a:gd name="T37" fmla="*/ 101 h 124"/>
                <a:gd name="T38" fmla="*/ 70 w 386"/>
                <a:gd name="T39" fmla="*/ 90 h 124"/>
                <a:gd name="T40" fmla="*/ 60 w 386"/>
                <a:gd name="T41" fmla="*/ 79 h 124"/>
                <a:gd name="T42" fmla="*/ 60 w 386"/>
                <a:gd name="T43" fmla="*/ 79 h 124"/>
                <a:gd name="T44" fmla="*/ 50 w 386"/>
                <a:gd name="T45" fmla="*/ 79 h 124"/>
                <a:gd name="T46" fmla="*/ 30 w 386"/>
                <a:gd name="T47" fmla="*/ 79 h 124"/>
                <a:gd name="T48" fmla="*/ 20 w 386"/>
                <a:gd name="T49" fmla="*/ 79 h 124"/>
                <a:gd name="T50" fmla="*/ 10 w 386"/>
                <a:gd name="T51" fmla="*/ 84 h 124"/>
                <a:gd name="T52" fmla="*/ 0 w 386"/>
                <a:gd name="T53" fmla="*/ 90 h 124"/>
                <a:gd name="T54" fmla="*/ 386 w 386"/>
                <a:gd name="T55" fmla="*/ 0 h 1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86"/>
                <a:gd name="T85" fmla="*/ 0 h 124"/>
                <a:gd name="T86" fmla="*/ 386 w 386"/>
                <a:gd name="T87" fmla="*/ 124 h 1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86" h="124">
                  <a:moveTo>
                    <a:pt x="386" y="0"/>
                  </a:moveTo>
                  <a:lnTo>
                    <a:pt x="386" y="0"/>
                  </a:lnTo>
                  <a:lnTo>
                    <a:pt x="367" y="16"/>
                  </a:lnTo>
                  <a:lnTo>
                    <a:pt x="357" y="28"/>
                  </a:lnTo>
                  <a:lnTo>
                    <a:pt x="327" y="45"/>
                  </a:lnTo>
                  <a:lnTo>
                    <a:pt x="307" y="56"/>
                  </a:lnTo>
                  <a:lnTo>
                    <a:pt x="277" y="67"/>
                  </a:lnTo>
                  <a:lnTo>
                    <a:pt x="248" y="79"/>
                  </a:lnTo>
                  <a:lnTo>
                    <a:pt x="228" y="90"/>
                  </a:lnTo>
                  <a:lnTo>
                    <a:pt x="198" y="101"/>
                  </a:lnTo>
                  <a:lnTo>
                    <a:pt x="169" y="112"/>
                  </a:lnTo>
                  <a:lnTo>
                    <a:pt x="139" y="118"/>
                  </a:lnTo>
                  <a:lnTo>
                    <a:pt x="119" y="118"/>
                  </a:lnTo>
                  <a:lnTo>
                    <a:pt x="99" y="124"/>
                  </a:lnTo>
                  <a:lnTo>
                    <a:pt x="80" y="118"/>
                  </a:lnTo>
                  <a:lnTo>
                    <a:pt x="70" y="118"/>
                  </a:lnTo>
                  <a:lnTo>
                    <a:pt x="70" y="107"/>
                  </a:lnTo>
                  <a:lnTo>
                    <a:pt x="70" y="101"/>
                  </a:lnTo>
                  <a:lnTo>
                    <a:pt x="70" y="90"/>
                  </a:lnTo>
                  <a:lnTo>
                    <a:pt x="60" y="79"/>
                  </a:lnTo>
                  <a:lnTo>
                    <a:pt x="50" y="79"/>
                  </a:lnTo>
                  <a:lnTo>
                    <a:pt x="30" y="79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0" y="90"/>
                  </a:lnTo>
                  <a:lnTo>
                    <a:pt x="386" y="0"/>
                  </a:lnTo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2177" y="120"/>
              <a:ext cx="1416" cy="11"/>
            </a:xfrm>
            <a:custGeom>
              <a:avLst/>
              <a:gdLst>
                <a:gd name="T0" fmla="*/ 1416 w 1416"/>
                <a:gd name="T1" fmla="*/ 6 h 11"/>
                <a:gd name="T2" fmla="*/ 1416 w 1416"/>
                <a:gd name="T3" fmla="*/ 0 h 11"/>
                <a:gd name="T4" fmla="*/ 0 w 1416"/>
                <a:gd name="T5" fmla="*/ 0 h 11"/>
                <a:gd name="T6" fmla="*/ 0 w 1416"/>
                <a:gd name="T7" fmla="*/ 11 h 11"/>
                <a:gd name="T8" fmla="*/ 1416 w 1416"/>
                <a:gd name="T9" fmla="*/ 11 h 11"/>
                <a:gd name="T10" fmla="*/ 1416 w 1416"/>
                <a:gd name="T11" fmla="*/ 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6"/>
                <a:gd name="T19" fmla="*/ 0 h 11"/>
                <a:gd name="T20" fmla="*/ 1416 w 141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6" h="11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16" y="11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2177" y="160"/>
              <a:ext cx="1416" cy="12"/>
            </a:xfrm>
            <a:custGeom>
              <a:avLst/>
              <a:gdLst>
                <a:gd name="T0" fmla="*/ 1416 w 1416"/>
                <a:gd name="T1" fmla="*/ 6 h 12"/>
                <a:gd name="T2" fmla="*/ 1416 w 1416"/>
                <a:gd name="T3" fmla="*/ 0 h 12"/>
                <a:gd name="T4" fmla="*/ 0 w 1416"/>
                <a:gd name="T5" fmla="*/ 0 h 12"/>
                <a:gd name="T6" fmla="*/ 0 w 1416"/>
                <a:gd name="T7" fmla="*/ 12 h 12"/>
                <a:gd name="T8" fmla="*/ 1416 w 1416"/>
                <a:gd name="T9" fmla="*/ 12 h 12"/>
                <a:gd name="T10" fmla="*/ 1416 w 1416"/>
                <a:gd name="T11" fmla="*/ 6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6"/>
                <a:gd name="T19" fmla="*/ 0 h 12"/>
                <a:gd name="T20" fmla="*/ 1416 w 141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6" h="12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416" y="12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2336" y="160"/>
              <a:ext cx="1098" cy="11"/>
            </a:xfrm>
            <a:custGeom>
              <a:avLst/>
              <a:gdLst>
                <a:gd name="T0" fmla="*/ 1098 w 1098"/>
                <a:gd name="T1" fmla="*/ 5 h 11"/>
                <a:gd name="T2" fmla="*/ 1098 w 1098"/>
                <a:gd name="T3" fmla="*/ 0 h 11"/>
                <a:gd name="T4" fmla="*/ 0 w 1098"/>
                <a:gd name="T5" fmla="*/ 0 h 11"/>
                <a:gd name="T6" fmla="*/ 0 w 1098"/>
                <a:gd name="T7" fmla="*/ 11 h 11"/>
                <a:gd name="T8" fmla="*/ 1098 w 1098"/>
                <a:gd name="T9" fmla="*/ 11 h 11"/>
                <a:gd name="T10" fmla="*/ 1098 w 1098"/>
                <a:gd name="T11" fmla="*/ 5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8"/>
                <a:gd name="T19" fmla="*/ 0 h 11"/>
                <a:gd name="T20" fmla="*/ 1098 w 109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8" h="11">
                  <a:moveTo>
                    <a:pt x="1098" y="5"/>
                  </a:moveTo>
                  <a:lnTo>
                    <a:pt x="1098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98" y="11"/>
                  </a:lnTo>
                  <a:lnTo>
                    <a:pt x="1098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79"/>
            <p:cNvSpPr>
              <a:spLocks noChangeArrowheads="1"/>
            </p:cNvSpPr>
            <p:nvPr/>
          </p:nvSpPr>
          <p:spPr bwMode="auto">
            <a:xfrm>
              <a:off x="1979" y="120"/>
              <a:ext cx="1802" cy="23"/>
            </a:xfrm>
            <a:prstGeom prst="rect">
              <a:avLst/>
            </a:prstGeom>
            <a:solidFill>
              <a:schemeClr val="folHlink"/>
            </a:solidFill>
            <a:ln w="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 altLang="vi-VN" sz="14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1682" y="80"/>
              <a:ext cx="297" cy="50"/>
            </a:xfrm>
            <a:custGeom>
              <a:avLst/>
              <a:gdLst>
                <a:gd name="T0" fmla="*/ 297 w 297"/>
                <a:gd name="T1" fmla="*/ 16 h 50"/>
                <a:gd name="T2" fmla="*/ 287 w 297"/>
                <a:gd name="T3" fmla="*/ 16 h 50"/>
                <a:gd name="T4" fmla="*/ 268 w 297"/>
                <a:gd name="T5" fmla="*/ 16 h 50"/>
                <a:gd name="T6" fmla="*/ 258 w 297"/>
                <a:gd name="T7" fmla="*/ 16 h 50"/>
                <a:gd name="T8" fmla="*/ 248 w 297"/>
                <a:gd name="T9" fmla="*/ 11 h 50"/>
                <a:gd name="T10" fmla="*/ 228 w 297"/>
                <a:gd name="T11" fmla="*/ 11 h 50"/>
                <a:gd name="T12" fmla="*/ 218 w 297"/>
                <a:gd name="T13" fmla="*/ 5 h 50"/>
                <a:gd name="T14" fmla="*/ 208 w 297"/>
                <a:gd name="T15" fmla="*/ 5 h 50"/>
                <a:gd name="T16" fmla="*/ 198 w 297"/>
                <a:gd name="T17" fmla="*/ 0 h 50"/>
                <a:gd name="T18" fmla="*/ 189 w 297"/>
                <a:gd name="T19" fmla="*/ 5 h 50"/>
                <a:gd name="T20" fmla="*/ 169 w 297"/>
                <a:gd name="T21" fmla="*/ 5 h 50"/>
                <a:gd name="T22" fmla="*/ 139 w 297"/>
                <a:gd name="T23" fmla="*/ 11 h 50"/>
                <a:gd name="T24" fmla="*/ 119 w 297"/>
                <a:gd name="T25" fmla="*/ 16 h 50"/>
                <a:gd name="T26" fmla="*/ 90 w 297"/>
                <a:gd name="T27" fmla="*/ 16 h 50"/>
                <a:gd name="T28" fmla="*/ 60 w 297"/>
                <a:gd name="T29" fmla="*/ 22 h 50"/>
                <a:gd name="T30" fmla="*/ 30 w 297"/>
                <a:gd name="T31" fmla="*/ 22 h 50"/>
                <a:gd name="T32" fmla="*/ 0 w 297"/>
                <a:gd name="T33" fmla="*/ 28 h 50"/>
                <a:gd name="T34" fmla="*/ 30 w 297"/>
                <a:gd name="T35" fmla="*/ 28 h 50"/>
                <a:gd name="T36" fmla="*/ 60 w 297"/>
                <a:gd name="T37" fmla="*/ 33 h 50"/>
                <a:gd name="T38" fmla="*/ 90 w 297"/>
                <a:gd name="T39" fmla="*/ 33 h 50"/>
                <a:gd name="T40" fmla="*/ 119 w 297"/>
                <a:gd name="T41" fmla="*/ 39 h 50"/>
                <a:gd name="T42" fmla="*/ 139 w 297"/>
                <a:gd name="T43" fmla="*/ 39 h 50"/>
                <a:gd name="T44" fmla="*/ 159 w 297"/>
                <a:gd name="T45" fmla="*/ 45 h 50"/>
                <a:gd name="T46" fmla="*/ 179 w 297"/>
                <a:gd name="T47" fmla="*/ 50 h 50"/>
                <a:gd name="T48" fmla="*/ 198 w 297"/>
                <a:gd name="T49" fmla="*/ 50 h 50"/>
                <a:gd name="T50" fmla="*/ 208 w 297"/>
                <a:gd name="T51" fmla="*/ 50 h 50"/>
                <a:gd name="T52" fmla="*/ 218 w 297"/>
                <a:gd name="T53" fmla="*/ 45 h 50"/>
                <a:gd name="T54" fmla="*/ 228 w 297"/>
                <a:gd name="T55" fmla="*/ 45 h 50"/>
                <a:gd name="T56" fmla="*/ 248 w 297"/>
                <a:gd name="T57" fmla="*/ 39 h 50"/>
                <a:gd name="T58" fmla="*/ 258 w 297"/>
                <a:gd name="T59" fmla="*/ 39 h 50"/>
                <a:gd name="T60" fmla="*/ 268 w 297"/>
                <a:gd name="T61" fmla="*/ 39 h 50"/>
                <a:gd name="T62" fmla="*/ 287 w 297"/>
                <a:gd name="T63" fmla="*/ 39 h 50"/>
                <a:gd name="T64" fmla="*/ 297 w 297"/>
                <a:gd name="T65" fmla="*/ 39 h 50"/>
                <a:gd name="T66" fmla="*/ 297 w 297"/>
                <a:gd name="T67" fmla="*/ 33 h 50"/>
                <a:gd name="T68" fmla="*/ 297 w 297"/>
                <a:gd name="T69" fmla="*/ 33 h 50"/>
                <a:gd name="T70" fmla="*/ 297 w 297"/>
                <a:gd name="T71" fmla="*/ 33 h 50"/>
                <a:gd name="T72" fmla="*/ 297 w 297"/>
                <a:gd name="T73" fmla="*/ 28 h 50"/>
                <a:gd name="T74" fmla="*/ 297 w 297"/>
                <a:gd name="T75" fmla="*/ 22 h 50"/>
                <a:gd name="T76" fmla="*/ 297 w 297"/>
                <a:gd name="T77" fmla="*/ 22 h 50"/>
                <a:gd name="T78" fmla="*/ 297 w 297"/>
                <a:gd name="T79" fmla="*/ 22 h 50"/>
                <a:gd name="T80" fmla="*/ 297 w 297"/>
                <a:gd name="T81" fmla="*/ 16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7"/>
                <a:gd name="T124" fmla="*/ 0 h 50"/>
                <a:gd name="T125" fmla="*/ 297 w 297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7" h="50">
                  <a:moveTo>
                    <a:pt x="297" y="16"/>
                  </a:moveTo>
                  <a:lnTo>
                    <a:pt x="287" y="16"/>
                  </a:lnTo>
                  <a:lnTo>
                    <a:pt x="268" y="16"/>
                  </a:lnTo>
                  <a:lnTo>
                    <a:pt x="258" y="16"/>
                  </a:lnTo>
                  <a:lnTo>
                    <a:pt x="248" y="11"/>
                  </a:lnTo>
                  <a:lnTo>
                    <a:pt x="228" y="11"/>
                  </a:lnTo>
                  <a:lnTo>
                    <a:pt x="218" y="5"/>
                  </a:lnTo>
                  <a:lnTo>
                    <a:pt x="208" y="5"/>
                  </a:lnTo>
                  <a:lnTo>
                    <a:pt x="198" y="0"/>
                  </a:lnTo>
                  <a:lnTo>
                    <a:pt x="189" y="5"/>
                  </a:lnTo>
                  <a:lnTo>
                    <a:pt x="169" y="5"/>
                  </a:lnTo>
                  <a:lnTo>
                    <a:pt x="139" y="11"/>
                  </a:lnTo>
                  <a:lnTo>
                    <a:pt x="119" y="16"/>
                  </a:lnTo>
                  <a:lnTo>
                    <a:pt x="90" y="16"/>
                  </a:lnTo>
                  <a:lnTo>
                    <a:pt x="60" y="22"/>
                  </a:lnTo>
                  <a:lnTo>
                    <a:pt x="30" y="22"/>
                  </a:lnTo>
                  <a:lnTo>
                    <a:pt x="0" y="28"/>
                  </a:lnTo>
                  <a:lnTo>
                    <a:pt x="30" y="28"/>
                  </a:lnTo>
                  <a:lnTo>
                    <a:pt x="60" y="33"/>
                  </a:lnTo>
                  <a:lnTo>
                    <a:pt x="90" y="33"/>
                  </a:lnTo>
                  <a:lnTo>
                    <a:pt x="119" y="39"/>
                  </a:lnTo>
                  <a:lnTo>
                    <a:pt x="139" y="39"/>
                  </a:lnTo>
                  <a:lnTo>
                    <a:pt x="159" y="45"/>
                  </a:lnTo>
                  <a:lnTo>
                    <a:pt x="179" y="50"/>
                  </a:lnTo>
                  <a:lnTo>
                    <a:pt x="198" y="50"/>
                  </a:lnTo>
                  <a:lnTo>
                    <a:pt x="208" y="50"/>
                  </a:lnTo>
                  <a:lnTo>
                    <a:pt x="218" y="45"/>
                  </a:lnTo>
                  <a:lnTo>
                    <a:pt x="228" y="45"/>
                  </a:lnTo>
                  <a:lnTo>
                    <a:pt x="248" y="39"/>
                  </a:lnTo>
                  <a:lnTo>
                    <a:pt x="258" y="39"/>
                  </a:lnTo>
                  <a:lnTo>
                    <a:pt x="268" y="39"/>
                  </a:lnTo>
                  <a:lnTo>
                    <a:pt x="287" y="39"/>
                  </a:lnTo>
                  <a:lnTo>
                    <a:pt x="297" y="39"/>
                  </a:lnTo>
                  <a:lnTo>
                    <a:pt x="297" y="33"/>
                  </a:lnTo>
                  <a:lnTo>
                    <a:pt x="297" y="28"/>
                  </a:lnTo>
                  <a:lnTo>
                    <a:pt x="297" y="22"/>
                  </a:lnTo>
                  <a:lnTo>
                    <a:pt x="297" y="1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3781" y="80"/>
              <a:ext cx="306" cy="50"/>
            </a:xfrm>
            <a:custGeom>
              <a:avLst/>
              <a:gdLst>
                <a:gd name="T0" fmla="*/ 0 w 306"/>
                <a:gd name="T1" fmla="*/ 16 h 50"/>
                <a:gd name="T2" fmla="*/ 19 w 306"/>
                <a:gd name="T3" fmla="*/ 16 h 50"/>
                <a:gd name="T4" fmla="*/ 29 w 306"/>
                <a:gd name="T5" fmla="*/ 16 h 50"/>
                <a:gd name="T6" fmla="*/ 49 w 306"/>
                <a:gd name="T7" fmla="*/ 16 h 50"/>
                <a:gd name="T8" fmla="*/ 59 w 306"/>
                <a:gd name="T9" fmla="*/ 11 h 50"/>
                <a:gd name="T10" fmla="*/ 69 w 306"/>
                <a:gd name="T11" fmla="*/ 11 h 50"/>
                <a:gd name="T12" fmla="*/ 79 w 306"/>
                <a:gd name="T13" fmla="*/ 5 h 50"/>
                <a:gd name="T14" fmla="*/ 89 w 306"/>
                <a:gd name="T15" fmla="*/ 5 h 50"/>
                <a:gd name="T16" fmla="*/ 99 w 306"/>
                <a:gd name="T17" fmla="*/ 0 h 50"/>
                <a:gd name="T18" fmla="*/ 118 w 306"/>
                <a:gd name="T19" fmla="*/ 5 h 50"/>
                <a:gd name="T20" fmla="*/ 138 w 306"/>
                <a:gd name="T21" fmla="*/ 5 h 50"/>
                <a:gd name="T22" fmla="*/ 158 w 306"/>
                <a:gd name="T23" fmla="*/ 11 h 50"/>
                <a:gd name="T24" fmla="*/ 188 w 306"/>
                <a:gd name="T25" fmla="*/ 16 h 50"/>
                <a:gd name="T26" fmla="*/ 217 w 306"/>
                <a:gd name="T27" fmla="*/ 16 h 50"/>
                <a:gd name="T28" fmla="*/ 237 w 306"/>
                <a:gd name="T29" fmla="*/ 22 h 50"/>
                <a:gd name="T30" fmla="*/ 267 w 306"/>
                <a:gd name="T31" fmla="*/ 22 h 50"/>
                <a:gd name="T32" fmla="*/ 306 w 306"/>
                <a:gd name="T33" fmla="*/ 28 h 50"/>
                <a:gd name="T34" fmla="*/ 267 w 306"/>
                <a:gd name="T35" fmla="*/ 28 h 50"/>
                <a:gd name="T36" fmla="*/ 237 w 306"/>
                <a:gd name="T37" fmla="*/ 33 h 50"/>
                <a:gd name="T38" fmla="*/ 217 w 306"/>
                <a:gd name="T39" fmla="*/ 33 h 50"/>
                <a:gd name="T40" fmla="*/ 188 w 306"/>
                <a:gd name="T41" fmla="*/ 39 h 50"/>
                <a:gd name="T42" fmla="*/ 158 w 306"/>
                <a:gd name="T43" fmla="*/ 39 h 50"/>
                <a:gd name="T44" fmla="*/ 138 w 306"/>
                <a:gd name="T45" fmla="*/ 45 h 50"/>
                <a:gd name="T46" fmla="*/ 118 w 306"/>
                <a:gd name="T47" fmla="*/ 50 h 50"/>
                <a:gd name="T48" fmla="*/ 108 w 306"/>
                <a:gd name="T49" fmla="*/ 50 h 50"/>
                <a:gd name="T50" fmla="*/ 99 w 306"/>
                <a:gd name="T51" fmla="*/ 50 h 50"/>
                <a:gd name="T52" fmla="*/ 79 w 306"/>
                <a:gd name="T53" fmla="*/ 45 h 50"/>
                <a:gd name="T54" fmla="*/ 69 w 306"/>
                <a:gd name="T55" fmla="*/ 45 h 50"/>
                <a:gd name="T56" fmla="*/ 59 w 306"/>
                <a:gd name="T57" fmla="*/ 39 h 50"/>
                <a:gd name="T58" fmla="*/ 49 w 306"/>
                <a:gd name="T59" fmla="*/ 39 h 50"/>
                <a:gd name="T60" fmla="*/ 29 w 306"/>
                <a:gd name="T61" fmla="*/ 39 h 50"/>
                <a:gd name="T62" fmla="*/ 19 w 306"/>
                <a:gd name="T63" fmla="*/ 39 h 50"/>
                <a:gd name="T64" fmla="*/ 0 w 306"/>
                <a:gd name="T65" fmla="*/ 39 h 50"/>
                <a:gd name="T66" fmla="*/ 0 w 306"/>
                <a:gd name="T67" fmla="*/ 33 h 50"/>
                <a:gd name="T68" fmla="*/ 0 w 306"/>
                <a:gd name="T69" fmla="*/ 33 h 50"/>
                <a:gd name="T70" fmla="*/ 0 w 306"/>
                <a:gd name="T71" fmla="*/ 33 h 50"/>
                <a:gd name="T72" fmla="*/ 0 w 306"/>
                <a:gd name="T73" fmla="*/ 28 h 50"/>
                <a:gd name="T74" fmla="*/ 0 w 306"/>
                <a:gd name="T75" fmla="*/ 22 h 50"/>
                <a:gd name="T76" fmla="*/ 0 w 306"/>
                <a:gd name="T77" fmla="*/ 22 h 50"/>
                <a:gd name="T78" fmla="*/ 0 w 306"/>
                <a:gd name="T79" fmla="*/ 22 h 50"/>
                <a:gd name="T80" fmla="*/ 0 w 306"/>
                <a:gd name="T81" fmla="*/ 16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6"/>
                <a:gd name="T124" fmla="*/ 0 h 50"/>
                <a:gd name="T125" fmla="*/ 306 w 306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6" h="50">
                  <a:moveTo>
                    <a:pt x="0" y="16"/>
                  </a:moveTo>
                  <a:lnTo>
                    <a:pt x="19" y="16"/>
                  </a:lnTo>
                  <a:lnTo>
                    <a:pt x="29" y="16"/>
                  </a:lnTo>
                  <a:lnTo>
                    <a:pt x="49" y="16"/>
                  </a:lnTo>
                  <a:lnTo>
                    <a:pt x="59" y="11"/>
                  </a:lnTo>
                  <a:lnTo>
                    <a:pt x="69" y="11"/>
                  </a:lnTo>
                  <a:lnTo>
                    <a:pt x="79" y="5"/>
                  </a:lnTo>
                  <a:lnTo>
                    <a:pt x="89" y="5"/>
                  </a:lnTo>
                  <a:lnTo>
                    <a:pt x="99" y="0"/>
                  </a:lnTo>
                  <a:lnTo>
                    <a:pt x="118" y="5"/>
                  </a:lnTo>
                  <a:lnTo>
                    <a:pt x="138" y="5"/>
                  </a:lnTo>
                  <a:lnTo>
                    <a:pt x="158" y="11"/>
                  </a:lnTo>
                  <a:lnTo>
                    <a:pt x="188" y="16"/>
                  </a:lnTo>
                  <a:lnTo>
                    <a:pt x="217" y="16"/>
                  </a:lnTo>
                  <a:lnTo>
                    <a:pt x="237" y="22"/>
                  </a:lnTo>
                  <a:lnTo>
                    <a:pt x="267" y="22"/>
                  </a:lnTo>
                  <a:lnTo>
                    <a:pt x="306" y="28"/>
                  </a:lnTo>
                  <a:lnTo>
                    <a:pt x="267" y="28"/>
                  </a:lnTo>
                  <a:lnTo>
                    <a:pt x="237" y="33"/>
                  </a:lnTo>
                  <a:lnTo>
                    <a:pt x="217" y="33"/>
                  </a:lnTo>
                  <a:lnTo>
                    <a:pt x="188" y="39"/>
                  </a:lnTo>
                  <a:lnTo>
                    <a:pt x="158" y="39"/>
                  </a:lnTo>
                  <a:lnTo>
                    <a:pt x="138" y="45"/>
                  </a:lnTo>
                  <a:lnTo>
                    <a:pt x="118" y="50"/>
                  </a:lnTo>
                  <a:lnTo>
                    <a:pt x="108" y="50"/>
                  </a:lnTo>
                  <a:lnTo>
                    <a:pt x="99" y="50"/>
                  </a:lnTo>
                  <a:lnTo>
                    <a:pt x="79" y="45"/>
                  </a:lnTo>
                  <a:lnTo>
                    <a:pt x="69" y="45"/>
                  </a:lnTo>
                  <a:lnTo>
                    <a:pt x="59" y="39"/>
                  </a:lnTo>
                  <a:lnTo>
                    <a:pt x="49" y="39"/>
                  </a:lnTo>
                  <a:lnTo>
                    <a:pt x="29" y="39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2801" y="80"/>
              <a:ext cx="158" cy="124"/>
            </a:xfrm>
            <a:custGeom>
              <a:avLst/>
              <a:gdLst>
                <a:gd name="T0" fmla="*/ 0 w 158"/>
                <a:gd name="T1" fmla="*/ 62 h 124"/>
                <a:gd name="T2" fmla="*/ 79 w 158"/>
                <a:gd name="T3" fmla="*/ 0 h 124"/>
                <a:gd name="T4" fmla="*/ 158 w 158"/>
                <a:gd name="T5" fmla="*/ 62 h 124"/>
                <a:gd name="T6" fmla="*/ 79 w 158"/>
                <a:gd name="T7" fmla="*/ 124 h 124"/>
                <a:gd name="T8" fmla="*/ 0 w 158"/>
                <a:gd name="T9" fmla="*/ 62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124"/>
                <a:gd name="T17" fmla="*/ 158 w 158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124">
                  <a:moveTo>
                    <a:pt x="0" y="62"/>
                  </a:moveTo>
                  <a:lnTo>
                    <a:pt x="79" y="0"/>
                  </a:lnTo>
                  <a:lnTo>
                    <a:pt x="158" y="62"/>
                  </a:lnTo>
                  <a:lnTo>
                    <a:pt x="79" y="124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5"/>
            <p:cNvSpPr>
              <a:spLocks/>
            </p:cNvSpPr>
            <p:nvPr/>
          </p:nvSpPr>
          <p:spPr bwMode="auto">
            <a:xfrm>
              <a:off x="2880" y="120"/>
              <a:ext cx="89" cy="67"/>
            </a:xfrm>
            <a:custGeom>
              <a:avLst/>
              <a:gdLst>
                <a:gd name="T0" fmla="*/ 0 w 89"/>
                <a:gd name="T1" fmla="*/ 67 h 67"/>
                <a:gd name="T2" fmla="*/ 10 w 89"/>
                <a:gd name="T3" fmla="*/ 67 h 67"/>
                <a:gd name="T4" fmla="*/ 89 w 89"/>
                <a:gd name="T5" fmla="*/ 0 h 67"/>
                <a:gd name="T6" fmla="*/ 79 w 89"/>
                <a:gd name="T7" fmla="*/ 0 h 67"/>
                <a:gd name="T8" fmla="*/ 0 w 89"/>
                <a:gd name="T9" fmla="*/ 62 h 67"/>
                <a:gd name="T10" fmla="*/ 10 w 89"/>
                <a:gd name="T11" fmla="*/ 62 h 67"/>
                <a:gd name="T12" fmla="*/ 0 w 89"/>
                <a:gd name="T13" fmla="*/ 67 h 67"/>
                <a:gd name="T14" fmla="*/ 0 w 89"/>
                <a:gd name="T15" fmla="*/ 67 h 67"/>
                <a:gd name="T16" fmla="*/ 10 w 89"/>
                <a:gd name="T17" fmla="*/ 67 h 67"/>
                <a:gd name="T18" fmla="*/ 0 w 89"/>
                <a:gd name="T19" fmla="*/ 67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67"/>
                <a:gd name="T32" fmla="*/ 89 w 89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67">
                  <a:moveTo>
                    <a:pt x="0" y="67"/>
                  </a:moveTo>
                  <a:lnTo>
                    <a:pt x="10" y="67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0" y="67"/>
                  </a:lnTo>
                  <a:lnTo>
                    <a:pt x="1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9"/>
            <p:cNvSpPr>
              <a:spLocks/>
            </p:cNvSpPr>
            <p:nvPr/>
          </p:nvSpPr>
          <p:spPr bwMode="auto">
            <a:xfrm>
              <a:off x="2880" y="160"/>
              <a:ext cx="59" cy="45"/>
            </a:xfrm>
            <a:custGeom>
              <a:avLst/>
              <a:gdLst>
                <a:gd name="T0" fmla="*/ 49 w 59"/>
                <a:gd name="T1" fmla="*/ 45 h 45"/>
                <a:gd name="T2" fmla="*/ 49 w 59"/>
                <a:gd name="T3" fmla="*/ 34 h 45"/>
                <a:gd name="T4" fmla="*/ 10 w 59"/>
                <a:gd name="T5" fmla="*/ 0 h 45"/>
                <a:gd name="T6" fmla="*/ 0 w 59"/>
                <a:gd name="T7" fmla="*/ 12 h 45"/>
                <a:gd name="T8" fmla="*/ 40 w 59"/>
                <a:gd name="T9" fmla="*/ 45 h 45"/>
                <a:gd name="T10" fmla="*/ 40 w 59"/>
                <a:gd name="T11" fmla="*/ 34 h 45"/>
                <a:gd name="T12" fmla="*/ 49 w 59"/>
                <a:gd name="T13" fmla="*/ 45 h 45"/>
                <a:gd name="T14" fmla="*/ 59 w 59"/>
                <a:gd name="T15" fmla="*/ 40 h 45"/>
                <a:gd name="T16" fmla="*/ 49 w 59"/>
                <a:gd name="T17" fmla="*/ 34 h 45"/>
                <a:gd name="T18" fmla="*/ 49 w 59"/>
                <a:gd name="T19" fmla="*/ 45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45"/>
                <a:gd name="T32" fmla="*/ 59 w 59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45">
                  <a:moveTo>
                    <a:pt x="49" y="45"/>
                  </a:moveTo>
                  <a:lnTo>
                    <a:pt x="49" y="34"/>
                  </a:lnTo>
                  <a:lnTo>
                    <a:pt x="10" y="0"/>
                  </a:lnTo>
                  <a:lnTo>
                    <a:pt x="0" y="12"/>
                  </a:lnTo>
                  <a:lnTo>
                    <a:pt x="40" y="45"/>
                  </a:lnTo>
                  <a:lnTo>
                    <a:pt x="40" y="34"/>
                  </a:lnTo>
                  <a:lnTo>
                    <a:pt x="49" y="45"/>
                  </a:lnTo>
                  <a:lnTo>
                    <a:pt x="59" y="40"/>
                  </a:lnTo>
                  <a:lnTo>
                    <a:pt x="49" y="34"/>
                  </a:lnTo>
                  <a:lnTo>
                    <a:pt x="49" y="4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92"/>
            <p:cNvSpPr>
              <a:spLocks/>
            </p:cNvSpPr>
            <p:nvPr/>
          </p:nvSpPr>
          <p:spPr bwMode="auto">
            <a:xfrm>
              <a:off x="2544" y="4218"/>
              <a:ext cx="752" cy="6"/>
            </a:xfrm>
            <a:custGeom>
              <a:avLst/>
              <a:gdLst>
                <a:gd name="T0" fmla="*/ 752 w 752"/>
                <a:gd name="T1" fmla="*/ 6 h 6"/>
                <a:gd name="T2" fmla="*/ 752 w 752"/>
                <a:gd name="T3" fmla="*/ 0 h 6"/>
                <a:gd name="T4" fmla="*/ 0 w 752"/>
                <a:gd name="T5" fmla="*/ 0 h 6"/>
                <a:gd name="T6" fmla="*/ 0 w 752"/>
                <a:gd name="T7" fmla="*/ 6 h 6"/>
                <a:gd name="T8" fmla="*/ 752 w 752"/>
                <a:gd name="T9" fmla="*/ 6 h 6"/>
                <a:gd name="T10" fmla="*/ 752 w 752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2"/>
                <a:gd name="T19" fmla="*/ 0 h 6"/>
                <a:gd name="T20" fmla="*/ 752 w 75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2" h="6">
                  <a:moveTo>
                    <a:pt x="752" y="6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752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93"/>
            <p:cNvSpPr>
              <a:spLocks/>
            </p:cNvSpPr>
            <p:nvPr/>
          </p:nvSpPr>
          <p:spPr bwMode="auto">
            <a:xfrm>
              <a:off x="2544" y="4252"/>
              <a:ext cx="752" cy="1"/>
            </a:xfrm>
            <a:custGeom>
              <a:avLst/>
              <a:gdLst>
                <a:gd name="T0" fmla="*/ 752 w 752"/>
                <a:gd name="T1" fmla="*/ 0 h 1"/>
                <a:gd name="T2" fmla="*/ 752 w 752"/>
                <a:gd name="T3" fmla="*/ 0 h 1"/>
                <a:gd name="T4" fmla="*/ 0 w 752"/>
                <a:gd name="T5" fmla="*/ 0 h 1"/>
                <a:gd name="T6" fmla="*/ 0 w 752"/>
                <a:gd name="T7" fmla="*/ 0 h 1"/>
                <a:gd name="T8" fmla="*/ 752 w 752"/>
                <a:gd name="T9" fmla="*/ 0 h 1"/>
                <a:gd name="T10" fmla="*/ 752 w 75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2"/>
                <a:gd name="T19" fmla="*/ 0 h 1"/>
                <a:gd name="T20" fmla="*/ 752 w 75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2" h="1">
                  <a:moveTo>
                    <a:pt x="752" y="0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94"/>
            <p:cNvSpPr>
              <a:spLocks/>
            </p:cNvSpPr>
            <p:nvPr/>
          </p:nvSpPr>
          <p:spPr bwMode="auto">
            <a:xfrm>
              <a:off x="2623" y="4264"/>
              <a:ext cx="593" cy="1"/>
            </a:xfrm>
            <a:custGeom>
              <a:avLst/>
              <a:gdLst>
                <a:gd name="T0" fmla="*/ 593 w 593"/>
                <a:gd name="T1" fmla="*/ 0 h 1"/>
                <a:gd name="T2" fmla="*/ 593 w 593"/>
                <a:gd name="T3" fmla="*/ 0 h 1"/>
                <a:gd name="T4" fmla="*/ 0 w 593"/>
                <a:gd name="T5" fmla="*/ 0 h 1"/>
                <a:gd name="T6" fmla="*/ 0 w 593"/>
                <a:gd name="T7" fmla="*/ 0 h 1"/>
                <a:gd name="T8" fmla="*/ 593 w 593"/>
                <a:gd name="T9" fmla="*/ 0 h 1"/>
                <a:gd name="T10" fmla="*/ 593 w 59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3"/>
                <a:gd name="T19" fmla="*/ 0 h 1"/>
                <a:gd name="T20" fmla="*/ 593 w 59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3" h="1">
                  <a:moveTo>
                    <a:pt x="593" y="0"/>
                  </a:moveTo>
                  <a:lnTo>
                    <a:pt x="593" y="0"/>
                  </a:lnTo>
                  <a:lnTo>
                    <a:pt x="0" y="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Rectangle 95"/>
            <p:cNvSpPr>
              <a:spLocks noChangeArrowheads="1"/>
            </p:cNvSpPr>
            <p:nvPr/>
          </p:nvSpPr>
          <p:spPr bwMode="auto">
            <a:xfrm>
              <a:off x="2435" y="4230"/>
              <a:ext cx="970" cy="11"/>
            </a:xfrm>
            <a:prstGeom prst="rect">
              <a:avLst/>
            </a:prstGeom>
            <a:solidFill>
              <a:schemeClr val="folHlink"/>
            </a:solidFill>
            <a:ln w="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 altLang="vi-VN" sz="14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Freeform 96"/>
            <p:cNvSpPr>
              <a:spLocks/>
            </p:cNvSpPr>
            <p:nvPr/>
          </p:nvSpPr>
          <p:spPr bwMode="auto">
            <a:xfrm>
              <a:off x="2880" y="4202"/>
              <a:ext cx="79" cy="67"/>
            </a:xfrm>
            <a:custGeom>
              <a:avLst/>
              <a:gdLst>
                <a:gd name="T0" fmla="*/ 0 w 79"/>
                <a:gd name="T1" fmla="*/ 33 h 67"/>
                <a:gd name="T2" fmla="*/ 40 w 79"/>
                <a:gd name="T3" fmla="*/ 0 h 67"/>
                <a:gd name="T4" fmla="*/ 79 w 79"/>
                <a:gd name="T5" fmla="*/ 33 h 67"/>
                <a:gd name="T6" fmla="*/ 40 w 79"/>
                <a:gd name="T7" fmla="*/ 67 h 67"/>
                <a:gd name="T8" fmla="*/ 0 w 79"/>
                <a:gd name="T9" fmla="*/ 33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67"/>
                <a:gd name="T17" fmla="*/ 79 w 79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67">
                  <a:moveTo>
                    <a:pt x="0" y="33"/>
                  </a:moveTo>
                  <a:lnTo>
                    <a:pt x="40" y="0"/>
                  </a:lnTo>
                  <a:lnTo>
                    <a:pt x="79" y="33"/>
                  </a:lnTo>
                  <a:lnTo>
                    <a:pt x="40" y="6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97"/>
            <p:cNvSpPr>
              <a:spLocks/>
            </p:cNvSpPr>
            <p:nvPr/>
          </p:nvSpPr>
          <p:spPr bwMode="auto">
            <a:xfrm>
              <a:off x="2880" y="4202"/>
              <a:ext cx="40" cy="39"/>
            </a:xfrm>
            <a:custGeom>
              <a:avLst/>
              <a:gdLst>
                <a:gd name="T0" fmla="*/ 40 w 40"/>
                <a:gd name="T1" fmla="*/ 0 h 39"/>
                <a:gd name="T2" fmla="*/ 40 w 40"/>
                <a:gd name="T3" fmla="*/ 0 h 39"/>
                <a:gd name="T4" fmla="*/ 0 w 40"/>
                <a:gd name="T5" fmla="*/ 33 h 39"/>
                <a:gd name="T6" fmla="*/ 0 w 40"/>
                <a:gd name="T7" fmla="*/ 39 h 39"/>
                <a:gd name="T8" fmla="*/ 40 w 40"/>
                <a:gd name="T9" fmla="*/ 5 h 39"/>
                <a:gd name="T10" fmla="*/ 40 w 40"/>
                <a:gd name="T11" fmla="*/ 5 h 39"/>
                <a:gd name="T12" fmla="*/ 40 w 40"/>
                <a:gd name="T13" fmla="*/ 0 h 39"/>
                <a:gd name="T14" fmla="*/ 40 w 40"/>
                <a:gd name="T15" fmla="*/ 0 h 39"/>
                <a:gd name="T16" fmla="*/ 40 w 40"/>
                <a:gd name="T17" fmla="*/ 0 h 39"/>
                <a:gd name="T18" fmla="*/ 40 w 40"/>
                <a:gd name="T19" fmla="*/ 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39"/>
                <a:gd name="T32" fmla="*/ 40 w 40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39">
                  <a:moveTo>
                    <a:pt x="40" y="0"/>
                  </a:moveTo>
                  <a:lnTo>
                    <a:pt x="40" y="0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40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98"/>
            <p:cNvSpPr>
              <a:spLocks/>
            </p:cNvSpPr>
            <p:nvPr/>
          </p:nvSpPr>
          <p:spPr bwMode="auto">
            <a:xfrm>
              <a:off x="2920" y="4202"/>
              <a:ext cx="49" cy="39"/>
            </a:xfrm>
            <a:custGeom>
              <a:avLst/>
              <a:gdLst>
                <a:gd name="T0" fmla="*/ 49 w 49"/>
                <a:gd name="T1" fmla="*/ 39 h 39"/>
                <a:gd name="T2" fmla="*/ 49 w 49"/>
                <a:gd name="T3" fmla="*/ 33 h 39"/>
                <a:gd name="T4" fmla="*/ 0 w 49"/>
                <a:gd name="T5" fmla="*/ 0 h 39"/>
                <a:gd name="T6" fmla="*/ 0 w 49"/>
                <a:gd name="T7" fmla="*/ 5 h 39"/>
                <a:gd name="T8" fmla="*/ 39 w 49"/>
                <a:gd name="T9" fmla="*/ 39 h 39"/>
                <a:gd name="T10" fmla="*/ 39 w 49"/>
                <a:gd name="T11" fmla="*/ 33 h 39"/>
                <a:gd name="T12" fmla="*/ 49 w 49"/>
                <a:gd name="T13" fmla="*/ 39 h 39"/>
                <a:gd name="T14" fmla="*/ 49 w 49"/>
                <a:gd name="T15" fmla="*/ 33 h 39"/>
                <a:gd name="T16" fmla="*/ 49 w 49"/>
                <a:gd name="T17" fmla="*/ 33 h 39"/>
                <a:gd name="T18" fmla="*/ 49 w 49"/>
                <a:gd name="T19" fmla="*/ 39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39"/>
                <a:gd name="T32" fmla="*/ 49 w 49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39">
                  <a:moveTo>
                    <a:pt x="49" y="39"/>
                  </a:moveTo>
                  <a:lnTo>
                    <a:pt x="49" y="3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9" y="39"/>
                  </a:lnTo>
                  <a:lnTo>
                    <a:pt x="39" y="33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3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9"/>
            <p:cNvSpPr>
              <a:spLocks/>
            </p:cNvSpPr>
            <p:nvPr/>
          </p:nvSpPr>
          <p:spPr bwMode="auto">
            <a:xfrm>
              <a:off x="2920" y="4235"/>
              <a:ext cx="49" cy="40"/>
            </a:xfrm>
            <a:custGeom>
              <a:avLst/>
              <a:gdLst>
                <a:gd name="T0" fmla="*/ 0 w 49"/>
                <a:gd name="T1" fmla="*/ 34 h 40"/>
                <a:gd name="T2" fmla="*/ 0 w 49"/>
                <a:gd name="T3" fmla="*/ 34 h 40"/>
                <a:gd name="T4" fmla="*/ 49 w 49"/>
                <a:gd name="T5" fmla="*/ 6 h 40"/>
                <a:gd name="T6" fmla="*/ 39 w 49"/>
                <a:gd name="T7" fmla="*/ 0 h 40"/>
                <a:gd name="T8" fmla="*/ 0 w 49"/>
                <a:gd name="T9" fmla="*/ 34 h 40"/>
                <a:gd name="T10" fmla="*/ 0 w 49"/>
                <a:gd name="T11" fmla="*/ 34 h 40"/>
                <a:gd name="T12" fmla="*/ 0 w 49"/>
                <a:gd name="T13" fmla="*/ 34 h 40"/>
                <a:gd name="T14" fmla="*/ 0 w 49"/>
                <a:gd name="T15" fmla="*/ 40 h 40"/>
                <a:gd name="T16" fmla="*/ 0 w 49"/>
                <a:gd name="T17" fmla="*/ 34 h 40"/>
                <a:gd name="T18" fmla="*/ 0 w 49"/>
                <a:gd name="T19" fmla="*/ 34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40"/>
                <a:gd name="T32" fmla="*/ 49 w 4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40">
                  <a:moveTo>
                    <a:pt x="0" y="34"/>
                  </a:moveTo>
                  <a:lnTo>
                    <a:pt x="0" y="34"/>
                  </a:lnTo>
                  <a:lnTo>
                    <a:pt x="49" y="6"/>
                  </a:lnTo>
                  <a:lnTo>
                    <a:pt x="39" y="0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00"/>
            <p:cNvSpPr>
              <a:spLocks/>
            </p:cNvSpPr>
            <p:nvPr/>
          </p:nvSpPr>
          <p:spPr bwMode="auto">
            <a:xfrm>
              <a:off x="2870" y="4235"/>
              <a:ext cx="50" cy="34"/>
            </a:xfrm>
            <a:custGeom>
              <a:avLst/>
              <a:gdLst>
                <a:gd name="T0" fmla="*/ 10 w 50"/>
                <a:gd name="T1" fmla="*/ 0 h 34"/>
                <a:gd name="T2" fmla="*/ 10 w 50"/>
                <a:gd name="T3" fmla="*/ 6 h 34"/>
                <a:gd name="T4" fmla="*/ 50 w 50"/>
                <a:gd name="T5" fmla="*/ 34 h 34"/>
                <a:gd name="T6" fmla="*/ 50 w 50"/>
                <a:gd name="T7" fmla="*/ 34 h 34"/>
                <a:gd name="T8" fmla="*/ 10 w 50"/>
                <a:gd name="T9" fmla="*/ 0 h 34"/>
                <a:gd name="T10" fmla="*/ 10 w 50"/>
                <a:gd name="T11" fmla="*/ 6 h 34"/>
                <a:gd name="T12" fmla="*/ 10 w 50"/>
                <a:gd name="T13" fmla="*/ 0 h 34"/>
                <a:gd name="T14" fmla="*/ 0 w 50"/>
                <a:gd name="T15" fmla="*/ 0 h 34"/>
                <a:gd name="T16" fmla="*/ 10 w 50"/>
                <a:gd name="T17" fmla="*/ 6 h 34"/>
                <a:gd name="T18" fmla="*/ 10 w 50"/>
                <a:gd name="T19" fmla="*/ 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34"/>
                <a:gd name="T32" fmla="*/ 50 w 50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34">
                  <a:moveTo>
                    <a:pt x="10" y="0"/>
                  </a:moveTo>
                  <a:lnTo>
                    <a:pt x="10" y="6"/>
                  </a:lnTo>
                  <a:lnTo>
                    <a:pt x="50" y="34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01"/>
            <p:cNvSpPr>
              <a:spLocks/>
            </p:cNvSpPr>
            <p:nvPr/>
          </p:nvSpPr>
          <p:spPr bwMode="auto">
            <a:xfrm>
              <a:off x="2900" y="4218"/>
              <a:ext cx="39" cy="34"/>
            </a:xfrm>
            <a:custGeom>
              <a:avLst/>
              <a:gdLst>
                <a:gd name="T0" fmla="*/ 0 w 39"/>
                <a:gd name="T1" fmla="*/ 17 h 34"/>
                <a:gd name="T2" fmla="*/ 20 w 39"/>
                <a:gd name="T3" fmla="*/ 0 h 34"/>
                <a:gd name="T4" fmla="*/ 39 w 39"/>
                <a:gd name="T5" fmla="*/ 17 h 34"/>
                <a:gd name="T6" fmla="*/ 20 w 39"/>
                <a:gd name="T7" fmla="*/ 34 h 34"/>
                <a:gd name="T8" fmla="*/ 0 w 39"/>
                <a:gd name="T9" fmla="*/ 17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4"/>
                <a:gd name="T17" fmla="*/ 39 w 39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4">
                  <a:moveTo>
                    <a:pt x="0" y="17"/>
                  </a:moveTo>
                  <a:lnTo>
                    <a:pt x="20" y="0"/>
                  </a:lnTo>
                  <a:lnTo>
                    <a:pt x="39" y="17"/>
                  </a:lnTo>
                  <a:lnTo>
                    <a:pt x="20" y="3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02"/>
            <p:cNvSpPr>
              <a:spLocks/>
            </p:cNvSpPr>
            <p:nvPr/>
          </p:nvSpPr>
          <p:spPr bwMode="auto">
            <a:xfrm>
              <a:off x="2890" y="4213"/>
              <a:ext cx="30" cy="28"/>
            </a:xfrm>
            <a:custGeom>
              <a:avLst/>
              <a:gdLst>
                <a:gd name="T0" fmla="*/ 30 w 30"/>
                <a:gd name="T1" fmla="*/ 5 h 28"/>
                <a:gd name="T2" fmla="*/ 30 w 30"/>
                <a:gd name="T3" fmla="*/ 5 h 28"/>
                <a:gd name="T4" fmla="*/ 0 w 30"/>
                <a:gd name="T5" fmla="*/ 22 h 28"/>
                <a:gd name="T6" fmla="*/ 10 w 30"/>
                <a:gd name="T7" fmla="*/ 28 h 28"/>
                <a:gd name="T8" fmla="*/ 30 w 30"/>
                <a:gd name="T9" fmla="*/ 11 h 28"/>
                <a:gd name="T10" fmla="*/ 30 w 30"/>
                <a:gd name="T11" fmla="*/ 11 h 28"/>
                <a:gd name="T12" fmla="*/ 30 w 30"/>
                <a:gd name="T13" fmla="*/ 5 h 28"/>
                <a:gd name="T14" fmla="*/ 30 w 30"/>
                <a:gd name="T15" fmla="*/ 0 h 28"/>
                <a:gd name="T16" fmla="*/ 30 w 30"/>
                <a:gd name="T17" fmla="*/ 5 h 28"/>
                <a:gd name="T18" fmla="*/ 30 w 30"/>
                <a:gd name="T19" fmla="*/ 5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8"/>
                <a:gd name="T32" fmla="*/ 30 w 3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8">
                  <a:moveTo>
                    <a:pt x="30" y="5"/>
                  </a:moveTo>
                  <a:lnTo>
                    <a:pt x="30" y="5"/>
                  </a:lnTo>
                  <a:lnTo>
                    <a:pt x="0" y="22"/>
                  </a:lnTo>
                  <a:lnTo>
                    <a:pt x="10" y="28"/>
                  </a:lnTo>
                  <a:lnTo>
                    <a:pt x="30" y="11"/>
                  </a:lnTo>
                  <a:lnTo>
                    <a:pt x="30" y="5"/>
                  </a:lnTo>
                  <a:lnTo>
                    <a:pt x="30" y="0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03"/>
            <p:cNvSpPr>
              <a:spLocks/>
            </p:cNvSpPr>
            <p:nvPr/>
          </p:nvSpPr>
          <p:spPr bwMode="auto">
            <a:xfrm>
              <a:off x="2920" y="4218"/>
              <a:ext cx="29" cy="23"/>
            </a:xfrm>
            <a:custGeom>
              <a:avLst/>
              <a:gdLst>
                <a:gd name="T0" fmla="*/ 29 w 29"/>
                <a:gd name="T1" fmla="*/ 23 h 23"/>
                <a:gd name="T2" fmla="*/ 29 w 29"/>
                <a:gd name="T3" fmla="*/ 17 h 23"/>
                <a:gd name="T4" fmla="*/ 0 w 29"/>
                <a:gd name="T5" fmla="*/ 0 h 23"/>
                <a:gd name="T6" fmla="*/ 0 w 29"/>
                <a:gd name="T7" fmla="*/ 6 h 23"/>
                <a:gd name="T8" fmla="*/ 19 w 29"/>
                <a:gd name="T9" fmla="*/ 23 h 23"/>
                <a:gd name="T10" fmla="*/ 19 w 29"/>
                <a:gd name="T11" fmla="*/ 17 h 23"/>
                <a:gd name="T12" fmla="*/ 29 w 29"/>
                <a:gd name="T13" fmla="*/ 23 h 23"/>
                <a:gd name="T14" fmla="*/ 29 w 29"/>
                <a:gd name="T15" fmla="*/ 17 h 23"/>
                <a:gd name="T16" fmla="*/ 29 w 29"/>
                <a:gd name="T17" fmla="*/ 17 h 23"/>
                <a:gd name="T18" fmla="*/ 29 w 29"/>
                <a:gd name="T19" fmla="*/ 23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3"/>
                <a:gd name="T32" fmla="*/ 29 w 29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3">
                  <a:moveTo>
                    <a:pt x="29" y="23"/>
                  </a:moveTo>
                  <a:lnTo>
                    <a:pt x="29" y="17"/>
                  </a:lnTo>
                  <a:lnTo>
                    <a:pt x="0" y="0"/>
                  </a:lnTo>
                  <a:lnTo>
                    <a:pt x="0" y="6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04"/>
            <p:cNvSpPr>
              <a:spLocks/>
            </p:cNvSpPr>
            <p:nvPr/>
          </p:nvSpPr>
          <p:spPr bwMode="auto">
            <a:xfrm>
              <a:off x="2920" y="4235"/>
              <a:ext cx="29" cy="23"/>
            </a:xfrm>
            <a:custGeom>
              <a:avLst/>
              <a:gdLst>
                <a:gd name="T0" fmla="*/ 0 w 29"/>
                <a:gd name="T1" fmla="*/ 23 h 23"/>
                <a:gd name="T2" fmla="*/ 0 w 29"/>
                <a:gd name="T3" fmla="*/ 23 h 23"/>
                <a:gd name="T4" fmla="*/ 29 w 29"/>
                <a:gd name="T5" fmla="*/ 6 h 23"/>
                <a:gd name="T6" fmla="*/ 19 w 29"/>
                <a:gd name="T7" fmla="*/ 0 h 23"/>
                <a:gd name="T8" fmla="*/ 0 w 29"/>
                <a:gd name="T9" fmla="*/ 17 h 23"/>
                <a:gd name="T10" fmla="*/ 0 w 29"/>
                <a:gd name="T11" fmla="*/ 17 h 23"/>
                <a:gd name="T12" fmla="*/ 0 w 29"/>
                <a:gd name="T13" fmla="*/ 23 h 23"/>
                <a:gd name="T14" fmla="*/ 0 w 29"/>
                <a:gd name="T15" fmla="*/ 23 h 23"/>
                <a:gd name="T16" fmla="*/ 0 w 29"/>
                <a:gd name="T17" fmla="*/ 23 h 23"/>
                <a:gd name="T18" fmla="*/ 0 w 29"/>
                <a:gd name="T19" fmla="*/ 23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3"/>
                <a:gd name="T32" fmla="*/ 29 w 29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3">
                  <a:moveTo>
                    <a:pt x="0" y="23"/>
                  </a:moveTo>
                  <a:lnTo>
                    <a:pt x="0" y="23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05"/>
            <p:cNvSpPr>
              <a:spLocks/>
            </p:cNvSpPr>
            <p:nvPr/>
          </p:nvSpPr>
          <p:spPr bwMode="auto">
            <a:xfrm>
              <a:off x="2890" y="4235"/>
              <a:ext cx="30" cy="23"/>
            </a:xfrm>
            <a:custGeom>
              <a:avLst/>
              <a:gdLst>
                <a:gd name="T0" fmla="*/ 0 w 30"/>
                <a:gd name="T1" fmla="*/ 0 h 23"/>
                <a:gd name="T2" fmla="*/ 0 w 30"/>
                <a:gd name="T3" fmla="*/ 6 h 23"/>
                <a:gd name="T4" fmla="*/ 30 w 30"/>
                <a:gd name="T5" fmla="*/ 23 h 23"/>
                <a:gd name="T6" fmla="*/ 30 w 30"/>
                <a:gd name="T7" fmla="*/ 17 h 23"/>
                <a:gd name="T8" fmla="*/ 10 w 30"/>
                <a:gd name="T9" fmla="*/ 0 h 23"/>
                <a:gd name="T10" fmla="*/ 10 w 30"/>
                <a:gd name="T11" fmla="*/ 6 h 23"/>
                <a:gd name="T12" fmla="*/ 0 w 30"/>
                <a:gd name="T13" fmla="*/ 0 h 23"/>
                <a:gd name="T14" fmla="*/ 0 w 30"/>
                <a:gd name="T15" fmla="*/ 0 h 23"/>
                <a:gd name="T16" fmla="*/ 0 w 30"/>
                <a:gd name="T17" fmla="*/ 6 h 23"/>
                <a:gd name="T18" fmla="*/ 0 w 30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3"/>
                <a:gd name="T32" fmla="*/ 30 w 30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3">
                  <a:moveTo>
                    <a:pt x="0" y="0"/>
                  </a:moveTo>
                  <a:lnTo>
                    <a:pt x="0" y="6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06"/>
            <p:cNvSpPr>
              <a:spLocks/>
            </p:cNvSpPr>
            <p:nvPr/>
          </p:nvSpPr>
          <p:spPr bwMode="auto">
            <a:xfrm>
              <a:off x="4810" y="4196"/>
              <a:ext cx="425" cy="34"/>
            </a:xfrm>
            <a:custGeom>
              <a:avLst/>
              <a:gdLst>
                <a:gd name="T0" fmla="*/ 0 w 425"/>
                <a:gd name="T1" fmla="*/ 34 h 34"/>
                <a:gd name="T2" fmla="*/ 59 w 425"/>
                <a:gd name="T3" fmla="*/ 34 h 34"/>
                <a:gd name="T4" fmla="*/ 119 w 425"/>
                <a:gd name="T5" fmla="*/ 34 h 34"/>
                <a:gd name="T6" fmla="*/ 178 w 425"/>
                <a:gd name="T7" fmla="*/ 34 h 34"/>
                <a:gd name="T8" fmla="*/ 237 w 425"/>
                <a:gd name="T9" fmla="*/ 34 h 34"/>
                <a:gd name="T10" fmla="*/ 287 w 425"/>
                <a:gd name="T11" fmla="*/ 28 h 34"/>
                <a:gd name="T12" fmla="*/ 336 w 425"/>
                <a:gd name="T13" fmla="*/ 22 h 34"/>
                <a:gd name="T14" fmla="*/ 376 w 425"/>
                <a:gd name="T15" fmla="*/ 17 h 34"/>
                <a:gd name="T16" fmla="*/ 425 w 425"/>
                <a:gd name="T17" fmla="*/ 11 h 34"/>
                <a:gd name="T18" fmla="*/ 396 w 425"/>
                <a:gd name="T19" fmla="*/ 0 h 34"/>
                <a:gd name="T20" fmla="*/ 346 w 425"/>
                <a:gd name="T21" fmla="*/ 6 h 34"/>
                <a:gd name="T22" fmla="*/ 287 w 425"/>
                <a:gd name="T23" fmla="*/ 6 h 34"/>
                <a:gd name="T24" fmla="*/ 237 w 425"/>
                <a:gd name="T25" fmla="*/ 11 h 34"/>
                <a:gd name="T26" fmla="*/ 188 w 425"/>
                <a:gd name="T27" fmla="*/ 11 h 34"/>
                <a:gd name="T28" fmla="*/ 138 w 425"/>
                <a:gd name="T29" fmla="*/ 11 h 34"/>
                <a:gd name="T30" fmla="*/ 89 w 425"/>
                <a:gd name="T31" fmla="*/ 11 h 34"/>
                <a:gd name="T32" fmla="*/ 39 w 425"/>
                <a:gd name="T33" fmla="*/ 11 h 34"/>
                <a:gd name="T34" fmla="*/ 0 w 425"/>
                <a:gd name="T35" fmla="*/ 11 h 34"/>
                <a:gd name="T36" fmla="*/ 0 w 425"/>
                <a:gd name="T37" fmla="*/ 34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5"/>
                <a:gd name="T58" fmla="*/ 0 h 34"/>
                <a:gd name="T59" fmla="*/ 425 w 425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5" h="34">
                  <a:moveTo>
                    <a:pt x="0" y="34"/>
                  </a:moveTo>
                  <a:lnTo>
                    <a:pt x="59" y="34"/>
                  </a:lnTo>
                  <a:lnTo>
                    <a:pt x="119" y="34"/>
                  </a:lnTo>
                  <a:lnTo>
                    <a:pt x="178" y="34"/>
                  </a:lnTo>
                  <a:lnTo>
                    <a:pt x="237" y="34"/>
                  </a:lnTo>
                  <a:lnTo>
                    <a:pt x="287" y="28"/>
                  </a:lnTo>
                  <a:lnTo>
                    <a:pt x="336" y="22"/>
                  </a:lnTo>
                  <a:lnTo>
                    <a:pt x="376" y="17"/>
                  </a:lnTo>
                  <a:lnTo>
                    <a:pt x="425" y="11"/>
                  </a:lnTo>
                  <a:lnTo>
                    <a:pt x="396" y="0"/>
                  </a:lnTo>
                  <a:lnTo>
                    <a:pt x="346" y="6"/>
                  </a:lnTo>
                  <a:lnTo>
                    <a:pt x="287" y="6"/>
                  </a:lnTo>
                  <a:lnTo>
                    <a:pt x="237" y="11"/>
                  </a:lnTo>
                  <a:lnTo>
                    <a:pt x="188" y="11"/>
                  </a:lnTo>
                  <a:lnTo>
                    <a:pt x="138" y="11"/>
                  </a:lnTo>
                  <a:lnTo>
                    <a:pt x="89" y="11"/>
                  </a:lnTo>
                  <a:lnTo>
                    <a:pt x="39" y="11"/>
                  </a:lnTo>
                  <a:lnTo>
                    <a:pt x="0" y="1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07"/>
            <p:cNvSpPr>
              <a:spLocks/>
            </p:cNvSpPr>
            <p:nvPr/>
          </p:nvSpPr>
          <p:spPr bwMode="auto">
            <a:xfrm>
              <a:off x="5117" y="3818"/>
              <a:ext cx="475" cy="367"/>
            </a:xfrm>
            <a:custGeom>
              <a:avLst/>
              <a:gdLst>
                <a:gd name="T0" fmla="*/ 217 w 475"/>
                <a:gd name="T1" fmla="*/ 355 h 367"/>
                <a:gd name="T2" fmla="*/ 326 w 475"/>
                <a:gd name="T3" fmla="*/ 310 h 367"/>
                <a:gd name="T4" fmla="*/ 405 w 475"/>
                <a:gd name="T5" fmla="*/ 243 h 367"/>
                <a:gd name="T6" fmla="*/ 465 w 475"/>
                <a:gd name="T7" fmla="*/ 169 h 367"/>
                <a:gd name="T8" fmla="*/ 465 w 475"/>
                <a:gd name="T9" fmla="*/ 96 h 367"/>
                <a:gd name="T10" fmla="*/ 415 w 475"/>
                <a:gd name="T11" fmla="*/ 45 h 367"/>
                <a:gd name="T12" fmla="*/ 346 w 475"/>
                <a:gd name="T13" fmla="*/ 11 h 367"/>
                <a:gd name="T14" fmla="*/ 277 w 475"/>
                <a:gd name="T15" fmla="*/ 0 h 367"/>
                <a:gd name="T16" fmla="*/ 178 w 475"/>
                <a:gd name="T17" fmla="*/ 6 h 367"/>
                <a:gd name="T18" fmla="*/ 89 w 475"/>
                <a:gd name="T19" fmla="*/ 28 h 367"/>
                <a:gd name="T20" fmla="*/ 29 w 475"/>
                <a:gd name="T21" fmla="*/ 68 h 367"/>
                <a:gd name="T22" fmla="*/ 0 w 475"/>
                <a:gd name="T23" fmla="*/ 107 h 367"/>
                <a:gd name="T24" fmla="*/ 10 w 475"/>
                <a:gd name="T25" fmla="*/ 141 h 367"/>
                <a:gd name="T26" fmla="*/ 49 w 475"/>
                <a:gd name="T27" fmla="*/ 175 h 367"/>
                <a:gd name="T28" fmla="*/ 128 w 475"/>
                <a:gd name="T29" fmla="*/ 203 h 367"/>
                <a:gd name="T30" fmla="*/ 247 w 475"/>
                <a:gd name="T31" fmla="*/ 231 h 367"/>
                <a:gd name="T32" fmla="*/ 336 w 475"/>
                <a:gd name="T33" fmla="*/ 237 h 367"/>
                <a:gd name="T34" fmla="*/ 267 w 475"/>
                <a:gd name="T35" fmla="*/ 214 h 367"/>
                <a:gd name="T36" fmla="*/ 178 w 475"/>
                <a:gd name="T37" fmla="*/ 192 h 367"/>
                <a:gd name="T38" fmla="*/ 109 w 475"/>
                <a:gd name="T39" fmla="*/ 164 h 367"/>
                <a:gd name="T40" fmla="*/ 69 w 475"/>
                <a:gd name="T41" fmla="*/ 135 h 367"/>
                <a:gd name="T42" fmla="*/ 59 w 475"/>
                <a:gd name="T43" fmla="*/ 96 h 367"/>
                <a:gd name="T44" fmla="*/ 89 w 475"/>
                <a:gd name="T45" fmla="*/ 56 h 367"/>
                <a:gd name="T46" fmla="*/ 138 w 475"/>
                <a:gd name="T47" fmla="*/ 28 h 367"/>
                <a:gd name="T48" fmla="*/ 217 w 475"/>
                <a:gd name="T49" fmla="*/ 17 h 367"/>
                <a:gd name="T50" fmla="*/ 297 w 475"/>
                <a:gd name="T51" fmla="*/ 28 h 367"/>
                <a:gd name="T52" fmla="*/ 356 w 475"/>
                <a:gd name="T53" fmla="*/ 62 h 367"/>
                <a:gd name="T54" fmla="*/ 386 w 475"/>
                <a:gd name="T55" fmla="*/ 102 h 367"/>
                <a:gd name="T56" fmla="*/ 405 w 475"/>
                <a:gd name="T57" fmla="*/ 141 h 367"/>
                <a:gd name="T58" fmla="*/ 376 w 475"/>
                <a:gd name="T59" fmla="*/ 214 h 367"/>
                <a:gd name="T60" fmla="*/ 316 w 475"/>
                <a:gd name="T61" fmla="*/ 271 h 367"/>
                <a:gd name="T62" fmla="*/ 237 w 475"/>
                <a:gd name="T63" fmla="*/ 322 h 367"/>
                <a:gd name="T64" fmla="*/ 138 w 475"/>
                <a:gd name="T65" fmla="*/ 361 h 3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5"/>
                <a:gd name="T100" fmla="*/ 0 h 367"/>
                <a:gd name="T101" fmla="*/ 475 w 475"/>
                <a:gd name="T102" fmla="*/ 367 h 3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5" h="367">
                  <a:moveTo>
                    <a:pt x="158" y="367"/>
                  </a:moveTo>
                  <a:lnTo>
                    <a:pt x="217" y="355"/>
                  </a:lnTo>
                  <a:lnTo>
                    <a:pt x="277" y="333"/>
                  </a:lnTo>
                  <a:lnTo>
                    <a:pt x="326" y="310"/>
                  </a:lnTo>
                  <a:lnTo>
                    <a:pt x="366" y="276"/>
                  </a:lnTo>
                  <a:lnTo>
                    <a:pt x="405" y="243"/>
                  </a:lnTo>
                  <a:lnTo>
                    <a:pt x="435" y="209"/>
                  </a:lnTo>
                  <a:lnTo>
                    <a:pt x="465" y="169"/>
                  </a:lnTo>
                  <a:lnTo>
                    <a:pt x="475" y="130"/>
                  </a:lnTo>
                  <a:lnTo>
                    <a:pt x="465" y="96"/>
                  </a:lnTo>
                  <a:lnTo>
                    <a:pt x="445" y="68"/>
                  </a:lnTo>
                  <a:lnTo>
                    <a:pt x="415" y="45"/>
                  </a:lnTo>
                  <a:lnTo>
                    <a:pt x="386" y="28"/>
                  </a:lnTo>
                  <a:lnTo>
                    <a:pt x="346" y="11"/>
                  </a:lnTo>
                  <a:lnTo>
                    <a:pt x="316" y="6"/>
                  </a:lnTo>
                  <a:lnTo>
                    <a:pt x="277" y="0"/>
                  </a:lnTo>
                  <a:lnTo>
                    <a:pt x="237" y="0"/>
                  </a:lnTo>
                  <a:lnTo>
                    <a:pt x="178" y="6"/>
                  </a:lnTo>
                  <a:lnTo>
                    <a:pt x="128" y="17"/>
                  </a:lnTo>
                  <a:lnTo>
                    <a:pt x="89" y="28"/>
                  </a:lnTo>
                  <a:lnTo>
                    <a:pt x="49" y="51"/>
                  </a:lnTo>
                  <a:lnTo>
                    <a:pt x="29" y="68"/>
                  </a:lnTo>
                  <a:lnTo>
                    <a:pt x="10" y="90"/>
                  </a:lnTo>
                  <a:lnTo>
                    <a:pt x="0" y="107"/>
                  </a:lnTo>
                  <a:lnTo>
                    <a:pt x="0" y="124"/>
                  </a:lnTo>
                  <a:lnTo>
                    <a:pt x="10" y="141"/>
                  </a:lnTo>
                  <a:lnTo>
                    <a:pt x="19" y="158"/>
                  </a:lnTo>
                  <a:lnTo>
                    <a:pt x="49" y="175"/>
                  </a:lnTo>
                  <a:lnTo>
                    <a:pt x="79" y="186"/>
                  </a:lnTo>
                  <a:lnTo>
                    <a:pt x="128" y="203"/>
                  </a:lnTo>
                  <a:lnTo>
                    <a:pt x="178" y="220"/>
                  </a:lnTo>
                  <a:lnTo>
                    <a:pt x="247" y="231"/>
                  </a:lnTo>
                  <a:lnTo>
                    <a:pt x="326" y="254"/>
                  </a:lnTo>
                  <a:lnTo>
                    <a:pt x="336" y="237"/>
                  </a:lnTo>
                  <a:lnTo>
                    <a:pt x="307" y="226"/>
                  </a:lnTo>
                  <a:lnTo>
                    <a:pt x="267" y="214"/>
                  </a:lnTo>
                  <a:lnTo>
                    <a:pt x="217" y="203"/>
                  </a:lnTo>
                  <a:lnTo>
                    <a:pt x="178" y="192"/>
                  </a:lnTo>
                  <a:lnTo>
                    <a:pt x="148" y="175"/>
                  </a:lnTo>
                  <a:lnTo>
                    <a:pt x="109" y="164"/>
                  </a:lnTo>
                  <a:lnTo>
                    <a:pt x="89" y="147"/>
                  </a:lnTo>
                  <a:lnTo>
                    <a:pt x="69" y="135"/>
                  </a:lnTo>
                  <a:lnTo>
                    <a:pt x="59" y="113"/>
                  </a:lnTo>
                  <a:lnTo>
                    <a:pt x="59" y="96"/>
                  </a:lnTo>
                  <a:lnTo>
                    <a:pt x="69" y="73"/>
                  </a:lnTo>
                  <a:lnTo>
                    <a:pt x="89" y="56"/>
                  </a:lnTo>
                  <a:lnTo>
                    <a:pt x="109" y="40"/>
                  </a:lnTo>
                  <a:lnTo>
                    <a:pt x="138" y="28"/>
                  </a:lnTo>
                  <a:lnTo>
                    <a:pt x="178" y="23"/>
                  </a:lnTo>
                  <a:lnTo>
                    <a:pt x="217" y="17"/>
                  </a:lnTo>
                  <a:lnTo>
                    <a:pt x="257" y="23"/>
                  </a:lnTo>
                  <a:lnTo>
                    <a:pt x="297" y="28"/>
                  </a:lnTo>
                  <a:lnTo>
                    <a:pt x="326" y="45"/>
                  </a:lnTo>
                  <a:lnTo>
                    <a:pt x="356" y="62"/>
                  </a:lnTo>
                  <a:lnTo>
                    <a:pt x="376" y="79"/>
                  </a:lnTo>
                  <a:lnTo>
                    <a:pt x="386" y="102"/>
                  </a:lnTo>
                  <a:lnTo>
                    <a:pt x="396" y="124"/>
                  </a:lnTo>
                  <a:lnTo>
                    <a:pt x="405" y="141"/>
                  </a:lnTo>
                  <a:lnTo>
                    <a:pt x="386" y="181"/>
                  </a:lnTo>
                  <a:lnTo>
                    <a:pt x="376" y="214"/>
                  </a:lnTo>
                  <a:lnTo>
                    <a:pt x="346" y="243"/>
                  </a:lnTo>
                  <a:lnTo>
                    <a:pt x="316" y="271"/>
                  </a:lnTo>
                  <a:lnTo>
                    <a:pt x="287" y="299"/>
                  </a:lnTo>
                  <a:lnTo>
                    <a:pt x="237" y="322"/>
                  </a:lnTo>
                  <a:lnTo>
                    <a:pt x="188" y="344"/>
                  </a:lnTo>
                  <a:lnTo>
                    <a:pt x="138" y="361"/>
                  </a:lnTo>
                  <a:lnTo>
                    <a:pt x="158" y="367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08"/>
            <p:cNvSpPr>
              <a:spLocks/>
            </p:cNvSpPr>
            <p:nvPr/>
          </p:nvSpPr>
          <p:spPr bwMode="auto">
            <a:xfrm>
              <a:off x="4939" y="3564"/>
              <a:ext cx="801" cy="660"/>
            </a:xfrm>
            <a:custGeom>
              <a:avLst/>
              <a:gdLst>
                <a:gd name="T0" fmla="*/ 583 w 801"/>
                <a:gd name="T1" fmla="*/ 519 h 660"/>
                <a:gd name="T2" fmla="*/ 593 w 801"/>
                <a:gd name="T3" fmla="*/ 513 h 660"/>
                <a:gd name="T4" fmla="*/ 702 w 801"/>
                <a:gd name="T5" fmla="*/ 542 h 660"/>
                <a:gd name="T6" fmla="*/ 791 w 801"/>
                <a:gd name="T7" fmla="*/ 587 h 660"/>
                <a:gd name="T8" fmla="*/ 722 w 801"/>
                <a:gd name="T9" fmla="*/ 643 h 660"/>
                <a:gd name="T10" fmla="*/ 554 w 801"/>
                <a:gd name="T11" fmla="*/ 660 h 660"/>
                <a:gd name="T12" fmla="*/ 237 w 801"/>
                <a:gd name="T13" fmla="*/ 621 h 660"/>
                <a:gd name="T14" fmla="*/ 19 w 801"/>
                <a:gd name="T15" fmla="*/ 446 h 660"/>
                <a:gd name="T16" fmla="*/ 69 w 801"/>
                <a:gd name="T17" fmla="*/ 265 h 660"/>
                <a:gd name="T18" fmla="*/ 316 w 801"/>
                <a:gd name="T19" fmla="*/ 169 h 660"/>
                <a:gd name="T20" fmla="*/ 504 w 801"/>
                <a:gd name="T21" fmla="*/ 175 h 660"/>
                <a:gd name="T22" fmla="*/ 613 w 801"/>
                <a:gd name="T23" fmla="*/ 192 h 660"/>
                <a:gd name="T24" fmla="*/ 663 w 801"/>
                <a:gd name="T25" fmla="*/ 203 h 660"/>
                <a:gd name="T26" fmla="*/ 673 w 801"/>
                <a:gd name="T27" fmla="*/ 192 h 660"/>
                <a:gd name="T28" fmla="*/ 613 w 801"/>
                <a:gd name="T29" fmla="*/ 158 h 660"/>
                <a:gd name="T30" fmla="*/ 564 w 801"/>
                <a:gd name="T31" fmla="*/ 113 h 660"/>
                <a:gd name="T32" fmla="*/ 564 w 801"/>
                <a:gd name="T33" fmla="*/ 79 h 660"/>
                <a:gd name="T34" fmla="*/ 593 w 801"/>
                <a:gd name="T35" fmla="*/ 62 h 660"/>
                <a:gd name="T36" fmla="*/ 633 w 801"/>
                <a:gd name="T37" fmla="*/ 62 h 660"/>
                <a:gd name="T38" fmla="*/ 663 w 801"/>
                <a:gd name="T39" fmla="*/ 68 h 660"/>
                <a:gd name="T40" fmla="*/ 682 w 801"/>
                <a:gd name="T41" fmla="*/ 68 h 660"/>
                <a:gd name="T42" fmla="*/ 682 w 801"/>
                <a:gd name="T43" fmla="*/ 62 h 660"/>
                <a:gd name="T44" fmla="*/ 682 w 801"/>
                <a:gd name="T45" fmla="*/ 34 h 660"/>
                <a:gd name="T46" fmla="*/ 682 w 801"/>
                <a:gd name="T47" fmla="*/ 6 h 660"/>
                <a:gd name="T48" fmla="*/ 702 w 801"/>
                <a:gd name="T49" fmla="*/ 0 h 660"/>
                <a:gd name="T50" fmla="*/ 722 w 801"/>
                <a:gd name="T51" fmla="*/ 0 h 660"/>
                <a:gd name="T52" fmla="*/ 722 w 801"/>
                <a:gd name="T53" fmla="*/ 28 h 660"/>
                <a:gd name="T54" fmla="*/ 722 w 801"/>
                <a:gd name="T55" fmla="*/ 62 h 660"/>
                <a:gd name="T56" fmla="*/ 712 w 801"/>
                <a:gd name="T57" fmla="*/ 85 h 660"/>
                <a:gd name="T58" fmla="*/ 702 w 801"/>
                <a:gd name="T59" fmla="*/ 91 h 660"/>
                <a:gd name="T60" fmla="*/ 673 w 801"/>
                <a:gd name="T61" fmla="*/ 85 h 660"/>
                <a:gd name="T62" fmla="*/ 653 w 801"/>
                <a:gd name="T63" fmla="*/ 79 h 660"/>
                <a:gd name="T64" fmla="*/ 613 w 801"/>
                <a:gd name="T65" fmla="*/ 79 h 660"/>
                <a:gd name="T66" fmla="*/ 613 w 801"/>
                <a:gd name="T67" fmla="*/ 96 h 660"/>
                <a:gd name="T68" fmla="*/ 673 w 801"/>
                <a:gd name="T69" fmla="*/ 136 h 660"/>
                <a:gd name="T70" fmla="*/ 732 w 801"/>
                <a:gd name="T71" fmla="*/ 181 h 660"/>
                <a:gd name="T72" fmla="*/ 712 w 801"/>
                <a:gd name="T73" fmla="*/ 215 h 660"/>
                <a:gd name="T74" fmla="*/ 663 w 801"/>
                <a:gd name="T75" fmla="*/ 220 h 660"/>
                <a:gd name="T76" fmla="*/ 534 w 801"/>
                <a:gd name="T77" fmla="*/ 192 h 660"/>
                <a:gd name="T78" fmla="*/ 386 w 801"/>
                <a:gd name="T79" fmla="*/ 186 h 660"/>
                <a:gd name="T80" fmla="*/ 197 w 801"/>
                <a:gd name="T81" fmla="*/ 237 h 660"/>
                <a:gd name="T82" fmla="*/ 99 w 801"/>
                <a:gd name="T83" fmla="*/ 350 h 660"/>
                <a:gd name="T84" fmla="*/ 148 w 801"/>
                <a:gd name="T85" fmla="*/ 519 h 660"/>
                <a:gd name="T86" fmla="*/ 415 w 801"/>
                <a:gd name="T87" fmla="*/ 638 h 660"/>
                <a:gd name="T88" fmla="*/ 633 w 801"/>
                <a:gd name="T89" fmla="*/ 632 h 660"/>
                <a:gd name="T90" fmla="*/ 702 w 801"/>
                <a:gd name="T91" fmla="*/ 598 h 660"/>
                <a:gd name="T92" fmla="*/ 682 w 801"/>
                <a:gd name="T93" fmla="*/ 564 h 660"/>
                <a:gd name="T94" fmla="*/ 603 w 801"/>
                <a:gd name="T95" fmla="*/ 536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1"/>
                <a:gd name="T145" fmla="*/ 0 h 660"/>
                <a:gd name="T146" fmla="*/ 801 w 801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1" h="660">
                  <a:moveTo>
                    <a:pt x="574" y="525"/>
                  </a:moveTo>
                  <a:lnTo>
                    <a:pt x="583" y="525"/>
                  </a:lnTo>
                  <a:lnTo>
                    <a:pt x="583" y="519"/>
                  </a:lnTo>
                  <a:lnTo>
                    <a:pt x="593" y="513"/>
                  </a:lnTo>
                  <a:lnTo>
                    <a:pt x="633" y="519"/>
                  </a:lnTo>
                  <a:lnTo>
                    <a:pt x="663" y="530"/>
                  </a:lnTo>
                  <a:lnTo>
                    <a:pt x="702" y="542"/>
                  </a:lnTo>
                  <a:lnTo>
                    <a:pt x="732" y="547"/>
                  </a:lnTo>
                  <a:lnTo>
                    <a:pt x="762" y="559"/>
                  </a:lnTo>
                  <a:lnTo>
                    <a:pt x="781" y="570"/>
                  </a:lnTo>
                  <a:lnTo>
                    <a:pt x="791" y="587"/>
                  </a:lnTo>
                  <a:lnTo>
                    <a:pt x="801" y="598"/>
                  </a:lnTo>
                  <a:lnTo>
                    <a:pt x="781" y="615"/>
                  </a:lnTo>
                  <a:lnTo>
                    <a:pt x="762" y="632"/>
                  </a:lnTo>
                  <a:lnTo>
                    <a:pt x="722" y="643"/>
                  </a:lnTo>
                  <a:lnTo>
                    <a:pt x="682" y="654"/>
                  </a:lnTo>
                  <a:lnTo>
                    <a:pt x="643" y="660"/>
                  </a:lnTo>
                  <a:lnTo>
                    <a:pt x="603" y="660"/>
                  </a:lnTo>
                  <a:lnTo>
                    <a:pt x="554" y="660"/>
                  </a:lnTo>
                  <a:lnTo>
                    <a:pt x="514" y="660"/>
                  </a:lnTo>
                  <a:lnTo>
                    <a:pt x="425" y="654"/>
                  </a:lnTo>
                  <a:lnTo>
                    <a:pt x="326" y="643"/>
                  </a:lnTo>
                  <a:lnTo>
                    <a:pt x="237" y="621"/>
                  </a:lnTo>
                  <a:lnTo>
                    <a:pt x="168" y="587"/>
                  </a:lnTo>
                  <a:lnTo>
                    <a:pt x="99" y="547"/>
                  </a:lnTo>
                  <a:lnTo>
                    <a:pt x="49" y="502"/>
                  </a:lnTo>
                  <a:lnTo>
                    <a:pt x="19" y="446"/>
                  </a:lnTo>
                  <a:lnTo>
                    <a:pt x="0" y="384"/>
                  </a:lnTo>
                  <a:lnTo>
                    <a:pt x="9" y="344"/>
                  </a:lnTo>
                  <a:lnTo>
                    <a:pt x="29" y="305"/>
                  </a:lnTo>
                  <a:lnTo>
                    <a:pt x="69" y="265"/>
                  </a:lnTo>
                  <a:lnTo>
                    <a:pt x="118" y="232"/>
                  </a:lnTo>
                  <a:lnTo>
                    <a:pt x="178" y="209"/>
                  </a:lnTo>
                  <a:lnTo>
                    <a:pt x="237" y="186"/>
                  </a:lnTo>
                  <a:lnTo>
                    <a:pt x="316" y="169"/>
                  </a:lnTo>
                  <a:lnTo>
                    <a:pt x="395" y="169"/>
                  </a:lnTo>
                  <a:lnTo>
                    <a:pt x="435" y="169"/>
                  </a:lnTo>
                  <a:lnTo>
                    <a:pt x="475" y="169"/>
                  </a:lnTo>
                  <a:lnTo>
                    <a:pt x="504" y="175"/>
                  </a:lnTo>
                  <a:lnTo>
                    <a:pt x="534" y="181"/>
                  </a:lnTo>
                  <a:lnTo>
                    <a:pt x="554" y="181"/>
                  </a:lnTo>
                  <a:lnTo>
                    <a:pt x="583" y="186"/>
                  </a:lnTo>
                  <a:lnTo>
                    <a:pt x="613" y="192"/>
                  </a:lnTo>
                  <a:lnTo>
                    <a:pt x="653" y="203"/>
                  </a:lnTo>
                  <a:lnTo>
                    <a:pt x="663" y="203"/>
                  </a:lnTo>
                  <a:lnTo>
                    <a:pt x="673" y="198"/>
                  </a:lnTo>
                  <a:lnTo>
                    <a:pt x="673" y="192"/>
                  </a:lnTo>
                  <a:lnTo>
                    <a:pt x="673" y="186"/>
                  </a:lnTo>
                  <a:lnTo>
                    <a:pt x="653" y="181"/>
                  </a:lnTo>
                  <a:lnTo>
                    <a:pt x="633" y="169"/>
                  </a:lnTo>
                  <a:lnTo>
                    <a:pt x="613" y="158"/>
                  </a:lnTo>
                  <a:lnTo>
                    <a:pt x="603" y="147"/>
                  </a:lnTo>
                  <a:lnTo>
                    <a:pt x="583" y="136"/>
                  </a:lnTo>
                  <a:lnTo>
                    <a:pt x="574" y="124"/>
                  </a:lnTo>
                  <a:lnTo>
                    <a:pt x="564" y="113"/>
                  </a:lnTo>
                  <a:lnTo>
                    <a:pt x="554" y="102"/>
                  </a:lnTo>
                  <a:lnTo>
                    <a:pt x="554" y="96"/>
                  </a:lnTo>
                  <a:lnTo>
                    <a:pt x="554" y="85"/>
                  </a:lnTo>
                  <a:lnTo>
                    <a:pt x="564" y="79"/>
                  </a:lnTo>
                  <a:lnTo>
                    <a:pt x="564" y="74"/>
                  </a:lnTo>
                  <a:lnTo>
                    <a:pt x="574" y="68"/>
                  </a:lnTo>
                  <a:lnTo>
                    <a:pt x="583" y="68"/>
                  </a:lnTo>
                  <a:lnTo>
                    <a:pt x="593" y="62"/>
                  </a:lnTo>
                  <a:lnTo>
                    <a:pt x="613" y="62"/>
                  </a:lnTo>
                  <a:lnTo>
                    <a:pt x="623" y="62"/>
                  </a:lnTo>
                  <a:lnTo>
                    <a:pt x="633" y="62"/>
                  </a:lnTo>
                  <a:lnTo>
                    <a:pt x="643" y="62"/>
                  </a:lnTo>
                  <a:lnTo>
                    <a:pt x="653" y="68"/>
                  </a:lnTo>
                  <a:lnTo>
                    <a:pt x="663" y="68"/>
                  </a:lnTo>
                  <a:lnTo>
                    <a:pt x="673" y="68"/>
                  </a:lnTo>
                  <a:lnTo>
                    <a:pt x="673" y="74"/>
                  </a:lnTo>
                  <a:lnTo>
                    <a:pt x="682" y="74"/>
                  </a:lnTo>
                  <a:lnTo>
                    <a:pt x="682" y="68"/>
                  </a:lnTo>
                  <a:lnTo>
                    <a:pt x="682" y="62"/>
                  </a:lnTo>
                  <a:lnTo>
                    <a:pt x="682" y="51"/>
                  </a:lnTo>
                  <a:lnTo>
                    <a:pt x="682" y="45"/>
                  </a:lnTo>
                  <a:lnTo>
                    <a:pt x="682" y="34"/>
                  </a:lnTo>
                  <a:lnTo>
                    <a:pt x="682" y="28"/>
                  </a:lnTo>
                  <a:lnTo>
                    <a:pt x="682" y="23"/>
                  </a:lnTo>
                  <a:lnTo>
                    <a:pt x="682" y="12"/>
                  </a:lnTo>
                  <a:lnTo>
                    <a:pt x="682" y="6"/>
                  </a:lnTo>
                  <a:lnTo>
                    <a:pt x="682" y="0"/>
                  </a:lnTo>
                  <a:lnTo>
                    <a:pt x="692" y="0"/>
                  </a:lnTo>
                  <a:lnTo>
                    <a:pt x="702" y="0"/>
                  </a:lnTo>
                  <a:lnTo>
                    <a:pt x="712" y="0"/>
                  </a:lnTo>
                  <a:lnTo>
                    <a:pt x="722" y="0"/>
                  </a:lnTo>
                  <a:lnTo>
                    <a:pt x="722" y="6"/>
                  </a:lnTo>
                  <a:lnTo>
                    <a:pt x="722" y="17"/>
                  </a:lnTo>
                  <a:lnTo>
                    <a:pt x="722" y="28"/>
                  </a:lnTo>
                  <a:lnTo>
                    <a:pt x="722" y="34"/>
                  </a:lnTo>
                  <a:lnTo>
                    <a:pt x="722" y="45"/>
                  </a:lnTo>
                  <a:lnTo>
                    <a:pt x="722" y="57"/>
                  </a:lnTo>
                  <a:lnTo>
                    <a:pt x="722" y="62"/>
                  </a:lnTo>
                  <a:lnTo>
                    <a:pt x="722" y="74"/>
                  </a:lnTo>
                  <a:lnTo>
                    <a:pt x="722" y="79"/>
                  </a:lnTo>
                  <a:lnTo>
                    <a:pt x="722" y="85"/>
                  </a:lnTo>
                  <a:lnTo>
                    <a:pt x="712" y="85"/>
                  </a:lnTo>
                  <a:lnTo>
                    <a:pt x="712" y="91"/>
                  </a:lnTo>
                  <a:lnTo>
                    <a:pt x="702" y="91"/>
                  </a:lnTo>
                  <a:lnTo>
                    <a:pt x="692" y="91"/>
                  </a:lnTo>
                  <a:lnTo>
                    <a:pt x="692" y="85"/>
                  </a:lnTo>
                  <a:lnTo>
                    <a:pt x="682" y="85"/>
                  </a:lnTo>
                  <a:lnTo>
                    <a:pt x="673" y="85"/>
                  </a:lnTo>
                  <a:lnTo>
                    <a:pt x="663" y="85"/>
                  </a:lnTo>
                  <a:lnTo>
                    <a:pt x="653" y="79"/>
                  </a:lnTo>
                  <a:lnTo>
                    <a:pt x="643" y="79"/>
                  </a:lnTo>
                  <a:lnTo>
                    <a:pt x="623" y="79"/>
                  </a:lnTo>
                  <a:lnTo>
                    <a:pt x="613" y="79"/>
                  </a:lnTo>
                  <a:lnTo>
                    <a:pt x="613" y="85"/>
                  </a:lnTo>
                  <a:lnTo>
                    <a:pt x="613" y="91"/>
                  </a:lnTo>
                  <a:lnTo>
                    <a:pt x="613" y="96"/>
                  </a:lnTo>
                  <a:lnTo>
                    <a:pt x="613" y="102"/>
                  </a:lnTo>
                  <a:lnTo>
                    <a:pt x="633" y="113"/>
                  </a:lnTo>
                  <a:lnTo>
                    <a:pt x="653" y="124"/>
                  </a:lnTo>
                  <a:lnTo>
                    <a:pt x="673" y="136"/>
                  </a:lnTo>
                  <a:lnTo>
                    <a:pt x="692" y="147"/>
                  </a:lnTo>
                  <a:lnTo>
                    <a:pt x="712" y="158"/>
                  </a:lnTo>
                  <a:lnTo>
                    <a:pt x="732" y="169"/>
                  </a:lnTo>
                  <a:lnTo>
                    <a:pt x="732" y="181"/>
                  </a:lnTo>
                  <a:lnTo>
                    <a:pt x="742" y="198"/>
                  </a:lnTo>
                  <a:lnTo>
                    <a:pt x="732" y="203"/>
                  </a:lnTo>
                  <a:lnTo>
                    <a:pt x="722" y="215"/>
                  </a:lnTo>
                  <a:lnTo>
                    <a:pt x="712" y="215"/>
                  </a:lnTo>
                  <a:lnTo>
                    <a:pt x="702" y="220"/>
                  </a:lnTo>
                  <a:lnTo>
                    <a:pt x="692" y="220"/>
                  </a:lnTo>
                  <a:lnTo>
                    <a:pt x="673" y="220"/>
                  </a:lnTo>
                  <a:lnTo>
                    <a:pt x="663" y="220"/>
                  </a:lnTo>
                  <a:lnTo>
                    <a:pt x="653" y="220"/>
                  </a:lnTo>
                  <a:lnTo>
                    <a:pt x="613" y="209"/>
                  </a:lnTo>
                  <a:lnTo>
                    <a:pt x="574" y="203"/>
                  </a:lnTo>
                  <a:lnTo>
                    <a:pt x="534" y="192"/>
                  </a:lnTo>
                  <a:lnTo>
                    <a:pt x="494" y="192"/>
                  </a:lnTo>
                  <a:lnTo>
                    <a:pt x="465" y="186"/>
                  </a:lnTo>
                  <a:lnTo>
                    <a:pt x="425" y="186"/>
                  </a:lnTo>
                  <a:lnTo>
                    <a:pt x="386" y="186"/>
                  </a:lnTo>
                  <a:lnTo>
                    <a:pt x="346" y="192"/>
                  </a:lnTo>
                  <a:lnTo>
                    <a:pt x="287" y="203"/>
                  </a:lnTo>
                  <a:lnTo>
                    <a:pt x="237" y="220"/>
                  </a:lnTo>
                  <a:lnTo>
                    <a:pt x="197" y="237"/>
                  </a:lnTo>
                  <a:lnTo>
                    <a:pt x="158" y="265"/>
                  </a:lnTo>
                  <a:lnTo>
                    <a:pt x="128" y="294"/>
                  </a:lnTo>
                  <a:lnTo>
                    <a:pt x="108" y="322"/>
                  </a:lnTo>
                  <a:lnTo>
                    <a:pt x="99" y="350"/>
                  </a:lnTo>
                  <a:lnTo>
                    <a:pt x="89" y="384"/>
                  </a:lnTo>
                  <a:lnTo>
                    <a:pt x="89" y="429"/>
                  </a:lnTo>
                  <a:lnTo>
                    <a:pt x="108" y="474"/>
                  </a:lnTo>
                  <a:lnTo>
                    <a:pt x="148" y="519"/>
                  </a:lnTo>
                  <a:lnTo>
                    <a:pt x="188" y="559"/>
                  </a:lnTo>
                  <a:lnTo>
                    <a:pt x="247" y="592"/>
                  </a:lnTo>
                  <a:lnTo>
                    <a:pt x="326" y="621"/>
                  </a:lnTo>
                  <a:lnTo>
                    <a:pt x="415" y="638"/>
                  </a:lnTo>
                  <a:lnTo>
                    <a:pt x="524" y="649"/>
                  </a:lnTo>
                  <a:lnTo>
                    <a:pt x="564" y="643"/>
                  </a:lnTo>
                  <a:lnTo>
                    <a:pt x="603" y="638"/>
                  </a:lnTo>
                  <a:lnTo>
                    <a:pt x="633" y="632"/>
                  </a:lnTo>
                  <a:lnTo>
                    <a:pt x="663" y="626"/>
                  </a:lnTo>
                  <a:lnTo>
                    <a:pt x="673" y="621"/>
                  </a:lnTo>
                  <a:lnTo>
                    <a:pt x="692" y="609"/>
                  </a:lnTo>
                  <a:lnTo>
                    <a:pt x="702" y="598"/>
                  </a:lnTo>
                  <a:lnTo>
                    <a:pt x="702" y="592"/>
                  </a:lnTo>
                  <a:lnTo>
                    <a:pt x="702" y="581"/>
                  </a:lnTo>
                  <a:lnTo>
                    <a:pt x="692" y="570"/>
                  </a:lnTo>
                  <a:lnTo>
                    <a:pt x="682" y="564"/>
                  </a:lnTo>
                  <a:lnTo>
                    <a:pt x="663" y="553"/>
                  </a:lnTo>
                  <a:lnTo>
                    <a:pt x="643" y="547"/>
                  </a:lnTo>
                  <a:lnTo>
                    <a:pt x="623" y="542"/>
                  </a:lnTo>
                  <a:lnTo>
                    <a:pt x="603" y="536"/>
                  </a:lnTo>
                  <a:lnTo>
                    <a:pt x="574" y="52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09"/>
            <p:cNvSpPr>
              <a:spLocks/>
            </p:cNvSpPr>
            <p:nvPr/>
          </p:nvSpPr>
          <p:spPr bwMode="auto">
            <a:xfrm>
              <a:off x="4810" y="73"/>
              <a:ext cx="425" cy="40"/>
            </a:xfrm>
            <a:custGeom>
              <a:avLst/>
              <a:gdLst>
                <a:gd name="T0" fmla="*/ 0 w 425"/>
                <a:gd name="T1" fmla="*/ 0 h 40"/>
                <a:gd name="T2" fmla="*/ 59 w 425"/>
                <a:gd name="T3" fmla="*/ 0 h 40"/>
                <a:gd name="T4" fmla="*/ 119 w 425"/>
                <a:gd name="T5" fmla="*/ 0 h 40"/>
                <a:gd name="T6" fmla="*/ 178 w 425"/>
                <a:gd name="T7" fmla="*/ 0 h 40"/>
                <a:gd name="T8" fmla="*/ 237 w 425"/>
                <a:gd name="T9" fmla="*/ 6 h 40"/>
                <a:gd name="T10" fmla="*/ 287 w 425"/>
                <a:gd name="T11" fmla="*/ 6 h 40"/>
                <a:gd name="T12" fmla="*/ 336 w 425"/>
                <a:gd name="T13" fmla="*/ 12 h 40"/>
                <a:gd name="T14" fmla="*/ 376 w 425"/>
                <a:gd name="T15" fmla="*/ 17 h 40"/>
                <a:gd name="T16" fmla="*/ 425 w 425"/>
                <a:gd name="T17" fmla="*/ 29 h 40"/>
                <a:gd name="T18" fmla="*/ 396 w 425"/>
                <a:gd name="T19" fmla="*/ 40 h 40"/>
                <a:gd name="T20" fmla="*/ 346 w 425"/>
                <a:gd name="T21" fmla="*/ 34 h 40"/>
                <a:gd name="T22" fmla="*/ 287 w 425"/>
                <a:gd name="T23" fmla="*/ 34 h 40"/>
                <a:gd name="T24" fmla="*/ 237 w 425"/>
                <a:gd name="T25" fmla="*/ 29 h 40"/>
                <a:gd name="T26" fmla="*/ 188 w 425"/>
                <a:gd name="T27" fmla="*/ 29 h 40"/>
                <a:gd name="T28" fmla="*/ 138 w 425"/>
                <a:gd name="T29" fmla="*/ 29 h 40"/>
                <a:gd name="T30" fmla="*/ 89 w 425"/>
                <a:gd name="T31" fmla="*/ 29 h 40"/>
                <a:gd name="T32" fmla="*/ 39 w 425"/>
                <a:gd name="T33" fmla="*/ 29 h 40"/>
                <a:gd name="T34" fmla="*/ 0 w 425"/>
                <a:gd name="T35" fmla="*/ 29 h 40"/>
                <a:gd name="T36" fmla="*/ 0 w 425"/>
                <a:gd name="T37" fmla="*/ 0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5"/>
                <a:gd name="T58" fmla="*/ 0 h 40"/>
                <a:gd name="T59" fmla="*/ 425 w 425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5" h="40">
                  <a:moveTo>
                    <a:pt x="0" y="0"/>
                  </a:moveTo>
                  <a:lnTo>
                    <a:pt x="59" y="0"/>
                  </a:lnTo>
                  <a:lnTo>
                    <a:pt x="119" y="0"/>
                  </a:lnTo>
                  <a:lnTo>
                    <a:pt x="178" y="0"/>
                  </a:lnTo>
                  <a:lnTo>
                    <a:pt x="237" y="6"/>
                  </a:lnTo>
                  <a:lnTo>
                    <a:pt x="287" y="6"/>
                  </a:lnTo>
                  <a:lnTo>
                    <a:pt x="336" y="12"/>
                  </a:lnTo>
                  <a:lnTo>
                    <a:pt x="376" y="17"/>
                  </a:lnTo>
                  <a:lnTo>
                    <a:pt x="425" y="29"/>
                  </a:lnTo>
                  <a:lnTo>
                    <a:pt x="396" y="40"/>
                  </a:lnTo>
                  <a:lnTo>
                    <a:pt x="346" y="34"/>
                  </a:lnTo>
                  <a:lnTo>
                    <a:pt x="287" y="34"/>
                  </a:lnTo>
                  <a:lnTo>
                    <a:pt x="237" y="29"/>
                  </a:lnTo>
                  <a:lnTo>
                    <a:pt x="188" y="29"/>
                  </a:lnTo>
                  <a:lnTo>
                    <a:pt x="138" y="29"/>
                  </a:lnTo>
                  <a:lnTo>
                    <a:pt x="89" y="29"/>
                  </a:lnTo>
                  <a:lnTo>
                    <a:pt x="39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10"/>
            <p:cNvSpPr>
              <a:spLocks/>
            </p:cNvSpPr>
            <p:nvPr/>
          </p:nvSpPr>
          <p:spPr bwMode="auto">
            <a:xfrm>
              <a:off x="5117" y="118"/>
              <a:ext cx="475" cy="373"/>
            </a:xfrm>
            <a:custGeom>
              <a:avLst/>
              <a:gdLst>
                <a:gd name="T0" fmla="*/ 217 w 475"/>
                <a:gd name="T1" fmla="*/ 17 h 373"/>
                <a:gd name="T2" fmla="*/ 326 w 475"/>
                <a:gd name="T3" fmla="*/ 62 h 373"/>
                <a:gd name="T4" fmla="*/ 405 w 475"/>
                <a:gd name="T5" fmla="*/ 125 h 373"/>
                <a:gd name="T6" fmla="*/ 465 w 475"/>
                <a:gd name="T7" fmla="*/ 203 h 373"/>
                <a:gd name="T8" fmla="*/ 465 w 475"/>
                <a:gd name="T9" fmla="*/ 277 h 373"/>
                <a:gd name="T10" fmla="*/ 425 w 475"/>
                <a:gd name="T11" fmla="*/ 328 h 373"/>
                <a:gd name="T12" fmla="*/ 356 w 475"/>
                <a:gd name="T13" fmla="*/ 356 h 373"/>
                <a:gd name="T14" fmla="*/ 277 w 475"/>
                <a:gd name="T15" fmla="*/ 373 h 373"/>
                <a:gd name="T16" fmla="*/ 178 w 475"/>
                <a:gd name="T17" fmla="*/ 367 h 373"/>
                <a:gd name="T18" fmla="*/ 89 w 475"/>
                <a:gd name="T19" fmla="*/ 339 h 373"/>
                <a:gd name="T20" fmla="*/ 29 w 475"/>
                <a:gd name="T21" fmla="*/ 299 h 373"/>
                <a:gd name="T22" fmla="*/ 10 w 475"/>
                <a:gd name="T23" fmla="*/ 265 h 373"/>
                <a:gd name="T24" fmla="*/ 10 w 475"/>
                <a:gd name="T25" fmla="*/ 232 h 373"/>
                <a:gd name="T26" fmla="*/ 49 w 475"/>
                <a:gd name="T27" fmla="*/ 198 h 373"/>
                <a:gd name="T28" fmla="*/ 128 w 475"/>
                <a:gd name="T29" fmla="*/ 170 h 373"/>
                <a:gd name="T30" fmla="*/ 247 w 475"/>
                <a:gd name="T31" fmla="*/ 136 h 373"/>
                <a:gd name="T32" fmla="*/ 336 w 475"/>
                <a:gd name="T33" fmla="*/ 136 h 373"/>
                <a:gd name="T34" fmla="*/ 267 w 475"/>
                <a:gd name="T35" fmla="*/ 158 h 373"/>
                <a:gd name="T36" fmla="*/ 178 w 475"/>
                <a:gd name="T37" fmla="*/ 181 h 373"/>
                <a:gd name="T38" fmla="*/ 109 w 475"/>
                <a:gd name="T39" fmla="*/ 209 h 373"/>
                <a:gd name="T40" fmla="*/ 69 w 475"/>
                <a:gd name="T41" fmla="*/ 237 h 373"/>
                <a:gd name="T42" fmla="*/ 59 w 475"/>
                <a:gd name="T43" fmla="*/ 277 h 373"/>
                <a:gd name="T44" fmla="*/ 89 w 475"/>
                <a:gd name="T45" fmla="*/ 311 h 373"/>
                <a:gd name="T46" fmla="*/ 138 w 475"/>
                <a:gd name="T47" fmla="*/ 339 h 373"/>
                <a:gd name="T48" fmla="*/ 217 w 475"/>
                <a:gd name="T49" fmla="*/ 350 h 373"/>
                <a:gd name="T50" fmla="*/ 297 w 475"/>
                <a:gd name="T51" fmla="*/ 339 h 373"/>
                <a:gd name="T52" fmla="*/ 356 w 475"/>
                <a:gd name="T53" fmla="*/ 311 h 373"/>
                <a:gd name="T54" fmla="*/ 396 w 475"/>
                <a:gd name="T55" fmla="*/ 271 h 373"/>
                <a:gd name="T56" fmla="*/ 405 w 475"/>
                <a:gd name="T57" fmla="*/ 226 h 373"/>
                <a:gd name="T58" fmla="*/ 376 w 475"/>
                <a:gd name="T59" fmla="*/ 158 h 373"/>
                <a:gd name="T60" fmla="*/ 316 w 475"/>
                <a:gd name="T61" fmla="*/ 96 h 373"/>
                <a:gd name="T62" fmla="*/ 237 w 475"/>
                <a:gd name="T63" fmla="*/ 51 h 373"/>
                <a:gd name="T64" fmla="*/ 138 w 475"/>
                <a:gd name="T65" fmla="*/ 12 h 3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5"/>
                <a:gd name="T100" fmla="*/ 0 h 373"/>
                <a:gd name="T101" fmla="*/ 475 w 475"/>
                <a:gd name="T102" fmla="*/ 373 h 3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5" h="373">
                  <a:moveTo>
                    <a:pt x="158" y="0"/>
                  </a:moveTo>
                  <a:lnTo>
                    <a:pt x="217" y="17"/>
                  </a:lnTo>
                  <a:lnTo>
                    <a:pt x="277" y="34"/>
                  </a:lnTo>
                  <a:lnTo>
                    <a:pt x="326" y="62"/>
                  </a:lnTo>
                  <a:lnTo>
                    <a:pt x="366" y="91"/>
                  </a:lnTo>
                  <a:lnTo>
                    <a:pt x="405" y="125"/>
                  </a:lnTo>
                  <a:lnTo>
                    <a:pt x="435" y="164"/>
                  </a:lnTo>
                  <a:lnTo>
                    <a:pt x="465" y="203"/>
                  </a:lnTo>
                  <a:lnTo>
                    <a:pt x="475" y="243"/>
                  </a:lnTo>
                  <a:lnTo>
                    <a:pt x="465" y="277"/>
                  </a:lnTo>
                  <a:lnTo>
                    <a:pt x="445" y="305"/>
                  </a:lnTo>
                  <a:lnTo>
                    <a:pt x="425" y="328"/>
                  </a:lnTo>
                  <a:lnTo>
                    <a:pt x="386" y="344"/>
                  </a:lnTo>
                  <a:lnTo>
                    <a:pt x="356" y="356"/>
                  </a:lnTo>
                  <a:lnTo>
                    <a:pt x="316" y="367"/>
                  </a:lnTo>
                  <a:lnTo>
                    <a:pt x="277" y="373"/>
                  </a:lnTo>
                  <a:lnTo>
                    <a:pt x="237" y="373"/>
                  </a:lnTo>
                  <a:lnTo>
                    <a:pt x="178" y="367"/>
                  </a:lnTo>
                  <a:lnTo>
                    <a:pt x="128" y="356"/>
                  </a:lnTo>
                  <a:lnTo>
                    <a:pt x="89" y="339"/>
                  </a:lnTo>
                  <a:lnTo>
                    <a:pt x="49" y="322"/>
                  </a:lnTo>
                  <a:lnTo>
                    <a:pt x="29" y="299"/>
                  </a:lnTo>
                  <a:lnTo>
                    <a:pt x="10" y="282"/>
                  </a:lnTo>
                  <a:lnTo>
                    <a:pt x="10" y="265"/>
                  </a:lnTo>
                  <a:lnTo>
                    <a:pt x="0" y="249"/>
                  </a:lnTo>
                  <a:lnTo>
                    <a:pt x="10" y="232"/>
                  </a:lnTo>
                  <a:lnTo>
                    <a:pt x="19" y="215"/>
                  </a:lnTo>
                  <a:lnTo>
                    <a:pt x="49" y="198"/>
                  </a:lnTo>
                  <a:lnTo>
                    <a:pt x="79" y="181"/>
                  </a:lnTo>
                  <a:lnTo>
                    <a:pt x="128" y="170"/>
                  </a:lnTo>
                  <a:lnTo>
                    <a:pt x="178" y="153"/>
                  </a:lnTo>
                  <a:lnTo>
                    <a:pt x="247" y="136"/>
                  </a:lnTo>
                  <a:lnTo>
                    <a:pt x="326" y="119"/>
                  </a:lnTo>
                  <a:lnTo>
                    <a:pt x="336" y="136"/>
                  </a:lnTo>
                  <a:lnTo>
                    <a:pt x="307" y="147"/>
                  </a:lnTo>
                  <a:lnTo>
                    <a:pt x="267" y="158"/>
                  </a:lnTo>
                  <a:lnTo>
                    <a:pt x="217" y="170"/>
                  </a:lnTo>
                  <a:lnTo>
                    <a:pt x="178" y="181"/>
                  </a:lnTo>
                  <a:lnTo>
                    <a:pt x="148" y="192"/>
                  </a:lnTo>
                  <a:lnTo>
                    <a:pt x="109" y="209"/>
                  </a:lnTo>
                  <a:lnTo>
                    <a:pt x="89" y="220"/>
                  </a:lnTo>
                  <a:lnTo>
                    <a:pt x="69" y="237"/>
                  </a:lnTo>
                  <a:lnTo>
                    <a:pt x="59" y="254"/>
                  </a:lnTo>
                  <a:lnTo>
                    <a:pt x="59" y="277"/>
                  </a:lnTo>
                  <a:lnTo>
                    <a:pt x="69" y="294"/>
                  </a:lnTo>
                  <a:lnTo>
                    <a:pt x="89" y="311"/>
                  </a:lnTo>
                  <a:lnTo>
                    <a:pt x="109" y="328"/>
                  </a:lnTo>
                  <a:lnTo>
                    <a:pt x="138" y="339"/>
                  </a:lnTo>
                  <a:lnTo>
                    <a:pt x="178" y="350"/>
                  </a:lnTo>
                  <a:lnTo>
                    <a:pt x="217" y="350"/>
                  </a:lnTo>
                  <a:lnTo>
                    <a:pt x="257" y="350"/>
                  </a:lnTo>
                  <a:lnTo>
                    <a:pt x="297" y="339"/>
                  </a:lnTo>
                  <a:lnTo>
                    <a:pt x="336" y="328"/>
                  </a:lnTo>
                  <a:lnTo>
                    <a:pt x="356" y="311"/>
                  </a:lnTo>
                  <a:lnTo>
                    <a:pt x="376" y="288"/>
                  </a:lnTo>
                  <a:lnTo>
                    <a:pt x="396" y="271"/>
                  </a:lnTo>
                  <a:lnTo>
                    <a:pt x="396" y="249"/>
                  </a:lnTo>
                  <a:lnTo>
                    <a:pt x="405" y="226"/>
                  </a:lnTo>
                  <a:lnTo>
                    <a:pt x="396" y="192"/>
                  </a:lnTo>
                  <a:lnTo>
                    <a:pt x="376" y="158"/>
                  </a:lnTo>
                  <a:lnTo>
                    <a:pt x="346" y="125"/>
                  </a:lnTo>
                  <a:lnTo>
                    <a:pt x="316" y="96"/>
                  </a:lnTo>
                  <a:lnTo>
                    <a:pt x="287" y="74"/>
                  </a:lnTo>
                  <a:lnTo>
                    <a:pt x="237" y="51"/>
                  </a:lnTo>
                  <a:lnTo>
                    <a:pt x="198" y="29"/>
                  </a:lnTo>
                  <a:lnTo>
                    <a:pt x="138" y="1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11"/>
            <p:cNvSpPr>
              <a:spLocks/>
            </p:cNvSpPr>
            <p:nvPr/>
          </p:nvSpPr>
          <p:spPr bwMode="auto">
            <a:xfrm>
              <a:off x="4939" y="79"/>
              <a:ext cx="801" cy="665"/>
            </a:xfrm>
            <a:custGeom>
              <a:avLst/>
              <a:gdLst>
                <a:gd name="T0" fmla="*/ 583 w 801"/>
                <a:gd name="T1" fmla="*/ 141 h 665"/>
                <a:gd name="T2" fmla="*/ 593 w 801"/>
                <a:gd name="T3" fmla="*/ 152 h 665"/>
                <a:gd name="T4" fmla="*/ 702 w 801"/>
                <a:gd name="T5" fmla="*/ 124 h 665"/>
                <a:gd name="T6" fmla="*/ 791 w 801"/>
                <a:gd name="T7" fmla="*/ 79 h 665"/>
                <a:gd name="T8" fmla="*/ 722 w 801"/>
                <a:gd name="T9" fmla="*/ 17 h 665"/>
                <a:gd name="T10" fmla="*/ 554 w 801"/>
                <a:gd name="T11" fmla="*/ 0 h 665"/>
                <a:gd name="T12" fmla="*/ 237 w 801"/>
                <a:gd name="T13" fmla="*/ 45 h 665"/>
                <a:gd name="T14" fmla="*/ 19 w 801"/>
                <a:gd name="T15" fmla="*/ 214 h 665"/>
                <a:gd name="T16" fmla="*/ 69 w 801"/>
                <a:gd name="T17" fmla="*/ 395 h 665"/>
                <a:gd name="T18" fmla="*/ 316 w 801"/>
                <a:gd name="T19" fmla="*/ 491 h 665"/>
                <a:gd name="T20" fmla="*/ 504 w 801"/>
                <a:gd name="T21" fmla="*/ 491 h 665"/>
                <a:gd name="T22" fmla="*/ 613 w 801"/>
                <a:gd name="T23" fmla="*/ 468 h 665"/>
                <a:gd name="T24" fmla="*/ 663 w 801"/>
                <a:gd name="T25" fmla="*/ 462 h 665"/>
                <a:gd name="T26" fmla="*/ 673 w 801"/>
                <a:gd name="T27" fmla="*/ 474 h 665"/>
                <a:gd name="T28" fmla="*/ 623 w 801"/>
                <a:gd name="T29" fmla="*/ 502 h 665"/>
                <a:gd name="T30" fmla="*/ 564 w 801"/>
                <a:gd name="T31" fmla="*/ 553 h 665"/>
                <a:gd name="T32" fmla="*/ 564 w 801"/>
                <a:gd name="T33" fmla="*/ 581 h 665"/>
                <a:gd name="T34" fmla="*/ 603 w 801"/>
                <a:gd name="T35" fmla="*/ 603 h 665"/>
                <a:gd name="T36" fmla="*/ 633 w 801"/>
                <a:gd name="T37" fmla="*/ 598 h 665"/>
                <a:gd name="T38" fmla="*/ 663 w 801"/>
                <a:gd name="T39" fmla="*/ 598 h 665"/>
                <a:gd name="T40" fmla="*/ 682 w 801"/>
                <a:gd name="T41" fmla="*/ 592 h 665"/>
                <a:gd name="T42" fmla="*/ 682 w 801"/>
                <a:gd name="T43" fmla="*/ 603 h 665"/>
                <a:gd name="T44" fmla="*/ 682 w 801"/>
                <a:gd name="T45" fmla="*/ 626 h 665"/>
                <a:gd name="T46" fmla="*/ 682 w 801"/>
                <a:gd name="T47" fmla="*/ 660 h 665"/>
                <a:gd name="T48" fmla="*/ 702 w 801"/>
                <a:gd name="T49" fmla="*/ 665 h 665"/>
                <a:gd name="T50" fmla="*/ 722 w 801"/>
                <a:gd name="T51" fmla="*/ 665 h 665"/>
                <a:gd name="T52" fmla="*/ 722 w 801"/>
                <a:gd name="T53" fmla="*/ 637 h 665"/>
                <a:gd name="T54" fmla="*/ 722 w 801"/>
                <a:gd name="T55" fmla="*/ 598 h 665"/>
                <a:gd name="T56" fmla="*/ 722 w 801"/>
                <a:gd name="T57" fmla="*/ 575 h 665"/>
                <a:gd name="T58" fmla="*/ 702 w 801"/>
                <a:gd name="T59" fmla="*/ 575 h 665"/>
                <a:gd name="T60" fmla="*/ 673 w 801"/>
                <a:gd name="T61" fmla="*/ 581 h 665"/>
                <a:gd name="T62" fmla="*/ 653 w 801"/>
                <a:gd name="T63" fmla="*/ 586 h 665"/>
                <a:gd name="T64" fmla="*/ 613 w 801"/>
                <a:gd name="T65" fmla="*/ 581 h 665"/>
                <a:gd name="T66" fmla="*/ 613 w 801"/>
                <a:gd name="T67" fmla="*/ 564 h 665"/>
                <a:gd name="T68" fmla="*/ 682 w 801"/>
                <a:gd name="T69" fmla="*/ 530 h 665"/>
                <a:gd name="T70" fmla="*/ 742 w 801"/>
                <a:gd name="T71" fmla="*/ 479 h 665"/>
                <a:gd name="T72" fmla="*/ 712 w 801"/>
                <a:gd name="T73" fmla="*/ 445 h 665"/>
                <a:gd name="T74" fmla="*/ 663 w 801"/>
                <a:gd name="T75" fmla="*/ 445 h 665"/>
                <a:gd name="T76" fmla="*/ 534 w 801"/>
                <a:gd name="T77" fmla="*/ 468 h 665"/>
                <a:gd name="T78" fmla="*/ 386 w 801"/>
                <a:gd name="T79" fmla="*/ 474 h 665"/>
                <a:gd name="T80" fmla="*/ 197 w 801"/>
                <a:gd name="T81" fmla="*/ 423 h 665"/>
                <a:gd name="T82" fmla="*/ 99 w 801"/>
                <a:gd name="T83" fmla="*/ 310 h 665"/>
                <a:gd name="T84" fmla="*/ 148 w 801"/>
                <a:gd name="T85" fmla="*/ 147 h 665"/>
                <a:gd name="T86" fmla="*/ 415 w 801"/>
                <a:gd name="T87" fmla="*/ 23 h 665"/>
                <a:gd name="T88" fmla="*/ 633 w 801"/>
                <a:gd name="T89" fmla="*/ 28 h 665"/>
                <a:gd name="T90" fmla="*/ 702 w 801"/>
                <a:gd name="T91" fmla="*/ 62 h 665"/>
                <a:gd name="T92" fmla="*/ 682 w 801"/>
                <a:gd name="T93" fmla="*/ 101 h 665"/>
                <a:gd name="T94" fmla="*/ 603 w 801"/>
                <a:gd name="T95" fmla="*/ 130 h 6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1"/>
                <a:gd name="T145" fmla="*/ 0 h 665"/>
                <a:gd name="T146" fmla="*/ 801 w 801"/>
                <a:gd name="T147" fmla="*/ 665 h 6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1" h="665">
                  <a:moveTo>
                    <a:pt x="574" y="135"/>
                  </a:moveTo>
                  <a:lnTo>
                    <a:pt x="583" y="141"/>
                  </a:lnTo>
                  <a:lnTo>
                    <a:pt x="583" y="147"/>
                  </a:lnTo>
                  <a:lnTo>
                    <a:pt x="593" y="147"/>
                  </a:lnTo>
                  <a:lnTo>
                    <a:pt x="593" y="152"/>
                  </a:lnTo>
                  <a:lnTo>
                    <a:pt x="633" y="147"/>
                  </a:lnTo>
                  <a:lnTo>
                    <a:pt x="663" y="135"/>
                  </a:lnTo>
                  <a:lnTo>
                    <a:pt x="702" y="124"/>
                  </a:lnTo>
                  <a:lnTo>
                    <a:pt x="732" y="113"/>
                  </a:lnTo>
                  <a:lnTo>
                    <a:pt x="762" y="101"/>
                  </a:lnTo>
                  <a:lnTo>
                    <a:pt x="781" y="90"/>
                  </a:lnTo>
                  <a:lnTo>
                    <a:pt x="791" y="79"/>
                  </a:lnTo>
                  <a:lnTo>
                    <a:pt x="801" y="68"/>
                  </a:lnTo>
                  <a:lnTo>
                    <a:pt x="781" y="45"/>
                  </a:lnTo>
                  <a:lnTo>
                    <a:pt x="762" y="34"/>
                  </a:lnTo>
                  <a:lnTo>
                    <a:pt x="722" y="17"/>
                  </a:lnTo>
                  <a:lnTo>
                    <a:pt x="682" y="11"/>
                  </a:lnTo>
                  <a:lnTo>
                    <a:pt x="643" y="6"/>
                  </a:lnTo>
                  <a:lnTo>
                    <a:pt x="603" y="0"/>
                  </a:lnTo>
                  <a:lnTo>
                    <a:pt x="554" y="0"/>
                  </a:lnTo>
                  <a:lnTo>
                    <a:pt x="514" y="0"/>
                  </a:lnTo>
                  <a:lnTo>
                    <a:pt x="425" y="6"/>
                  </a:lnTo>
                  <a:lnTo>
                    <a:pt x="326" y="23"/>
                  </a:lnTo>
                  <a:lnTo>
                    <a:pt x="237" y="45"/>
                  </a:lnTo>
                  <a:lnTo>
                    <a:pt x="168" y="73"/>
                  </a:lnTo>
                  <a:lnTo>
                    <a:pt x="99" y="113"/>
                  </a:lnTo>
                  <a:lnTo>
                    <a:pt x="49" y="164"/>
                  </a:lnTo>
                  <a:lnTo>
                    <a:pt x="19" y="214"/>
                  </a:lnTo>
                  <a:lnTo>
                    <a:pt x="0" y="276"/>
                  </a:lnTo>
                  <a:lnTo>
                    <a:pt x="9" y="321"/>
                  </a:lnTo>
                  <a:lnTo>
                    <a:pt x="29" y="361"/>
                  </a:lnTo>
                  <a:lnTo>
                    <a:pt x="69" y="395"/>
                  </a:lnTo>
                  <a:lnTo>
                    <a:pt x="118" y="429"/>
                  </a:lnTo>
                  <a:lnTo>
                    <a:pt x="178" y="457"/>
                  </a:lnTo>
                  <a:lnTo>
                    <a:pt x="237" y="479"/>
                  </a:lnTo>
                  <a:lnTo>
                    <a:pt x="316" y="491"/>
                  </a:lnTo>
                  <a:lnTo>
                    <a:pt x="395" y="496"/>
                  </a:lnTo>
                  <a:lnTo>
                    <a:pt x="445" y="496"/>
                  </a:lnTo>
                  <a:lnTo>
                    <a:pt x="475" y="491"/>
                  </a:lnTo>
                  <a:lnTo>
                    <a:pt x="504" y="491"/>
                  </a:lnTo>
                  <a:lnTo>
                    <a:pt x="534" y="485"/>
                  </a:lnTo>
                  <a:lnTo>
                    <a:pt x="554" y="479"/>
                  </a:lnTo>
                  <a:lnTo>
                    <a:pt x="583" y="474"/>
                  </a:lnTo>
                  <a:lnTo>
                    <a:pt x="613" y="468"/>
                  </a:lnTo>
                  <a:lnTo>
                    <a:pt x="653" y="462"/>
                  </a:lnTo>
                  <a:lnTo>
                    <a:pt x="663" y="462"/>
                  </a:lnTo>
                  <a:lnTo>
                    <a:pt x="673" y="462"/>
                  </a:lnTo>
                  <a:lnTo>
                    <a:pt x="673" y="468"/>
                  </a:lnTo>
                  <a:lnTo>
                    <a:pt x="673" y="474"/>
                  </a:lnTo>
                  <a:lnTo>
                    <a:pt x="653" y="485"/>
                  </a:lnTo>
                  <a:lnTo>
                    <a:pt x="633" y="491"/>
                  </a:lnTo>
                  <a:lnTo>
                    <a:pt x="623" y="502"/>
                  </a:lnTo>
                  <a:lnTo>
                    <a:pt x="603" y="513"/>
                  </a:lnTo>
                  <a:lnTo>
                    <a:pt x="583" y="524"/>
                  </a:lnTo>
                  <a:lnTo>
                    <a:pt x="574" y="541"/>
                  </a:lnTo>
                  <a:lnTo>
                    <a:pt x="564" y="553"/>
                  </a:lnTo>
                  <a:lnTo>
                    <a:pt x="554" y="564"/>
                  </a:lnTo>
                  <a:lnTo>
                    <a:pt x="554" y="570"/>
                  </a:lnTo>
                  <a:lnTo>
                    <a:pt x="554" y="575"/>
                  </a:lnTo>
                  <a:lnTo>
                    <a:pt x="564" y="581"/>
                  </a:lnTo>
                  <a:lnTo>
                    <a:pt x="564" y="586"/>
                  </a:lnTo>
                  <a:lnTo>
                    <a:pt x="574" y="592"/>
                  </a:lnTo>
                  <a:lnTo>
                    <a:pt x="583" y="598"/>
                  </a:lnTo>
                  <a:lnTo>
                    <a:pt x="603" y="603"/>
                  </a:lnTo>
                  <a:lnTo>
                    <a:pt x="613" y="603"/>
                  </a:lnTo>
                  <a:lnTo>
                    <a:pt x="623" y="603"/>
                  </a:lnTo>
                  <a:lnTo>
                    <a:pt x="633" y="598"/>
                  </a:lnTo>
                  <a:lnTo>
                    <a:pt x="643" y="598"/>
                  </a:lnTo>
                  <a:lnTo>
                    <a:pt x="653" y="598"/>
                  </a:lnTo>
                  <a:lnTo>
                    <a:pt x="663" y="598"/>
                  </a:lnTo>
                  <a:lnTo>
                    <a:pt x="673" y="592"/>
                  </a:lnTo>
                  <a:lnTo>
                    <a:pt x="682" y="592"/>
                  </a:lnTo>
                  <a:lnTo>
                    <a:pt x="682" y="598"/>
                  </a:lnTo>
                  <a:lnTo>
                    <a:pt x="682" y="603"/>
                  </a:lnTo>
                  <a:lnTo>
                    <a:pt x="682" y="609"/>
                  </a:lnTo>
                  <a:lnTo>
                    <a:pt x="682" y="620"/>
                  </a:lnTo>
                  <a:lnTo>
                    <a:pt x="682" y="626"/>
                  </a:lnTo>
                  <a:lnTo>
                    <a:pt x="682" y="637"/>
                  </a:lnTo>
                  <a:lnTo>
                    <a:pt x="682" y="643"/>
                  </a:lnTo>
                  <a:lnTo>
                    <a:pt x="682" y="649"/>
                  </a:lnTo>
                  <a:lnTo>
                    <a:pt x="682" y="660"/>
                  </a:lnTo>
                  <a:lnTo>
                    <a:pt x="682" y="665"/>
                  </a:lnTo>
                  <a:lnTo>
                    <a:pt x="692" y="665"/>
                  </a:lnTo>
                  <a:lnTo>
                    <a:pt x="702" y="665"/>
                  </a:lnTo>
                  <a:lnTo>
                    <a:pt x="712" y="665"/>
                  </a:lnTo>
                  <a:lnTo>
                    <a:pt x="722" y="665"/>
                  </a:lnTo>
                  <a:lnTo>
                    <a:pt x="722" y="654"/>
                  </a:lnTo>
                  <a:lnTo>
                    <a:pt x="722" y="649"/>
                  </a:lnTo>
                  <a:lnTo>
                    <a:pt x="722" y="637"/>
                  </a:lnTo>
                  <a:lnTo>
                    <a:pt x="722" y="626"/>
                  </a:lnTo>
                  <a:lnTo>
                    <a:pt x="722" y="620"/>
                  </a:lnTo>
                  <a:lnTo>
                    <a:pt x="722" y="609"/>
                  </a:lnTo>
                  <a:lnTo>
                    <a:pt x="722" y="598"/>
                  </a:lnTo>
                  <a:lnTo>
                    <a:pt x="722" y="586"/>
                  </a:lnTo>
                  <a:lnTo>
                    <a:pt x="722" y="581"/>
                  </a:lnTo>
                  <a:lnTo>
                    <a:pt x="722" y="575"/>
                  </a:lnTo>
                  <a:lnTo>
                    <a:pt x="712" y="575"/>
                  </a:lnTo>
                  <a:lnTo>
                    <a:pt x="702" y="575"/>
                  </a:lnTo>
                  <a:lnTo>
                    <a:pt x="692" y="575"/>
                  </a:lnTo>
                  <a:lnTo>
                    <a:pt x="682" y="575"/>
                  </a:lnTo>
                  <a:lnTo>
                    <a:pt x="673" y="581"/>
                  </a:lnTo>
                  <a:lnTo>
                    <a:pt x="663" y="581"/>
                  </a:lnTo>
                  <a:lnTo>
                    <a:pt x="653" y="581"/>
                  </a:lnTo>
                  <a:lnTo>
                    <a:pt x="653" y="586"/>
                  </a:lnTo>
                  <a:lnTo>
                    <a:pt x="643" y="586"/>
                  </a:lnTo>
                  <a:lnTo>
                    <a:pt x="633" y="586"/>
                  </a:lnTo>
                  <a:lnTo>
                    <a:pt x="623" y="586"/>
                  </a:lnTo>
                  <a:lnTo>
                    <a:pt x="613" y="581"/>
                  </a:lnTo>
                  <a:lnTo>
                    <a:pt x="613" y="575"/>
                  </a:lnTo>
                  <a:lnTo>
                    <a:pt x="613" y="570"/>
                  </a:lnTo>
                  <a:lnTo>
                    <a:pt x="613" y="564"/>
                  </a:lnTo>
                  <a:lnTo>
                    <a:pt x="633" y="553"/>
                  </a:lnTo>
                  <a:lnTo>
                    <a:pt x="653" y="541"/>
                  </a:lnTo>
                  <a:lnTo>
                    <a:pt x="682" y="530"/>
                  </a:lnTo>
                  <a:lnTo>
                    <a:pt x="702" y="519"/>
                  </a:lnTo>
                  <a:lnTo>
                    <a:pt x="712" y="508"/>
                  </a:lnTo>
                  <a:lnTo>
                    <a:pt x="732" y="496"/>
                  </a:lnTo>
                  <a:lnTo>
                    <a:pt x="742" y="479"/>
                  </a:lnTo>
                  <a:lnTo>
                    <a:pt x="742" y="468"/>
                  </a:lnTo>
                  <a:lnTo>
                    <a:pt x="732" y="457"/>
                  </a:lnTo>
                  <a:lnTo>
                    <a:pt x="732" y="451"/>
                  </a:lnTo>
                  <a:lnTo>
                    <a:pt x="712" y="445"/>
                  </a:lnTo>
                  <a:lnTo>
                    <a:pt x="702" y="445"/>
                  </a:lnTo>
                  <a:lnTo>
                    <a:pt x="692" y="440"/>
                  </a:lnTo>
                  <a:lnTo>
                    <a:pt x="673" y="440"/>
                  </a:lnTo>
                  <a:lnTo>
                    <a:pt x="663" y="445"/>
                  </a:lnTo>
                  <a:lnTo>
                    <a:pt x="653" y="445"/>
                  </a:lnTo>
                  <a:lnTo>
                    <a:pt x="613" y="457"/>
                  </a:lnTo>
                  <a:lnTo>
                    <a:pt x="574" y="462"/>
                  </a:lnTo>
                  <a:lnTo>
                    <a:pt x="534" y="468"/>
                  </a:lnTo>
                  <a:lnTo>
                    <a:pt x="504" y="474"/>
                  </a:lnTo>
                  <a:lnTo>
                    <a:pt x="465" y="479"/>
                  </a:lnTo>
                  <a:lnTo>
                    <a:pt x="425" y="479"/>
                  </a:lnTo>
                  <a:lnTo>
                    <a:pt x="386" y="474"/>
                  </a:lnTo>
                  <a:lnTo>
                    <a:pt x="346" y="474"/>
                  </a:lnTo>
                  <a:lnTo>
                    <a:pt x="287" y="462"/>
                  </a:lnTo>
                  <a:lnTo>
                    <a:pt x="237" y="445"/>
                  </a:lnTo>
                  <a:lnTo>
                    <a:pt x="197" y="423"/>
                  </a:lnTo>
                  <a:lnTo>
                    <a:pt x="158" y="400"/>
                  </a:lnTo>
                  <a:lnTo>
                    <a:pt x="128" y="372"/>
                  </a:lnTo>
                  <a:lnTo>
                    <a:pt x="108" y="344"/>
                  </a:lnTo>
                  <a:lnTo>
                    <a:pt x="99" y="310"/>
                  </a:lnTo>
                  <a:lnTo>
                    <a:pt x="89" y="282"/>
                  </a:lnTo>
                  <a:lnTo>
                    <a:pt x="99" y="237"/>
                  </a:lnTo>
                  <a:lnTo>
                    <a:pt x="108" y="192"/>
                  </a:lnTo>
                  <a:lnTo>
                    <a:pt x="148" y="147"/>
                  </a:lnTo>
                  <a:lnTo>
                    <a:pt x="188" y="107"/>
                  </a:lnTo>
                  <a:lnTo>
                    <a:pt x="247" y="68"/>
                  </a:lnTo>
                  <a:lnTo>
                    <a:pt x="326" y="45"/>
                  </a:lnTo>
                  <a:lnTo>
                    <a:pt x="415" y="23"/>
                  </a:lnTo>
                  <a:lnTo>
                    <a:pt x="524" y="17"/>
                  </a:lnTo>
                  <a:lnTo>
                    <a:pt x="564" y="23"/>
                  </a:lnTo>
                  <a:lnTo>
                    <a:pt x="603" y="23"/>
                  </a:lnTo>
                  <a:lnTo>
                    <a:pt x="633" y="28"/>
                  </a:lnTo>
                  <a:lnTo>
                    <a:pt x="663" y="34"/>
                  </a:lnTo>
                  <a:lnTo>
                    <a:pt x="673" y="45"/>
                  </a:lnTo>
                  <a:lnTo>
                    <a:pt x="692" y="51"/>
                  </a:lnTo>
                  <a:lnTo>
                    <a:pt x="702" y="62"/>
                  </a:lnTo>
                  <a:lnTo>
                    <a:pt x="702" y="73"/>
                  </a:lnTo>
                  <a:lnTo>
                    <a:pt x="702" y="85"/>
                  </a:lnTo>
                  <a:lnTo>
                    <a:pt x="692" y="90"/>
                  </a:lnTo>
                  <a:lnTo>
                    <a:pt x="682" y="101"/>
                  </a:lnTo>
                  <a:lnTo>
                    <a:pt x="663" y="107"/>
                  </a:lnTo>
                  <a:lnTo>
                    <a:pt x="643" y="118"/>
                  </a:lnTo>
                  <a:lnTo>
                    <a:pt x="623" y="124"/>
                  </a:lnTo>
                  <a:lnTo>
                    <a:pt x="603" y="130"/>
                  </a:lnTo>
                  <a:lnTo>
                    <a:pt x="574" y="13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12"/>
            <p:cNvSpPr>
              <a:spLocks/>
            </p:cNvSpPr>
            <p:nvPr/>
          </p:nvSpPr>
          <p:spPr bwMode="auto">
            <a:xfrm>
              <a:off x="525" y="73"/>
              <a:ext cx="425" cy="40"/>
            </a:xfrm>
            <a:custGeom>
              <a:avLst/>
              <a:gdLst>
                <a:gd name="T0" fmla="*/ 425 w 425"/>
                <a:gd name="T1" fmla="*/ 0 h 40"/>
                <a:gd name="T2" fmla="*/ 366 w 425"/>
                <a:gd name="T3" fmla="*/ 0 h 40"/>
                <a:gd name="T4" fmla="*/ 306 w 425"/>
                <a:gd name="T5" fmla="*/ 0 h 40"/>
                <a:gd name="T6" fmla="*/ 247 w 425"/>
                <a:gd name="T7" fmla="*/ 0 h 40"/>
                <a:gd name="T8" fmla="*/ 188 w 425"/>
                <a:gd name="T9" fmla="*/ 6 h 40"/>
                <a:gd name="T10" fmla="*/ 138 w 425"/>
                <a:gd name="T11" fmla="*/ 6 h 40"/>
                <a:gd name="T12" fmla="*/ 89 w 425"/>
                <a:gd name="T13" fmla="*/ 12 h 40"/>
                <a:gd name="T14" fmla="*/ 49 w 425"/>
                <a:gd name="T15" fmla="*/ 17 h 40"/>
                <a:gd name="T16" fmla="*/ 0 w 425"/>
                <a:gd name="T17" fmla="*/ 29 h 40"/>
                <a:gd name="T18" fmla="*/ 29 w 425"/>
                <a:gd name="T19" fmla="*/ 40 h 40"/>
                <a:gd name="T20" fmla="*/ 79 w 425"/>
                <a:gd name="T21" fmla="*/ 34 h 40"/>
                <a:gd name="T22" fmla="*/ 138 w 425"/>
                <a:gd name="T23" fmla="*/ 34 h 40"/>
                <a:gd name="T24" fmla="*/ 188 w 425"/>
                <a:gd name="T25" fmla="*/ 29 h 40"/>
                <a:gd name="T26" fmla="*/ 237 w 425"/>
                <a:gd name="T27" fmla="*/ 29 h 40"/>
                <a:gd name="T28" fmla="*/ 287 w 425"/>
                <a:gd name="T29" fmla="*/ 29 h 40"/>
                <a:gd name="T30" fmla="*/ 336 w 425"/>
                <a:gd name="T31" fmla="*/ 29 h 40"/>
                <a:gd name="T32" fmla="*/ 376 w 425"/>
                <a:gd name="T33" fmla="*/ 29 h 40"/>
                <a:gd name="T34" fmla="*/ 425 w 425"/>
                <a:gd name="T35" fmla="*/ 29 h 40"/>
                <a:gd name="T36" fmla="*/ 425 w 425"/>
                <a:gd name="T37" fmla="*/ 0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5"/>
                <a:gd name="T58" fmla="*/ 0 h 40"/>
                <a:gd name="T59" fmla="*/ 425 w 425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5" h="40">
                  <a:moveTo>
                    <a:pt x="425" y="0"/>
                  </a:moveTo>
                  <a:lnTo>
                    <a:pt x="366" y="0"/>
                  </a:lnTo>
                  <a:lnTo>
                    <a:pt x="306" y="0"/>
                  </a:lnTo>
                  <a:lnTo>
                    <a:pt x="247" y="0"/>
                  </a:lnTo>
                  <a:lnTo>
                    <a:pt x="188" y="6"/>
                  </a:lnTo>
                  <a:lnTo>
                    <a:pt x="138" y="6"/>
                  </a:lnTo>
                  <a:lnTo>
                    <a:pt x="89" y="12"/>
                  </a:lnTo>
                  <a:lnTo>
                    <a:pt x="49" y="17"/>
                  </a:lnTo>
                  <a:lnTo>
                    <a:pt x="0" y="29"/>
                  </a:lnTo>
                  <a:lnTo>
                    <a:pt x="29" y="40"/>
                  </a:lnTo>
                  <a:lnTo>
                    <a:pt x="79" y="34"/>
                  </a:lnTo>
                  <a:lnTo>
                    <a:pt x="138" y="34"/>
                  </a:lnTo>
                  <a:lnTo>
                    <a:pt x="188" y="29"/>
                  </a:lnTo>
                  <a:lnTo>
                    <a:pt x="237" y="29"/>
                  </a:lnTo>
                  <a:lnTo>
                    <a:pt x="287" y="29"/>
                  </a:lnTo>
                  <a:lnTo>
                    <a:pt x="336" y="29"/>
                  </a:lnTo>
                  <a:lnTo>
                    <a:pt x="376" y="29"/>
                  </a:lnTo>
                  <a:lnTo>
                    <a:pt x="425" y="2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13"/>
            <p:cNvSpPr>
              <a:spLocks/>
            </p:cNvSpPr>
            <p:nvPr/>
          </p:nvSpPr>
          <p:spPr bwMode="auto">
            <a:xfrm>
              <a:off x="168" y="118"/>
              <a:ext cx="475" cy="373"/>
            </a:xfrm>
            <a:custGeom>
              <a:avLst/>
              <a:gdLst>
                <a:gd name="T0" fmla="*/ 258 w 475"/>
                <a:gd name="T1" fmla="*/ 17 h 373"/>
                <a:gd name="T2" fmla="*/ 149 w 475"/>
                <a:gd name="T3" fmla="*/ 62 h 373"/>
                <a:gd name="T4" fmla="*/ 70 w 475"/>
                <a:gd name="T5" fmla="*/ 125 h 373"/>
                <a:gd name="T6" fmla="*/ 10 w 475"/>
                <a:gd name="T7" fmla="*/ 203 h 373"/>
                <a:gd name="T8" fmla="*/ 10 w 475"/>
                <a:gd name="T9" fmla="*/ 277 h 373"/>
                <a:gd name="T10" fmla="*/ 50 w 475"/>
                <a:gd name="T11" fmla="*/ 328 h 373"/>
                <a:gd name="T12" fmla="*/ 119 w 475"/>
                <a:gd name="T13" fmla="*/ 356 h 373"/>
                <a:gd name="T14" fmla="*/ 198 w 475"/>
                <a:gd name="T15" fmla="*/ 373 h 373"/>
                <a:gd name="T16" fmla="*/ 297 w 475"/>
                <a:gd name="T17" fmla="*/ 367 h 373"/>
                <a:gd name="T18" fmla="*/ 386 w 475"/>
                <a:gd name="T19" fmla="*/ 339 h 373"/>
                <a:gd name="T20" fmla="*/ 446 w 475"/>
                <a:gd name="T21" fmla="*/ 299 h 373"/>
                <a:gd name="T22" fmla="*/ 465 w 475"/>
                <a:gd name="T23" fmla="*/ 265 h 373"/>
                <a:gd name="T24" fmla="*/ 465 w 475"/>
                <a:gd name="T25" fmla="*/ 232 h 373"/>
                <a:gd name="T26" fmla="*/ 426 w 475"/>
                <a:gd name="T27" fmla="*/ 198 h 373"/>
                <a:gd name="T28" fmla="*/ 347 w 475"/>
                <a:gd name="T29" fmla="*/ 170 h 373"/>
                <a:gd name="T30" fmla="*/ 228 w 475"/>
                <a:gd name="T31" fmla="*/ 136 h 373"/>
                <a:gd name="T32" fmla="*/ 139 w 475"/>
                <a:gd name="T33" fmla="*/ 136 h 373"/>
                <a:gd name="T34" fmla="*/ 208 w 475"/>
                <a:gd name="T35" fmla="*/ 158 h 373"/>
                <a:gd name="T36" fmla="*/ 287 w 475"/>
                <a:gd name="T37" fmla="*/ 181 h 373"/>
                <a:gd name="T38" fmla="*/ 366 w 475"/>
                <a:gd name="T39" fmla="*/ 209 h 373"/>
                <a:gd name="T40" fmla="*/ 406 w 475"/>
                <a:gd name="T41" fmla="*/ 237 h 373"/>
                <a:gd name="T42" fmla="*/ 416 w 475"/>
                <a:gd name="T43" fmla="*/ 277 h 373"/>
                <a:gd name="T44" fmla="*/ 386 w 475"/>
                <a:gd name="T45" fmla="*/ 311 h 373"/>
                <a:gd name="T46" fmla="*/ 337 w 475"/>
                <a:gd name="T47" fmla="*/ 339 h 373"/>
                <a:gd name="T48" fmla="*/ 258 w 475"/>
                <a:gd name="T49" fmla="*/ 350 h 373"/>
                <a:gd name="T50" fmla="*/ 178 w 475"/>
                <a:gd name="T51" fmla="*/ 339 h 373"/>
                <a:gd name="T52" fmla="*/ 119 w 475"/>
                <a:gd name="T53" fmla="*/ 311 h 373"/>
                <a:gd name="T54" fmla="*/ 79 w 475"/>
                <a:gd name="T55" fmla="*/ 271 h 373"/>
                <a:gd name="T56" fmla="*/ 70 w 475"/>
                <a:gd name="T57" fmla="*/ 226 h 373"/>
                <a:gd name="T58" fmla="*/ 99 w 475"/>
                <a:gd name="T59" fmla="*/ 158 h 373"/>
                <a:gd name="T60" fmla="*/ 159 w 475"/>
                <a:gd name="T61" fmla="*/ 96 h 373"/>
                <a:gd name="T62" fmla="*/ 238 w 475"/>
                <a:gd name="T63" fmla="*/ 51 h 373"/>
                <a:gd name="T64" fmla="*/ 337 w 475"/>
                <a:gd name="T65" fmla="*/ 12 h 3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5"/>
                <a:gd name="T100" fmla="*/ 0 h 373"/>
                <a:gd name="T101" fmla="*/ 475 w 475"/>
                <a:gd name="T102" fmla="*/ 373 h 3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5" h="373">
                  <a:moveTo>
                    <a:pt x="317" y="0"/>
                  </a:moveTo>
                  <a:lnTo>
                    <a:pt x="258" y="17"/>
                  </a:lnTo>
                  <a:lnTo>
                    <a:pt x="198" y="34"/>
                  </a:lnTo>
                  <a:lnTo>
                    <a:pt x="149" y="62"/>
                  </a:lnTo>
                  <a:lnTo>
                    <a:pt x="109" y="91"/>
                  </a:lnTo>
                  <a:lnTo>
                    <a:pt x="70" y="125"/>
                  </a:lnTo>
                  <a:lnTo>
                    <a:pt x="40" y="164"/>
                  </a:lnTo>
                  <a:lnTo>
                    <a:pt x="10" y="203"/>
                  </a:lnTo>
                  <a:lnTo>
                    <a:pt x="0" y="243"/>
                  </a:lnTo>
                  <a:lnTo>
                    <a:pt x="10" y="277"/>
                  </a:lnTo>
                  <a:lnTo>
                    <a:pt x="30" y="305"/>
                  </a:lnTo>
                  <a:lnTo>
                    <a:pt x="50" y="328"/>
                  </a:lnTo>
                  <a:lnTo>
                    <a:pt x="89" y="344"/>
                  </a:lnTo>
                  <a:lnTo>
                    <a:pt x="119" y="356"/>
                  </a:lnTo>
                  <a:lnTo>
                    <a:pt x="159" y="367"/>
                  </a:lnTo>
                  <a:lnTo>
                    <a:pt x="198" y="373"/>
                  </a:lnTo>
                  <a:lnTo>
                    <a:pt x="238" y="373"/>
                  </a:lnTo>
                  <a:lnTo>
                    <a:pt x="297" y="367"/>
                  </a:lnTo>
                  <a:lnTo>
                    <a:pt x="347" y="356"/>
                  </a:lnTo>
                  <a:lnTo>
                    <a:pt x="386" y="339"/>
                  </a:lnTo>
                  <a:lnTo>
                    <a:pt x="426" y="322"/>
                  </a:lnTo>
                  <a:lnTo>
                    <a:pt x="446" y="299"/>
                  </a:lnTo>
                  <a:lnTo>
                    <a:pt x="465" y="282"/>
                  </a:lnTo>
                  <a:lnTo>
                    <a:pt x="465" y="265"/>
                  </a:lnTo>
                  <a:lnTo>
                    <a:pt x="475" y="249"/>
                  </a:lnTo>
                  <a:lnTo>
                    <a:pt x="465" y="232"/>
                  </a:lnTo>
                  <a:lnTo>
                    <a:pt x="446" y="215"/>
                  </a:lnTo>
                  <a:lnTo>
                    <a:pt x="426" y="198"/>
                  </a:lnTo>
                  <a:lnTo>
                    <a:pt x="386" y="181"/>
                  </a:lnTo>
                  <a:lnTo>
                    <a:pt x="347" y="170"/>
                  </a:lnTo>
                  <a:lnTo>
                    <a:pt x="287" y="153"/>
                  </a:lnTo>
                  <a:lnTo>
                    <a:pt x="228" y="136"/>
                  </a:lnTo>
                  <a:lnTo>
                    <a:pt x="149" y="119"/>
                  </a:lnTo>
                  <a:lnTo>
                    <a:pt x="139" y="136"/>
                  </a:lnTo>
                  <a:lnTo>
                    <a:pt x="168" y="147"/>
                  </a:lnTo>
                  <a:lnTo>
                    <a:pt x="208" y="158"/>
                  </a:lnTo>
                  <a:lnTo>
                    <a:pt x="248" y="170"/>
                  </a:lnTo>
                  <a:lnTo>
                    <a:pt x="287" y="181"/>
                  </a:lnTo>
                  <a:lnTo>
                    <a:pt x="327" y="192"/>
                  </a:lnTo>
                  <a:lnTo>
                    <a:pt x="366" y="209"/>
                  </a:lnTo>
                  <a:lnTo>
                    <a:pt x="386" y="220"/>
                  </a:lnTo>
                  <a:lnTo>
                    <a:pt x="406" y="237"/>
                  </a:lnTo>
                  <a:lnTo>
                    <a:pt x="416" y="254"/>
                  </a:lnTo>
                  <a:lnTo>
                    <a:pt x="416" y="277"/>
                  </a:lnTo>
                  <a:lnTo>
                    <a:pt x="406" y="294"/>
                  </a:lnTo>
                  <a:lnTo>
                    <a:pt x="386" y="311"/>
                  </a:lnTo>
                  <a:lnTo>
                    <a:pt x="366" y="328"/>
                  </a:lnTo>
                  <a:lnTo>
                    <a:pt x="337" y="339"/>
                  </a:lnTo>
                  <a:lnTo>
                    <a:pt x="297" y="350"/>
                  </a:lnTo>
                  <a:lnTo>
                    <a:pt x="258" y="350"/>
                  </a:lnTo>
                  <a:lnTo>
                    <a:pt x="218" y="350"/>
                  </a:lnTo>
                  <a:lnTo>
                    <a:pt x="178" y="339"/>
                  </a:lnTo>
                  <a:lnTo>
                    <a:pt x="139" y="328"/>
                  </a:lnTo>
                  <a:lnTo>
                    <a:pt x="119" y="311"/>
                  </a:lnTo>
                  <a:lnTo>
                    <a:pt x="99" y="288"/>
                  </a:lnTo>
                  <a:lnTo>
                    <a:pt x="79" y="271"/>
                  </a:lnTo>
                  <a:lnTo>
                    <a:pt x="79" y="249"/>
                  </a:lnTo>
                  <a:lnTo>
                    <a:pt x="70" y="226"/>
                  </a:lnTo>
                  <a:lnTo>
                    <a:pt x="79" y="192"/>
                  </a:lnTo>
                  <a:lnTo>
                    <a:pt x="99" y="158"/>
                  </a:lnTo>
                  <a:lnTo>
                    <a:pt x="129" y="125"/>
                  </a:lnTo>
                  <a:lnTo>
                    <a:pt x="159" y="96"/>
                  </a:lnTo>
                  <a:lnTo>
                    <a:pt x="188" y="74"/>
                  </a:lnTo>
                  <a:lnTo>
                    <a:pt x="238" y="51"/>
                  </a:lnTo>
                  <a:lnTo>
                    <a:pt x="277" y="29"/>
                  </a:lnTo>
                  <a:lnTo>
                    <a:pt x="337" y="1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14"/>
            <p:cNvSpPr>
              <a:spLocks/>
            </p:cNvSpPr>
            <p:nvPr/>
          </p:nvSpPr>
          <p:spPr bwMode="auto">
            <a:xfrm>
              <a:off x="20" y="79"/>
              <a:ext cx="801" cy="665"/>
            </a:xfrm>
            <a:custGeom>
              <a:avLst/>
              <a:gdLst>
                <a:gd name="T0" fmla="*/ 218 w 801"/>
                <a:gd name="T1" fmla="*/ 141 h 665"/>
                <a:gd name="T2" fmla="*/ 208 w 801"/>
                <a:gd name="T3" fmla="*/ 152 h 665"/>
                <a:gd name="T4" fmla="*/ 99 w 801"/>
                <a:gd name="T5" fmla="*/ 124 h 665"/>
                <a:gd name="T6" fmla="*/ 10 w 801"/>
                <a:gd name="T7" fmla="*/ 79 h 665"/>
                <a:gd name="T8" fmla="*/ 79 w 801"/>
                <a:gd name="T9" fmla="*/ 17 h 665"/>
                <a:gd name="T10" fmla="*/ 247 w 801"/>
                <a:gd name="T11" fmla="*/ 0 h 665"/>
                <a:gd name="T12" fmla="*/ 564 w 801"/>
                <a:gd name="T13" fmla="*/ 45 h 665"/>
                <a:gd name="T14" fmla="*/ 782 w 801"/>
                <a:gd name="T15" fmla="*/ 214 h 665"/>
                <a:gd name="T16" fmla="*/ 732 w 801"/>
                <a:gd name="T17" fmla="*/ 395 h 665"/>
                <a:gd name="T18" fmla="*/ 485 w 801"/>
                <a:gd name="T19" fmla="*/ 491 h 665"/>
                <a:gd name="T20" fmla="*/ 297 w 801"/>
                <a:gd name="T21" fmla="*/ 491 h 665"/>
                <a:gd name="T22" fmla="*/ 188 w 801"/>
                <a:gd name="T23" fmla="*/ 468 h 665"/>
                <a:gd name="T24" fmla="*/ 138 w 801"/>
                <a:gd name="T25" fmla="*/ 462 h 665"/>
                <a:gd name="T26" fmla="*/ 128 w 801"/>
                <a:gd name="T27" fmla="*/ 474 h 665"/>
                <a:gd name="T28" fmla="*/ 178 w 801"/>
                <a:gd name="T29" fmla="*/ 502 h 665"/>
                <a:gd name="T30" fmla="*/ 237 w 801"/>
                <a:gd name="T31" fmla="*/ 553 h 665"/>
                <a:gd name="T32" fmla="*/ 237 w 801"/>
                <a:gd name="T33" fmla="*/ 581 h 665"/>
                <a:gd name="T34" fmla="*/ 198 w 801"/>
                <a:gd name="T35" fmla="*/ 603 h 665"/>
                <a:gd name="T36" fmla="*/ 168 w 801"/>
                <a:gd name="T37" fmla="*/ 598 h 665"/>
                <a:gd name="T38" fmla="*/ 138 w 801"/>
                <a:gd name="T39" fmla="*/ 598 h 665"/>
                <a:gd name="T40" fmla="*/ 119 w 801"/>
                <a:gd name="T41" fmla="*/ 592 h 665"/>
                <a:gd name="T42" fmla="*/ 119 w 801"/>
                <a:gd name="T43" fmla="*/ 603 h 665"/>
                <a:gd name="T44" fmla="*/ 119 w 801"/>
                <a:gd name="T45" fmla="*/ 626 h 665"/>
                <a:gd name="T46" fmla="*/ 119 w 801"/>
                <a:gd name="T47" fmla="*/ 660 h 665"/>
                <a:gd name="T48" fmla="*/ 99 w 801"/>
                <a:gd name="T49" fmla="*/ 665 h 665"/>
                <a:gd name="T50" fmla="*/ 79 w 801"/>
                <a:gd name="T51" fmla="*/ 665 h 665"/>
                <a:gd name="T52" fmla="*/ 79 w 801"/>
                <a:gd name="T53" fmla="*/ 637 h 665"/>
                <a:gd name="T54" fmla="*/ 79 w 801"/>
                <a:gd name="T55" fmla="*/ 598 h 665"/>
                <a:gd name="T56" fmla="*/ 79 w 801"/>
                <a:gd name="T57" fmla="*/ 575 h 665"/>
                <a:gd name="T58" fmla="*/ 99 w 801"/>
                <a:gd name="T59" fmla="*/ 575 h 665"/>
                <a:gd name="T60" fmla="*/ 128 w 801"/>
                <a:gd name="T61" fmla="*/ 581 h 665"/>
                <a:gd name="T62" fmla="*/ 148 w 801"/>
                <a:gd name="T63" fmla="*/ 586 h 665"/>
                <a:gd name="T64" fmla="*/ 188 w 801"/>
                <a:gd name="T65" fmla="*/ 581 h 665"/>
                <a:gd name="T66" fmla="*/ 188 w 801"/>
                <a:gd name="T67" fmla="*/ 564 h 665"/>
                <a:gd name="T68" fmla="*/ 119 w 801"/>
                <a:gd name="T69" fmla="*/ 530 h 665"/>
                <a:gd name="T70" fmla="*/ 59 w 801"/>
                <a:gd name="T71" fmla="*/ 479 h 665"/>
                <a:gd name="T72" fmla="*/ 79 w 801"/>
                <a:gd name="T73" fmla="*/ 445 h 665"/>
                <a:gd name="T74" fmla="*/ 138 w 801"/>
                <a:gd name="T75" fmla="*/ 445 h 665"/>
                <a:gd name="T76" fmla="*/ 257 w 801"/>
                <a:gd name="T77" fmla="*/ 468 h 665"/>
                <a:gd name="T78" fmla="*/ 415 w 801"/>
                <a:gd name="T79" fmla="*/ 474 h 665"/>
                <a:gd name="T80" fmla="*/ 604 w 801"/>
                <a:gd name="T81" fmla="*/ 423 h 665"/>
                <a:gd name="T82" fmla="*/ 702 w 801"/>
                <a:gd name="T83" fmla="*/ 310 h 665"/>
                <a:gd name="T84" fmla="*/ 653 w 801"/>
                <a:gd name="T85" fmla="*/ 147 h 665"/>
                <a:gd name="T86" fmla="*/ 386 w 801"/>
                <a:gd name="T87" fmla="*/ 23 h 665"/>
                <a:gd name="T88" fmla="*/ 168 w 801"/>
                <a:gd name="T89" fmla="*/ 28 h 665"/>
                <a:gd name="T90" fmla="*/ 99 w 801"/>
                <a:gd name="T91" fmla="*/ 62 h 665"/>
                <a:gd name="T92" fmla="*/ 119 w 801"/>
                <a:gd name="T93" fmla="*/ 101 h 665"/>
                <a:gd name="T94" fmla="*/ 198 w 801"/>
                <a:gd name="T95" fmla="*/ 130 h 6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1"/>
                <a:gd name="T145" fmla="*/ 0 h 665"/>
                <a:gd name="T146" fmla="*/ 801 w 801"/>
                <a:gd name="T147" fmla="*/ 665 h 6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1" h="665">
                  <a:moveTo>
                    <a:pt x="218" y="135"/>
                  </a:moveTo>
                  <a:lnTo>
                    <a:pt x="218" y="141"/>
                  </a:lnTo>
                  <a:lnTo>
                    <a:pt x="218" y="147"/>
                  </a:lnTo>
                  <a:lnTo>
                    <a:pt x="208" y="147"/>
                  </a:lnTo>
                  <a:lnTo>
                    <a:pt x="208" y="152"/>
                  </a:lnTo>
                  <a:lnTo>
                    <a:pt x="168" y="147"/>
                  </a:lnTo>
                  <a:lnTo>
                    <a:pt x="138" y="135"/>
                  </a:lnTo>
                  <a:lnTo>
                    <a:pt x="99" y="124"/>
                  </a:lnTo>
                  <a:lnTo>
                    <a:pt x="69" y="113"/>
                  </a:lnTo>
                  <a:lnTo>
                    <a:pt x="39" y="101"/>
                  </a:lnTo>
                  <a:lnTo>
                    <a:pt x="20" y="90"/>
                  </a:lnTo>
                  <a:lnTo>
                    <a:pt x="10" y="79"/>
                  </a:lnTo>
                  <a:lnTo>
                    <a:pt x="0" y="68"/>
                  </a:lnTo>
                  <a:lnTo>
                    <a:pt x="20" y="45"/>
                  </a:lnTo>
                  <a:lnTo>
                    <a:pt x="39" y="34"/>
                  </a:lnTo>
                  <a:lnTo>
                    <a:pt x="79" y="17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47" y="0"/>
                  </a:lnTo>
                  <a:lnTo>
                    <a:pt x="277" y="0"/>
                  </a:lnTo>
                  <a:lnTo>
                    <a:pt x="376" y="6"/>
                  </a:lnTo>
                  <a:lnTo>
                    <a:pt x="475" y="23"/>
                  </a:lnTo>
                  <a:lnTo>
                    <a:pt x="564" y="45"/>
                  </a:lnTo>
                  <a:lnTo>
                    <a:pt x="633" y="73"/>
                  </a:lnTo>
                  <a:lnTo>
                    <a:pt x="702" y="113"/>
                  </a:lnTo>
                  <a:lnTo>
                    <a:pt x="752" y="164"/>
                  </a:lnTo>
                  <a:lnTo>
                    <a:pt x="782" y="214"/>
                  </a:lnTo>
                  <a:lnTo>
                    <a:pt x="801" y="276"/>
                  </a:lnTo>
                  <a:lnTo>
                    <a:pt x="792" y="321"/>
                  </a:lnTo>
                  <a:lnTo>
                    <a:pt x="762" y="361"/>
                  </a:lnTo>
                  <a:lnTo>
                    <a:pt x="732" y="395"/>
                  </a:lnTo>
                  <a:lnTo>
                    <a:pt x="683" y="429"/>
                  </a:lnTo>
                  <a:lnTo>
                    <a:pt x="623" y="457"/>
                  </a:lnTo>
                  <a:lnTo>
                    <a:pt x="564" y="479"/>
                  </a:lnTo>
                  <a:lnTo>
                    <a:pt x="485" y="491"/>
                  </a:lnTo>
                  <a:lnTo>
                    <a:pt x="406" y="496"/>
                  </a:lnTo>
                  <a:lnTo>
                    <a:pt x="356" y="496"/>
                  </a:lnTo>
                  <a:lnTo>
                    <a:pt x="326" y="491"/>
                  </a:lnTo>
                  <a:lnTo>
                    <a:pt x="297" y="491"/>
                  </a:lnTo>
                  <a:lnTo>
                    <a:pt x="267" y="485"/>
                  </a:lnTo>
                  <a:lnTo>
                    <a:pt x="237" y="479"/>
                  </a:lnTo>
                  <a:lnTo>
                    <a:pt x="218" y="474"/>
                  </a:lnTo>
                  <a:lnTo>
                    <a:pt x="188" y="468"/>
                  </a:lnTo>
                  <a:lnTo>
                    <a:pt x="148" y="462"/>
                  </a:lnTo>
                  <a:lnTo>
                    <a:pt x="138" y="462"/>
                  </a:lnTo>
                  <a:lnTo>
                    <a:pt x="128" y="462"/>
                  </a:lnTo>
                  <a:lnTo>
                    <a:pt x="128" y="468"/>
                  </a:lnTo>
                  <a:lnTo>
                    <a:pt x="128" y="474"/>
                  </a:lnTo>
                  <a:lnTo>
                    <a:pt x="148" y="485"/>
                  </a:lnTo>
                  <a:lnTo>
                    <a:pt x="158" y="491"/>
                  </a:lnTo>
                  <a:lnTo>
                    <a:pt x="178" y="502"/>
                  </a:lnTo>
                  <a:lnTo>
                    <a:pt x="198" y="513"/>
                  </a:lnTo>
                  <a:lnTo>
                    <a:pt x="218" y="524"/>
                  </a:lnTo>
                  <a:lnTo>
                    <a:pt x="227" y="541"/>
                  </a:lnTo>
                  <a:lnTo>
                    <a:pt x="237" y="553"/>
                  </a:lnTo>
                  <a:lnTo>
                    <a:pt x="247" y="564"/>
                  </a:lnTo>
                  <a:lnTo>
                    <a:pt x="247" y="570"/>
                  </a:lnTo>
                  <a:lnTo>
                    <a:pt x="247" y="575"/>
                  </a:lnTo>
                  <a:lnTo>
                    <a:pt x="237" y="581"/>
                  </a:lnTo>
                  <a:lnTo>
                    <a:pt x="237" y="586"/>
                  </a:lnTo>
                  <a:lnTo>
                    <a:pt x="227" y="592"/>
                  </a:lnTo>
                  <a:lnTo>
                    <a:pt x="218" y="598"/>
                  </a:lnTo>
                  <a:lnTo>
                    <a:pt x="198" y="603"/>
                  </a:lnTo>
                  <a:lnTo>
                    <a:pt x="188" y="603"/>
                  </a:lnTo>
                  <a:lnTo>
                    <a:pt x="178" y="603"/>
                  </a:lnTo>
                  <a:lnTo>
                    <a:pt x="168" y="598"/>
                  </a:lnTo>
                  <a:lnTo>
                    <a:pt x="158" y="598"/>
                  </a:lnTo>
                  <a:lnTo>
                    <a:pt x="148" y="598"/>
                  </a:lnTo>
                  <a:lnTo>
                    <a:pt x="138" y="598"/>
                  </a:lnTo>
                  <a:lnTo>
                    <a:pt x="128" y="592"/>
                  </a:lnTo>
                  <a:lnTo>
                    <a:pt x="119" y="592"/>
                  </a:lnTo>
                  <a:lnTo>
                    <a:pt x="119" y="598"/>
                  </a:lnTo>
                  <a:lnTo>
                    <a:pt x="119" y="603"/>
                  </a:lnTo>
                  <a:lnTo>
                    <a:pt x="119" y="609"/>
                  </a:lnTo>
                  <a:lnTo>
                    <a:pt x="119" y="620"/>
                  </a:lnTo>
                  <a:lnTo>
                    <a:pt x="119" y="626"/>
                  </a:lnTo>
                  <a:lnTo>
                    <a:pt x="119" y="637"/>
                  </a:lnTo>
                  <a:lnTo>
                    <a:pt x="119" y="643"/>
                  </a:lnTo>
                  <a:lnTo>
                    <a:pt x="119" y="649"/>
                  </a:lnTo>
                  <a:lnTo>
                    <a:pt x="119" y="660"/>
                  </a:lnTo>
                  <a:lnTo>
                    <a:pt x="119" y="665"/>
                  </a:lnTo>
                  <a:lnTo>
                    <a:pt x="109" y="665"/>
                  </a:lnTo>
                  <a:lnTo>
                    <a:pt x="99" y="665"/>
                  </a:lnTo>
                  <a:lnTo>
                    <a:pt x="89" y="665"/>
                  </a:lnTo>
                  <a:lnTo>
                    <a:pt x="79" y="665"/>
                  </a:lnTo>
                  <a:lnTo>
                    <a:pt x="79" y="654"/>
                  </a:lnTo>
                  <a:lnTo>
                    <a:pt x="79" y="649"/>
                  </a:lnTo>
                  <a:lnTo>
                    <a:pt x="79" y="637"/>
                  </a:lnTo>
                  <a:lnTo>
                    <a:pt x="79" y="626"/>
                  </a:lnTo>
                  <a:lnTo>
                    <a:pt x="79" y="620"/>
                  </a:lnTo>
                  <a:lnTo>
                    <a:pt x="79" y="609"/>
                  </a:lnTo>
                  <a:lnTo>
                    <a:pt x="79" y="598"/>
                  </a:lnTo>
                  <a:lnTo>
                    <a:pt x="79" y="586"/>
                  </a:lnTo>
                  <a:lnTo>
                    <a:pt x="79" y="581"/>
                  </a:lnTo>
                  <a:lnTo>
                    <a:pt x="79" y="575"/>
                  </a:lnTo>
                  <a:lnTo>
                    <a:pt x="89" y="575"/>
                  </a:lnTo>
                  <a:lnTo>
                    <a:pt x="99" y="575"/>
                  </a:lnTo>
                  <a:lnTo>
                    <a:pt x="109" y="575"/>
                  </a:lnTo>
                  <a:lnTo>
                    <a:pt x="119" y="575"/>
                  </a:lnTo>
                  <a:lnTo>
                    <a:pt x="128" y="581"/>
                  </a:lnTo>
                  <a:lnTo>
                    <a:pt x="138" y="581"/>
                  </a:lnTo>
                  <a:lnTo>
                    <a:pt x="148" y="581"/>
                  </a:lnTo>
                  <a:lnTo>
                    <a:pt x="148" y="586"/>
                  </a:lnTo>
                  <a:lnTo>
                    <a:pt x="158" y="586"/>
                  </a:lnTo>
                  <a:lnTo>
                    <a:pt x="168" y="586"/>
                  </a:lnTo>
                  <a:lnTo>
                    <a:pt x="178" y="586"/>
                  </a:lnTo>
                  <a:lnTo>
                    <a:pt x="188" y="581"/>
                  </a:lnTo>
                  <a:lnTo>
                    <a:pt x="188" y="575"/>
                  </a:lnTo>
                  <a:lnTo>
                    <a:pt x="188" y="570"/>
                  </a:lnTo>
                  <a:lnTo>
                    <a:pt x="188" y="564"/>
                  </a:lnTo>
                  <a:lnTo>
                    <a:pt x="168" y="553"/>
                  </a:lnTo>
                  <a:lnTo>
                    <a:pt x="148" y="541"/>
                  </a:lnTo>
                  <a:lnTo>
                    <a:pt x="119" y="530"/>
                  </a:lnTo>
                  <a:lnTo>
                    <a:pt x="99" y="519"/>
                  </a:lnTo>
                  <a:lnTo>
                    <a:pt x="89" y="508"/>
                  </a:lnTo>
                  <a:lnTo>
                    <a:pt x="69" y="496"/>
                  </a:lnTo>
                  <a:lnTo>
                    <a:pt x="59" y="479"/>
                  </a:lnTo>
                  <a:lnTo>
                    <a:pt x="59" y="468"/>
                  </a:lnTo>
                  <a:lnTo>
                    <a:pt x="69" y="457"/>
                  </a:lnTo>
                  <a:lnTo>
                    <a:pt x="69" y="451"/>
                  </a:lnTo>
                  <a:lnTo>
                    <a:pt x="79" y="445"/>
                  </a:lnTo>
                  <a:lnTo>
                    <a:pt x="99" y="445"/>
                  </a:lnTo>
                  <a:lnTo>
                    <a:pt x="109" y="440"/>
                  </a:lnTo>
                  <a:lnTo>
                    <a:pt x="128" y="440"/>
                  </a:lnTo>
                  <a:lnTo>
                    <a:pt x="138" y="445"/>
                  </a:lnTo>
                  <a:lnTo>
                    <a:pt x="148" y="445"/>
                  </a:lnTo>
                  <a:lnTo>
                    <a:pt x="188" y="457"/>
                  </a:lnTo>
                  <a:lnTo>
                    <a:pt x="227" y="462"/>
                  </a:lnTo>
                  <a:lnTo>
                    <a:pt x="257" y="468"/>
                  </a:lnTo>
                  <a:lnTo>
                    <a:pt x="297" y="474"/>
                  </a:lnTo>
                  <a:lnTo>
                    <a:pt x="336" y="479"/>
                  </a:lnTo>
                  <a:lnTo>
                    <a:pt x="376" y="479"/>
                  </a:lnTo>
                  <a:lnTo>
                    <a:pt x="415" y="474"/>
                  </a:lnTo>
                  <a:lnTo>
                    <a:pt x="455" y="474"/>
                  </a:lnTo>
                  <a:lnTo>
                    <a:pt x="514" y="462"/>
                  </a:lnTo>
                  <a:lnTo>
                    <a:pt x="564" y="445"/>
                  </a:lnTo>
                  <a:lnTo>
                    <a:pt x="604" y="423"/>
                  </a:lnTo>
                  <a:lnTo>
                    <a:pt x="643" y="400"/>
                  </a:lnTo>
                  <a:lnTo>
                    <a:pt x="673" y="372"/>
                  </a:lnTo>
                  <a:lnTo>
                    <a:pt x="693" y="344"/>
                  </a:lnTo>
                  <a:lnTo>
                    <a:pt x="702" y="310"/>
                  </a:lnTo>
                  <a:lnTo>
                    <a:pt x="712" y="282"/>
                  </a:lnTo>
                  <a:lnTo>
                    <a:pt x="702" y="237"/>
                  </a:lnTo>
                  <a:lnTo>
                    <a:pt x="693" y="192"/>
                  </a:lnTo>
                  <a:lnTo>
                    <a:pt x="653" y="147"/>
                  </a:lnTo>
                  <a:lnTo>
                    <a:pt x="613" y="107"/>
                  </a:lnTo>
                  <a:lnTo>
                    <a:pt x="544" y="68"/>
                  </a:lnTo>
                  <a:lnTo>
                    <a:pt x="475" y="45"/>
                  </a:lnTo>
                  <a:lnTo>
                    <a:pt x="386" y="23"/>
                  </a:lnTo>
                  <a:lnTo>
                    <a:pt x="277" y="17"/>
                  </a:lnTo>
                  <a:lnTo>
                    <a:pt x="237" y="23"/>
                  </a:lnTo>
                  <a:lnTo>
                    <a:pt x="198" y="23"/>
                  </a:lnTo>
                  <a:lnTo>
                    <a:pt x="168" y="28"/>
                  </a:lnTo>
                  <a:lnTo>
                    <a:pt x="138" y="34"/>
                  </a:lnTo>
                  <a:lnTo>
                    <a:pt x="119" y="45"/>
                  </a:lnTo>
                  <a:lnTo>
                    <a:pt x="109" y="51"/>
                  </a:lnTo>
                  <a:lnTo>
                    <a:pt x="99" y="62"/>
                  </a:lnTo>
                  <a:lnTo>
                    <a:pt x="99" y="73"/>
                  </a:lnTo>
                  <a:lnTo>
                    <a:pt x="99" y="85"/>
                  </a:lnTo>
                  <a:lnTo>
                    <a:pt x="109" y="90"/>
                  </a:lnTo>
                  <a:lnTo>
                    <a:pt x="119" y="101"/>
                  </a:lnTo>
                  <a:lnTo>
                    <a:pt x="138" y="107"/>
                  </a:lnTo>
                  <a:lnTo>
                    <a:pt x="158" y="118"/>
                  </a:lnTo>
                  <a:lnTo>
                    <a:pt x="178" y="124"/>
                  </a:lnTo>
                  <a:lnTo>
                    <a:pt x="198" y="130"/>
                  </a:lnTo>
                  <a:lnTo>
                    <a:pt x="218" y="13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15"/>
            <p:cNvSpPr>
              <a:spLocks/>
            </p:cNvSpPr>
            <p:nvPr/>
          </p:nvSpPr>
          <p:spPr bwMode="auto">
            <a:xfrm>
              <a:off x="544" y="4196"/>
              <a:ext cx="426" cy="34"/>
            </a:xfrm>
            <a:custGeom>
              <a:avLst/>
              <a:gdLst>
                <a:gd name="T0" fmla="*/ 426 w 426"/>
                <a:gd name="T1" fmla="*/ 34 h 34"/>
                <a:gd name="T2" fmla="*/ 357 w 426"/>
                <a:gd name="T3" fmla="*/ 34 h 34"/>
                <a:gd name="T4" fmla="*/ 297 w 426"/>
                <a:gd name="T5" fmla="*/ 34 h 34"/>
                <a:gd name="T6" fmla="*/ 238 w 426"/>
                <a:gd name="T7" fmla="*/ 34 h 34"/>
                <a:gd name="T8" fmla="*/ 188 w 426"/>
                <a:gd name="T9" fmla="*/ 34 h 34"/>
                <a:gd name="T10" fmla="*/ 139 w 426"/>
                <a:gd name="T11" fmla="*/ 28 h 34"/>
                <a:gd name="T12" fmla="*/ 89 w 426"/>
                <a:gd name="T13" fmla="*/ 22 h 34"/>
                <a:gd name="T14" fmla="*/ 40 w 426"/>
                <a:gd name="T15" fmla="*/ 17 h 34"/>
                <a:gd name="T16" fmla="*/ 0 w 426"/>
                <a:gd name="T17" fmla="*/ 11 h 34"/>
                <a:gd name="T18" fmla="*/ 30 w 426"/>
                <a:gd name="T19" fmla="*/ 0 h 34"/>
                <a:gd name="T20" fmla="*/ 80 w 426"/>
                <a:gd name="T21" fmla="*/ 6 h 34"/>
                <a:gd name="T22" fmla="*/ 129 w 426"/>
                <a:gd name="T23" fmla="*/ 6 h 34"/>
                <a:gd name="T24" fmla="*/ 178 w 426"/>
                <a:gd name="T25" fmla="*/ 11 h 34"/>
                <a:gd name="T26" fmla="*/ 228 w 426"/>
                <a:gd name="T27" fmla="*/ 11 h 34"/>
                <a:gd name="T28" fmla="*/ 277 w 426"/>
                <a:gd name="T29" fmla="*/ 11 h 34"/>
                <a:gd name="T30" fmla="*/ 327 w 426"/>
                <a:gd name="T31" fmla="*/ 11 h 34"/>
                <a:gd name="T32" fmla="*/ 376 w 426"/>
                <a:gd name="T33" fmla="*/ 11 h 34"/>
                <a:gd name="T34" fmla="*/ 426 w 426"/>
                <a:gd name="T35" fmla="*/ 11 h 34"/>
                <a:gd name="T36" fmla="*/ 426 w 426"/>
                <a:gd name="T37" fmla="*/ 34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6"/>
                <a:gd name="T58" fmla="*/ 0 h 34"/>
                <a:gd name="T59" fmla="*/ 426 w 426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6" h="34">
                  <a:moveTo>
                    <a:pt x="426" y="34"/>
                  </a:moveTo>
                  <a:lnTo>
                    <a:pt x="357" y="34"/>
                  </a:lnTo>
                  <a:lnTo>
                    <a:pt x="297" y="34"/>
                  </a:lnTo>
                  <a:lnTo>
                    <a:pt x="238" y="34"/>
                  </a:lnTo>
                  <a:lnTo>
                    <a:pt x="188" y="34"/>
                  </a:lnTo>
                  <a:lnTo>
                    <a:pt x="139" y="28"/>
                  </a:lnTo>
                  <a:lnTo>
                    <a:pt x="89" y="22"/>
                  </a:lnTo>
                  <a:lnTo>
                    <a:pt x="40" y="17"/>
                  </a:lnTo>
                  <a:lnTo>
                    <a:pt x="0" y="11"/>
                  </a:lnTo>
                  <a:lnTo>
                    <a:pt x="30" y="0"/>
                  </a:lnTo>
                  <a:lnTo>
                    <a:pt x="80" y="6"/>
                  </a:lnTo>
                  <a:lnTo>
                    <a:pt x="129" y="6"/>
                  </a:lnTo>
                  <a:lnTo>
                    <a:pt x="178" y="11"/>
                  </a:lnTo>
                  <a:lnTo>
                    <a:pt x="228" y="11"/>
                  </a:lnTo>
                  <a:lnTo>
                    <a:pt x="277" y="11"/>
                  </a:lnTo>
                  <a:lnTo>
                    <a:pt x="327" y="11"/>
                  </a:lnTo>
                  <a:lnTo>
                    <a:pt x="376" y="11"/>
                  </a:lnTo>
                  <a:lnTo>
                    <a:pt x="426" y="11"/>
                  </a:lnTo>
                  <a:lnTo>
                    <a:pt x="426" y="34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16"/>
            <p:cNvSpPr>
              <a:spLocks/>
            </p:cNvSpPr>
            <p:nvPr/>
          </p:nvSpPr>
          <p:spPr bwMode="auto">
            <a:xfrm>
              <a:off x="188" y="3818"/>
              <a:ext cx="475" cy="367"/>
            </a:xfrm>
            <a:custGeom>
              <a:avLst/>
              <a:gdLst>
                <a:gd name="T0" fmla="*/ 257 w 475"/>
                <a:gd name="T1" fmla="*/ 355 h 367"/>
                <a:gd name="T2" fmla="*/ 148 w 475"/>
                <a:gd name="T3" fmla="*/ 310 h 367"/>
                <a:gd name="T4" fmla="*/ 59 w 475"/>
                <a:gd name="T5" fmla="*/ 243 h 367"/>
                <a:gd name="T6" fmla="*/ 10 w 475"/>
                <a:gd name="T7" fmla="*/ 169 h 367"/>
                <a:gd name="T8" fmla="*/ 10 w 475"/>
                <a:gd name="T9" fmla="*/ 96 h 367"/>
                <a:gd name="T10" fmla="*/ 50 w 475"/>
                <a:gd name="T11" fmla="*/ 45 h 367"/>
                <a:gd name="T12" fmla="*/ 119 w 475"/>
                <a:gd name="T13" fmla="*/ 11 h 367"/>
                <a:gd name="T14" fmla="*/ 198 w 475"/>
                <a:gd name="T15" fmla="*/ 0 h 367"/>
                <a:gd name="T16" fmla="*/ 297 w 475"/>
                <a:gd name="T17" fmla="*/ 6 h 367"/>
                <a:gd name="T18" fmla="*/ 386 w 475"/>
                <a:gd name="T19" fmla="*/ 28 h 367"/>
                <a:gd name="T20" fmla="*/ 445 w 475"/>
                <a:gd name="T21" fmla="*/ 68 h 367"/>
                <a:gd name="T22" fmla="*/ 465 w 475"/>
                <a:gd name="T23" fmla="*/ 107 h 367"/>
                <a:gd name="T24" fmla="*/ 465 w 475"/>
                <a:gd name="T25" fmla="*/ 141 h 367"/>
                <a:gd name="T26" fmla="*/ 426 w 475"/>
                <a:gd name="T27" fmla="*/ 175 h 367"/>
                <a:gd name="T28" fmla="*/ 346 w 475"/>
                <a:gd name="T29" fmla="*/ 203 h 367"/>
                <a:gd name="T30" fmla="*/ 228 w 475"/>
                <a:gd name="T31" fmla="*/ 231 h 367"/>
                <a:gd name="T32" fmla="*/ 129 w 475"/>
                <a:gd name="T33" fmla="*/ 237 h 367"/>
                <a:gd name="T34" fmla="*/ 208 w 475"/>
                <a:gd name="T35" fmla="*/ 214 h 367"/>
                <a:gd name="T36" fmla="*/ 287 w 475"/>
                <a:gd name="T37" fmla="*/ 192 h 367"/>
                <a:gd name="T38" fmla="*/ 356 w 475"/>
                <a:gd name="T39" fmla="*/ 164 h 367"/>
                <a:gd name="T40" fmla="*/ 406 w 475"/>
                <a:gd name="T41" fmla="*/ 135 h 367"/>
                <a:gd name="T42" fmla="*/ 416 w 475"/>
                <a:gd name="T43" fmla="*/ 96 h 367"/>
                <a:gd name="T44" fmla="*/ 386 w 475"/>
                <a:gd name="T45" fmla="*/ 56 h 367"/>
                <a:gd name="T46" fmla="*/ 337 w 475"/>
                <a:gd name="T47" fmla="*/ 28 h 367"/>
                <a:gd name="T48" fmla="*/ 257 w 475"/>
                <a:gd name="T49" fmla="*/ 17 h 367"/>
                <a:gd name="T50" fmla="*/ 168 w 475"/>
                <a:gd name="T51" fmla="*/ 28 h 367"/>
                <a:gd name="T52" fmla="*/ 119 w 475"/>
                <a:gd name="T53" fmla="*/ 62 h 367"/>
                <a:gd name="T54" fmla="*/ 79 w 475"/>
                <a:gd name="T55" fmla="*/ 102 h 367"/>
                <a:gd name="T56" fmla="*/ 69 w 475"/>
                <a:gd name="T57" fmla="*/ 141 h 367"/>
                <a:gd name="T58" fmla="*/ 99 w 475"/>
                <a:gd name="T59" fmla="*/ 214 h 367"/>
                <a:gd name="T60" fmla="*/ 148 w 475"/>
                <a:gd name="T61" fmla="*/ 271 h 367"/>
                <a:gd name="T62" fmla="*/ 228 w 475"/>
                <a:gd name="T63" fmla="*/ 322 h 367"/>
                <a:gd name="T64" fmla="*/ 337 w 475"/>
                <a:gd name="T65" fmla="*/ 361 h 3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5"/>
                <a:gd name="T100" fmla="*/ 0 h 367"/>
                <a:gd name="T101" fmla="*/ 475 w 475"/>
                <a:gd name="T102" fmla="*/ 367 h 3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5" h="367">
                  <a:moveTo>
                    <a:pt x="317" y="367"/>
                  </a:moveTo>
                  <a:lnTo>
                    <a:pt x="257" y="355"/>
                  </a:lnTo>
                  <a:lnTo>
                    <a:pt x="198" y="333"/>
                  </a:lnTo>
                  <a:lnTo>
                    <a:pt x="148" y="310"/>
                  </a:lnTo>
                  <a:lnTo>
                    <a:pt x="99" y="276"/>
                  </a:lnTo>
                  <a:lnTo>
                    <a:pt x="59" y="243"/>
                  </a:lnTo>
                  <a:lnTo>
                    <a:pt x="30" y="209"/>
                  </a:lnTo>
                  <a:lnTo>
                    <a:pt x="10" y="169"/>
                  </a:lnTo>
                  <a:lnTo>
                    <a:pt x="0" y="130"/>
                  </a:lnTo>
                  <a:lnTo>
                    <a:pt x="10" y="96"/>
                  </a:lnTo>
                  <a:lnTo>
                    <a:pt x="30" y="68"/>
                  </a:lnTo>
                  <a:lnTo>
                    <a:pt x="50" y="45"/>
                  </a:lnTo>
                  <a:lnTo>
                    <a:pt x="79" y="28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38" y="0"/>
                  </a:lnTo>
                  <a:lnTo>
                    <a:pt x="297" y="6"/>
                  </a:lnTo>
                  <a:lnTo>
                    <a:pt x="346" y="17"/>
                  </a:lnTo>
                  <a:lnTo>
                    <a:pt x="386" y="28"/>
                  </a:lnTo>
                  <a:lnTo>
                    <a:pt x="416" y="51"/>
                  </a:lnTo>
                  <a:lnTo>
                    <a:pt x="445" y="68"/>
                  </a:lnTo>
                  <a:lnTo>
                    <a:pt x="455" y="90"/>
                  </a:lnTo>
                  <a:lnTo>
                    <a:pt x="465" y="107"/>
                  </a:lnTo>
                  <a:lnTo>
                    <a:pt x="475" y="124"/>
                  </a:lnTo>
                  <a:lnTo>
                    <a:pt x="465" y="141"/>
                  </a:lnTo>
                  <a:lnTo>
                    <a:pt x="445" y="158"/>
                  </a:lnTo>
                  <a:lnTo>
                    <a:pt x="426" y="175"/>
                  </a:lnTo>
                  <a:lnTo>
                    <a:pt x="386" y="186"/>
                  </a:lnTo>
                  <a:lnTo>
                    <a:pt x="346" y="203"/>
                  </a:lnTo>
                  <a:lnTo>
                    <a:pt x="287" y="220"/>
                  </a:lnTo>
                  <a:lnTo>
                    <a:pt x="228" y="231"/>
                  </a:lnTo>
                  <a:lnTo>
                    <a:pt x="148" y="254"/>
                  </a:lnTo>
                  <a:lnTo>
                    <a:pt x="129" y="237"/>
                  </a:lnTo>
                  <a:lnTo>
                    <a:pt x="168" y="226"/>
                  </a:lnTo>
                  <a:lnTo>
                    <a:pt x="208" y="214"/>
                  </a:lnTo>
                  <a:lnTo>
                    <a:pt x="247" y="203"/>
                  </a:lnTo>
                  <a:lnTo>
                    <a:pt x="287" y="192"/>
                  </a:lnTo>
                  <a:lnTo>
                    <a:pt x="327" y="175"/>
                  </a:lnTo>
                  <a:lnTo>
                    <a:pt x="356" y="164"/>
                  </a:lnTo>
                  <a:lnTo>
                    <a:pt x="386" y="147"/>
                  </a:lnTo>
                  <a:lnTo>
                    <a:pt x="406" y="135"/>
                  </a:lnTo>
                  <a:lnTo>
                    <a:pt x="416" y="113"/>
                  </a:lnTo>
                  <a:lnTo>
                    <a:pt x="416" y="96"/>
                  </a:lnTo>
                  <a:lnTo>
                    <a:pt x="406" y="73"/>
                  </a:lnTo>
                  <a:lnTo>
                    <a:pt x="386" y="56"/>
                  </a:lnTo>
                  <a:lnTo>
                    <a:pt x="366" y="40"/>
                  </a:lnTo>
                  <a:lnTo>
                    <a:pt x="337" y="28"/>
                  </a:lnTo>
                  <a:lnTo>
                    <a:pt x="297" y="23"/>
                  </a:lnTo>
                  <a:lnTo>
                    <a:pt x="257" y="17"/>
                  </a:lnTo>
                  <a:lnTo>
                    <a:pt x="208" y="23"/>
                  </a:lnTo>
                  <a:lnTo>
                    <a:pt x="168" y="28"/>
                  </a:lnTo>
                  <a:lnTo>
                    <a:pt x="139" y="45"/>
                  </a:lnTo>
                  <a:lnTo>
                    <a:pt x="119" y="62"/>
                  </a:lnTo>
                  <a:lnTo>
                    <a:pt x="99" y="79"/>
                  </a:lnTo>
                  <a:lnTo>
                    <a:pt x="79" y="102"/>
                  </a:lnTo>
                  <a:lnTo>
                    <a:pt x="69" y="124"/>
                  </a:lnTo>
                  <a:lnTo>
                    <a:pt x="69" y="141"/>
                  </a:lnTo>
                  <a:lnTo>
                    <a:pt x="79" y="181"/>
                  </a:lnTo>
                  <a:lnTo>
                    <a:pt x="99" y="214"/>
                  </a:lnTo>
                  <a:lnTo>
                    <a:pt x="119" y="243"/>
                  </a:lnTo>
                  <a:lnTo>
                    <a:pt x="148" y="271"/>
                  </a:lnTo>
                  <a:lnTo>
                    <a:pt x="188" y="299"/>
                  </a:lnTo>
                  <a:lnTo>
                    <a:pt x="228" y="322"/>
                  </a:lnTo>
                  <a:lnTo>
                    <a:pt x="277" y="344"/>
                  </a:lnTo>
                  <a:lnTo>
                    <a:pt x="337" y="361"/>
                  </a:lnTo>
                  <a:lnTo>
                    <a:pt x="317" y="367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7"/>
            <p:cNvSpPr>
              <a:spLocks/>
            </p:cNvSpPr>
            <p:nvPr/>
          </p:nvSpPr>
          <p:spPr bwMode="auto">
            <a:xfrm>
              <a:off x="40" y="3564"/>
              <a:ext cx="791" cy="660"/>
            </a:xfrm>
            <a:custGeom>
              <a:avLst/>
              <a:gdLst>
                <a:gd name="T0" fmla="*/ 217 w 791"/>
                <a:gd name="T1" fmla="*/ 519 h 660"/>
                <a:gd name="T2" fmla="*/ 207 w 791"/>
                <a:gd name="T3" fmla="*/ 513 h 660"/>
                <a:gd name="T4" fmla="*/ 99 w 791"/>
                <a:gd name="T5" fmla="*/ 542 h 660"/>
                <a:gd name="T6" fmla="*/ 0 w 791"/>
                <a:gd name="T7" fmla="*/ 587 h 660"/>
                <a:gd name="T8" fmla="*/ 69 w 791"/>
                <a:gd name="T9" fmla="*/ 643 h 660"/>
                <a:gd name="T10" fmla="*/ 237 w 791"/>
                <a:gd name="T11" fmla="*/ 660 h 660"/>
                <a:gd name="T12" fmla="*/ 554 w 791"/>
                <a:gd name="T13" fmla="*/ 621 h 660"/>
                <a:gd name="T14" fmla="*/ 781 w 791"/>
                <a:gd name="T15" fmla="*/ 446 h 660"/>
                <a:gd name="T16" fmla="*/ 732 w 791"/>
                <a:gd name="T17" fmla="*/ 265 h 660"/>
                <a:gd name="T18" fmla="*/ 485 w 791"/>
                <a:gd name="T19" fmla="*/ 169 h 660"/>
                <a:gd name="T20" fmla="*/ 287 w 791"/>
                <a:gd name="T21" fmla="*/ 175 h 660"/>
                <a:gd name="T22" fmla="*/ 188 w 791"/>
                <a:gd name="T23" fmla="*/ 192 h 660"/>
                <a:gd name="T24" fmla="*/ 128 w 791"/>
                <a:gd name="T25" fmla="*/ 203 h 660"/>
                <a:gd name="T26" fmla="*/ 128 w 791"/>
                <a:gd name="T27" fmla="*/ 192 h 660"/>
                <a:gd name="T28" fmla="*/ 178 w 791"/>
                <a:gd name="T29" fmla="*/ 158 h 660"/>
                <a:gd name="T30" fmla="*/ 237 w 791"/>
                <a:gd name="T31" fmla="*/ 113 h 660"/>
                <a:gd name="T32" fmla="*/ 237 w 791"/>
                <a:gd name="T33" fmla="*/ 79 h 660"/>
                <a:gd name="T34" fmla="*/ 198 w 791"/>
                <a:gd name="T35" fmla="*/ 62 h 660"/>
                <a:gd name="T36" fmla="*/ 168 w 791"/>
                <a:gd name="T37" fmla="*/ 62 h 660"/>
                <a:gd name="T38" fmla="*/ 128 w 791"/>
                <a:gd name="T39" fmla="*/ 68 h 660"/>
                <a:gd name="T40" fmla="*/ 118 w 791"/>
                <a:gd name="T41" fmla="*/ 68 h 660"/>
                <a:gd name="T42" fmla="*/ 118 w 791"/>
                <a:gd name="T43" fmla="*/ 62 h 660"/>
                <a:gd name="T44" fmla="*/ 118 w 791"/>
                <a:gd name="T45" fmla="*/ 34 h 660"/>
                <a:gd name="T46" fmla="*/ 118 w 791"/>
                <a:gd name="T47" fmla="*/ 6 h 660"/>
                <a:gd name="T48" fmla="*/ 99 w 791"/>
                <a:gd name="T49" fmla="*/ 0 h 660"/>
                <a:gd name="T50" fmla="*/ 79 w 791"/>
                <a:gd name="T51" fmla="*/ 0 h 660"/>
                <a:gd name="T52" fmla="*/ 79 w 791"/>
                <a:gd name="T53" fmla="*/ 28 h 660"/>
                <a:gd name="T54" fmla="*/ 79 w 791"/>
                <a:gd name="T55" fmla="*/ 62 h 660"/>
                <a:gd name="T56" fmla="*/ 79 w 791"/>
                <a:gd name="T57" fmla="*/ 85 h 660"/>
                <a:gd name="T58" fmla="*/ 99 w 791"/>
                <a:gd name="T59" fmla="*/ 91 h 660"/>
                <a:gd name="T60" fmla="*/ 128 w 791"/>
                <a:gd name="T61" fmla="*/ 85 h 660"/>
                <a:gd name="T62" fmla="*/ 148 w 791"/>
                <a:gd name="T63" fmla="*/ 79 h 660"/>
                <a:gd name="T64" fmla="*/ 188 w 791"/>
                <a:gd name="T65" fmla="*/ 79 h 660"/>
                <a:gd name="T66" fmla="*/ 188 w 791"/>
                <a:gd name="T67" fmla="*/ 96 h 660"/>
                <a:gd name="T68" fmla="*/ 118 w 791"/>
                <a:gd name="T69" fmla="*/ 136 h 660"/>
                <a:gd name="T70" fmla="*/ 59 w 791"/>
                <a:gd name="T71" fmla="*/ 181 h 660"/>
                <a:gd name="T72" fmla="*/ 79 w 791"/>
                <a:gd name="T73" fmla="*/ 215 h 660"/>
                <a:gd name="T74" fmla="*/ 138 w 791"/>
                <a:gd name="T75" fmla="*/ 220 h 660"/>
                <a:gd name="T76" fmla="*/ 257 w 791"/>
                <a:gd name="T77" fmla="*/ 192 h 660"/>
                <a:gd name="T78" fmla="*/ 415 w 791"/>
                <a:gd name="T79" fmla="*/ 186 h 660"/>
                <a:gd name="T80" fmla="*/ 603 w 791"/>
                <a:gd name="T81" fmla="*/ 237 h 660"/>
                <a:gd name="T82" fmla="*/ 702 w 791"/>
                <a:gd name="T83" fmla="*/ 350 h 660"/>
                <a:gd name="T84" fmla="*/ 653 w 791"/>
                <a:gd name="T85" fmla="*/ 519 h 660"/>
                <a:gd name="T86" fmla="*/ 386 w 791"/>
                <a:gd name="T87" fmla="*/ 638 h 660"/>
                <a:gd name="T88" fmla="*/ 168 w 791"/>
                <a:gd name="T89" fmla="*/ 632 h 660"/>
                <a:gd name="T90" fmla="*/ 99 w 791"/>
                <a:gd name="T91" fmla="*/ 598 h 660"/>
                <a:gd name="T92" fmla="*/ 118 w 791"/>
                <a:gd name="T93" fmla="*/ 564 h 660"/>
                <a:gd name="T94" fmla="*/ 198 w 791"/>
                <a:gd name="T95" fmla="*/ 536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1"/>
                <a:gd name="T145" fmla="*/ 0 h 660"/>
                <a:gd name="T146" fmla="*/ 791 w 791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1" h="660">
                  <a:moveTo>
                    <a:pt x="217" y="525"/>
                  </a:moveTo>
                  <a:lnTo>
                    <a:pt x="217" y="525"/>
                  </a:lnTo>
                  <a:lnTo>
                    <a:pt x="217" y="519"/>
                  </a:lnTo>
                  <a:lnTo>
                    <a:pt x="207" y="519"/>
                  </a:lnTo>
                  <a:lnTo>
                    <a:pt x="207" y="513"/>
                  </a:lnTo>
                  <a:lnTo>
                    <a:pt x="168" y="519"/>
                  </a:lnTo>
                  <a:lnTo>
                    <a:pt x="138" y="530"/>
                  </a:lnTo>
                  <a:lnTo>
                    <a:pt x="99" y="542"/>
                  </a:lnTo>
                  <a:lnTo>
                    <a:pt x="69" y="547"/>
                  </a:lnTo>
                  <a:lnTo>
                    <a:pt x="39" y="559"/>
                  </a:lnTo>
                  <a:lnTo>
                    <a:pt x="19" y="570"/>
                  </a:lnTo>
                  <a:lnTo>
                    <a:pt x="0" y="587"/>
                  </a:lnTo>
                  <a:lnTo>
                    <a:pt x="0" y="598"/>
                  </a:lnTo>
                  <a:lnTo>
                    <a:pt x="19" y="615"/>
                  </a:lnTo>
                  <a:lnTo>
                    <a:pt x="39" y="632"/>
                  </a:lnTo>
                  <a:lnTo>
                    <a:pt x="69" y="643"/>
                  </a:lnTo>
                  <a:lnTo>
                    <a:pt x="108" y="654"/>
                  </a:lnTo>
                  <a:lnTo>
                    <a:pt x="158" y="660"/>
                  </a:lnTo>
                  <a:lnTo>
                    <a:pt x="198" y="660"/>
                  </a:lnTo>
                  <a:lnTo>
                    <a:pt x="237" y="660"/>
                  </a:lnTo>
                  <a:lnTo>
                    <a:pt x="277" y="660"/>
                  </a:lnTo>
                  <a:lnTo>
                    <a:pt x="376" y="654"/>
                  </a:lnTo>
                  <a:lnTo>
                    <a:pt x="475" y="643"/>
                  </a:lnTo>
                  <a:lnTo>
                    <a:pt x="554" y="621"/>
                  </a:lnTo>
                  <a:lnTo>
                    <a:pt x="633" y="587"/>
                  </a:lnTo>
                  <a:lnTo>
                    <a:pt x="702" y="547"/>
                  </a:lnTo>
                  <a:lnTo>
                    <a:pt x="752" y="502"/>
                  </a:lnTo>
                  <a:lnTo>
                    <a:pt x="781" y="446"/>
                  </a:lnTo>
                  <a:lnTo>
                    <a:pt x="791" y="384"/>
                  </a:lnTo>
                  <a:lnTo>
                    <a:pt x="791" y="344"/>
                  </a:lnTo>
                  <a:lnTo>
                    <a:pt x="762" y="305"/>
                  </a:lnTo>
                  <a:lnTo>
                    <a:pt x="732" y="265"/>
                  </a:lnTo>
                  <a:lnTo>
                    <a:pt x="682" y="232"/>
                  </a:lnTo>
                  <a:lnTo>
                    <a:pt x="623" y="209"/>
                  </a:lnTo>
                  <a:lnTo>
                    <a:pt x="554" y="186"/>
                  </a:lnTo>
                  <a:lnTo>
                    <a:pt x="485" y="169"/>
                  </a:lnTo>
                  <a:lnTo>
                    <a:pt x="405" y="169"/>
                  </a:lnTo>
                  <a:lnTo>
                    <a:pt x="356" y="169"/>
                  </a:lnTo>
                  <a:lnTo>
                    <a:pt x="316" y="169"/>
                  </a:lnTo>
                  <a:lnTo>
                    <a:pt x="287" y="175"/>
                  </a:lnTo>
                  <a:lnTo>
                    <a:pt x="267" y="181"/>
                  </a:lnTo>
                  <a:lnTo>
                    <a:pt x="237" y="181"/>
                  </a:lnTo>
                  <a:lnTo>
                    <a:pt x="217" y="186"/>
                  </a:lnTo>
                  <a:lnTo>
                    <a:pt x="188" y="192"/>
                  </a:lnTo>
                  <a:lnTo>
                    <a:pt x="148" y="203"/>
                  </a:lnTo>
                  <a:lnTo>
                    <a:pt x="138" y="203"/>
                  </a:lnTo>
                  <a:lnTo>
                    <a:pt x="128" y="203"/>
                  </a:lnTo>
                  <a:lnTo>
                    <a:pt x="128" y="198"/>
                  </a:lnTo>
                  <a:lnTo>
                    <a:pt x="128" y="192"/>
                  </a:lnTo>
                  <a:lnTo>
                    <a:pt x="128" y="186"/>
                  </a:lnTo>
                  <a:lnTo>
                    <a:pt x="138" y="181"/>
                  </a:lnTo>
                  <a:lnTo>
                    <a:pt x="158" y="169"/>
                  </a:lnTo>
                  <a:lnTo>
                    <a:pt x="178" y="158"/>
                  </a:lnTo>
                  <a:lnTo>
                    <a:pt x="198" y="147"/>
                  </a:lnTo>
                  <a:lnTo>
                    <a:pt x="217" y="136"/>
                  </a:lnTo>
                  <a:lnTo>
                    <a:pt x="227" y="124"/>
                  </a:lnTo>
                  <a:lnTo>
                    <a:pt x="237" y="113"/>
                  </a:lnTo>
                  <a:lnTo>
                    <a:pt x="247" y="102"/>
                  </a:lnTo>
                  <a:lnTo>
                    <a:pt x="247" y="96"/>
                  </a:lnTo>
                  <a:lnTo>
                    <a:pt x="247" y="85"/>
                  </a:lnTo>
                  <a:lnTo>
                    <a:pt x="237" y="79"/>
                  </a:lnTo>
                  <a:lnTo>
                    <a:pt x="227" y="74"/>
                  </a:lnTo>
                  <a:lnTo>
                    <a:pt x="217" y="68"/>
                  </a:lnTo>
                  <a:lnTo>
                    <a:pt x="207" y="68"/>
                  </a:lnTo>
                  <a:lnTo>
                    <a:pt x="198" y="62"/>
                  </a:lnTo>
                  <a:lnTo>
                    <a:pt x="188" y="62"/>
                  </a:lnTo>
                  <a:lnTo>
                    <a:pt x="178" y="62"/>
                  </a:lnTo>
                  <a:lnTo>
                    <a:pt x="168" y="62"/>
                  </a:lnTo>
                  <a:lnTo>
                    <a:pt x="158" y="62"/>
                  </a:lnTo>
                  <a:lnTo>
                    <a:pt x="148" y="68"/>
                  </a:lnTo>
                  <a:lnTo>
                    <a:pt x="138" y="68"/>
                  </a:lnTo>
                  <a:lnTo>
                    <a:pt x="128" y="68"/>
                  </a:lnTo>
                  <a:lnTo>
                    <a:pt x="118" y="74"/>
                  </a:lnTo>
                  <a:lnTo>
                    <a:pt x="118" y="68"/>
                  </a:lnTo>
                  <a:lnTo>
                    <a:pt x="118" y="62"/>
                  </a:lnTo>
                  <a:lnTo>
                    <a:pt x="118" y="51"/>
                  </a:lnTo>
                  <a:lnTo>
                    <a:pt x="118" y="45"/>
                  </a:lnTo>
                  <a:lnTo>
                    <a:pt x="118" y="34"/>
                  </a:lnTo>
                  <a:lnTo>
                    <a:pt x="118" y="28"/>
                  </a:lnTo>
                  <a:lnTo>
                    <a:pt x="118" y="23"/>
                  </a:lnTo>
                  <a:lnTo>
                    <a:pt x="118" y="12"/>
                  </a:lnTo>
                  <a:lnTo>
                    <a:pt x="118" y="6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79" y="6"/>
                  </a:lnTo>
                  <a:lnTo>
                    <a:pt x="79" y="17"/>
                  </a:lnTo>
                  <a:lnTo>
                    <a:pt x="79" y="28"/>
                  </a:lnTo>
                  <a:lnTo>
                    <a:pt x="79" y="34"/>
                  </a:lnTo>
                  <a:lnTo>
                    <a:pt x="79" y="45"/>
                  </a:lnTo>
                  <a:lnTo>
                    <a:pt x="79" y="57"/>
                  </a:lnTo>
                  <a:lnTo>
                    <a:pt x="79" y="62"/>
                  </a:lnTo>
                  <a:lnTo>
                    <a:pt x="79" y="74"/>
                  </a:lnTo>
                  <a:lnTo>
                    <a:pt x="79" y="79"/>
                  </a:lnTo>
                  <a:lnTo>
                    <a:pt x="79" y="85"/>
                  </a:lnTo>
                  <a:lnTo>
                    <a:pt x="79" y="91"/>
                  </a:lnTo>
                  <a:lnTo>
                    <a:pt x="89" y="91"/>
                  </a:lnTo>
                  <a:lnTo>
                    <a:pt x="99" y="91"/>
                  </a:lnTo>
                  <a:lnTo>
                    <a:pt x="108" y="85"/>
                  </a:lnTo>
                  <a:lnTo>
                    <a:pt x="118" y="85"/>
                  </a:lnTo>
                  <a:lnTo>
                    <a:pt x="128" y="85"/>
                  </a:lnTo>
                  <a:lnTo>
                    <a:pt x="138" y="85"/>
                  </a:lnTo>
                  <a:lnTo>
                    <a:pt x="138" y="79"/>
                  </a:lnTo>
                  <a:lnTo>
                    <a:pt x="148" y="79"/>
                  </a:lnTo>
                  <a:lnTo>
                    <a:pt x="158" y="79"/>
                  </a:lnTo>
                  <a:lnTo>
                    <a:pt x="168" y="79"/>
                  </a:lnTo>
                  <a:lnTo>
                    <a:pt x="178" y="79"/>
                  </a:lnTo>
                  <a:lnTo>
                    <a:pt x="188" y="79"/>
                  </a:lnTo>
                  <a:lnTo>
                    <a:pt x="188" y="85"/>
                  </a:lnTo>
                  <a:lnTo>
                    <a:pt x="188" y="91"/>
                  </a:lnTo>
                  <a:lnTo>
                    <a:pt x="188" y="96"/>
                  </a:lnTo>
                  <a:lnTo>
                    <a:pt x="178" y="102"/>
                  </a:lnTo>
                  <a:lnTo>
                    <a:pt x="158" y="113"/>
                  </a:lnTo>
                  <a:lnTo>
                    <a:pt x="138" y="124"/>
                  </a:lnTo>
                  <a:lnTo>
                    <a:pt x="118" y="136"/>
                  </a:lnTo>
                  <a:lnTo>
                    <a:pt x="99" y="147"/>
                  </a:lnTo>
                  <a:lnTo>
                    <a:pt x="79" y="158"/>
                  </a:lnTo>
                  <a:lnTo>
                    <a:pt x="69" y="169"/>
                  </a:lnTo>
                  <a:lnTo>
                    <a:pt x="59" y="181"/>
                  </a:lnTo>
                  <a:lnTo>
                    <a:pt x="59" y="198"/>
                  </a:lnTo>
                  <a:lnTo>
                    <a:pt x="59" y="203"/>
                  </a:lnTo>
                  <a:lnTo>
                    <a:pt x="69" y="215"/>
                  </a:lnTo>
                  <a:lnTo>
                    <a:pt x="79" y="215"/>
                  </a:lnTo>
                  <a:lnTo>
                    <a:pt x="99" y="220"/>
                  </a:lnTo>
                  <a:lnTo>
                    <a:pt x="108" y="220"/>
                  </a:lnTo>
                  <a:lnTo>
                    <a:pt x="118" y="220"/>
                  </a:lnTo>
                  <a:lnTo>
                    <a:pt x="138" y="220"/>
                  </a:lnTo>
                  <a:lnTo>
                    <a:pt x="148" y="220"/>
                  </a:lnTo>
                  <a:lnTo>
                    <a:pt x="188" y="209"/>
                  </a:lnTo>
                  <a:lnTo>
                    <a:pt x="217" y="203"/>
                  </a:lnTo>
                  <a:lnTo>
                    <a:pt x="257" y="192"/>
                  </a:lnTo>
                  <a:lnTo>
                    <a:pt x="296" y="192"/>
                  </a:lnTo>
                  <a:lnTo>
                    <a:pt x="336" y="186"/>
                  </a:lnTo>
                  <a:lnTo>
                    <a:pt x="376" y="186"/>
                  </a:lnTo>
                  <a:lnTo>
                    <a:pt x="415" y="186"/>
                  </a:lnTo>
                  <a:lnTo>
                    <a:pt x="455" y="192"/>
                  </a:lnTo>
                  <a:lnTo>
                    <a:pt x="504" y="203"/>
                  </a:lnTo>
                  <a:lnTo>
                    <a:pt x="564" y="220"/>
                  </a:lnTo>
                  <a:lnTo>
                    <a:pt x="603" y="237"/>
                  </a:lnTo>
                  <a:lnTo>
                    <a:pt x="643" y="265"/>
                  </a:lnTo>
                  <a:lnTo>
                    <a:pt x="673" y="294"/>
                  </a:lnTo>
                  <a:lnTo>
                    <a:pt x="692" y="322"/>
                  </a:lnTo>
                  <a:lnTo>
                    <a:pt x="702" y="350"/>
                  </a:lnTo>
                  <a:lnTo>
                    <a:pt x="712" y="384"/>
                  </a:lnTo>
                  <a:lnTo>
                    <a:pt x="702" y="429"/>
                  </a:lnTo>
                  <a:lnTo>
                    <a:pt x="682" y="474"/>
                  </a:lnTo>
                  <a:lnTo>
                    <a:pt x="653" y="519"/>
                  </a:lnTo>
                  <a:lnTo>
                    <a:pt x="603" y="559"/>
                  </a:lnTo>
                  <a:lnTo>
                    <a:pt x="544" y="592"/>
                  </a:lnTo>
                  <a:lnTo>
                    <a:pt x="475" y="621"/>
                  </a:lnTo>
                  <a:lnTo>
                    <a:pt x="386" y="638"/>
                  </a:lnTo>
                  <a:lnTo>
                    <a:pt x="277" y="649"/>
                  </a:lnTo>
                  <a:lnTo>
                    <a:pt x="237" y="643"/>
                  </a:lnTo>
                  <a:lnTo>
                    <a:pt x="198" y="638"/>
                  </a:lnTo>
                  <a:lnTo>
                    <a:pt x="168" y="632"/>
                  </a:lnTo>
                  <a:lnTo>
                    <a:pt x="138" y="626"/>
                  </a:lnTo>
                  <a:lnTo>
                    <a:pt x="118" y="621"/>
                  </a:lnTo>
                  <a:lnTo>
                    <a:pt x="108" y="609"/>
                  </a:lnTo>
                  <a:lnTo>
                    <a:pt x="99" y="598"/>
                  </a:lnTo>
                  <a:lnTo>
                    <a:pt x="99" y="592"/>
                  </a:lnTo>
                  <a:lnTo>
                    <a:pt x="99" y="581"/>
                  </a:lnTo>
                  <a:lnTo>
                    <a:pt x="108" y="570"/>
                  </a:lnTo>
                  <a:lnTo>
                    <a:pt x="118" y="564"/>
                  </a:lnTo>
                  <a:lnTo>
                    <a:pt x="138" y="553"/>
                  </a:lnTo>
                  <a:lnTo>
                    <a:pt x="158" y="547"/>
                  </a:lnTo>
                  <a:lnTo>
                    <a:pt x="178" y="542"/>
                  </a:lnTo>
                  <a:lnTo>
                    <a:pt x="198" y="536"/>
                  </a:lnTo>
                  <a:lnTo>
                    <a:pt x="217" y="52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18"/>
            <p:cNvSpPr>
              <a:spLocks/>
            </p:cNvSpPr>
            <p:nvPr/>
          </p:nvSpPr>
          <p:spPr bwMode="auto">
            <a:xfrm>
              <a:off x="99" y="744"/>
              <a:ext cx="59" cy="2820"/>
            </a:xfrm>
            <a:custGeom>
              <a:avLst/>
              <a:gdLst>
                <a:gd name="T0" fmla="*/ 0 w 59"/>
                <a:gd name="T1" fmla="*/ 0 h 2820"/>
                <a:gd name="T2" fmla="*/ 20 w 59"/>
                <a:gd name="T3" fmla="*/ 2820 h 2820"/>
                <a:gd name="T4" fmla="*/ 59 w 59"/>
                <a:gd name="T5" fmla="*/ 2820 h 2820"/>
                <a:gd name="T6" fmla="*/ 40 w 59"/>
                <a:gd name="T7" fmla="*/ 0 h 2820"/>
                <a:gd name="T8" fmla="*/ 40 w 59"/>
                <a:gd name="T9" fmla="*/ 0 h 2820"/>
                <a:gd name="T10" fmla="*/ 40 w 59"/>
                <a:gd name="T11" fmla="*/ 0 h 2820"/>
                <a:gd name="T12" fmla="*/ 30 w 59"/>
                <a:gd name="T13" fmla="*/ 0 h 2820"/>
                <a:gd name="T14" fmla="*/ 30 w 59"/>
                <a:gd name="T15" fmla="*/ 0 h 2820"/>
                <a:gd name="T16" fmla="*/ 30 w 59"/>
                <a:gd name="T17" fmla="*/ 0 h 2820"/>
                <a:gd name="T18" fmla="*/ 20 w 59"/>
                <a:gd name="T19" fmla="*/ 0 h 2820"/>
                <a:gd name="T20" fmla="*/ 10 w 59"/>
                <a:gd name="T21" fmla="*/ 0 h 2820"/>
                <a:gd name="T22" fmla="*/ 0 w 59"/>
                <a:gd name="T23" fmla="*/ 0 h 28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9"/>
                <a:gd name="T37" fmla="*/ 0 h 2820"/>
                <a:gd name="T38" fmla="*/ 59 w 59"/>
                <a:gd name="T39" fmla="*/ 2820 h 28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9" h="2820">
                  <a:moveTo>
                    <a:pt x="0" y="0"/>
                  </a:moveTo>
                  <a:lnTo>
                    <a:pt x="20" y="2820"/>
                  </a:lnTo>
                  <a:lnTo>
                    <a:pt x="59" y="282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19"/>
            <p:cNvSpPr>
              <a:spLocks/>
            </p:cNvSpPr>
            <p:nvPr/>
          </p:nvSpPr>
          <p:spPr bwMode="auto">
            <a:xfrm>
              <a:off x="5621" y="744"/>
              <a:ext cx="40" cy="2820"/>
            </a:xfrm>
            <a:custGeom>
              <a:avLst/>
              <a:gdLst>
                <a:gd name="T0" fmla="*/ 40 w 40"/>
                <a:gd name="T1" fmla="*/ 0 h 2820"/>
                <a:gd name="T2" fmla="*/ 40 w 40"/>
                <a:gd name="T3" fmla="*/ 2820 h 2820"/>
                <a:gd name="T4" fmla="*/ 0 w 40"/>
                <a:gd name="T5" fmla="*/ 2820 h 2820"/>
                <a:gd name="T6" fmla="*/ 0 w 40"/>
                <a:gd name="T7" fmla="*/ 0 h 2820"/>
                <a:gd name="T8" fmla="*/ 0 w 40"/>
                <a:gd name="T9" fmla="*/ 0 h 2820"/>
                <a:gd name="T10" fmla="*/ 10 w 40"/>
                <a:gd name="T11" fmla="*/ 0 h 2820"/>
                <a:gd name="T12" fmla="*/ 10 w 40"/>
                <a:gd name="T13" fmla="*/ 0 h 2820"/>
                <a:gd name="T14" fmla="*/ 10 w 40"/>
                <a:gd name="T15" fmla="*/ 0 h 2820"/>
                <a:gd name="T16" fmla="*/ 20 w 40"/>
                <a:gd name="T17" fmla="*/ 0 h 2820"/>
                <a:gd name="T18" fmla="*/ 30 w 40"/>
                <a:gd name="T19" fmla="*/ 0 h 2820"/>
                <a:gd name="T20" fmla="*/ 40 w 40"/>
                <a:gd name="T21" fmla="*/ 0 h 28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2820"/>
                <a:gd name="T35" fmla="*/ 40 w 40"/>
                <a:gd name="T36" fmla="*/ 2820 h 28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2820">
                  <a:moveTo>
                    <a:pt x="40" y="0"/>
                  </a:moveTo>
                  <a:lnTo>
                    <a:pt x="40" y="2820"/>
                  </a:lnTo>
                  <a:lnTo>
                    <a:pt x="0" y="28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20"/>
            <p:cNvSpPr>
              <a:spLocks/>
            </p:cNvSpPr>
            <p:nvPr/>
          </p:nvSpPr>
          <p:spPr bwMode="auto">
            <a:xfrm>
              <a:off x="4642" y="3463"/>
              <a:ext cx="237" cy="744"/>
            </a:xfrm>
            <a:custGeom>
              <a:avLst/>
              <a:gdLst>
                <a:gd name="T0" fmla="*/ 39 w 237"/>
                <a:gd name="T1" fmla="*/ 586 h 744"/>
                <a:gd name="T2" fmla="*/ 59 w 237"/>
                <a:gd name="T3" fmla="*/ 609 h 744"/>
                <a:gd name="T4" fmla="*/ 148 w 237"/>
                <a:gd name="T5" fmla="*/ 682 h 744"/>
                <a:gd name="T6" fmla="*/ 168 w 237"/>
                <a:gd name="T7" fmla="*/ 682 h 744"/>
                <a:gd name="T8" fmla="*/ 79 w 237"/>
                <a:gd name="T9" fmla="*/ 581 h 744"/>
                <a:gd name="T10" fmla="*/ 59 w 237"/>
                <a:gd name="T11" fmla="*/ 569 h 744"/>
                <a:gd name="T12" fmla="*/ 39 w 237"/>
                <a:gd name="T13" fmla="*/ 485 h 744"/>
                <a:gd name="T14" fmla="*/ 10 w 237"/>
                <a:gd name="T15" fmla="*/ 490 h 744"/>
                <a:gd name="T16" fmla="*/ 19 w 237"/>
                <a:gd name="T17" fmla="*/ 462 h 744"/>
                <a:gd name="T18" fmla="*/ 29 w 237"/>
                <a:gd name="T19" fmla="*/ 417 h 744"/>
                <a:gd name="T20" fmla="*/ 10 w 237"/>
                <a:gd name="T21" fmla="*/ 383 h 744"/>
                <a:gd name="T22" fmla="*/ 49 w 237"/>
                <a:gd name="T23" fmla="*/ 344 h 744"/>
                <a:gd name="T24" fmla="*/ 29 w 237"/>
                <a:gd name="T25" fmla="*/ 333 h 744"/>
                <a:gd name="T26" fmla="*/ 59 w 237"/>
                <a:gd name="T27" fmla="*/ 316 h 744"/>
                <a:gd name="T28" fmla="*/ 79 w 237"/>
                <a:gd name="T29" fmla="*/ 276 h 744"/>
                <a:gd name="T30" fmla="*/ 89 w 237"/>
                <a:gd name="T31" fmla="*/ 254 h 744"/>
                <a:gd name="T32" fmla="*/ 118 w 237"/>
                <a:gd name="T33" fmla="*/ 225 h 744"/>
                <a:gd name="T34" fmla="*/ 138 w 237"/>
                <a:gd name="T35" fmla="*/ 208 h 744"/>
                <a:gd name="T36" fmla="*/ 178 w 237"/>
                <a:gd name="T37" fmla="*/ 186 h 744"/>
                <a:gd name="T38" fmla="*/ 178 w 237"/>
                <a:gd name="T39" fmla="*/ 180 h 744"/>
                <a:gd name="T40" fmla="*/ 207 w 237"/>
                <a:gd name="T41" fmla="*/ 163 h 744"/>
                <a:gd name="T42" fmla="*/ 217 w 237"/>
                <a:gd name="T43" fmla="*/ 146 h 744"/>
                <a:gd name="T44" fmla="*/ 168 w 237"/>
                <a:gd name="T45" fmla="*/ 180 h 744"/>
                <a:gd name="T46" fmla="*/ 148 w 237"/>
                <a:gd name="T47" fmla="*/ 180 h 744"/>
                <a:gd name="T48" fmla="*/ 118 w 237"/>
                <a:gd name="T49" fmla="*/ 208 h 744"/>
                <a:gd name="T50" fmla="*/ 99 w 237"/>
                <a:gd name="T51" fmla="*/ 220 h 744"/>
                <a:gd name="T52" fmla="*/ 69 w 237"/>
                <a:gd name="T53" fmla="*/ 237 h 744"/>
                <a:gd name="T54" fmla="*/ 49 w 237"/>
                <a:gd name="T55" fmla="*/ 265 h 744"/>
                <a:gd name="T56" fmla="*/ 29 w 237"/>
                <a:gd name="T57" fmla="*/ 282 h 744"/>
                <a:gd name="T58" fmla="*/ 10 w 237"/>
                <a:gd name="T59" fmla="*/ 316 h 744"/>
                <a:gd name="T60" fmla="*/ 10 w 237"/>
                <a:gd name="T61" fmla="*/ 304 h 744"/>
                <a:gd name="T62" fmla="*/ 19 w 237"/>
                <a:gd name="T63" fmla="*/ 270 h 744"/>
                <a:gd name="T64" fmla="*/ 10 w 237"/>
                <a:gd name="T65" fmla="*/ 265 h 744"/>
                <a:gd name="T66" fmla="*/ 0 w 237"/>
                <a:gd name="T67" fmla="*/ 259 h 744"/>
                <a:gd name="T68" fmla="*/ 39 w 237"/>
                <a:gd name="T69" fmla="*/ 197 h 744"/>
                <a:gd name="T70" fmla="*/ 29 w 237"/>
                <a:gd name="T71" fmla="*/ 197 h 744"/>
                <a:gd name="T72" fmla="*/ 39 w 237"/>
                <a:gd name="T73" fmla="*/ 180 h 744"/>
                <a:gd name="T74" fmla="*/ 69 w 237"/>
                <a:gd name="T75" fmla="*/ 141 h 744"/>
                <a:gd name="T76" fmla="*/ 59 w 237"/>
                <a:gd name="T77" fmla="*/ 146 h 744"/>
                <a:gd name="T78" fmla="*/ 99 w 237"/>
                <a:gd name="T79" fmla="*/ 101 h 744"/>
                <a:gd name="T80" fmla="*/ 99 w 237"/>
                <a:gd name="T81" fmla="*/ 96 h 744"/>
                <a:gd name="T82" fmla="*/ 128 w 237"/>
                <a:gd name="T83" fmla="*/ 79 h 744"/>
                <a:gd name="T84" fmla="*/ 148 w 237"/>
                <a:gd name="T85" fmla="*/ 51 h 744"/>
                <a:gd name="T86" fmla="*/ 178 w 237"/>
                <a:gd name="T87" fmla="*/ 34 h 744"/>
                <a:gd name="T88" fmla="*/ 207 w 237"/>
                <a:gd name="T89" fmla="*/ 0 h 744"/>
                <a:gd name="T90" fmla="*/ 188 w 237"/>
                <a:gd name="T91" fmla="*/ 5 h 744"/>
                <a:gd name="T92" fmla="*/ 168 w 237"/>
                <a:gd name="T93" fmla="*/ 28 h 744"/>
                <a:gd name="T94" fmla="*/ 148 w 237"/>
                <a:gd name="T95" fmla="*/ 45 h 744"/>
                <a:gd name="T96" fmla="*/ 128 w 237"/>
                <a:gd name="T97" fmla="*/ 51 h 744"/>
                <a:gd name="T98" fmla="*/ 118 w 237"/>
                <a:gd name="T99" fmla="*/ 79 h 744"/>
                <a:gd name="T100" fmla="*/ 99 w 237"/>
                <a:gd name="T101" fmla="*/ 73 h 744"/>
                <a:gd name="T102" fmla="*/ 69 w 237"/>
                <a:gd name="T103" fmla="*/ 107 h 744"/>
                <a:gd name="T104" fmla="*/ 59 w 237"/>
                <a:gd name="T105" fmla="*/ 135 h 744"/>
                <a:gd name="T106" fmla="*/ 59 w 237"/>
                <a:gd name="T107" fmla="*/ 118 h 744"/>
                <a:gd name="T108" fmla="*/ 49 w 237"/>
                <a:gd name="T109" fmla="*/ 124 h 744"/>
                <a:gd name="T110" fmla="*/ 39 w 237"/>
                <a:gd name="T111" fmla="*/ 152 h 744"/>
                <a:gd name="T112" fmla="*/ 29 w 237"/>
                <a:gd name="T113" fmla="*/ 175 h 744"/>
                <a:gd name="T114" fmla="*/ 19 w 237"/>
                <a:gd name="T115" fmla="*/ 163 h 744"/>
                <a:gd name="T116" fmla="*/ 0 w 237"/>
                <a:gd name="T117" fmla="*/ 203 h 744"/>
                <a:gd name="T118" fmla="*/ 10 w 237"/>
                <a:gd name="T119" fmla="*/ 220 h 744"/>
                <a:gd name="T120" fmla="*/ 0 w 237"/>
                <a:gd name="T121" fmla="*/ 225 h 744"/>
                <a:gd name="T122" fmla="*/ 10 w 237"/>
                <a:gd name="T123" fmla="*/ 389 h 744"/>
                <a:gd name="T124" fmla="*/ 0 w 237"/>
                <a:gd name="T125" fmla="*/ 507 h 7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7"/>
                <a:gd name="T190" fmla="*/ 0 h 744"/>
                <a:gd name="T191" fmla="*/ 237 w 237"/>
                <a:gd name="T192" fmla="*/ 744 h 7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7" h="744">
                  <a:moveTo>
                    <a:pt x="0" y="513"/>
                  </a:moveTo>
                  <a:lnTo>
                    <a:pt x="0" y="558"/>
                  </a:lnTo>
                  <a:lnTo>
                    <a:pt x="0" y="564"/>
                  </a:lnTo>
                  <a:lnTo>
                    <a:pt x="10" y="569"/>
                  </a:lnTo>
                  <a:lnTo>
                    <a:pt x="19" y="575"/>
                  </a:lnTo>
                  <a:lnTo>
                    <a:pt x="29" y="581"/>
                  </a:lnTo>
                  <a:lnTo>
                    <a:pt x="39" y="586"/>
                  </a:lnTo>
                  <a:lnTo>
                    <a:pt x="49" y="592"/>
                  </a:lnTo>
                  <a:lnTo>
                    <a:pt x="59" y="598"/>
                  </a:lnTo>
                  <a:lnTo>
                    <a:pt x="69" y="603"/>
                  </a:lnTo>
                  <a:lnTo>
                    <a:pt x="69" y="609"/>
                  </a:lnTo>
                  <a:lnTo>
                    <a:pt x="59" y="609"/>
                  </a:lnTo>
                  <a:lnTo>
                    <a:pt x="59" y="603"/>
                  </a:lnTo>
                  <a:lnTo>
                    <a:pt x="49" y="603"/>
                  </a:lnTo>
                  <a:lnTo>
                    <a:pt x="39" y="598"/>
                  </a:lnTo>
                  <a:lnTo>
                    <a:pt x="29" y="592"/>
                  </a:lnTo>
                  <a:lnTo>
                    <a:pt x="19" y="592"/>
                  </a:lnTo>
                  <a:lnTo>
                    <a:pt x="19" y="586"/>
                  </a:lnTo>
                  <a:lnTo>
                    <a:pt x="39" y="603"/>
                  </a:lnTo>
                  <a:lnTo>
                    <a:pt x="59" y="620"/>
                  </a:lnTo>
                  <a:lnTo>
                    <a:pt x="79" y="637"/>
                  </a:lnTo>
                  <a:lnTo>
                    <a:pt x="99" y="648"/>
                  </a:lnTo>
                  <a:lnTo>
                    <a:pt x="128" y="665"/>
                  </a:lnTo>
                  <a:lnTo>
                    <a:pt x="148" y="682"/>
                  </a:lnTo>
                  <a:lnTo>
                    <a:pt x="178" y="710"/>
                  </a:lnTo>
                  <a:lnTo>
                    <a:pt x="207" y="744"/>
                  </a:lnTo>
                  <a:lnTo>
                    <a:pt x="207" y="739"/>
                  </a:lnTo>
                  <a:lnTo>
                    <a:pt x="217" y="739"/>
                  </a:lnTo>
                  <a:lnTo>
                    <a:pt x="217" y="733"/>
                  </a:lnTo>
                  <a:lnTo>
                    <a:pt x="188" y="710"/>
                  </a:lnTo>
                  <a:lnTo>
                    <a:pt x="168" y="682"/>
                  </a:lnTo>
                  <a:lnTo>
                    <a:pt x="148" y="665"/>
                  </a:lnTo>
                  <a:lnTo>
                    <a:pt x="128" y="643"/>
                  </a:lnTo>
                  <a:lnTo>
                    <a:pt x="118" y="620"/>
                  </a:lnTo>
                  <a:lnTo>
                    <a:pt x="109" y="603"/>
                  </a:lnTo>
                  <a:lnTo>
                    <a:pt x="89" y="581"/>
                  </a:lnTo>
                  <a:lnTo>
                    <a:pt x="79" y="564"/>
                  </a:lnTo>
                  <a:lnTo>
                    <a:pt x="79" y="569"/>
                  </a:lnTo>
                  <a:lnTo>
                    <a:pt x="79" y="575"/>
                  </a:lnTo>
                  <a:lnTo>
                    <a:pt x="79" y="581"/>
                  </a:lnTo>
                  <a:lnTo>
                    <a:pt x="79" y="586"/>
                  </a:lnTo>
                  <a:lnTo>
                    <a:pt x="79" y="592"/>
                  </a:lnTo>
                  <a:lnTo>
                    <a:pt x="69" y="592"/>
                  </a:lnTo>
                  <a:lnTo>
                    <a:pt x="69" y="586"/>
                  </a:lnTo>
                  <a:lnTo>
                    <a:pt x="59" y="581"/>
                  </a:lnTo>
                  <a:lnTo>
                    <a:pt x="59" y="575"/>
                  </a:lnTo>
                  <a:lnTo>
                    <a:pt x="59" y="569"/>
                  </a:lnTo>
                  <a:lnTo>
                    <a:pt x="59" y="564"/>
                  </a:lnTo>
                  <a:lnTo>
                    <a:pt x="59" y="558"/>
                  </a:lnTo>
                  <a:lnTo>
                    <a:pt x="59" y="547"/>
                  </a:lnTo>
                  <a:lnTo>
                    <a:pt x="59" y="536"/>
                  </a:lnTo>
                  <a:lnTo>
                    <a:pt x="59" y="524"/>
                  </a:lnTo>
                  <a:lnTo>
                    <a:pt x="49" y="513"/>
                  </a:lnTo>
                  <a:lnTo>
                    <a:pt x="49" y="502"/>
                  </a:lnTo>
                  <a:lnTo>
                    <a:pt x="39" y="485"/>
                  </a:lnTo>
                  <a:lnTo>
                    <a:pt x="39" y="474"/>
                  </a:lnTo>
                  <a:lnTo>
                    <a:pt x="29" y="462"/>
                  </a:lnTo>
                  <a:lnTo>
                    <a:pt x="29" y="468"/>
                  </a:lnTo>
                  <a:lnTo>
                    <a:pt x="29" y="474"/>
                  </a:lnTo>
                  <a:lnTo>
                    <a:pt x="29" y="479"/>
                  </a:lnTo>
                  <a:lnTo>
                    <a:pt x="19" y="485"/>
                  </a:lnTo>
                  <a:lnTo>
                    <a:pt x="19" y="490"/>
                  </a:lnTo>
                  <a:lnTo>
                    <a:pt x="10" y="490"/>
                  </a:lnTo>
                  <a:lnTo>
                    <a:pt x="10" y="485"/>
                  </a:lnTo>
                  <a:lnTo>
                    <a:pt x="0" y="479"/>
                  </a:lnTo>
                  <a:lnTo>
                    <a:pt x="0" y="474"/>
                  </a:lnTo>
                  <a:lnTo>
                    <a:pt x="10" y="468"/>
                  </a:lnTo>
                  <a:lnTo>
                    <a:pt x="19" y="468"/>
                  </a:lnTo>
                  <a:lnTo>
                    <a:pt x="19" y="462"/>
                  </a:lnTo>
                  <a:lnTo>
                    <a:pt x="29" y="462"/>
                  </a:lnTo>
                  <a:lnTo>
                    <a:pt x="29" y="457"/>
                  </a:lnTo>
                  <a:lnTo>
                    <a:pt x="29" y="451"/>
                  </a:lnTo>
                  <a:lnTo>
                    <a:pt x="39" y="445"/>
                  </a:lnTo>
                  <a:lnTo>
                    <a:pt x="39" y="440"/>
                  </a:lnTo>
                  <a:lnTo>
                    <a:pt x="39" y="434"/>
                  </a:lnTo>
                  <a:lnTo>
                    <a:pt x="39" y="428"/>
                  </a:lnTo>
                  <a:lnTo>
                    <a:pt x="29" y="423"/>
                  </a:lnTo>
                  <a:lnTo>
                    <a:pt x="29" y="417"/>
                  </a:lnTo>
                  <a:lnTo>
                    <a:pt x="29" y="411"/>
                  </a:lnTo>
                  <a:lnTo>
                    <a:pt x="29" y="400"/>
                  </a:lnTo>
                  <a:lnTo>
                    <a:pt x="29" y="395"/>
                  </a:lnTo>
                  <a:lnTo>
                    <a:pt x="39" y="383"/>
                  </a:lnTo>
                  <a:lnTo>
                    <a:pt x="29" y="383"/>
                  </a:lnTo>
                  <a:lnTo>
                    <a:pt x="19" y="383"/>
                  </a:lnTo>
                  <a:lnTo>
                    <a:pt x="10" y="383"/>
                  </a:lnTo>
                  <a:lnTo>
                    <a:pt x="19" y="378"/>
                  </a:lnTo>
                  <a:lnTo>
                    <a:pt x="29" y="378"/>
                  </a:lnTo>
                  <a:lnTo>
                    <a:pt x="29" y="372"/>
                  </a:lnTo>
                  <a:lnTo>
                    <a:pt x="39" y="372"/>
                  </a:lnTo>
                  <a:lnTo>
                    <a:pt x="39" y="366"/>
                  </a:lnTo>
                  <a:lnTo>
                    <a:pt x="39" y="361"/>
                  </a:lnTo>
                  <a:lnTo>
                    <a:pt x="49" y="355"/>
                  </a:lnTo>
                  <a:lnTo>
                    <a:pt x="49" y="349"/>
                  </a:lnTo>
                  <a:lnTo>
                    <a:pt x="49" y="344"/>
                  </a:lnTo>
                  <a:lnTo>
                    <a:pt x="49" y="338"/>
                  </a:lnTo>
                  <a:lnTo>
                    <a:pt x="49" y="333"/>
                  </a:lnTo>
                  <a:lnTo>
                    <a:pt x="49" y="327"/>
                  </a:lnTo>
                  <a:lnTo>
                    <a:pt x="49" y="321"/>
                  </a:lnTo>
                  <a:lnTo>
                    <a:pt x="49" y="327"/>
                  </a:lnTo>
                  <a:lnTo>
                    <a:pt x="39" y="327"/>
                  </a:lnTo>
                  <a:lnTo>
                    <a:pt x="39" y="333"/>
                  </a:lnTo>
                  <a:lnTo>
                    <a:pt x="29" y="333"/>
                  </a:lnTo>
                  <a:lnTo>
                    <a:pt x="29" y="327"/>
                  </a:lnTo>
                  <a:lnTo>
                    <a:pt x="29" y="321"/>
                  </a:lnTo>
                  <a:lnTo>
                    <a:pt x="39" y="316"/>
                  </a:lnTo>
                  <a:lnTo>
                    <a:pt x="49" y="316"/>
                  </a:lnTo>
                  <a:lnTo>
                    <a:pt x="59" y="316"/>
                  </a:lnTo>
                  <a:lnTo>
                    <a:pt x="59" y="310"/>
                  </a:lnTo>
                  <a:lnTo>
                    <a:pt x="69" y="310"/>
                  </a:lnTo>
                  <a:lnTo>
                    <a:pt x="69" y="304"/>
                  </a:lnTo>
                  <a:lnTo>
                    <a:pt x="79" y="299"/>
                  </a:lnTo>
                  <a:lnTo>
                    <a:pt x="79" y="293"/>
                  </a:lnTo>
                  <a:lnTo>
                    <a:pt x="79" y="287"/>
                  </a:lnTo>
                  <a:lnTo>
                    <a:pt x="79" y="276"/>
                  </a:lnTo>
                  <a:lnTo>
                    <a:pt x="89" y="270"/>
                  </a:lnTo>
                  <a:lnTo>
                    <a:pt x="79" y="270"/>
                  </a:lnTo>
                  <a:lnTo>
                    <a:pt x="79" y="276"/>
                  </a:lnTo>
                  <a:lnTo>
                    <a:pt x="69" y="276"/>
                  </a:lnTo>
                  <a:lnTo>
                    <a:pt x="69" y="270"/>
                  </a:lnTo>
                  <a:lnTo>
                    <a:pt x="69" y="265"/>
                  </a:lnTo>
                  <a:lnTo>
                    <a:pt x="79" y="259"/>
                  </a:lnTo>
                  <a:lnTo>
                    <a:pt x="89" y="254"/>
                  </a:lnTo>
                  <a:lnTo>
                    <a:pt x="99" y="254"/>
                  </a:lnTo>
                  <a:lnTo>
                    <a:pt x="109" y="248"/>
                  </a:lnTo>
                  <a:lnTo>
                    <a:pt x="109" y="242"/>
                  </a:lnTo>
                  <a:lnTo>
                    <a:pt x="118" y="237"/>
                  </a:lnTo>
                  <a:lnTo>
                    <a:pt x="128" y="231"/>
                  </a:lnTo>
                  <a:lnTo>
                    <a:pt x="128" y="220"/>
                  </a:lnTo>
                  <a:lnTo>
                    <a:pt x="128" y="225"/>
                  </a:lnTo>
                  <a:lnTo>
                    <a:pt x="118" y="225"/>
                  </a:lnTo>
                  <a:lnTo>
                    <a:pt x="118" y="220"/>
                  </a:lnTo>
                  <a:lnTo>
                    <a:pt x="118" y="214"/>
                  </a:lnTo>
                  <a:lnTo>
                    <a:pt x="128" y="214"/>
                  </a:lnTo>
                  <a:lnTo>
                    <a:pt x="138" y="208"/>
                  </a:lnTo>
                  <a:lnTo>
                    <a:pt x="148" y="208"/>
                  </a:lnTo>
                  <a:lnTo>
                    <a:pt x="148" y="203"/>
                  </a:lnTo>
                  <a:lnTo>
                    <a:pt x="158" y="203"/>
                  </a:lnTo>
                  <a:lnTo>
                    <a:pt x="158" y="197"/>
                  </a:lnTo>
                  <a:lnTo>
                    <a:pt x="168" y="197"/>
                  </a:lnTo>
                  <a:lnTo>
                    <a:pt x="168" y="192"/>
                  </a:lnTo>
                  <a:lnTo>
                    <a:pt x="178" y="186"/>
                  </a:lnTo>
                  <a:lnTo>
                    <a:pt x="168" y="186"/>
                  </a:lnTo>
                  <a:lnTo>
                    <a:pt x="168" y="180"/>
                  </a:lnTo>
                  <a:lnTo>
                    <a:pt x="178" y="180"/>
                  </a:lnTo>
                  <a:lnTo>
                    <a:pt x="178" y="175"/>
                  </a:lnTo>
                  <a:lnTo>
                    <a:pt x="188" y="175"/>
                  </a:lnTo>
                  <a:lnTo>
                    <a:pt x="198" y="169"/>
                  </a:lnTo>
                  <a:lnTo>
                    <a:pt x="207" y="163"/>
                  </a:lnTo>
                  <a:lnTo>
                    <a:pt x="217" y="158"/>
                  </a:lnTo>
                  <a:lnTo>
                    <a:pt x="217" y="152"/>
                  </a:lnTo>
                  <a:lnTo>
                    <a:pt x="227" y="152"/>
                  </a:lnTo>
                  <a:lnTo>
                    <a:pt x="227" y="146"/>
                  </a:lnTo>
                  <a:lnTo>
                    <a:pt x="237" y="141"/>
                  </a:lnTo>
                  <a:lnTo>
                    <a:pt x="227" y="141"/>
                  </a:lnTo>
                  <a:lnTo>
                    <a:pt x="227" y="146"/>
                  </a:lnTo>
                  <a:lnTo>
                    <a:pt x="217" y="146"/>
                  </a:lnTo>
                  <a:lnTo>
                    <a:pt x="207" y="152"/>
                  </a:lnTo>
                  <a:lnTo>
                    <a:pt x="198" y="152"/>
                  </a:lnTo>
                  <a:lnTo>
                    <a:pt x="188" y="158"/>
                  </a:lnTo>
                  <a:lnTo>
                    <a:pt x="188" y="163"/>
                  </a:lnTo>
                  <a:lnTo>
                    <a:pt x="178" y="163"/>
                  </a:lnTo>
                  <a:lnTo>
                    <a:pt x="178" y="169"/>
                  </a:lnTo>
                  <a:lnTo>
                    <a:pt x="178" y="175"/>
                  </a:lnTo>
                  <a:lnTo>
                    <a:pt x="168" y="175"/>
                  </a:lnTo>
                  <a:lnTo>
                    <a:pt x="168" y="180"/>
                  </a:lnTo>
                  <a:lnTo>
                    <a:pt x="158" y="180"/>
                  </a:lnTo>
                  <a:lnTo>
                    <a:pt x="158" y="175"/>
                  </a:lnTo>
                  <a:lnTo>
                    <a:pt x="168" y="175"/>
                  </a:lnTo>
                  <a:lnTo>
                    <a:pt x="168" y="169"/>
                  </a:lnTo>
                  <a:lnTo>
                    <a:pt x="158" y="169"/>
                  </a:lnTo>
                  <a:lnTo>
                    <a:pt x="158" y="175"/>
                  </a:lnTo>
                  <a:lnTo>
                    <a:pt x="148" y="175"/>
                  </a:lnTo>
                  <a:lnTo>
                    <a:pt x="148" y="180"/>
                  </a:lnTo>
                  <a:lnTo>
                    <a:pt x="138" y="180"/>
                  </a:lnTo>
                  <a:lnTo>
                    <a:pt x="138" y="186"/>
                  </a:lnTo>
                  <a:lnTo>
                    <a:pt x="128" y="192"/>
                  </a:lnTo>
                  <a:lnTo>
                    <a:pt x="128" y="197"/>
                  </a:lnTo>
                  <a:lnTo>
                    <a:pt x="118" y="197"/>
                  </a:lnTo>
                  <a:lnTo>
                    <a:pt x="118" y="203"/>
                  </a:lnTo>
                  <a:lnTo>
                    <a:pt x="118" y="208"/>
                  </a:lnTo>
                  <a:lnTo>
                    <a:pt x="118" y="214"/>
                  </a:lnTo>
                  <a:lnTo>
                    <a:pt x="118" y="220"/>
                  </a:lnTo>
                  <a:lnTo>
                    <a:pt x="109" y="220"/>
                  </a:lnTo>
                  <a:lnTo>
                    <a:pt x="99" y="220"/>
                  </a:lnTo>
                  <a:lnTo>
                    <a:pt x="99" y="214"/>
                  </a:lnTo>
                  <a:lnTo>
                    <a:pt x="109" y="208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89" y="225"/>
                  </a:lnTo>
                  <a:lnTo>
                    <a:pt x="79" y="225"/>
                  </a:lnTo>
                  <a:lnTo>
                    <a:pt x="79" y="231"/>
                  </a:lnTo>
                  <a:lnTo>
                    <a:pt x="69" y="237"/>
                  </a:lnTo>
                  <a:lnTo>
                    <a:pt x="69" y="242"/>
                  </a:lnTo>
                  <a:lnTo>
                    <a:pt x="69" y="248"/>
                  </a:lnTo>
                  <a:lnTo>
                    <a:pt x="69" y="254"/>
                  </a:lnTo>
                  <a:lnTo>
                    <a:pt x="69" y="259"/>
                  </a:lnTo>
                  <a:lnTo>
                    <a:pt x="59" y="265"/>
                  </a:lnTo>
                  <a:lnTo>
                    <a:pt x="59" y="270"/>
                  </a:lnTo>
                  <a:lnTo>
                    <a:pt x="59" y="276"/>
                  </a:lnTo>
                  <a:lnTo>
                    <a:pt x="49" y="276"/>
                  </a:lnTo>
                  <a:lnTo>
                    <a:pt x="49" y="270"/>
                  </a:lnTo>
                  <a:lnTo>
                    <a:pt x="49" y="265"/>
                  </a:lnTo>
                  <a:lnTo>
                    <a:pt x="49" y="259"/>
                  </a:lnTo>
                  <a:lnTo>
                    <a:pt x="49" y="254"/>
                  </a:lnTo>
                  <a:lnTo>
                    <a:pt x="39" y="259"/>
                  </a:lnTo>
                  <a:lnTo>
                    <a:pt x="39" y="265"/>
                  </a:lnTo>
                  <a:lnTo>
                    <a:pt x="29" y="270"/>
                  </a:lnTo>
                  <a:lnTo>
                    <a:pt x="29" y="276"/>
                  </a:lnTo>
                  <a:lnTo>
                    <a:pt x="29" y="282"/>
                  </a:lnTo>
                  <a:lnTo>
                    <a:pt x="29" y="287"/>
                  </a:lnTo>
                  <a:lnTo>
                    <a:pt x="19" y="287"/>
                  </a:lnTo>
                  <a:lnTo>
                    <a:pt x="19" y="293"/>
                  </a:lnTo>
                  <a:lnTo>
                    <a:pt x="19" y="299"/>
                  </a:lnTo>
                  <a:lnTo>
                    <a:pt x="19" y="304"/>
                  </a:lnTo>
                  <a:lnTo>
                    <a:pt x="19" y="310"/>
                  </a:lnTo>
                  <a:lnTo>
                    <a:pt x="10" y="310"/>
                  </a:lnTo>
                  <a:lnTo>
                    <a:pt x="10" y="316"/>
                  </a:lnTo>
                  <a:lnTo>
                    <a:pt x="10" y="321"/>
                  </a:lnTo>
                  <a:lnTo>
                    <a:pt x="10" y="316"/>
                  </a:lnTo>
                  <a:lnTo>
                    <a:pt x="0" y="316"/>
                  </a:lnTo>
                  <a:lnTo>
                    <a:pt x="10" y="310"/>
                  </a:lnTo>
                  <a:lnTo>
                    <a:pt x="10" y="304"/>
                  </a:lnTo>
                  <a:lnTo>
                    <a:pt x="10" y="299"/>
                  </a:lnTo>
                  <a:lnTo>
                    <a:pt x="10" y="293"/>
                  </a:lnTo>
                  <a:lnTo>
                    <a:pt x="19" y="293"/>
                  </a:lnTo>
                  <a:lnTo>
                    <a:pt x="19" y="287"/>
                  </a:lnTo>
                  <a:lnTo>
                    <a:pt x="19" y="282"/>
                  </a:lnTo>
                  <a:lnTo>
                    <a:pt x="19" y="276"/>
                  </a:lnTo>
                  <a:lnTo>
                    <a:pt x="19" y="270"/>
                  </a:lnTo>
                  <a:lnTo>
                    <a:pt x="19" y="265"/>
                  </a:lnTo>
                  <a:lnTo>
                    <a:pt x="19" y="259"/>
                  </a:lnTo>
                  <a:lnTo>
                    <a:pt x="19" y="254"/>
                  </a:lnTo>
                  <a:lnTo>
                    <a:pt x="19" y="259"/>
                  </a:lnTo>
                  <a:lnTo>
                    <a:pt x="10" y="265"/>
                  </a:lnTo>
                  <a:lnTo>
                    <a:pt x="0" y="270"/>
                  </a:lnTo>
                  <a:lnTo>
                    <a:pt x="0" y="265"/>
                  </a:lnTo>
                  <a:lnTo>
                    <a:pt x="0" y="259"/>
                  </a:lnTo>
                  <a:lnTo>
                    <a:pt x="10" y="254"/>
                  </a:lnTo>
                  <a:lnTo>
                    <a:pt x="10" y="248"/>
                  </a:lnTo>
                  <a:lnTo>
                    <a:pt x="19" y="242"/>
                  </a:lnTo>
                  <a:lnTo>
                    <a:pt x="19" y="237"/>
                  </a:lnTo>
                  <a:lnTo>
                    <a:pt x="29" y="231"/>
                  </a:lnTo>
                  <a:lnTo>
                    <a:pt x="29" y="220"/>
                  </a:lnTo>
                  <a:lnTo>
                    <a:pt x="39" y="214"/>
                  </a:lnTo>
                  <a:lnTo>
                    <a:pt x="39" y="208"/>
                  </a:lnTo>
                  <a:lnTo>
                    <a:pt x="39" y="203"/>
                  </a:lnTo>
                  <a:lnTo>
                    <a:pt x="39" y="197"/>
                  </a:lnTo>
                  <a:lnTo>
                    <a:pt x="49" y="192"/>
                  </a:lnTo>
                  <a:lnTo>
                    <a:pt x="39" y="192"/>
                  </a:lnTo>
                  <a:lnTo>
                    <a:pt x="39" y="197"/>
                  </a:lnTo>
                  <a:lnTo>
                    <a:pt x="29" y="197"/>
                  </a:lnTo>
                  <a:lnTo>
                    <a:pt x="29" y="192"/>
                  </a:lnTo>
                  <a:lnTo>
                    <a:pt x="39" y="186"/>
                  </a:lnTo>
                  <a:lnTo>
                    <a:pt x="39" y="180"/>
                  </a:lnTo>
                  <a:lnTo>
                    <a:pt x="49" y="175"/>
                  </a:lnTo>
                  <a:lnTo>
                    <a:pt x="49" y="169"/>
                  </a:lnTo>
                  <a:lnTo>
                    <a:pt x="59" y="169"/>
                  </a:lnTo>
                  <a:lnTo>
                    <a:pt x="59" y="163"/>
                  </a:lnTo>
                  <a:lnTo>
                    <a:pt x="59" y="158"/>
                  </a:lnTo>
                  <a:lnTo>
                    <a:pt x="69" y="158"/>
                  </a:lnTo>
                  <a:lnTo>
                    <a:pt x="69" y="152"/>
                  </a:lnTo>
                  <a:lnTo>
                    <a:pt x="69" y="146"/>
                  </a:lnTo>
                  <a:lnTo>
                    <a:pt x="69" y="141"/>
                  </a:lnTo>
                  <a:lnTo>
                    <a:pt x="69" y="146"/>
                  </a:lnTo>
                  <a:lnTo>
                    <a:pt x="59" y="146"/>
                  </a:lnTo>
                  <a:lnTo>
                    <a:pt x="59" y="152"/>
                  </a:lnTo>
                  <a:lnTo>
                    <a:pt x="59" y="146"/>
                  </a:lnTo>
                  <a:lnTo>
                    <a:pt x="59" y="141"/>
                  </a:lnTo>
                  <a:lnTo>
                    <a:pt x="69" y="141"/>
                  </a:lnTo>
                  <a:lnTo>
                    <a:pt x="79" y="135"/>
                  </a:lnTo>
                  <a:lnTo>
                    <a:pt x="79" y="129"/>
                  </a:lnTo>
                  <a:lnTo>
                    <a:pt x="89" y="124"/>
                  </a:lnTo>
                  <a:lnTo>
                    <a:pt x="89" y="118"/>
                  </a:lnTo>
                  <a:lnTo>
                    <a:pt x="99" y="113"/>
                  </a:lnTo>
                  <a:lnTo>
                    <a:pt x="99" y="107"/>
                  </a:lnTo>
                  <a:lnTo>
                    <a:pt x="109" y="101"/>
                  </a:lnTo>
                  <a:lnTo>
                    <a:pt x="99" y="101"/>
                  </a:lnTo>
                  <a:lnTo>
                    <a:pt x="99" y="107"/>
                  </a:lnTo>
                  <a:lnTo>
                    <a:pt x="99" y="101"/>
                  </a:lnTo>
                  <a:lnTo>
                    <a:pt x="99" y="96"/>
                  </a:lnTo>
                  <a:lnTo>
                    <a:pt x="109" y="96"/>
                  </a:lnTo>
                  <a:lnTo>
                    <a:pt x="109" y="90"/>
                  </a:lnTo>
                  <a:lnTo>
                    <a:pt x="118" y="90"/>
                  </a:lnTo>
                  <a:lnTo>
                    <a:pt x="118" y="84"/>
                  </a:lnTo>
                  <a:lnTo>
                    <a:pt x="128" y="84"/>
                  </a:lnTo>
                  <a:lnTo>
                    <a:pt x="128" y="79"/>
                  </a:lnTo>
                  <a:lnTo>
                    <a:pt x="138" y="79"/>
                  </a:lnTo>
                  <a:lnTo>
                    <a:pt x="138" y="73"/>
                  </a:lnTo>
                  <a:lnTo>
                    <a:pt x="138" y="67"/>
                  </a:lnTo>
                  <a:lnTo>
                    <a:pt x="148" y="62"/>
                  </a:lnTo>
                  <a:lnTo>
                    <a:pt x="148" y="56"/>
                  </a:lnTo>
                  <a:lnTo>
                    <a:pt x="148" y="51"/>
                  </a:lnTo>
                  <a:lnTo>
                    <a:pt x="148" y="45"/>
                  </a:lnTo>
                  <a:lnTo>
                    <a:pt x="158" y="45"/>
                  </a:lnTo>
                  <a:lnTo>
                    <a:pt x="158" y="39"/>
                  </a:lnTo>
                  <a:lnTo>
                    <a:pt x="168" y="39"/>
                  </a:lnTo>
                  <a:lnTo>
                    <a:pt x="168" y="34"/>
                  </a:lnTo>
                  <a:lnTo>
                    <a:pt x="178" y="34"/>
                  </a:lnTo>
                  <a:lnTo>
                    <a:pt x="178" y="28"/>
                  </a:lnTo>
                  <a:lnTo>
                    <a:pt x="188" y="22"/>
                  </a:lnTo>
                  <a:lnTo>
                    <a:pt x="188" y="17"/>
                  </a:lnTo>
                  <a:lnTo>
                    <a:pt x="198" y="17"/>
                  </a:lnTo>
                  <a:lnTo>
                    <a:pt x="198" y="11"/>
                  </a:lnTo>
                  <a:lnTo>
                    <a:pt x="207" y="5"/>
                  </a:lnTo>
                  <a:lnTo>
                    <a:pt x="207" y="0"/>
                  </a:lnTo>
                  <a:lnTo>
                    <a:pt x="198" y="0"/>
                  </a:lnTo>
                  <a:lnTo>
                    <a:pt x="198" y="5"/>
                  </a:lnTo>
                  <a:lnTo>
                    <a:pt x="188" y="5"/>
                  </a:lnTo>
                  <a:lnTo>
                    <a:pt x="188" y="11"/>
                  </a:lnTo>
                  <a:lnTo>
                    <a:pt x="178" y="11"/>
                  </a:lnTo>
                  <a:lnTo>
                    <a:pt x="178" y="17"/>
                  </a:lnTo>
                  <a:lnTo>
                    <a:pt x="168" y="22"/>
                  </a:lnTo>
                  <a:lnTo>
                    <a:pt x="168" y="28"/>
                  </a:lnTo>
                  <a:lnTo>
                    <a:pt x="168" y="34"/>
                  </a:lnTo>
                  <a:lnTo>
                    <a:pt x="158" y="34"/>
                  </a:lnTo>
                  <a:lnTo>
                    <a:pt x="158" y="39"/>
                  </a:lnTo>
                  <a:lnTo>
                    <a:pt x="148" y="45"/>
                  </a:lnTo>
                  <a:lnTo>
                    <a:pt x="148" y="39"/>
                  </a:lnTo>
                  <a:lnTo>
                    <a:pt x="148" y="34"/>
                  </a:lnTo>
                  <a:lnTo>
                    <a:pt x="148" y="39"/>
                  </a:lnTo>
                  <a:lnTo>
                    <a:pt x="138" y="39"/>
                  </a:lnTo>
                  <a:lnTo>
                    <a:pt x="138" y="45"/>
                  </a:lnTo>
                  <a:lnTo>
                    <a:pt x="128" y="51"/>
                  </a:lnTo>
                  <a:lnTo>
                    <a:pt x="128" y="56"/>
                  </a:lnTo>
                  <a:lnTo>
                    <a:pt x="118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18" y="79"/>
                  </a:lnTo>
                  <a:lnTo>
                    <a:pt x="109" y="79"/>
                  </a:lnTo>
                  <a:lnTo>
                    <a:pt x="109" y="84"/>
                  </a:lnTo>
                  <a:lnTo>
                    <a:pt x="99" y="84"/>
                  </a:lnTo>
                  <a:lnTo>
                    <a:pt x="99" y="79"/>
                  </a:lnTo>
                  <a:lnTo>
                    <a:pt x="99" y="73"/>
                  </a:lnTo>
                  <a:lnTo>
                    <a:pt x="109" y="73"/>
                  </a:lnTo>
                  <a:lnTo>
                    <a:pt x="99" y="73"/>
                  </a:lnTo>
                  <a:lnTo>
                    <a:pt x="99" y="79"/>
                  </a:lnTo>
                  <a:lnTo>
                    <a:pt x="89" y="79"/>
                  </a:lnTo>
                  <a:lnTo>
                    <a:pt x="89" y="84"/>
                  </a:lnTo>
                  <a:lnTo>
                    <a:pt x="89" y="90"/>
                  </a:lnTo>
                  <a:lnTo>
                    <a:pt x="79" y="90"/>
                  </a:lnTo>
                  <a:lnTo>
                    <a:pt x="79" y="96"/>
                  </a:lnTo>
                  <a:lnTo>
                    <a:pt x="79" y="101"/>
                  </a:lnTo>
                  <a:lnTo>
                    <a:pt x="69" y="107"/>
                  </a:lnTo>
                  <a:lnTo>
                    <a:pt x="69" y="113"/>
                  </a:lnTo>
                  <a:lnTo>
                    <a:pt x="69" y="118"/>
                  </a:lnTo>
                  <a:lnTo>
                    <a:pt x="69" y="124"/>
                  </a:lnTo>
                  <a:lnTo>
                    <a:pt x="69" y="129"/>
                  </a:lnTo>
                  <a:lnTo>
                    <a:pt x="59" y="135"/>
                  </a:lnTo>
                  <a:lnTo>
                    <a:pt x="59" y="129"/>
                  </a:lnTo>
                  <a:lnTo>
                    <a:pt x="59" y="124"/>
                  </a:lnTo>
                  <a:lnTo>
                    <a:pt x="59" y="118"/>
                  </a:lnTo>
                  <a:lnTo>
                    <a:pt x="59" y="113"/>
                  </a:lnTo>
                  <a:lnTo>
                    <a:pt x="49" y="113"/>
                  </a:lnTo>
                  <a:lnTo>
                    <a:pt x="49" y="118"/>
                  </a:lnTo>
                  <a:lnTo>
                    <a:pt x="49" y="124"/>
                  </a:lnTo>
                  <a:lnTo>
                    <a:pt x="49" y="129"/>
                  </a:lnTo>
                  <a:lnTo>
                    <a:pt x="39" y="129"/>
                  </a:lnTo>
                  <a:lnTo>
                    <a:pt x="39" y="135"/>
                  </a:lnTo>
                  <a:lnTo>
                    <a:pt x="39" y="141"/>
                  </a:lnTo>
                  <a:lnTo>
                    <a:pt x="39" y="146"/>
                  </a:lnTo>
                  <a:lnTo>
                    <a:pt x="39" y="152"/>
                  </a:lnTo>
                  <a:lnTo>
                    <a:pt x="39" y="158"/>
                  </a:lnTo>
                  <a:lnTo>
                    <a:pt x="39" y="163"/>
                  </a:lnTo>
                  <a:lnTo>
                    <a:pt x="39" y="169"/>
                  </a:lnTo>
                  <a:lnTo>
                    <a:pt x="39" y="175"/>
                  </a:lnTo>
                  <a:lnTo>
                    <a:pt x="29" y="175"/>
                  </a:lnTo>
                  <a:lnTo>
                    <a:pt x="29" y="180"/>
                  </a:lnTo>
                  <a:lnTo>
                    <a:pt x="29" y="175"/>
                  </a:lnTo>
                  <a:lnTo>
                    <a:pt x="19" y="169"/>
                  </a:lnTo>
                  <a:lnTo>
                    <a:pt x="19" y="163"/>
                  </a:lnTo>
                  <a:lnTo>
                    <a:pt x="19" y="158"/>
                  </a:lnTo>
                  <a:lnTo>
                    <a:pt x="19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10" y="186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10" y="225"/>
                  </a:lnTo>
                  <a:lnTo>
                    <a:pt x="10" y="231"/>
                  </a:lnTo>
                  <a:lnTo>
                    <a:pt x="0" y="231"/>
                  </a:lnTo>
                  <a:lnTo>
                    <a:pt x="0" y="225"/>
                  </a:lnTo>
                  <a:lnTo>
                    <a:pt x="0" y="220"/>
                  </a:lnTo>
                  <a:lnTo>
                    <a:pt x="0" y="383"/>
                  </a:lnTo>
                  <a:lnTo>
                    <a:pt x="10" y="383"/>
                  </a:lnTo>
                  <a:lnTo>
                    <a:pt x="10" y="389"/>
                  </a:lnTo>
                  <a:lnTo>
                    <a:pt x="0" y="389"/>
                  </a:lnTo>
                  <a:lnTo>
                    <a:pt x="0" y="395"/>
                  </a:lnTo>
                  <a:lnTo>
                    <a:pt x="0" y="400"/>
                  </a:lnTo>
                  <a:lnTo>
                    <a:pt x="0" y="502"/>
                  </a:lnTo>
                  <a:lnTo>
                    <a:pt x="0" y="507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21"/>
            <p:cNvSpPr>
              <a:spLocks/>
            </p:cNvSpPr>
            <p:nvPr/>
          </p:nvSpPr>
          <p:spPr bwMode="auto">
            <a:xfrm>
              <a:off x="4572" y="3666"/>
              <a:ext cx="70" cy="299"/>
            </a:xfrm>
            <a:custGeom>
              <a:avLst/>
              <a:gdLst>
                <a:gd name="T0" fmla="*/ 70 w 70"/>
                <a:gd name="T1" fmla="*/ 11 h 299"/>
                <a:gd name="T2" fmla="*/ 60 w 70"/>
                <a:gd name="T3" fmla="*/ 0 h 299"/>
                <a:gd name="T4" fmla="*/ 50 w 70"/>
                <a:gd name="T5" fmla="*/ 5 h 299"/>
                <a:gd name="T6" fmla="*/ 50 w 70"/>
                <a:gd name="T7" fmla="*/ 22 h 299"/>
                <a:gd name="T8" fmla="*/ 40 w 70"/>
                <a:gd name="T9" fmla="*/ 34 h 299"/>
                <a:gd name="T10" fmla="*/ 40 w 70"/>
                <a:gd name="T11" fmla="*/ 45 h 299"/>
                <a:gd name="T12" fmla="*/ 50 w 70"/>
                <a:gd name="T13" fmla="*/ 51 h 299"/>
                <a:gd name="T14" fmla="*/ 50 w 70"/>
                <a:gd name="T15" fmla="*/ 62 h 299"/>
                <a:gd name="T16" fmla="*/ 50 w 70"/>
                <a:gd name="T17" fmla="*/ 73 h 299"/>
                <a:gd name="T18" fmla="*/ 50 w 70"/>
                <a:gd name="T19" fmla="*/ 79 h 299"/>
                <a:gd name="T20" fmla="*/ 40 w 70"/>
                <a:gd name="T21" fmla="*/ 67 h 299"/>
                <a:gd name="T22" fmla="*/ 30 w 70"/>
                <a:gd name="T23" fmla="*/ 51 h 299"/>
                <a:gd name="T24" fmla="*/ 20 w 70"/>
                <a:gd name="T25" fmla="*/ 45 h 299"/>
                <a:gd name="T26" fmla="*/ 20 w 70"/>
                <a:gd name="T27" fmla="*/ 56 h 299"/>
                <a:gd name="T28" fmla="*/ 20 w 70"/>
                <a:gd name="T29" fmla="*/ 67 h 299"/>
                <a:gd name="T30" fmla="*/ 20 w 70"/>
                <a:gd name="T31" fmla="*/ 84 h 299"/>
                <a:gd name="T32" fmla="*/ 20 w 70"/>
                <a:gd name="T33" fmla="*/ 101 h 299"/>
                <a:gd name="T34" fmla="*/ 20 w 70"/>
                <a:gd name="T35" fmla="*/ 118 h 299"/>
                <a:gd name="T36" fmla="*/ 30 w 70"/>
                <a:gd name="T37" fmla="*/ 130 h 299"/>
                <a:gd name="T38" fmla="*/ 40 w 70"/>
                <a:gd name="T39" fmla="*/ 130 h 299"/>
                <a:gd name="T40" fmla="*/ 50 w 70"/>
                <a:gd name="T41" fmla="*/ 141 h 299"/>
                <a:gd name="T42" fmla="*/ 50 w 70"/>
                <a:gd name="T43" fmla="*/ 163 h 299"/>
                <a:gd name="T44" fmla="*/ 40 w 70"/>
                <a:gd name="T45" fmla="*/ 163 h 299"/>
                <a:gd name="T46" fmla="*/ 40 w 70"/>
                <a:gd name="T47" fmla="*/ 152 h 299"/>
                <a:gd name="T48" fmla="*/ 30 w 70"/>
                <a:gd name="T49" fmla="*/ 135 h 299"/>
                <a:gd name="T50" fmla="*/ 10 w 70"/>
                <a:gd name="T51" fmla="*/ 118 h 299"/>
                <a:gd name="T52" fmla="*/ 10 w 70"/>
                <a:gd name="T53" fmla="*/ 124 h 299"/>
                <a:gd name="T54" fmla="*/ 0 w 70"/>
                <a:gd name="T55" fmla="*/ 135 h 299"/>
                <a:gd name="T56" fmla="*/ 0 w 70"/>
                <a:gd name="T57" fmla="*/ 152 h 299"/>
                <a:gd name="T58" fmla="*/ 10 w 70"/>
                <a:gd name="T59" fmla="*/ 169 h 299"/>
                <a:gd name="T60" fmla="*/ 10 w 70"/>
                <a:gd name="T61" fmla="*/ 180 h 299"/>
                <a:gd name="T62" fmla="*/ 30 w 70"/>
                <a:gd name="T63" fmla="*/ 197 h 299"/>
                <a:gd name="T64" fmla="*/ 40 w 70"/>
                <a:gd name="T65" fmla="*/ 208 h 299"/>
                <a:gd name="T66" fmla="*/ 50 w 70"/>
                <a:gd name="T67" fmla="*/ 214 h 299"/>
                <a:gd name="T68" fmla="*/ 50 w 70"/>
                <a:gd name="T69" fmla="*/ 225 h 299"/>
                <a:gd name="T70" fmla="*/ 50 w 70"/>
                <a:gd name="T71" fmla="*/ 231 h 299"/>
                <a:gd name="T72" fmla="*/ 40 w 70"/>
                <a:gd name="T73" fmla="*/ 231 h 299"/>
                <a:gd name="T74" fmla="*/ 30 w 70"/>
                <a:gd name="T75" fmla="*/ 214 h 299"/>
                <a:gd name="T76" fmla="*/ 20 w 70"/>
                <a:gd name="T77" fmla="*/ 203 h 299"/>
                <a:gd name="T78" fmla="*/ 0 w 70"/>
                <a:gd name="T79" fmla="*/ 192 h 299"/>
                <a:gd name="T80" fmla="*/ 0 w 70"/>
                <a:gd name="T81" fmla="*/ 197 h 299"/>
                <a:gd name="T82" fmla="*/ 0 w 70"/>
                <a:gd name="T83" fmla="*/ 220 h 299"/>
                <a:gd name="T84" fmla="*/ 10 w 70"/>
                <a:gd name="T85" fmla="*/ 242 h 299"/>
                <a:gd name="T86" fmla="*/ 30 w 70"/>
                <a:gd name="T87" fmla="*/ 271 h 299"/>
                <a:gd name="T88" fmla="*/ 50 w 70"/>
                <a:gd name="T89" fmla="*/ 282 h 299"/>
                <a:gd name="T90" fmla="*/ 60 w 70"/>
                <a:gd name="T91" fmla="*/ 287 h 299"/>
                <a:gd name="T92" fmla="*/ 70 w 70"/>
                <a:gd name="T93" fmla="*/ 293 h 299"/>
                <a:gd name="T94" fmla="*/ 70 w 70"/>
                <a:gd name="T95" fmla="*/ 197 h 299"/>
                <a:gd name="T96" fmla="*/ 60 w 70"/>
                <a:gd name="T97" fmla="*/ 203 h 299"/>
                <a:gd name="T98" fmla="*/ 60 w 70"/>
                <a:gd name="T99" fmla="*/ 192 h 299"/>
                <a:gd name="T100" fmla="*/ 60 w 70"/>
                <a:gd name="T101" fmla="*/ 180 h 2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0"/>
                <a:gd name="T154" fmla="*/ 0 h 299"/>
                <a:gd name="T155" fmla="*/ 70 w 70"/>
                <a:gd name="T156" fmla="*/ 299 h 2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0" h="299">
                  <a:moveTo>
                    <a:pt x="70" y="180"/>
                  </a:moveTo>
                  <a:lnTo>
                    <a:pt x="70" y="17"/>
                  </a:lnTo>
                  <a:lnTo>
                    <a:pt x="70" y="11"/>
                  </a:lnTo>
                  <a:lnTo>
                    <a:pt x="6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5"/>
                  </a:lnTo>
                  <a:lnTo>
                    <a:pt x="50" y="11"/>
                  </a:lnTo>
                  <a:lnTo>
                    <a:pt x="50" y="17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50" y="45"/>
                  </a:lnTo>
                  <a:lnTo>
                    <a:pt x="50" y="51"/>
                  </a:lnTo>
                  <a:lnTo>
                    <a:pt x="50" y="56"/>
                  </a:lnTo>
                  <a:lnTo>
                    <a:pt x="50" y="62"/>
                  </a:lnTo>
                  <a:lnTo>
                    <a:pt x="50" y="67"/>
                  </a:lnTo>
                  <a:lnTo>
                    <a:pt x="50" y="73"/>
                  </a:lnTo>
                  <a:lnTo>
                    <a:pt x="50" y="79"/>
                  </a:lnTo>
                  <a:lnTo>
                    <a:pt x="40" y="73"/>
                  </a:lnTo>
                  <a:lnTo>
                    <a:pt x="4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30" y="51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30" y="45"/>
                  </a:lnTo>
                  <a:lnTo>
                    <a:pt x="20" y="45"/>
                  </a:lnTo>
                  <a:lnTo>
                    <a:pt x="2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2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20" y="96"/>
                  </a:lnTo>
                  <a:lnTo>
                    <a:pt x="20" y="101"/>
                  </a:lnTo>
                  <a:lnTo>
                    <a:pt x="20" y="107"/>
                  </a:lnTo>
                  <a:lnTo>
                    <a:pt x="20" y="113"/>
                  </a:lnTo>
                  <a:lnTo>
                    <a:pt x="20" y="118"/>
                  </a:lnTo>
                  <a:lnTo>
                    <a:pt x="30" y="124"/>
                  </a:lnTo>
                  <a:lnTo>
                    <a:pt x="30" y="130"/>
                  </a:lnTo>
                  <a:lnTo>
                    <a:pt x="40" y="130"/>
                  </a:lnTo>
                  <a:lnTo>
                    <a:pt x="50" y="135"/>
                  </a:lnTo>
                  <a:lnTo>
                    <a:pt x="50" y="141"/>
                  </a:lnTo>
                  <a:lnTo>
                    <a:pt x="50" y="146"/>
                  </a:lnTo>
                  <a:lnTo>
                    <a:pt x="50" y="152"/>
                  </a:lnTo>
                  <a:lnTo>
                    <a:pt x="50" y="158"/>
                  </a:lnTo>
                  <a:lnTo>
                    <a:pt x="50" y="163"/>
                  </a:lnTo>
                  <a:lnTo>
                    <a:pt x="40" y="163"/>
                  </a:lnTo>
                  <a:lnTo>
                    <a:pt x="40" y="158"/>
                  </a:lnTo>
                  <a:lnTo>
                    <a:pt x="40" y="152"/>
                  </a:lnTo>
                  <a:lnTo>
                    <a:pt x="30" y="146"/>
                  </a:lnTo>
                  <a:lnTo>
                    <a:pt x="30" y="141"/>
                  </a:lnTo>
                  <a:lnTo>
                    <a:pt x="30" y="135"/>
                  </a:lnTo>
                  <a:lnTo>
                    <a:pt x="20" y="135"/>
                  </a:lnTo>
                  <a:lnTo>
                    <a:pt x="20" y="130"/>
                  </a:lnTo>
                  <a:lnTo>
                    <a:pt x="20" y="124"/>
                  </a:lnTo>
                  <a:lnTo>
                    <a:pt x="10" y="118"/>
                  </a:lnTo>
                  <a:lnTo>
                    <a:pt x="10" y="113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0" y="130"/>
                  </a:lnTo>
                  <a:lnTo>
                    <a:pt x="0" y="135"/>
                  </a:lnTo>
                  <a:lnTo>
                    <a:pt x="0" y="141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20" y="186"/>
                  </a:lnTo>
                  <a:lnTo>
                    <a:pt x="20" y="192"/>
                  </a:lnTo>
                  <a:lnTo>
                    <a:pt x="30" y="197"/>
                  </a:lnTo>
                  <a:lnTo>
                    <a:pt x="30" y="203"/>
                  </a:lnTo>
                  <a:lnTo>
                    <a:pt x="40" y="203"/>
                  </a:lnTo>
                  <a:lnTo>
                    <a:pt x="40" y="208"/>
                  </a:lnTo>
                  <a:lnTo>
                    <a:pt x="40" y="214"/>
                  </a:lnTo>
                  <a:lnTo>
                    <a:pt x="50" y="214"/>
                  </a:lnTo>
                  <a:lnTo>
                    <a:pt x="50" y="220"/>
                  </a:lnTo>
                  <a:lnTo>
                    <a:pt x="50" y="225"/>
                  </a:lnTo>
                  <a:lnTo>
                    <a:pt x="60" y="225"/>
                  </a:lnTo>
                  <a:lnTo>
                    <a:pt x="60" y="231"/>
                  </a:lnTo>
                  <a:lnTo>
                    <a:pt x="50" y="231"/>
                  </a:lnTo>
                  <a:lnTo>
                    <a:pt x="40" y="231"/>
                  </a:lnTo>
                  <a:lnTo>
                    <a:pt x="40" y="225"/>
                  </a:lnTo>
                  <a:lnTo>
                    <a:pt x="30" y="220"/>
                  </a:lnTo>
                  <a:lnTo>
                    <a:pt x="30" y="214"/>
                  </a:lnTo>
                  <a:lnTo>
                    <a:pt x="20" y="208"/>
                  </a:lnTo>
                  <a:lnTo>
                    <a:pt x="20" y="203"/>
                  </a:lnTo>
                  <a:lnTo>
                    <a:pt x="10" y="203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10" y="237"/>
                  </a:lnTo>
                  <a:lnTo>
                    <a:pt x="10" y="242"/>
                  </a:lnTo>
                  <a:lnTo>
                    <a:pt x="20" y="254"/>
                  </a:lnTo>
                  <a:lnTo>
                    <a:pt x="20" y="259"/>
                  </a:lnTo>
                  <a:lnTo>
                    <a:pt x="30" y="265"/>
                  </a:lnTo>
                  <a:lnTo>
                    <a:pt x="30" y="271"/>
                  </a:lnTo>
                  <a:lnTo>
                    <a:pt x="40" y="276"/>
                  </a:lnTo>
                  <a:lnTo>
                    <a:pt x="50" y="276"/>
                  </a:lnTo>
                  <a:lnTo>
                    <a:pt x="50" y="282"/>
                  </a:lnTo>
                  <a:lnTo>
                    <a:pt x="60" y="287"/>
                  </a:lnTo>
                  <a:lnTo>
                    <a:pt x="60" y="293"/>
                  </a:lnTo>
                  <a:lnTo>
                    <a:pt x="70" y="293"/>
                  </a:lnTo>
                  <a:lnTo>
                    <a:pt x="70" y="299"/>
                  </a:lnTo>
                  <a:lnTo>
                    <a:pt x="70" y="197"/>
                  </a:lnTo>
                  <a:lnTo>
                    <a:pt x="60" y="197"/>
                  </a:lnTo>
                  <a:lnTo>
                    <a:pt x="60" y="203"/>
                  </a:lnTo>
                  <a:lnTo>
                    <a:pt x="60" y="197"/>
                  </a:lnTo>
                  <a:lnTo>
                    <a:pt x="60" y="192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70" y="18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22"/>
            <p:cNvSpPr>
              <a:spLocks/>
            </p:cNvSpPr>
            <p:nvPr/>
          </p:nvSpPr>
          <p:spPr bwMode="auto">
            <a:xfrm>
              <a:off x="4592" y="3931"/>
              <a:ext cx="50" cy="90"/>
            </a:xfrm>
            <a:custGeom>
              <a:avLst/>
              <a:gdLst>
                <a:gd name="T0" fmla="*/ 50 w 50"/>
                <a:gd name="T1" fmla="*/ 90 h 90"/>
                <a:gd name="T2" fmla="*/ 50 w 50"/>
                <a:gd name="T3" fmla="*/ 45 h 90"/>
                <a:gd name="T4" fmla="*/ 50 w 50"/>
                <a:gd name="T5" fmla="*/ 45 h 90"/>
                <a:gd name="T6" fmla="*/ 50 w 50"/>
                <a:gd name="T7" fmla="*/ 45 h 90"/>
                <a:gd name="T8" fmla="*/ 40 w 50"/>
                <a:gd name="T9" fmla="*/ 45 h 90"/>
                <a:gd name="T10" fmla="*/ 40 w 50"/>
                <a:gd name="T11" fmla="*/ 45 h 90"/>
                <a:gd name="T12" fmla="*/ 30 w 50"/>
                <a:gd name="T13" fmla="*/ 39 h 90"/>
                <a:gd name="T14" fmla="*/ 30 w 50"/>
                <a:gd name="T15" fmla="*/ 39 h 90"/>
                <a:gd name="T16" fmla="*/ 30 w 50"/>
                <a:gd name="T17" fmla="*/ 34 h 90"/>
                <a:gd name="T18" fmla="*/ 20 w 50"/>
                <a:gd name="T19" fmla="*/ 28 h 90"/>
                <a:gd name="T20" fmla="*/ 20 w 50"/>
                <a:gd name="T21" fmla="*/ 28 h 90"/>
                <a:gd name="T22" fmla="*/ 20 w 50"/>
                <a:gd name="T23" fmla="*/ 22 h 90"/>
                <a:gd name="T24" fmla="*/ 10 w 50"/>
                <a:gd name="T25" fmla="*/ 22 h 90"/>
                <a:gd name="T26" fmla="*/ 10 w 50"/>
                <a:gd name="T27" fmla="*/ 22 h 90"/>
                <a:gd name="T28" fmla="*/ 10 w 50"/>
                <a:gd name="T29" fmla="*/ 17 h 90"/>
                <a:gd name="T30" fmla="*/ 10 w 50"/>
                <a:gd name="T31" fmla="*/ 17 h 90"/>
                <a:gd name="T32" fmla="*/ 0 w 50"/>
                <a:gd name="T33" fmla="*/ 11 h 90"/>
                <a:gd name="T34" fmla="*/ 0 w 50"/>
                <a:gd name="T35" fmla="*/ 6 h 90"/>
                <a:gd name="T36" fmla="*/ 0 w 50"/>
                <a:gd name="T37" fmla="*/ 6 h 90"/>
                <a:gd name="T38" fmla="*/ 0 w 50"/>
                <a:gd name="T39" fmla="*/ 0 h 90"/>
                <a:gd name="T40" fmla="*/ 0 w 50"/>
                <a:gd name="T41" fmla="*/ 11 h 90"/>
                <a:gd name="T42" fmla="*/ 0 w 50"/>
                <a:gd name="T43" fmla="*/ 17 h 90"/>
                <a:gd name="T44" fmla="*/ 0 w 50"/>
                <a:gd name="T45" fmla="*/ 22 h 90"/>
                <a:gd name="T46" fmla="*/ 10 w 50"/>
                <a:gd name="T47" fmla="*/ 34 h 90"/>
                <a:gd name="T48" fmla="*/ 10 w 50"/>
                <a:gd name="T49" fmla="*/ 39 h 90"/>
                <a:gd name="T50" fmla="*/ 10 w 50"/>
                <a:gd name="T51" fmla="*/ 51 h 90"/>
                <a:gd name="T52" fmla="*/ 20 w 50"/>
                <a:gd name="T53" fmla="*/ 56 h 90"/>
                <a:gd name="T54" fmla="*/ 20 w 50"/>
                <a:gd name="T55" fmla="*/ 62 h 90"/>
                <a:gd name="T56" fmla="*/ 30 w 50"/>
                <a:gd name="T57" fmla="*/ 68 h 90"/>
                <a:gd name="T58" fmla="*/ 30 w 50"/>
                <a:gd name="T59" fmla="*/ 73 h 90"/>
                <a:gd name="T60" fmla="*/ 30 w 50"/>
                <a:gd name="T61" fmla="*/ 73 h 90"/>
                <a:gd name="T62" fmla="*/ 30 w 50"/>
                <a:gd name="T63" fmla="*/ 79 h 90"/>
                <a:gd name="T64" fmla="*/ 40 w 50"/>
                <a:gd name="T65" fmla="*/ 84 h 90"/>
                <a:gd name="T66" fmla="*/ 40 w 50"/>
                <a:gd name="T67" fmla="*/ 84 h 90"/>
                <a:gd name="T68" fmla="*/ 40 w 50"/>
                <a:gd name="T69" fmla="*/ 90 h 90"/>
                <a:gd name="T70" fmla="*/ 50 w 50"/>
                <a:gd name="T71" fmla="*/ 90 h 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"/>
                <a:gd name="T109" fmla="*/ 0 h 90"/>
                <a:gd name="T110" fmla="*/ 50 w 50"/>
                <a:gd name="T111" fmla="*/ 90 h 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" h="90">
                  <a:moveTo>
                    <a:pt x="50" y="90"/>
                  </a:moveTo>
                  <a:lnTo>
                    <a:pt x="50" y="45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30" y="34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30" y="68"/>
                  </a:lnTo>
                  <a:lnTo>
                    <a:pt x="30" y="73"/>
                  </a:lnTo>
                  <a:lnTo>
                    <a:pt x="30" y="79"/>
                  </a:lnTo>
                  <a:lnTo>
                    <a:pt x="40" y="84"/>
                  </a:lnTo>
                  <a:lnTo>
                    <a:pt x="40" y="90"/>
                  </a:lnTo>
                  <a:lnTo>
                    <a:pt x="50" y="9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23"/>
            <p:cNvSpPr>
              <a:spLocks/>
            </p:cNvSpPr>
            <p:nvPr/>
          </p:nvSpPr>
          <p:spPr bwMode="auto">
            <a:xfrm>
              <a:off x="4612" y="4004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24"/>
            <p:cNvSpPr>
              <a:spLocks/>
            </p:cNvSpPr>
            <p:nvPr/>
          </p:nvSpPr>
          <p:spPr bwMode="auto">
            <a:xfrm>
              <a:off x="4562" y="3937"/>
              <a:ext cx="50" cy="73"/>
            </a:xfrm>
            <a:custGeom>
              <a:avLst/>
              <a:gdLst>
                <a:gd name="T0" fmla="*/ 0 w 50"/>
                <a:gd name="T1" fmla="*/ 5 h 73"/>
                <a:gd name="T2" fmla="*/ 0 w 50"/>
                <a:gd name="T3" fmla="*/ 5 h 73"/>
                <a:gd name="T4" fmla="*/ 0 w 50"/>
                <a:gd name="T5" fmla="*/ 5 h 73"/>
                <a:gd name="T6" fmla="*/ 0 w 50"/>
                <a:gd name="T7" fmla="*/ 11 h 73"/>
                <a:gd name="T8" fmla="*/ 0 w 50"/>
                <a:gd name="T9" fmla="*/ 11 h 73"/>
                <a:gd name="T10" fmla="*/ 10 w 50"/>
                <a:gd name="T11" fmla="*/ 16 h 73"/>
                <a:gd name="T12" fmla="*/ 10 w 50"/>
                <a:gd name="T13" fmla="*/ 16 h 73"/>
                <a:gd name="T14" fmla="*/ 10 w 50"/>
                <a:gd name="T15" fmla="*/ 22 h 73"/>
                <a:gd name="T16" fmla="*/ 10 w 50"/>
                <a:gd name="T17" fmla="*/ 28 h 73"/>
                <a:gd name="T18" fmla="*/ 10 w 50"/>
                <a:gd name="T19" fmla="*/ 33 h 73"/>
                <a:gd name="T20" fmla="*/ 10 w 50"/>
                <a:gd name="T21" fmla="*/ 33 h 73"/>
                <a:gd name="T22" fmla="*/ 20 w 50"/>
                <a:gd name="T23" fmla="*/ 39 h 73"/>
                <a:gd name="T24" fmla="*/ 20 w 50"/>
                <a:gd name="T25" fmla="*/ 45 h 73"/>
                <a:gd name="T26" fmla="*/ 20 w 50"/>
                <a:gd name="T27" fmla="*/ 50 h 73"/>
                <a:gd name="T28" fmla="*/ 30 w 50"/>
                <a:gd name="T29" fmla="*/ 56 h 73"/>
                <a:gd name="T30" fmla="*/ 30 w 50"/>
                <a:gd name="T31" fmla="*/ 62 h 73"/>
                <a:gd name="T32" fmla="*/ 40 w 50"/>
                <a:gd name="T33" fmla="*/ 67 h 73"/>
                <a:gd name="T34" fmla="*/ 50 w 50"/>
                <a:gd name="T35" fmla="*/ 73 h 73"/>
                <a:gd name="T36" fmla="*/ 50 w 50"/>
                <a:gd name="T37" fmla="*/ 67 h 73"/>
                <a:gd name="T38" fmla="*/ 50 w 50"/>
                <a:gd name="T39" fmla="*/ 62 h 73"/>
                <a:gd name="T40" fmla="*/ 40 w 50"/>
                <a:gd name="T41" fmla="*/ 56 h 73"/>
                <a:gd name="T42" fmla="*/ 30 w 50"/>
                <a:gd name="T43" fmla="*/ 50 h 73"/>
                <a:gd name="T44" fmla="*/ 30 w 50"/>
                <a:gd name="T45" fmla="*/ 45 h 73"/>
                <a:gd name="T46" fmla="*/ 30 w 50"/>
                <a:gd name="T47" fmla="*/ 39 h 73"/>
                <a:gd name="T48" fmla="*/ 20 w 50"/>
                <a:gd name="T49" fmla="*/ 39 h 73"/>
                <a:gd name="T50" fmla="*/ 20 w 50"/>
                <a:gd name="T51" fmla="*/ 33 h 73"/>
                <a:gd name="T52" fmla="*/ 20 w 50"/>
                <a:gd name="T53" fmla="*/ 28 h 73"/>
                <a:gd name="T54" fmla="*/ 20 w 50"/>
                <a:gd name="T55" fmla="*/ 22 h 73"/>
                <a:gd name="T56" fmla="*/ 10 w 50"/>
                <a:gd name="T57" fmla="*/ 22 h 73"/>
                <a:gd name="T58" fmla="*/ 10 w 50"/>
                <a:gd name="T59" fmla="*/ 16 h 73"/>
                <a:gd name="T60" fmla="*/ 10 w 50"/>
                <a:gd name="T61" fmla="*/ 16 h 73"/>
                <a:gd name="T62" fmla="*/ 10 w 50"/>
                <a:gd name="T63" fmla="*/ 11 h 73"/>
                <a:gd name="T64" fmla="*/ 10 w 50"/>
                <a:gd name="T65" fmla="*/ 5 h 73"/>
                <a:gd name="T66" fmla="*/ 10 w 50"/>
                <a:gd name="T67" fmla="*/ 5 h 73"/>
                <a:gd name="T68" fmla="*/ 10 w 50"/>
                <a:gd name="T69" fmla="*/ 0 h 73"/>
                <a:gd name="T70" fmla="*/ 10 w 50"/>
                <a:gd name="T71" fmla="*/ 0 h 73"/>
                <a:gd name="T72" fmla="*/ 10 w 50"/>
                <a:gd name="T73" fmla="*/ 0 h 73"/>
                <a:gd name="T74" fmla="*/ 10 w 50"/>
                <a:gd name="T75" fmla="*/ 0 h 73"/>
                <a:gd name="T76" fmla="*/ 0 w 50"/>
                <a:gd name="T77" fmla="*/ 0 h 73"/>
                <a:gd name="T78" fmla="*/ 0 w 50"/>
                <a:gd name="T79" fmla="*/ 0 h 73"/>
                <a:gd name="T80" fmla="*/ 0 w 50"/>
                <a:gd name="T81" fmla="*/ 5 h 73"/>
                <a:gd name="T82" fmla="*/ 0 w 50"/>
                <a:gd name="T83" fmla="*/ 5 h 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0"/>
                <a:gd name="T127" fmla="*/ 0 h 73"/>
                <a:gd name="T128" fmla="*/ 50 w 50"/>
                <a:gd name="T129" fmla="*/ 73 h 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0" h="73">
                  <a:moveTo>
                    <a:pt x="0" y="5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3"/>
                  </a:lnTo>
                  <a:lnTo>
                    <a:pt x="20" y="39"/>
                  </a:lnTo>
                  <a:lnTo>
                    <a:pt x="20" y="45"/>
                  </a:lnTo>
                  <a:lnTo>
                    <a:pt x="20" y="50"/>
                  </a:lnTo>
                  <a:lnTo>
                    <a:pt x="30" y="56"/>
                  </a:lnTo>
                  <a:lnTo>
                    <a:pt x="30" y="62"/>
                  </a:lnTo>
                  <a:lnTo>
                    <a:pt x="40" y="67"/>
                  </a:lnTo>
                  <a:lnTo>
                    <a:pt x="50" y="73"/>
                  </a:lnTo>
                  <a:lnTo>
                    <a:pt x="50" y="67"/>
                  </a:lnTo>
                  <a:lnTo>
                    <a:pt x="50" y="62"/>
                  </a:lnTo>
                  <a:lnTo>
                    <a:pt x="40" y="56"/>
                  </a:lnTo>
                  <a:lnTo>
                    <a:pt x="30" y="50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20" y="39"/>
                  </a:lnTo>
                  <a:lnTo>
                    <a:pt x="20" y="33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25"/>
            <p:cNvSpPr>
              <a:spLocks/>
            </p:cNvSpPr>
            <p:nvPr/>
          </p:nvSpPr>
          <p:spPr bwMode="auto">
            <a:xfrm>
              <a:off x="4533" y="3874"/>
              <a:ext cx="39" cy="68"/>
            </a:xfrm>
            <a:custGeom>
              <a:avLst/>
              <a:gdLst>
                <a:gd name="T0" fmla="*/ 0 w 39"/>
                <a:gd name="T1" fmla="*/ 6 h 68"/>
                <a:gd name="T2" fmla="*/ 10 w 39"/>
                <a:gd name="T3" fmla="*/ 12 h 68"/>
                <a:gd name="T4" fmla="*/ 10 w 39"/>
                <a:gd name="T5" fmla="*/ 17 h 68"/>
                <a:gd name="T6" fmla="*/ 10 w 39"/>
                <a:gd name="T7" fmla="*/ 23 h 68"/>
                <a:gd name="T8" fmla="*/ 20 w 39"/>
                <a:gd name="T9" fmla="*/ 29 h 68"/>
                <a:gd name="T10" fmla="*/ 20 w 39"/>
                <a:gd name="T11" fmla="*/ 40 h 68"/>
                <a:gd name="T12" fmla="*/ 20 w 39"/>
                <a:gd name="T13" fmla="*/ 46 h 68"/>
                <a:gd name="T14" fmla="*/ 29 w 39"/>
                <a:gd name="T15" fmla="*/ 57 h 68"/>
                <a:gd name="T16" fmla="*/ 29 w 39"/>
                <a:gd name="T17" fmla="*/ 68 h 68"/>
                <a:gd name="T18" fmla="*/ 39 w 39"/>
                <a:gd name="T19" fmla="*/ 63 h 68"/>
                <a:gd name="T20" fmla="*/ 29 w 39"/>
                <a:gd name="T21" fmla="*/ 51 h 68"/>
                <a:gd name="T22" fmla="*/ 29 w 39"/>
                <a:gd name="T23" fmla="*/ 46 h 68"/>
                <a:gd name="T24" fmla="*/ 29 w 39"/>
                <a:gd name="T25" fmla="*/ 34 h 68"/>
                <a:gd name="T26" fmla="*/ 20 w 39"/>
                <a:gd name="T27" fmla="*/ 29 h 68"/>
                <a:gd name="T28" fmla="*/ 20 w 39"/>
                <a:gd name="T29" fmla="*/ 23 h 68"/>
                <a:gd name="T30" fmla="*/ 20 w 39"/>
                <a:gd name="T31" fmla="*/ 17 h 68"/>
                <a:gd name="T32" fmla="*/ 10 w 39"/>
                <a:gd name="T33" fmla="*/ 6 h 68"/>
                <a:gd name="T34" fmla="*/ 10 w 39"/>
                <a:gd name="T35" fmla="*/ 0 h 68"/>
                <a:gd name="T36" fmla="*/ 0 w 39"/>
                <a:gd name="T37" fmla="*/ 6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"/>
                <a:gd name="T58" fmla="*/ 0 h 68"/>
                <a:gd name="T59" fmla="*/ 39 w 3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" h="68">
                  <a:moveTo>
                    <a:pt x="0" y="6"/>
                  </a:moveTo>
                  <a:lnTo>
                    <a:pt x="10" y="12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20" y="29"/>
                  </a:lnTo>
                  <a:lnTo>
                    <a:pt x="20" y="40"/>
                  </a:lnTo>
                  <a:lnTo>
                    <a:pt x="20" y="46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39" y="63"/>
                  </a:lnTo>
                  <a:lnTo>
                    <a:pt x="29" y="51"/>
                  </a:lnTo>
                  <a:lnTo>
                    <a:pt x="29" y="46"/>
                  </a:lnTo>
                  <a:lnTo>
                    <a:pt x="29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26"/>
            <p:cNvSpPr>
              <a:spLocks/>
            </p:cNvSpPr>
            <p:nvPr/>
          </p:nvSpPr>
          <p:spPr bwMode="auto">
            <a:xfrm>
              <a:off x="4533" y="3874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27"/>
            <p:cNvSpPr>
              <a:spLocks/>
            </p:cNvSpPr>
            <p:nvPr/>
          </p:nvSpPr>
          <p:spPr bwMode="auto">
            <a:xfrm>
              <a:off x="4572" y="3903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28"/>
            <p:cNvSpPr>
              <a:spLocks/>
            </p:cNvSpPr>
            <p:nvPr/>
          </p:nvSpPr>
          <p:spPr bwMode="auto">
            <a:xfrm>
              <a:off x="4543" y="3829"/>
              <a:ext cx="29" cy="79"/>
            </a:xfrm>
            <a:custGeom>
              <a:avLst/>
              <a:gdLst>
                <a:gd name="T0" fmla="*/ 0 w 29"/>
                <a:gd name="T1" fmla="*/ 6 h 79"/>
                <a:gd name="T2" fmla="*/ 0 w 29"/>
                <a:gd name="T3" fmla="*/ 6 h 79"/>
                <a:gd name="T4" fmla="*/ 0 w 29"/>
                <a:gd name="T5" fmla="*/ 12 h 79"/>
                <a:gd name="T6" fmla="*/ 0 w 29"/>
                <a:gd name="T7" fmla="*/ 17 h 79"/>
                <a:gd name="T8" fmla="*/ 0 w 29"/>
                <a:gd name="T9" fmla="*/ 17 h 79"/>
                <a:gd name="T10" fmla="*/ 0 w 29"/>
                <a:gd name="T11" fmla="*/ 23 h 79"/>
                <a:gd name="T12" fmla="*/ 10 w 29"/>
                <a:gd name="T13" fmla="*/ 29 h 79"/>
                <a:gd name="T14" fmla="*/ 10 w 29"/>
                <a:gd name="T15" fmla="*/ 34 h 79"/>
                <a:gd name="T16" fmla="*/ 10 w 29"/>
                <a:gd name="T17" fmla="*/ 40 h 79"/>
                <a:gd name="T18" fmla="*/ 10 w 29"/>
                <a:gd name="T19" fmla="*/ 45 h 79"/>
                <a:gd name="T20" fmla="*/ 10 w 29"/>
                <a:gd name="T21" fmla="*/ 45 h 79"/>
                <a:gd name="T22" fmla="*/ 10 w 29"/>
                <a:gd name="T23" fmla="*/ 51 h 79"/>
                <a:gd name="T24" fmla="*/ 19 w 29"/>
                <a:gd name="T25" fmla="*/ 57 h 79"/>
                <a:gd name="T26" fmla="*/ 19 w 29"/>
                <a:gd name="T27" fmla="*/ 62 h 79"/>
                <a:gd name="T28" fmla="*/ 19 w 29"/>
                <a:gd name="T29" fmla="*/ 68 h 79"/>
                <a:gd name="T30" fmla="*/ 19 w 29"/>
                <a:gd name="T31" fmla="*/ 68 h 79"/>
                <a:gd name="T32" fmla="*/ 19 w 29"/>
                <a:gd name="T33" fmla="*/ 74 h 79"/>
                <a:gd name="T34" fmla="*/ 29 w 29"/>
                <a:gd name="T35" fmla="*/ 79 h 79"/>
                <a:gd name="T36" fmla="*/ 29 w 29"/>
                <a:gd name="T37" fmla="*/ 74 h 79"/>
                <a:gd name="T38" fmla="*/ 29 w 29"/>
                <a:gd name="T39" fmla="*/ 68 h 79"/>
                <a:gd name="T40" fmla="*/ 29 w 29"/>
                <a:gd name="T41" fmla="*/ 68 h 79"/>
                <a:gd name="T42" fmla="*/ 29 w 29"/>
                <a:gd name="T43" fmla="*/ 62 h 79"/>
                <a:gd name="T44" fmla="*/ 19 w 29"/>
                <a:gd name="T45" fmla="*/ 57 h 79"/>
                <a:gd name="T46" fmla="*/ 19 w 29"/>
                <a:gd name="T47" fmla="*/ 57 h 79"/>
                <a:gd name="T48" fmla="*/ 19 w 29"/>
                <a:gd name="T49" fmla="*/ 51 h 79"/>
                <a:gd name="T50" fmla="*/ 19 w 29"/>
                <a:gd name="T51" fmla="*/ 45 h 79"/>
                <a:gd name="T52" fmla="*/ 19 w 29"/>
                <a:gd name="T53" fmla="*/ 40 h 79"/>
                <a:gd name="T54" fmla="*/ 19 w 29"/>
                <a:gd name="T55" fmla="*/ 40 h 79"/>
                <a:gd name="T56" fmla="*/ 10 w 29"/>
                <a:gd name="T57" fmla="*/ 34 h 79"/>
                <a:gd name="T58" fmla="*/ 10 w 29"/>
                <a:gd name="T59" fmla="*/ 29 h 79"/>
                <a:gd name="T60" fmla="*/ 10 w 29"/>
                <a:gd name="T61" fmla="*/ 23 h 79"/>
                <a:gd name="T62" fmla="*/ 10 w 29"/>
                <a:gd name="T63" fmla="*/ 17 h 79"/>
                <a:gd name="T64" fmla="*/ 10 w 29"/>
                <a:gd name="T65" fmla="*/ 12 h 79"/>
                <a:gd name="T66" fmla="*/ 10 w 29"/>
                <a:gd name="T67" fmla="*/ 6 h 79"/>
                <a:gd name="T68" fmla="*/ 10 w 29"/>
                <a:gd name="T69" fmla="*/ 0 h 79"/>
                <a:gd name="T70" fmla="*/ 10 w 29"/>
                <a:gd name="T71" fmla="*/ 0 h 79"/>
                <a:gd name="T72" fmla="*/ 10 w 29"/>
                <a:gd name="T73" fmla="*/ 0 h 79"/>
                <a:gd name="T74" fmla="*/ 0 w 29"/>
                <a:gd name="T75" fmla="*/ 0 h 79"/>
                <a:gd name="T76" fmla="*/ 0 w 29"/>
                <a:gd name="T77" fmla="*/ 0 h 79"/>
                <a:gd name="T78" fmla="*/ 0 w 29"/>
                <a:gd name="T79" fmla="*/ 0 h 79"/>
                <a:gd name="T80" fmla="*/ 0 w 29"/>
                <a:gd name="T81" fmla="*/ 6 h 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"/>
                <a:gd name="T124" fmla="*/ 0 h 79"/>
                <a:gd name="T125" fmla="*/ 29 w 29"/>
                <a:gd name="T126" fmla="*/ 79 h 7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" h="79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9" y="57"/>
                  </a:lnTo>
                  <a:lnTo>
                    <a:pt x="19" y="62"/>
                  </a:lnTo>
                  <a:lnTo>
                    <a:pt x="19" y="68"/>
                  </a:lnTo>
                  <a:lnTo>
                    <a:pt x="19" y="74"/>
                  </a:lnTo>
                  <a:lnTo>
                    <a:pt x="29" y="79"/>
                  </a:lnTo>
                  <a:lnTo>
                    <a:pt x="29" y="74"/>
                  </a:lnTo>
                  <a:lnTo>
                    <a:pt x="29" y="68"/>
                  </a:lnTo>
                  <a:lnTo>
                    <a:pt x="29" y="62"/>
                  </a:lnTo>
                  <a:lnTo>
                    <a:pt x="19" y="57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40"/>
                  </a:lnTo>
                  <a:lnTo>
                    <a:pt x="10" y="34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29"/>
            <p:cNvSpPr>
              <a:spLocks/>
            </p:cNvSpPr>
            <p:nvPr/>
          </p:nvSpPr>
          <p:spPr bwMode="auto">
            <a:xfrm>
              <a:off x="4533" y="3773"/>
              <a:ext cx="20" cy="62"/>
            </a:xfrm>
            <a:custGeom>
              <a:avLst/>
              <a:gdLst>
                <a:gd name="T0" fmla="*/ 0 w 20"/>
                <a:gd name="T1" fmla="*/ 0 h 62"/>
                <a:gd name="T2" fmla="*/ 0 w 20"/>
                <a:gd name="T3" fmla="*/ 6 h 62"/>
                <a:gd name="T4" fmla="*/ 0 w 20"/>
                <a:gd name="T5" fmla="*/ 11 h 62"/>
                <a:gd name="T6" fmla="*/ 0 w 20"/>
                <a:gd name="T7" fmla="*/ 17 h 62"/>
                <a:gd name="T8" fmla="*/ 0 w 20"/>
                <a:gd name="T9" fmla="*/ 28 h 62"/>
                <a:gd name="T10" fmla="*/ 0 w 20"/>
                <a:gd name="T11" fmla="*/ 34 h 62"/>
                <a:gd name="T12" fmla="*/ 0 w 20"/>
                <a:gd name="T13" fmla="*/ 39 h 62"/>
                <a:gd name="T14" fmla="*/ 10 w 20"/>
                <a:gd name="T15" fmla="*/ 51 h 62"/>
                <a:gd name="T16" fmla="*/ 10 w 20"/>
                <a:gd name="T17" fmla="*/ 62 h 62"/>
                <a:gd name="T18" fmla="*/ 20 w 20"/>
                <a:gd name="T19" fmla="*/ 56 h 62"/>
                <a:gd name="T20" fmla="*/ 10 w 20"/>
                <a:gd name="T21" fmla="*/ 51 h 62"/>
                <a:gd name="T22" fmla="*/ 10 w 20"/>
                <a:gd name="T23" fmla="*/ 39 h 62"/>
                <a:gd name="T24" fmla="*/ 10 w 20"/>
                <a:gd name="T25" fmla="*/ 34 h 62"/>
                <a:gd name="T26" fmla="*/ 10 w 20"/>
                <a:gd name="T27" fmla="*/ 23 h 62"/>
                <a:gd name="T28" fmla="*/ 10 w 20"/>
                <a:gd name="T29" fmla="*/ 17 h 62"/>
                <a:gd name="T30" fmla="*/ 0 w 20"/>
                <a:gd name="T31" fmla="*/ 11 h 62"/>
                <a:gd name="T32" fmla="*/ 0 w 20"/>
                <a:gd name="T33" fmla="*/ 6 h 62"/>
                <a:gd name="T34" fmla="*/ 0 w 20"/>
                <a:gd name="T35" fmla="*/ 0 h 62"/>
                <a:gd name="T36" fmla="*/ 0 w 20"/>
                <a:gd name="T37" fmla="*/ 0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62"/>
                <a:gd name="T59" fmla="*/ 20 w 20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62">
                  <a:moveTo>
                    <a:pt x="0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10" y="51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30"/>
            <p:cNvSpPr>
              <a:spLocks/>
            </p:cNvSpPr>
            <p:nvPr/>
          </p:nvSpPr>
          <p:spPr bwMode="auto">
            <a:xfrm>
              <a:off x="4533" y="3767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6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31"/>
            <p:cNvSpPr>
              <a:spLocks/>
            </p:cNvSpPr>
            <p:nvPr/>
          </p:nvSpPr>
          <p:spPr bwMode="auto">
            <a:xfrm>
              <a:off x="4562" y="3824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32"/>
            <p:cNvSpPr>
              <a:spLocks/>
            </p:cNvSpPr>
            <p:nvPr/>
          </p:nvSpPr>
          <p:spPr bwMode="auto">
            <a:xfrm>
              <a:off x="4543" y="3745"/>
              <a:ext cx="29" cy="79"/>
            </a:xfrm>
            <a:custGeom>
              <a:avLst/>
              <a:gdLst>
                <a:gd name="T0" fmla="*/ 0 w 29"/>
                <a:gd name="T1" fmla="*/ 0 h 79"/>
                <a:gd name="T2" fmla="*/ 0 w 29"/>
                <a:gd name="T3" fmla="*/ 0 h 79"/>
                <a:gd name="T4" fmla="*/ 0 w 29"/>
                <a:gd name="T5" fmla="*/ 5 h 79"/>
                <a:gd name="T6" fmla="*/ 0 w 29"/>
                <a:gd name="T7" fmla="*/ 11 h 79"/>
                <a:gd name="T8" fmla="*/ 0 w 29"/>
                <a:gd name="T9" fmla="*/ 11 h 79"/>
                <a:gd name="T10" fmla="*/ 0 w 29"/>
                <a:gd name="T11" fmla="*/ 17 h 79"/>
                <a:gd name="T12" fmla="*/ 0 w 29"/>
                <a:gd name="T13" fmla="*/ 22 h 79"/>
                <a:gd name="T14" fmla="*/ 10 w 29"/>
                <a:gd name="T15" fmla="*/ 22 h 79"/>
                <a:gd name="T16" fmla="*/ 10 w 29"/>
                <a:gd name="T17" fmla="*/ 28 h 79"/>
                <a:gd name="T18" fmla="*/ 10 w 29"/>
                <a:gd name="T19" fmla="*/ 34 h 79"/>
                <a:gd name="T20" fmla="*/ 10 w 29"/>
                <a:gd name="T21" fmla="*/ 39 h 79"/>
                <a:gd name="T22" fmla="*/ 10 w 29"/>
                <a:gd name="T23" fmla="*/ 45 h 79"/>
                <a:gd name="T24" fmla="*/ 10 w 29"/>
                <a:gd name="T25" fmla="*/ 51 h 79"/>
                <a:gd name="T26" fmla="*/ 10 w 29"/>
                <a:gd name="T27" fmla="*/ 56 h 79"/>
                <a:gd name="T28" fmla="*/ 10 w 29"/>
                <a:gd name="T29" fmla="*/ 56 h 79"/>
                <a:gd name="T30" fmla="*/ 19 w 29"/>
                <a:gd name="T31" fmla="*/ 67 h 79"/>
                <a:gd name="T32" fmla="*/ 19 w 29"/>
                <a:gd name="T33" fmla="*/ 73 h 79"/>
                <a:gd name="T34" fmla="*/ 19 w 29"/>
                <a:gd name="T35" fmla="*/ 79 h 79"/>
                <a:gd name="T36" fmla="*/ 29 w 29"/>
                <a:gd name="T37" fmla="*/ 79 h 79"/>
                <a:gd name="T38" fmla="*/ 19 w 29"/>
                <a:gd name="T39" fmla="*/ 67 h 79"/>
                <a:gd name="T40" fmla="*/ 19 w 29"/>
                <a:gd name="T41" fmla="*/ 62 h 79"/>
                <a:gd name="T42" fmla="*/ 19 w 29"/>
                <a:gd name="T43" fmla="*/ 56 h 79"/>
                <a:gd name="T44" fmla="*/ 19 w 29"/>
                <a:gd name="T45" fmla="*/ 51 h 79"/>
                <a:gd name="T46" fmla="*/ 19 w 29"/>
                <a:gd name="T47" fmla="*/ 45 h 79"/>
                <a:gd name="T48" fmla="*/ 19 w 29"/>
                <a:gd name="T49" fmla="*/ 39 h 79"/>
                <a:gd name="T50" fmla="*/ 19 w 29"/>
                <a:gd name="T51" fmla="*/ 34 h 79"/>
                <a:gd name="T52" fmla="*/ 10 w 29"/>
                <a:gd name="T53" fmla="*/ 34 h 79"/>
                <a:gd name="T54" fmla="*/ 10 w 29"/>
                <a:gd name="T55" fmla="*/ 28 h 79"/>
                <a:gd name="T56" fmla="*/ 10 w 29"/>
                <a:gd name="T57" fmla="*/ 22 h 79"/>
                <a:gd name="T58" fmla="*/ 10 w 29"/>
                <a:gd name="T59" fmla="*/ 22 h 79"/>
                <a:gd name="T60" fmla="*/ 10 w 29"/>
                <a:gd name="T61" fmla="*/ 17 h 79"/>
                <a:gd name="T62" fmla="*/ 10 w 29"/>
                <a:gd name="T63" fmla="*/ 11 h 79"/>
                <a:gd name="T64" fmla="*/ 10 w 29"/>
                <a:gd name="T65" fmla="*/ 11 h 79"/>
                <a:gd name="T66" fmla="*/ 10 w 29"/>
                <a:gd name="T67" fmla="*/ 5 h 79"/>
                <a:gd name="T68" fmla="*/ 10 w 29"/>
                <a:gd name="T69" fmla="*/ 0 h 79"/>
                <a:gd name="T70" fmla="*/ 10 w 29"/>
                <a:gd name="T71" fmla="*/ 0 h 79"/>
                <a:gd name="T72" fmla="*/ 10 w 29"/>
                <a:gd name="T73" fmla="*/ 0 h 79"/>
                <a:gd name="T74" fmla="*/ 10 w 29"/>
                <a:gd name="T75" fmla="*/ 0 h 79"/>
                <a:gd name="T76" fmla="*/ 10 w 29"/>
                <a:gd name="T77" fmla="*/ 0 h 79"/>
                <a:gd name="T78" fmla="*/ 10 w 29"/>
                <a:gd name="T79" fmla="*/ 0 h 79"/>
                <a:gd name="T80" fmla="*/ 0 w 29"/>
                <a:gd name="T81" fmla="*/ 0 h 79"/>
                <a:gd name="T82" fmla="*/ 0 w 29"/>
                <a:gd name="T83" fmla="*/ 0 h 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"/>
                <a:gd name="T127" fmla="*/ 0 h 79"/>
                <a:gd name="T128" fmla="*/ 29 w 29"/>
                <a:gd name="T129" fmla="*/ 79 h 7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" h="79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19" y="67"/>
                  </a:lnTo>
                  <a:lnTo>
                    <a:pt x="19" y="73"/>
                  </a:lnTo>
                  <a:lnTo>
                    <a:pt x="19" y="79"/>
                  </a:lnTo>
                  <a:lnTo>
                    <a:pt x="29" y="79"/>
                  </a:lnTo>
                  <a:lnTo>
                    <a:pt x="19" y="67"/>
                  </a:lnTo>
                  <a:lnTo>
                    <a:pt x="19" y="62"/>
                  </a:lnTo>
                  <a:lnTo>
                    <a:pt x="19" y="56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39"/>
                  </a:lnTo>
                  <a:lnTo>
                    <a:pt x="19" y="34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33"/>
            <p:cNvSpPr>
              <a:spLocks/>
            </p:cNvSpPr>
            <p:nvPr/>
          </p:nvSpPr>
          <p:spPr bwMode="auto">
            <a:xfrm>
              <a:off x="4543" y="3688"/>
              <a:ext cx="19" cy="57"/>
            </a:xfrm>
            <a:custGeom>
              <a:avLst/>
              <a:gdLst>
                <a:gd name="T0" fmla="*/ 19 w 19"/>
                <a:gd name="T1" fmla="*/ 0 h 57"/>
                <a:gd name="T2" fmla="*/ 19 w 19"/>
                <a:gd name="T3" fmla="*/ 12 h 57"/>
                <a:gd name="T4" fmla="*/ 19 w 19"/>
                <a:gd name="T5" fmla="*/ 17 h 57"/>
                <a:gd name="T6" fmla="*/ 10 w 19"/>
                <a:gd name="T7" fmla="*/ 23 h 57"/>
                <a:gd name="T8" fmla="*/ 10 w 19"/>
                <a:gd name="T9" fmla="*/ 29 h 57"/>
                <a:gd name="T10" fmla="*/ 10 w 19"/>
                <a:gd name="T11" fmla="*/ 34 h 57"/>
                <a:gd name="T12" fmla="*/ 10 w 19"/>
                <a:gd name="T13" fmla="*/ 45 h 57"/>
                <a:gd name="T14" fmla="*/ 10 w 19"/>
                <a:gd name="T15" fmla="*/ 51 h 57"/>
                <a:gd name="T16" fmla="*/ 0 w 19"/>
                <a:gd name="T17" fmla="*/ 57 h 57"/>
                <a:gd name="T18" fmla="*/ 10 w 19"/>
                <a:gd name="T19" fmla="*/ 57 h 57"/>
                <a:gd name="T20" fmla="*/ 10 w 19"/>
                <a:gd name="T21" fmla="*/ 51 h 57"/>
                <a:gd name="T22" fmla="*/ 10 w 19"/>
                <a:gd name="T23" fmla="*/ 45 h 57"/>
                <a:gd name="T24" fmla="*/ 19 w 19"/>
                <a:gd name="T25" fmla="*/ 40 h 57"/>
                <a:gd name="T26" fmla="*/ 19 w 19"/>
                <a:gd name="T27" fmla="*/ 34 h 57"/>
                <a:gd name="T28" fmla="*/ 19 w 19"/>
                <a:gd name="T29" fmla="*/ 23 h 57"/>
                <a:gd name="T30" fmla="*/ 19 w 19"/>
                <a:gd name="T31" fmla="*/ 17 h 57"/>
                <a:gd name="T32" fmla="*/ 19 w 19"/>
                <a:gd name="T33" fmla="*/ 12 h 57"/>
                <a:gd name="T34" fmla="*/ 19 w 19"/>
                <a:gd name="T35" fmla="*/ 0 h 57"/>
                <a:gd name="T36" fmla="*/ 19 w 19"/>
                <a:gd name="T37" fmla="*/ 0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57"/>
                <a:gd name="T59" fmla="*/ 19 w 19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57">
                  <a:moveTo>
                    <a:pt x="19" y="0"/>
                  </a:moveTo>
                  <a:lnTo>
                    <a:pt x="19" y="12"/>
                  </a:lnTo>
                  <a:lnTo>
                    <a:pt x="19" y="17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0" y="57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19" y="40"/>
                  </a:lnTo>
                  <a:lnTo>
                    <a:pt x="19" y="34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19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34"/>
            <p:cNvSpPr>
              <a:spLocks/>
            </p:cNvSpPr>
            <p:nvPr/>
          </p:nvSpPr>
          <p:spPr bwMode="auto">
            <a:xfrm>
              <a:off x="4562" y="36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35"/>
            <p:cNvSpPr>
              <a:spLocks/>
            </p:cNvSpPr>
            <p:nvPr/>
          </p:nvSpPr>
          <p:spPr bwMode="auto">
            <a:xfrm>
              <a:off x="4572" y="3756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6 h 6"/>
                <a:gd name="T4" fmla="*/ 10 w 10"/>
                <a:gd name="T5" fmla="*/ 6 h 6"/>
                <a:gd name="T6" fmla="*/ 10 w 10"/>
                <a:gd name="T7" fmla="*/ 0 h 6"/>
                <a:gd name="T8" fmla="*/ 10 w 10"/>
                <a:gd name="T9" fmla="*/ 0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36"/>
            <p:cNvSpPr>
              <a:spLocks/>
            </p:cNvSpPr>
            <p:nvPr/>
          </p:nvSpPr>
          <p:spPr bwMode="auto">
            <a:xfrm>
              <a:off x="4572" y="3683"/>
              <a:ext cx="10" cy="73"/>
            </a:xfrm>
            <a:custGeom>
              <a:avLst/>
              <a:gdLst>
                <a:gd name="T0" fmla="*/ 10 w 10"/>
                <a:gd name="T1" fmla="*/ 0 h 73"/>
                <a:gd name="T2" fmla="*/ 10 w 10"/>
                <a:gd name="T3" fmla="*/ 0 h 73"/>
                <a:gd name="T4" fmla="*/ 10 w 10"/>
                <a:gd name="T5" fmla="*/ 5 h 73"/>
                <a:gd name="T6" fmla="*/ 10 w 10"/>
                <a:gd name="T7" fmla="*/ 11 h 73"/>
                <a:gd name="T8" fmla="*/ 0 w 10"/>
                <a:gd name="T9" fmla="*/ 17 h 73"/>
                <a:gd name="T10" fmla="*/ 0 w 10"/>
                <a:gd name="T11" fmla="*/ 17 h 73"/>
                <a:gd name="T12" fmla="*/ 0 w 10"/>
                <a:gd name="T13" fmla="*/ 22 h 73"/>
                <a:gd name="T14" fmla="*/ 0 w 10"/>
                <a:gd name="T15" fmla="*/ 28 h 73"/>
                <a:gd name="T16" fmla="*/ 0 w 10"/>
                <a:gd name="T17" fmla="*/ 28 h 73"/>
                <a:gd name="T18" fmla="*/ 0 w 10"/>
                <a:gd name="T19" fmla="*/ 34 h 73"/>
                <a:gd name="T20" fmla="*/ 0 w 10"/>
                <a:gd name="T21" fmla="*/ 34 h 73"/>
                <a:gd name="T22" fmla="*/ 0 w 10"/>
                <a:gd name="T23" fmla="*/ 39 h 73"/>
                <a:gd name="T24" fmla="*/ 0 w 10"/>
                <a:gd name="T25" fmla="*/ 45 h 73"/>
                <a:gd name="T26" fmla="*/ 0 w 10"/>
                <a:gd name="T27" fmla="*/ 50 h 73"/>
                <a:gd name="T28" fmla="*/ 0 w 10"/>
                <a:gd name="T29" fmla="*/ 56 h 73"/>
                <a:gd name="T30" fmla="*/ 0 w 10"/>
                <a:gd name="T31" fmla="*/ 62 h 73"/>
                <a:gd name="T32" fmla="*/ 0 w 10"/>
                <a:gd name="T33" fmla="*/ 67 h 73"/>
                <a:gd name="T34" fmla="*/ 0 w 10"/>
                <a:gd name="T35" fmla="*/ 73 h 73"/>
                <a:gd name="T36" fmla="*/ 10 w 10"/>
                <a:gd name="T37" fmla="*/ 73 h 73"/>
                <a:gd name="T38" fmla="*/ 10 w 10"/>
                <a:gd name="T39" fmla="*/ 67 h 73"/>
                <a:gd name="T40" fmla="*/ 10 w 10"/>
                <a:gd name="T41" fmla="*/ 62 h 73"/>
                <a:gd name="T42" fmla="*/ 10 w 10"/>
                <a:gd name="T43" fmla="*/ 56 h 73"/>
                <a:gd name="T44" fmla="*/ 0 w 10"/>
                <a:gd name="T45" fmla="*/ 50 h 73"/>
                <a:gd name="T46" fmla="*/ 0 w 10"/>
                <a:gd name="T47" fmla="*/ 45 h 73"/>
                <a:gd name="T48" fmla="*/ 0 w 10"/>
                <a:gd name="T49" fmla="*/ 39 h 73"/>
                <a:gd name="T50" fmla="*/ 10 w 10"/>
                <a:gd name="T51" fmla="*/ 39 h 73"/>
                <a:gd name="T52" fmla="*/ 10 w 10"/>
                <a:gd name="T53" fmla="*/ 34 h 73"/>
                <a:gd name="T54" fmla="*/ 10 w 10"/>
                <a:gd name="T55" fmla="*/ 34 h 73"/>
                <a:gd name="T56" fmla="*/ 10 w 10"/>
                <a:gd name="T57" fmla="*/ 28 h 73"/>
                <a:gd name="T58" fmla="*/ 10 w 10"/>
                <a:gd name="T59" fmla="*/ 22 h 73"/>
                <a:gd name="T60" fmla="*/ 10 w 10"/>
                <a:gd name="T61" fmla="*/ 22 h 73"/>
                <a:gd name="T62" fmla="*/ 10 w 10"/>
                <a:gd name="T63" fmla="*/ 17 h 73"/>
                <a:gd name="T64" fmla="*/ 10 w 10"/>
                <a:gd name="T65" fmla="*/ 11 h 73"/>
                <a:gd name="T66" fmla="*/ 10 w 10"/>
                <a:gd name="T67" fmla="*/ 11 h 73"/>
                <a:gd name="T68" fmla="*/ 10 w 10"/>
                <a:gd name="T69" fmla="*/ 5 h 73"/>
                <a:gd name="T70" fmla="*/ 10 w 10"/>
                <a:gd name="T71" fmla="*/ 5 h 73"/>
                <a:gd name="T72" fmla="*/ 10 w 10"/>
                <a:gd name="T73" fmla="*/ 5 h 73"/>
                <a:gd name="T74" fmla="*/ 10 w 10"/>
                <a:gd name="T75" fmla="*/ 0 h 73"/>
                <a:gd name="T76" fmla="*/ 10 w 10"/>
                <a:gd name="T77" fmla="*/ 0 h 73"/>
                <a:gd name="T78" fmla="*/ 10 w 10"/>
                <a:gd name="T79" fmla="*/ 0 h 73"/>
                <a:gd name="T80" fmla="*/ 10 w 10"/>
                <a:gd name="T81" fmla="*/ 0 h 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"/>
                <a:gd name="T124" fmla="*/ 0 h 73"/>
                <a:gd name="T125" fmla="*/ 10 w 10"/>
                <a:gd name="T126" fmla="*/ 73 h 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" h="73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1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67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37"/>
            <p:cNvSpPr>
              <a:spLocks/>
            </p:cNvSpPr>
            <p:nvPr/>
          </p:nvSpPr>
          <p:spPr bwMode="auto">
            <a:xfrm>
              <a:off x="4582" y="3638"/>
              <a:ext cx="20" cy="50"/>
            </a:xfrm>
            <a:custGeom>
              <a:avLst/>
              <a:gdLst>
                <a:gd name="T0" fmla="*/ 20 w 20"/>
                <a:gd name="T1" fmla="*/ 0 h 50"/>
                <a:gd name="T2" fmla="*/ 10 w 20"/>
                <a:gd name="T3" fmla="*/ 5 h 50"/>
                <a:gd name="T4" fmla="*/ 10 w 20"/>
                <a:gd name="T5" fmla="*/ 11 h 50"/>
                <a:gd name="T6" fmla="*/ 10 w 20"/>
                <a:gd name="T7" fmla="*/ 17 h 50"/>
                <a:gd name="T8" fmla="*/ 10 w 20"/>
                <a:gd name="T9" fmla="*/ 17 h 50"/>
                <a:gd name="T10" fmla="*/ 0 w 20"/>
                <a:gd name="T11" fmla="*/ 22 h 50"/>
                <a:gd name="T12" fmla="*/ 0 w 20"/>
                <a:gd name="T13" fmla="*/ 28 h 50"/>
                <a:gd name="T14" fmla="*/ 0 w 20"/>
                <a:gd name="T15" fmla="*/ 39 h 50"/>
                <a:gd name="T16" fmla="*/ 0 w 20"/>
                <a:gd name="T17" fmla="*/ 45 h 50"/>
                <a:gd name="T18" fmla="*/ 0 w 20"/>
                <a:gd name="T19" fmla="*/ 50 h 50"/>
                <a:gd name="T20" fmla="*/ 10 w 20"/>
                <a:gd name="T21" fmla="*/ 39 h 50"/>
                <a:gd name="T22" fmla="*/ 10 w 20"/>
                <a:gd name="T23" fmla="*/ 33 h 50"/>
                <a:gd name="T24" fmla="*/ 10 w 20"/>
                <a:gd name="T25" fmla="*/ 28 h 50"/>
                <a:gd name="T26" fmla="*/ 10 w 20"/>
                <a:gd name="T27" fmla="*/ 22 h 50"/>
                <a:gd name="T28" fmla="*/ 20 w 20"/>
                <a:gd name="T29" fmla="*/ 17 h 50"/>
                <a:gd name="T30" fmla="*/ 20 w 20"/>
                <a:gd name="T31" fmla="*/ 11 h 50"/>
                <a:gd name="T32" fmla="*/ 20 w 20"/>
                <a:gd name="T33" fmla="*/ 5 h 50"/>
                <a:gd name="T34" fmla="*/ 20 w 20"/>
                <a:gd name="T35" fmla="*/ 0 h 50"/>
                <a:gd name="T36" fmla="*/ 20 w 20"/>
                <a:gd name="T37" fmla="*/ 0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50"/>
                <a:gd name="T59" fmla="*/ 20 w 20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50">
                  <a:moveTo>
                    <a:pt x="20" y="0"/>
                  </a:moveTo>
                  <a:lnTo>
                    <a:pt x="10" y="5"/>
                  </a:lnTo>
                  <a:lnTo>
                    <a:pt x="10" y="11"/>
                  </a:lnTo>
                  <a:lnTo>
                    <a:pt x="1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10" y="39"/>
                  </a:lnTo>
                  <a:lnTo>
                    <a:pt x="10" y="33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2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38"/>
            <p:cNvSpPr>
              <a:spLocks/>
            </p:cNvSpPr>
            <p:nvPr/>
          </p:nvSpPr>
          <p:spPr bwMode="auto">
            <a:xfrm>
              <a:off x="4602" y="363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6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39"/>
            <p:cNvSpPr>
              <a:spLocks/>
            </p:cNvSpPr>
            <p:nvPr/>
          </p:nvSpPr>
          <p:spPr bwMode="auto">
            <a:xfrm>
              <a:off x="4592" y="3694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40"/>
            <p:cNvSpPr>
              <a:spLocks/>
            </p:cNvSpPr>
            <p:nvPr/>
          </p:nvSpPr>
          <p:spPr bwMode="auto">
            <a:xfrm>
              <a:off x="4592" y="3626"/>
              <a:ext cx="30" cy="68"/>
            </a:xfrm>
            <a:custGeom>
              <a:avLst/>
              <a:gdLst>
                <a:gd name="T0" fmla="*/ 30 w 30"/>
                <a:gd name="T1" fmla="*/ 0 h 68"/>
                <a:gd name="T2" fmla="*/ 30 w 30"/>
                <a:gd name="T3" fmla="*/ 0 h 68"/>
                <a:gd name="T4" fmla="*/ 20 w 30"/>
                <a:gd name="T5" fmla="*/ 6 h 68"/>
                <a:gd name="T6" fmla="*/ 20 w 30"/>
                <a:gd name="T7" fmla="*/ 12 h 68"/>
                <a:gd name="T8" fmla="*/ 20 w 30"/>
                <a:gd name="T9" fmla="*/ 12 h 68"/>
                <a:gd name="T10" fmla="*/ 20 w 30"/>
                <a:gd name="T11" fmla="*/ 17 h 68"/>
                <a:gd name="T12" fmla="*/ 20 w 30"/>
                <a:gd name="T13" fmla="*/ 17 h 68"/>
                <a:gd name="T14" fmla="*/ 20 w 30"/>
                <a:gd name="T15" fmla="*/ 23 h 68"/>
                <a:gd name="T16" fmla="*/ 10 w 30"/>
                <a:gd name="T17" fmla="*/ 23 h 68"/>
                <a:gd name="T18" fmla="*/ 10 w 30"/>
                <a:gd name="T19" fmla="*/ 29 h 68"/>
                <a:gd name="T20" fmla="*/ 10 w 30"/>
                <a:gd name="T21" fmla="*/ 34 h 68"/>
                <a:gd name="T22" fmla="*/ 10 w 30"/>
                <a:gd name="T23" fmla="*/ 34 h 68"/>
                <a:gd name="T24" fmla="*/ 10 w 30"/>
                <a:gd name="T25" fmla="*/ 40 h 68"/>
                <a:gd name="T26" fmla="*/ 10 w 30"/>
                <a:gd name="T27" fmla="*/ 45 h 68"/>
                <a:gd name="T28" fmla="*/ 0 w 30"/>
                <a:gd name="T29" fmla="*/ 51 h 68"/>
                <a:gd name="T30" fmla="*/ 0 w 30"/>
                <a:gd name="T31" fmla="*/ 57 h 68"/>
                <a:gd name="T32" fmla="*/ 0 w 30"/>
                <a:gd name="T33" fmla="*/ 62 h 68"/>
                <a:gd name="T34" fmla="*/ 0 w 30"/>
                <a:gd name="T35" fmla="*/ 68 h 68"/>
                <a:gd name="T36" fmla="*/ 10 w 30"/>
                <a:gd name="T37" fmla="*/ 68 h 68"/>
                <a:gd name="T38" fmla="*/ 10 w 30"/>
                <a:gd name="T39" fmla="*/ 62 h 68"/>
                <a:gd name="T40" fmla="*/ 10 w 30"/>
                <a:gd name="T41" fmla="*/ 57 h 68"/>
                <a:gd name="T42" fmla="*/ 10 w 30"/>
                <a:gd name="T43" fmla="*/ 51 h 68"/>
                <a:gd name="T44" fmla="*/ 10 w 30"/>
                <a:gd name="T45" fmla="*/ 45 h 68"/>
                <a:gd name="T46" fmla="*/ 10 w 30"/>
                <a:gd name="T47" fmla="*/ 45 h 68"/>
                <a:gd name="T48" fmla="*/ 20 w 30"/>
                <a:gd name="T49" fmla="*/ 40 h 68"/>
                <a:gd name="T50" fmla="*/ 20 w 30"/>
                <a:gd name="T51" fmla="*/ 34 h 68"/>
                <a:gd name="T52" fmla="*/ 20 w 30"/>
                <a:gd name="T53" fmla="*/ 29 h 68"/>
                <a:gd name="T54" fmla="*/ 20 w 30"/>
                <a:gd name="T55" fmla="*/ 29 h 68"/>
                <a:gd name="T56" fmla="*/ 20 w 30"/>
                <a:gd name="T57" fmla="*/ 23 h 68"/>
                <a:gd name="T58" fmla="*/ 20 w 30"/>
                <a:gd name="T59" fmla="*/ 23 h 68"/>
                <a:gd name="T60" fmla="*/ 20 w 30"/>
                <a:gd name="T61" fmla="*/ 17 h 68"/>
                <a:gd name="T62" fmla="*/ 30 w 30"/>
                <a:gd name="T63" fmla="*/ 17 h 68"/>
                <a:gd name="T64" fmla="*/ 30 w 30"/>
                <a:gd name="T65" fmla="*/ 12 h 68"/>
                <a:gd name="T66" fmla="*/ 30 w 30"/>
                <a:gd name="T67" fmla="*/ 6 h 68"/>
                <a:gd name="T68" fmla="*/ 30 w 30"/>
                <a:gd name="T69" fmla="*/ 6 h 68"/>
                <a:gd name="T70" fmla="*/ 30 w 30"/>
                <a:gd name="T71" fmla="*/ 6 h 68"/>
                <a:gd name="T72" fmla="*/ 30 w 30"/>
                <a:gd name="T73" fmla="*/ 6 h 68"/>
                <a:gd name="T74" fmla="*/ 30 w 30"/>
                <a:gd name="T75" fmla="*/ 0 h 68"/>
                <a:gd name="T76" fmla="*/ 30 w 30"/>
                <a:gd name="T77" fmla="*/ 0 h 68"/>
                <a:gd name="T78" fmla="*/ 30 w 30"/>
                <a:gd name="T79" fmla="*/ 0 h 68"/>
                <a:gd name="T80" fmla="*/ 30 w 30"/>
                <a:gd name="T81" fmla="*/ 0 h 68"/>
                <a:gd name="T82" fmla="*/ 30 w 30"/>
                <a:gd name="T83" fmla="*/ 0 h 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"/>
                <a:gd name="T127" fmla="*/ 0 h 68"/>
                <a:gd name="T128" fmla="*/ 30 w 30"/>
                <a:gd name="T129" fmla="*/ 68 h 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" h="68">
                  <a:moveTo>
                    <a:pt x="30" y="0"/>
                  </a:moveTo>
                  <a:lnTo>
                    <a:pt x="30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20" y="23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41"/>
            <p:cNvSpPr>
              <a:spLocks/>
            </p:cNvSpPr>
            <p:nvPr/>
          </p:nvSpPr>
          <p:spPr bwMode="auto">
            <a:xfrm>
              <a:off x="4622" y="3581"/>
              <a:ext cx="30" cy="51"/>
            </a:xfrm>
            <a:custGeom>
              <a:avLst/>
              <a:gdLst>
                <a:gd name="T0" fmla="*/ 20 w 30"/>
                <a:gd name="T1" fmla="*/ 0 h 51"/>
                <a:gd name="T2" fmla="*/ 20 w 30"/>
                <a:gd name="T3" fmla="*/ 6 h 51"/>
                <a:gd name="T4" fmla="*/ 20 w 30"/>
                <a:gd name="T5" fmla="*/ 11 h 51"/>
                <a:gd name="T6" fmla="*/ 10 w 30"/>
                <a:gd name="T7" fmla="*/ 17 h 51"/>
                <a:gd name="T8" fmla="*/ 10 w 30"/>
                <a:gd name="T9" fmla="*/ 23 h 51"/>
                <a:gd name="T10" fmla="*/ 10 w 30"/>
                <a:gd name="T11" fmla="*/ 28 h 51"/>
                <a:gd name="T12" fmla="*/ 0 w 30"/>
                <a:gd name="T13" fmla="*/ 34 h 51"/>
                <a:gd name="T14" fmla="*/ 0 w 30"/>
                <a:gd name="T15" fmla="*/ 40 h 51"/>
                <a:gd name="T16" fmla="*/ 0 w 30"/>
                <a:gd name="T17" fmla="*/ 45 h 51"/>
                <a:gd name="T18" fmla="*/ 0 w 30"/>
                <a:gd name="T19" fmla="*/ 51 h 51"/>
                <a:gd name="T20" fmla="*/ 0 w 30"/>
                <a:gd name="T21" fmla="*/ 45 h 51"/>
                <a:gd name="T22" fmla="*/ 10 w 30"/>
                <a:gd name="T23" fmla="*/ 34 h 51"/>
                <a:gd name="T24" fmla="*/ 10 w 30"/>
                <a:gd name="T25" fmla="*/ 34 h 51"/>
                <a:gd name="T26" fmla="*/ 20 w 30"/>
                <a:gd name="T27" fmla="*/ 28 h 51"/>
                <a:gd name="T28" fmla="*/ 20 w 30"/>
                <a:gd name="T29" fmla="*/ 23 h 51"/>
                <a:gd name="T30" fmla="*/ 20 w 30"/>
                <a:gd name="T31" fmla="*/ 17 h 51"/>
                <a:gd name="T32" fmla="*/ 30 w 30"/>
                <a:gd name="T33" fmla="*/ 11 h 51"/>
                <a:gd name="T34" fmla="*/ 30 w 30"/>
                <a:gd name="T35" fmla="*/ 0 h 51"/>
                <a:gd name="T36" fmla="*/ 20 w 30"/>
                <a:gd name="T37" fmla="*/ 0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51"/>
                <a:gd name="T59" fmla="*/ 30 w 30"/>
                <a:gd name="T60" fmla="*/ 51 h 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51">
                  <a:moveTo>
                    <a:pt x="20" y="0"/>
                  </a:moveTo>
                  <a:lnTo>
                    <a:pt x="20" y="6"/>
                  </a:lnTo>
                  <a:lnTo>
                    <a:pt x="20" y="11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10" y="34"/>
                  </a:lnTo>
                  <a:lnTo>
                    <a:pt x="20" y="28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1"/>
                  </a:lnTo>
                  <a:lnTo>
                    <a:pt x="3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42"/>
            <p:cNvSpPr>
              <a:spLocks/>
            </p:cNvSpPr>
            <p:nvPr/>
          </p:nvSpPr>
          <p:spPr bwMode="auto">
            <a:xfrm>
              <a:off x="4642" y="3581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43"/>
            <p:cNvSpPr>
              <a:spLocks/>
            </p:cNvSpPr>
            <p:nvPr/>
          </p:nvSpPr>
          <p:spPr bwMode="auto">
            <a:xfrm>
              <a:off x="4622" y="3655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44"/>
            <p:cNvSpPr>
              <a:spLocks/>
            </p:cNvSpPr>
            <p:nvPr/>
          </p:nvSpPr>
          <p:spPr bwMode="auto">
            <a:xfrm>
              <a:off x="4622" y="3581"/>
              <a:ext cx="49" cy="74"/>
            </a:xfrm>
            <a:custGeom>
              <a:avLst/>
              <a:gdLst>
                <a:gd name="T0" fmla="*/ 39 w 49"/>
                <a:gd name="T1" fmla="*/ 0 h 74"/>
                <a:gd name="T2" fmla="*/ 39 w 49"/>
                <a:gd name="T3" fmla="*/ 0 h 74"/>
                <a:gd name="T4" fmla="*/ 39 w 49"/>
                <a:gd name="T5" fmla="*/ 6 h 74"/>
                <a:gd name="T6" fmla="*/ 30 w 49"/>
                <a:gd name="T7" fmla="*/ 11 h 74"/>
                <a:gd name="T8" fmla="*/ 30 w 49"/>
                <a:gd name="T9" fmla="*/ 17 h 74"/>
                <a:gd name="T10" fmla="*/ 30 w 49"/>
                <a:gd name="T11" fmla="*/ 17 h 74"/>
                <a:gd name="T12" fmla="*/ 30 w 49"/>
                <a:gd name="T13" fmla="*/ 23 h 74"/>
                <a:gd name="T14" fmla="*/ 30 w 49"/>
                <a:gd name="T15" fmla="*/ 28 h 74"/>
                <a:gd name="T16" fmla="*/ 20 w 49"/>
                <a:gd name="T17" fmla="*/ 28 h 74"/>
                <a:gd name="T18" fmla="*/ 20 w 49"/>
                <a:gd name="T19" fmla="*/ 34 h 74"/>
                <a:gd name="T20" fmla="*/ 20 w 49"/>
                <a:gd name="T21" fmla="*/ 40 h 74"/>
                <a:gd name="T22" fmla="*/ 20 w 49"/>
                <a:gd name="T23" fmla="*/ 40 h 74"/>
                <a:gd name="T24" fmla="*/ 10 w 49"/>
                <a:gd name="T25" fmla="*/ 45 h 74"/>
                <a:gd name="T26" fmla="*/ 10 w 49"/>
                <a:gd name="T27" fmla="*/ 51 h 74"/>
                <a:gd name="T28" fmla="*/ 10 w 49"/>
                <a:gd name="T29" fmla="*/ 57 h 74"/>
                <a:gd name="T30" fmla="*/ 10 w 49"/>
                <a:gd name="T31" fmla="*/ 62 h 74"/>
                <a:gd name="T32" fmla="*/ 0 w 49"/>
                <a:gd name="T33" fmla="*/ 68 h 74"/>
                <a:gd name="T34" fmla="*/ 0 w 49"/>
                <a:gd name="T35" fmla="*/ 74 h 74"/>
                <a:gd name="T36" fmla="*/ 10 w 49"/>
                <a:gd name="T37" fmla="*/ 74 h 74"/>
                <a:gd name="T38" fmla="*/ 10 w 49"/>
                <a:gd name="T39" fmla="*/ 68 h 74"/>
                <a:gd name="T40" fmla="*/ 10 w 49"/>
                <a:gd name="T41" fmla="*/ 62 h 74"/>
                <a:gd name="T42" fmla="*/ 20 w 49"/>
                <a:gd name="T43" fmla="*/ 57 h 74"/>
                <a:gd name="T44" fmla="*/ 20 w 49"/>
                <a:gd name="T45" fmla="*/ 51 h 74"/>
                <a:gd name="T46" fmla="*/ 20 w 49"/>
                <a:gd name="T47" fmla="*/ 51 h 74"/>
                <a:gd name="T48" fmla="*/ 20 w 49"/>
                <a:gd name="T49" fmla="*/ 45 h 74"/>
                <a:gd name="T50" fmla="*/ 30 w 49"/>
                <a:gd name="T51" fmla="*/ 40 h 74"/>
                <a:gd name="T52" fmla="*/ 30 w 49"/>
                <a:gd name="T53" fmla="*/ 40 h 74"/>
                <a:gd name="T54" fmla="*/ 30 w 49"/>
                <a:gd name="T55" fmla="*/ 34 h 74"/>
                <a:gd name="T56" fmla="*/ 30 w 49"/>
                <a:gd name="T57" fmla="*/ 28 h 74"/>
                <a:gd name="T58" fmla="*/ 30 w 49"/>
                <a:gd name="T59" fmla="*/ 28 h 74"/>
                <a:gd name="T60" fmla="*/ 39 w 49"/>
                <a:gd name="T61" fmla="*/ 23 h 74"/>
                <a:gd name="T62" fmla="*/ 39 w 49"/>
                <a:gd name="T63" fmla="*/ 17 h 74"/>
                <a:gd name="T64" fmla="*/ 39 w 49"/>
                <a:gd name="T65" fmla="*/ 11 h 74"/>
                <a:gd name="T66" fmla="*/ 39 w 49"/>
                <a:gd name="T67" fmla="*/ 6 h 74"/>
                <a:gd name="T68" fmla="*/ 49 w 49"/>
                <a:gd name="T69" fmla="*/ 0 h 74"/>
                <a:gd name="T70" fmla="*/ 49 w 49"/>
                <a:gd name="T71" fmla="*/ 0 h 74"/>
                <a:gd name="T72" fmla="*/ 49 w 49"/>
                <a:gd name="T73" fmla="*/ 0 h 74"/>
                <a:gd name="T74" fmla="*/ 49 w 49"/>
                <a:gd name="T75" fmla="*/ 0 h 74"/>
                <a:gd name="T76" fmla="*/ 39 w 49"/>
                <a:gd name="T77" fmla="*/ 0 h 74"/>
                <a:gd name="T78" fmla="*/ 39 w 49"/>
                <a:gd name="T79" fmla="*/ 0 h 74"/>
                <a:gd name="T80" fmla="*/ 39 w 49"/>
                <a:gd name="T81" fmla="*/ 0 h 74"/>
                <a:gd name="T82" fmla="*/ 39 w 49"/>
                <a:gd name="T83" fmla="*/ 0 h 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9"/>
                <a:gd name="T127" fmla="*/ 0 h 74"/>
                <a:gd name="T128" fmla="*/ 49 w 49"/>
                <a:gd name="T129" fmla="*/ 74 h 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9" h="74">
                  <a:moveTo>
                    <a:pt x="39" y="0"/>
                  </a:moveTo>
                  <a:lnTo>
                    <a:pt x="39" y="0"/>
                  </a:lnTo>
                  <a:lnTo>
                    <a:pt x="39" y="6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7"/>
                  </a:lnTo>
                  <a:lnTo>
                    <a:pt x="2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39" y="23"/>
                  </a:lnTo>
                  <a:lnTo>
                    <a:pt x="39" y="17"/>
                  </a:lnTo>
                  <a:lnTo>
                    <a:pt x="39" y="11"/>
                  </a:lnTo>
                  <a:lnTo>
                    <a:pt x="39" y="6"/>
                  </a:lnTo>
                  <a:lnTo>
                    <a:pt x="4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45"/>
            <p:cNvSpPr>
              <a:spLocks/>
            </p:cNvSpPr>
            <p:nvPr/>
          </p:nvSpPr>
          <p:spPr bwMode="auto">
            <a:xfrm>
              <a:off x="4661" y="3519"/>
              <a:ext cx="40" cy="62"/>
            </a:xfrm>
            <a:custGeom>
              <a:avLst/>
              <a:gdLst>
                <a:gd name="T0" fmla="*/ 40 w 40"/>
                <a:gd name="T1" fmla="*/ 0 h 62"/>
                <a:gd name="T2" fmla="*/ 30 w 40"/>
                <a:gd name="T3" fmla="*/ 11 h 62"/>
                <a:gd name="T4" fmla="*/ 30 w 40"/>
                <a:gd name="T5" fmla="*/ 17 h 62"/>
                <a:gd name="T6" fmla="*/ 20 w 40"/>
                <a:gd name="T7" fmla="*/ 23 h 62"/>
                <a:gd name="T8" fmla="*/ 20 w 40"/>
                <a:gd name="T9" fmla="*/ 28 h 62"/>
                <a:gd name="T10" fmla="*/ 10 w 40"/>
                <a:gd name="T11" fmla="*/ 40 h 62"/>
                <a:gd name="T12" fmla="*/ 10 w 40"/>
                <a:gd name="T13" fmla="*/ 45 h 62"/>
                <a:gd name="T14" fmla="*/ 0 w 40"/>
                <a:gd name="T15" fmla="*/ 51 h 62"/>
                <a:gd name="T16" fmla="*/ 0 w 40"/>
                <a:gd name="T17" fmla="*/ 62 h 62"/>
                <a:gd name="T18" fmla="*/ 10 w 40"/>
                <a:gd name="T19" fmla="*/ 62 h 62"/>
                <a:gd name="T20" fmla="*/ 10 w 40"/>
                <a:gd name="T21" fmla="*/ 57 h 62"/>
                <a:gd name="T22" fmla="*/ 10 w 40"/>
                <a:gd name="T23" fmla="*/ 45 h 62"/>
                <a:gd name="T24" fmla="*/ 20 w 40"/>
                <a:gd name="T25" fmla="*/ 40 h 62"/>
                <a:gd name="T26" fmla="*/ 20 w 40"/>
                <a:gd name="T27" fmla="*/ 34 h 62"/>
                <a:gd name="T28" fmla="*/ 30 w 40"/>
                <a:gd name="T29" fmla="*/ 28 h 62"/>
                <a:gd name="T30" fmla="*/ 30 w 40"/>
                <a:gd name="T31" fmla="*/ 23 h 62"/>
                <a:gd name="T32" fmla="*/ 40 w 40"/>
                <a:gd name="T33" fmla="*/ 11 h 62"/>
                <a:gd name="T34" fmla="*/ 40 w 40"/>
                <a:gd name="T35" fmla="*/ 6 h 62"/>
                <a:gd name="T36" fmla="*/ 40 w 40"/>
                <a:gd name="T37" fmla="*/ 0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62"/>
                <a:gd name="T59" fmla="*/ 40 w 40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62">
                  <a:moveTo>
                    <a:pt x="40" y="0"/>
                  </a:moveTo>
                  <a:lnTo>
                    <a:pt x="30" y="11"/>
                  </a:lnTo>
                  <a:lnTo>
                    <a:pt x="30" y="17"/>
                  </a:lnTo>
                  <a:lnTo>
                    <a:pt x="20" y="23"/>
                  </a:lnTo>
                  <a:lnTo>
                    <a:pt x="20" y="28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28"/>
                  </a:lnTo>
                  <a:lnTo>
                    <a:pt x="30" y="23"/>
                  </a:lnTo>
                  <a:lnTo>
                    <a:pt x="40" y="11"/>
                  </a:lnTo>
                  <a:lnTo>
                    <a:pt x="40" y="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46"/>
            <p:cNvSpPr>
              <a:spLocks/>
            </p:cNvSpPr>
            <p:nvPr/>
          </p:nvSpPr>
          <p:spPr bwMode="auto">
            <a:xfrm>
              <a:off x="4701" y="351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10 w 10"/>
                <a:gd name="T3" fmla="*/ 6 h 6"/>
                <a:gd name="T4" fmla="*/ 10 w 10"/>
                <a:gd name="T5" fmla="*/ 6 h 6"/>
                <a:gd name="T6" fmla="*/ 0 w 10"/>
                <a:gd name="T7" fmla="*/ 0 h 6"/>
                <a:gd name="T8" fmla="*/ 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47"/>
            <p:cNvSpPr>
              <a:spLocks/>
            </p:cNvSpPr>
            <p:nvPr/>
          </p:nvSpPr>
          <p:spPr bwMode="auto">
            <a:xfrm>
              <a:off x="4671" y="3598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48"/>
            <p:cNvSpPr>
              <a:spLocks/>
            </p:cNvSpPr>
            <p:nvPr/>
          </p:nvSpPr>
          <p:spPr bwMode="auto">
            <a:xfrm>
              <a:off x="4671" y="3530"/>
              <a:ext cx="50" cy="74"/>
            </a:xfrm>
            <a:custGeom>
              <a:avLst/>
              <a:gdLst>
                <a:gd name="T0" fmla="*/ 40 w 50"/>
                <a:gd name="T1" fmla="*/ 0 h 74"/>
                <a:gd name="T2" fmla="*/ 40 w 50"/>
                <a:gd name="T3" fmla="*/ 0 h 74"/>
                <a:gd name="T4" fmla="*/ 40 w 50"/>
                <a:gd name="T5" fmla="*/ 6 h 74"/>
                <a:gd name="T6" fmla="*/ 30 w 50"/>
                <a:gd name="T7" fmla="*/ 12 h 74"/>
                <a:gd name="T8" fmla="*/ 30 w 50"/>
                <a:gd name="T9" fmla="*/ 17 h 74"/>
                <a:gd name="T10" fmla="*/ 30 w 50"/>
                <a:gd name="T11" fmla="*/ 23 h 74"/>
                <a:gd name="T12" fmla="*/ 20 w 50"/>
                <a:gd name="T13" fmla="*/ 23 h 74"/>
                <a:gd name="T14" fmla="*/ 20 w 50"/>
                <a:gd name="T15" fmla="*/ 29 h 74"/>
                <a:gd name="T16" fmla="*/ 20 w 50"/>
                <a:gd name="T17" fmla="*/ 34 h 74"/>
                <a:gd name="T18" fmla="*/ 20 w 50"/>
                <a:gd name="T19" fmla="*/ 40 h 74"/>
                <a:gd name="T20" fmla="*/ 10 w 50"/>
                <a:gd name="T21" fmla="*/ 40 h 74"/>
                <a:gd name="T22" fmla="*/ 10 w 50"/>
                <a:gd name="T23" fmla="*/ 46 h 74"/>
                <a:gd name="T24" fmla="*/ 10 w 50"/>
                <a:gd name="T25" fmla="*/ 51 h 74"/>
                <a:gd name="T26" fmla="*/ 10 w 50"/>
                <a:gd name="T27" fmla="*/ 51 h 74"/>
                <a:gd name="T28" fmla="*/ 10 w 50"/>
                <a:gd name="T29" fmla="*/ 57 h 74"/>
                <a:gd name="T30" fmla="*/ 0 w 50"/>
                <a:gd name="T31" fmla="*/ 62 h 74"/>
                <a:gd name="T32" fmla="*/ 0 w 50"/>
                <a:gd name="T33" fmla="*/ 62 h 74"/>
                <a:gd name="T34" fmla="*/ 0 w 50"/>
                <a:gd name="T35" fmla="*/ 68 h 74"/>
                <a:gd name="T36" fmla="*/ 0 w 50"/>
                <a:gd name="T37" fmla="*/ 74 h 74"/>
                <a:gd name="T38" fmla="*/ 10 w 50"/>
                <a:gd name="T39" fmla="*/ 68 h 74"/>
                <a:gd name="T40" fmla="*/ 10 w 50"/>
                <a:gd name="T41" fmla="*/ 62 h 74"/>
                <a:gd name="T42" fmla="*/ 10 w 50"/>
                <a:gd name="T43" fmla="*/ 62 h 74"/>
                <a:gd name="T44" fmla="*/ 10 w 50"/>
                <a:gd name="T45" fmla="*/ 57 h 74"/>
                <a:gd name="T46" fmla="*/ 20 w 50"/>
                <a:gd name="T47" fmla="*/ 51 h 74"/>
                <a:gd name="T48" fmla="*/ 20 w 50"/>
                <a:gd name="T49" fmla="*/ 51 h 74"/>
                <a:gd name="T50" fmla="*/ 20 w 50"/>
                <a:gd name="T51" fmla="*/ 46 h 74"/>
                <a:gd name="T52" fmla="*/ 20 w 50"/>
                <a:gd name="T53" fmla="*/ 40 h 74"/>
                <a:gd name="T54" fmla="*/ 20 w 50"/>
                <a:gd name="T55" fmla="*/ 34 h 74"/>
                <a:gd name="T56" fmla="*/ 30 w 50"/>
                <a:gd name="T57" fmla="*/ 34 h 74"/>
                <a:gd name="T58" fmla="*/ 30 w 50"/>
                <a:gd name="T59" fmla="*/ 29 h 74"/>
                <a:gd name="T60" fmla="*/ 30 w 50"/>
                <a:gd name="T61" fmla="*/ 23 h 74"/>
                <a:gd name="T62" fmla="*/ 30 w 50"/>
                <a:gd name="T63" fmla="*/ 17 h 74"/>
                <a:gd name="T64" fmla="*/ 40 w 50"/>
                <a:gd name="T65" fmla="*/ 17 h 74"/>
                <a:gd name="T66" fmla="*/ 40 w 50"/>
                <a:gd name="T67" fmla="*/ 12 h 74"/>
                <a:gd name="T68" fmla="*/ 40 w 50"/>
                <a:gd name="T69" fmla="*/ 6 h 74"/>
                <a:gd name="T70" fmla="*/ 50 w 50"/>
                <a:gd name="T71" fmla="*/ 6 h 74"/>
                <a:gd name="T72" fmla="*/ 40 w 50"/>
                <a:gd name="T73" fmla="*/ 6 h 74"/>
                <a:gd name="T74" fmla="*/ 50 w 50"/>
                <a:gd name="T75" fmla="*/ 0 h 74"/>
                <a:gd name="T76" fmla="*/ 40 w 50"/>
                <a:gd name="T77" fmla="*/ 0 h 74"/>
                <a:gd name="T78" fmla="*/ 40 w 50"/>
                <a:gd name="T79" fmla="*/ 0 h 74"/>
                <a:gd name="T80" fmla="*/ 40 w 50"/>
                <a:gd name="T81" fmla="*/ 0 h 74"/>
                <a:gd name="T82" fmla="*/ 40 w 50"/>
                <a:gd name="T83" fmla="*/ 0 h 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0"/>
                <a:gd name="T127" fmla="*/ 0 h 74"/>
                <a:gd name="T128" fmla="*/ 50 w 50"/>
                <a:gd name="T129" fmla="*/ 74 h 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0" h="74">
                  <a:moveTo>
                    <a:pt x="40" y="0"/>
                  </a:moveTo>
                  <a:lnTo>
                    <a:pt x="40" y="0"/>
                  </a:lnTo>
                  <a:lnTo>
                    <a:pt x="40" y="6"/>
                  </a:lnTo>
                  <a:lnTo>
                    <a:pt x="30" y="12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20" y="23"/>
                  </a:lnTo>
                  <a:lnTo>
                    <a:pt x="20" y="29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20" y="51"/>
                  </a:lnTo>
                  <a:lnTo>
                    <a:pt x="20" y="46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12"/>
                  </a:lnTo>
                  <a:lnTo>
                    <a:pt x="40" y="6"/>
                  </a:lnTo>
                  <a:lnTo>
                    <a:pt x="50" y="6"/>
                  </a:lnTo>
                  <a:lnTo>
                    <a:pt x="40" y="6"/>
                  </a:lnTo>
                  <a:lnTo>
                    <a:pt x="5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49"/>
            <p:cNvSpPr>
              <a:spLocks/>
            </p:cNvSpPr>
            <p:nvPr/>
          </p:nvSpPr>
          <p:spPr bwMode="auto">
            <a:xfrm>
              <a:off x="4711" y="3502"/>
              <a:ext cx="30" cy="34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6 h 34"/>
                <a:gd name="T4" fmla="*/ 10 w 30"/>
                <a:gd name="T5" fmla="*/ 12 h 34"/>
                <a:gd name="T6" fmla="*/ 10 w 30"/>
                <a:gd name="T7" fmla="*/ 17 h 34"/>
                <a:gd name="T8" fmla="*/ 0 w 30"/>
                <a:gd name="T9" fmla="*/ 17 h 34"/>
                <a:gd name="T10" fmla="*/ 0 w 30"/>
                <a:gd name="T11" fmla="*/ 23 h 34"/>
                <a:gd name="T12" fmla="*/ 0 w 30"/>
                <a:gd name="T13" fmla="*/ 23 h 34"/>
                <a:gd name="T14" fmla="*/ 0 w 30"/>
                <a:gd name="T15" fmla="*/ 28 h 34"/>
                <a:gd name="T16" fmla="*/ 0 w 30"/>
                <a:gd name="T17" fmla="*/ 28 h 34"/>
                <a:gd name="T18" fmla="*/ 10 w 30"/>
                <a:gd name="T19" fmla="*/ 34 h 34"/>
                <a:gd name="T20" fmla="*/ 10 w 30"/>
                <a:gd name="T21" fmla="*/ 28 h 34"/>
                <a:gd name="T22" fmla="*/ 10 w 30"/>
                <a:gd name="T23" fmla="*/ 28 h 34"/>
                <a:gd name="T24" fmla="*/ 10 w 30"/>
                <a:gd name="T25" fmla="*/ 28 h 34"/>
                <a:gd name="T26" fmla="*/ 10 w 30"/>
                <a:gd name="T27" fmla="*/ 23 h 34"/>
                <a:gd name="T28" fmla="*/ 10 w 30"/>
                <a:gd name="T29" fmla="*/ 17 h 34"/>
                <a:gd name="T30" fmla="*/ 20 w 30"/>
                <a:gd name="T31" fmla="*/ 17 h 34"/>
                <a:gd name="T32" fmla="*/ 20 w 30"/>
                <a:gd name="T33" fmla="*/ 12 h 34"/>
                <a:gd name="T34" fmla="*/ 30 w 30"/>
                <a:gd name="T35" fmla="*/ 6 h 34"/>
                <a:gd name="T36" fmla="*/ 20 w 30"/>
                <a:gd name="T37" fmla="*/ 0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34"/>
                <a:gd name="T59" fmla="*/ 30 w 30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34">
                  <a:moveTo>
                    <a:pt x="20" y="0"/>
                  </a:moveTo>
                  <a:lnTo>
                    <a:pt x="20" y="6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20" y="17"/>
                  </a:lnTo>
                  <a:lnTo>
                    <a:pt x="20" y="12"/>
                  </a:lnTo>
                  <a:lnTo>
                    <a:pt x="3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50"/>
            <p:cNvSpPr>
              <a:spLocks/>
            </p:cNvSpPr>
            <p:nvPr/>
          </p:nvSpPr>
          <p:spPr bwMode="auto">
            <a:xfrm>
              <a:off x="4731" y="3502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0 h 6"/>
                <a:gd name="T4" fmla="*/ 10 w 10"/>
                <a:gd name="T5" fmla="*/ 0 h 6"/>
                <a:gd name="T6" fmla="*/ 1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51"/>
            <p:cNvSpPr>
              <a:spLocks/>
            </p:cNvSpPr>
            <p:nvPr/>
          </p:nvSpPr>
          <p:spPr bwMode="auto">
            <a:xfrm>
              <a:off x="4701" y="3564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52"/>
            <p:cNvSpPr>
              <a:spLocks/>
            </p:cNvSpPr>
            <p:nvPr/>
          </p:nvSpPr>
          <p:spPr bwMode="auto">
            <a:xfrm>
              <a:off x="4701" y="3463"/>
              <a:ext cx="89" cy="101"/>
            </a:xfrm>
            <a:custGeom>
              <a:avLst/>
              <a:gdLst>
                <a:gd name="T0" fmla="*/ 79 w 89"/>
                <a:gd name="T1" fmla="*/ 0 h 101"/>
                <a:gd name="T2" fmla="*/ 69 w 89"/>
                <a:gd name="T3" fmla="*/ 5 h 101"/>
                <a:gd name="T4" fmla="*/ 69 w 89"/>
                <a:gd name="T5" fmla="*/ 11 h 101"/>
                <a:gd name="T6" fmla="*/ 59 w 89"/>
                <a:gd name="T7" fmla="*/ 17 h 101"/>
                <a:gd name="T8" fmla="*/ 59 w 89"/>
                <a:gd name="T9" fmla="*/ 22 h 101"/>
                <a:gd name="T10" fmla="*/ 50 w 89"/>
                <a:gd name="T11" fmla="*/ 28 h 101"/>
                <a:gd name="T12" fmla="*/ 50 w 89"/>
                <a:gd name="T13" fmla="*/ 34 h 101"/>
                <a:gd name="T14" fmla="*/ 40 w 89"/>
                <a:gd name="T15" fmla="*/ 39 h 101"/>
                <a:gd name="T16" fmla="*/ 40 w 89"/>
                <a:gd name="T17" fmla="*/ 45 h 101"/>
                <a:gd name="T18" fmla="*/ 30 w 89"/>
                <a:gd name="T19" fmla="*/ 51 h 101"/>
                <a:gd name="T20" fmla="*/ 30 w 89"/>
                <a:gd name="T21" fmla="*/ 56 h 101"/>
                <a:gd name="T22" fmla="*/ 30 w 89"/>
                <a:gd name="T23" fmla="*/ 67 h 101"/>
                <a:gd name="T24" fmla="*/ 20 w 89"/>
                <a:gd name="T25" fmla="*/ 73 h 101"/>
                <a:gd name="T26" fmla="*/ 20 w 89"/>
                <a:gd name="T27" fmla="*/ 79 h 101"/>
                <a:gd name="T28" fmla="*/ 10 w 89"/>
                <a:gd name="T29" fmla="*/ 84 h 101"/>
                <a:gd name="T30" fmla="*/ 10 w 89"/>
                <a:gd name="T31" fmla="*/ 90 h 101"/>
                <a:gd name="T32" fmla="*/ 0 w 89"/>
                <a:gd name="T33" fmla="*/ 101 h 101"/>
                <a:gd name="T34" fmla="*/ 10 w 89"/>
                <a:gd name="T35" fmla="*/ 101 h 101"/>
                <a:gd name="T36" fmla="*/ 10 w 89"/>
                <a:gd name="T37" fmla="*/ 96 h 101"/>
                <a:gd name="T38" fmla="*/ 20 w 89"/>
                <a:gd name="T39" fmla="*/ 90 h 101"/>
                <a:gd name="T40" fmla="*/ 20 w 89"/>
                <a:gd name="T41" fmla="*/ 84 h 101"/>
                <a:gd name="T42" fmla="*/ 30 w 89"/>
                <a:gd name="T43" fmla="*/ 73 h 101"/>
                <a:gd name="T44" fmla="*/ 30 w 89"/>
                <a:gd name="T45" fmla="*/ 67 h 101"/>
                <a:gd name="T46" fmla="*/ 40 w 89"/>
                <a:gd name="T47" fmla="*/ 62 h 101"/>
                <a:gd name="T48" fmla="*/ 40 w 89"/>
                <a:gd name="T49" fmla="*/ 56 h 101"/>
                <a:gd name="T50" fmla="*/ 40 w 89"/>
                <a:gd name="T51" fmla="*/ 51 h 101"/>
                <a:gd name="T52" fmla="*/ 50 w 89"/>
                <a:gd name="T53" fmla="*/ 45 h 101"/>
                <a:gd name="T54" fmla="*/ 50 w 89"/>
                <a:gd name="T55" fmla="*/ 39 h 101"/>
                <a:gd name="T56" fmla="*/ 59 w 89"/>
                <a:gd name="T57" fmla="*/ 34 h 101"/>
                <a:gd name="T58" fmla="*/ 59 w 89"/>
                <a:gd name="T59" fmla="*/ 28 h 101"/>
                <a:gd name="T60" fmla="*/ 69 w 89"/>
                <a:gd name="T61" fmla="*/ 22 h 101"/>
                <a:gd name="T62" fmla="*/ 69 w 89"/>
                <a:gd name="T63" fmla="*/ 17 h 101"/>
                <a:gd name="T64" fmla="*/ 79 w 89"/>
                <a:gd name="T65" fmla="*/ 11 h 101"/>
                <a:gd name="T66" fmla="*/ 89 w 89"/>
                <a:gd name="T67" fmla="*/ 5 h 101"/>
                <a:gd name="T68" fmla="*/ 79 w 89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101"/>
                <a:gd name="T107" fmla="*/ 89 w 89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101">
                  <a:moveTo>
                    <a:pt x="79" y="0"/>
                  </a:moveTo>
                  <a:lnTo>
                    <a:pt x="69" y="5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9" y="22"/>
                  </a:lnTo>
                  <a:lnTo>
                    <a:pt x="50" y="28"/>
                  </a:lnTo>
                  <a:lnTo>
                    <a:pt x="5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10" y="90"/>
                  </a:lnTo>
                  <a:lnTo>
                    <a:pt x="0" y="101"/>
                  </a:lnTo>
                  <a:lnTo>
                    <a:pt x="10" y="101"/>
                  </a:lnTo>
                  <a:lnTo>
                    <a:pt x="10" y="96"/>
                  </a:lnTo>
                  <a:lnTo>
                    <a:pt x="20" y="90"/>
                  </a:lnTo>
                  <a:lnTo>
                    <a:pt x="20" y="84"/>
                  </a:lnTo>
                  <a:lnTo>
                    <a:pt x="30" y="73"/>
                  </a:lnTo>
                  <a:lnTo>
                    <a:pt x="3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40" y="51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9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53"/>
            <p:cNvSpPr>
              <a:spLocks/>
            </p:cNvSpPr>
            <p:nvPr/>
          </p:nvSpPr>
          <p:spPr bwMode="auto">
            <a:xfrm>
              <a:off x="4780" y="3463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10 w 10"/>
                <a:gd name="T5" fmla="*/ 5 h 5"/>
                <a:gd name="T6" fmla="*/ 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54"/>
            <p:cNvSpPr>
              <a:spLocks/>
            </p:cNvSpPr>
            <p:nvPr/>
          </p:nvSpPr>
          <p:spPr bwMode="auto">
            <a:xfrm>
              <a:off x="4751" y="3514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5 h 5"/>
                <a:gd name="T6" fmla="*/ 9 w 9"/>
                <a:gd name="T7" fmla="*/ 5 h 5"/>
                <a:gd name="T8" fmla="*/ 9 w 9"/>
                <a:gd name="T9" fmla="*/ 0 h 5"/>
                <a:gd name="T10" fmla="*/ 0 w 9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55"/>
            <p:cNvSpPr>
              <a:spLocks/>
            </p:cNvSpPr>
            <p:nvPr/>
          </p:nvSpPr>
          <p:spPr bwMode="auto">
            <a:xfrm>
              <a:off x="4751" y="3395"/>
              <a:ext cx="158" cy="119"/>
            </a:xfrm>
            <a:custGeom>
              <a:avLst/>
              <a:gdLst>
                <a:gd name="T0" fmla="*/ 158 w 158"/>
                <a:gd name="T1" fmla="*/ 0 h 119"/>
                <a:gd name="T2" fmla="*/ 148 w 158"/>
                <a:gd name="T3" fmla="*/ 6 h 119"/>
                <a:gd name="T4" fmla="*/ 138 w 158"/>
                <a:gd name="T5" fmla="*/ 11 h 119"/>
                <a:gd name="T6" fmla="*/ 128 w 158"/>
                <a:gd name="T7" fmla="*/ 23 h 119"/>
                <a:gd name="T8" fmla="*/ 118 w 158"/>
                <a:gd name="T9" fmla="*/ 28 h 119"/>
                <a:gd name="T10" fmla="*/ 108 w 158"/>
                <a:gd name="T11" fmla="*/ 34 h 119"/>
                <a:gd name="T12" fmla="*/ 98 w 158"/>
                <a:gd name="T13" fmla="*/ 45 h 119"/>
                <a:gd name="T14" fmla="*/ 79 w 158"/>
                <a:gd name="T15" fmla="*/ 51 h 119"/>
                <a:gd name="T16" fmla="*/ 69 w 158"/>
                <a:gd name="T17" fmla="*/ 56 h 119"/>
                <a:gd name="T18" fmla="*/ 59 w 158"/>
                <a:gd name="T19" fmla="*/ 68 h 119"/>
                <a:gd name="T20" fmla="*/ 49 w 158"/>
                <a:gd name="T21" fmla="*/ 73 h 119"/>
                <a:gd name="T22" fmla="*/ 39 w 158"/>
                <a:gd name="T23" fmla="*/ 85 h 119"/>
                <a:gd name="T24" fmla="*/ 29 w 158"/>
                <a:gd name="T25" fmla="*/ 90 h 119"/>
                <a:gd name="T26" fmla="*/ 19 w 158"/>
                <a:gd name="T27" fmla="*/ 96 h 119"/>
                <a:gd name="T28" fmla="*/ 9 w 158"/>
                <a:gd name="T29" fmla="*/ 107 h 119"/>
                <a:gd name="T30" fmla="*/ 9 w 158"/>
                <a:gd name="T31" fmla="*/ 113 h 119"/>
                <a:gd name="T32" fmla="*/ 0 w 158"/>
                <a:gd name="T33" fmla="*/ 119 h 119"/>
                <a:gd name="T34" fmla="*/ 9 w 158"/>
                <a:gd name="T35" fmla="*/ 119 h 119"/>
                <a:gd name="T36" fmla="*/ 9 w 158"/>
                <a:gd name="T37" fmla="*/ 119 h 119"/>
                <a:gd name="T38" fmla="*/ 19 w 158"/>
                <a:gd name="T39" fmla="*/ 107 h 119"/>
                <a:gd name="T40" fmla="*/ 19 w 158"/>
                <a:gd name="T41" fmla="*/ 102 h 119"/>
                <a:gd name="T42" fmla="*/ 29 w 158"/>
                <a:gd name="T43" fmla="*/ 96 h 119"/>
                <a:gd name="T44" fmla="*/ 39 w 158"/>
                <a:gd name="T45" fmla="*/ 90 h 119"/>
                <a:gd name="T46" fmla="*/ 49 w 158"/>
                <a:gd name="T47" fmla="*/ 79 h 119"/>
                <a:gd name="T48" fmla="*/ 59 w 158"/>
                <a:gd name="T49" fmla="*/ 73 h 119"/>
                <a:gd name="T50" fmla="*/ 79 w 158"/>
                <a:gd name="T51" fmla="*/ 62 h 119"/>
                <a:gd name="T52" fmla="*/ 89 w 158"/>
                <a:gd name="T53" fmla="*/ 56 h 119"/>
                <a:gd name="T54" fmla="*/ 98 w 158"/>
                <a:gd name="T55" fmla="*/ 45 h 119"/>
                <a:gd name="T56" fmla="*/ 108 w 158"/>
                <a:gd name="T57" fmla="*/ 40 h 119"/>
                <a:gd name="T58" fmla="*/ 118 w 158"/>
                <a:gd name="T59" fmla="*/ 34 h 119"/>
                <a:gd name="T60" fmla="*/ 128 w 158"/>
                <a:gd name="T61" fmla="*/ 23 h 119"/>
                <a:gd name="T62" fmla="*/ 138 w 158"/>
                <a:gd name="T63" fmla="*/ 17 h 119"/>
                <a:gd name="T64" fmla="*/ 148 w 158"/>
                <a:gd name="T65" fmla="*/ 11 h 119"/>
                <a:gd name="T66" fmla="*/ 158 w 158"/>
                <a:gd name="T67" fmla="*/ 6 h 119"/>
                <a:gd name="T68" fmla="*/ 158 w 158"/>
                <a:gd name="T69" fmla="*/ 0 h 1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8"/>
                <a:gd name="T106" fmla="*/ 0 h 119"/>
                <a:gd name="T107" fmla="*/ 158 w 158"/>
                <a:gd name="T108" fmla="*/ 119 h 11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8" h="119">
                  <a:moveTo>
                    <a:pt x="158" y="0"/>
                  </a:moveTo>
                  <a:lnTo>
                    <a:pt x="148" y="6"/>
                  </a:lnTo>
                  <a:lnTo>
                    <a:pt x="138" y="11"/>
                  </a:lnTo>
                  <a:lnTo>
                    <a:pt x="128" y="23"/>
                  </a:lnTo>
                  <a:lnTo>
                    <a:pt x="118" y="28"/>
                  </a:lnTo>
                  <a:lnTo>
                    <a:pt x="108" y="34"/>
                  </a:lnTo>
                  <a:lnTo>
                    <a:pt x="98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49" y="73"/>
                  </a:lnTo>
                  <a:lnTo>
                    <a:pt x="39" y="85"/>
                  </a:lnTo>
                  <a:lnTo>
                    <a:pt x="29" y="90"/>
                  </a:lnTo>
                  <a:lnTo>
                    <a:pt x="19" y="96"/>
                  </a:lnTo>
                  <a:lnTo>
                    <a:pt x="9" y="107"/>
                  </a:lnTo>
                  <a:lnTo>
                    <a:pt x="9" y="113"/>
                  </a:lnTo>
                  <a:lnTo>
                    <a:pt x="0" y="119"/>
                  </a:lnTo>
                  <a:lnTo>
                    <a:pt x="9" y="119"/>
                  </a:lnTo>
                  <a:lnTo>
                    <a:pt x="19" y="107"/>
                  </a:lnTo>
                  <a:lnTo>
                    <a:pt x="19" y="102"/>
                  </a:lnTo>
                  <a:lnTo>
                    <a:pt x="29" y="96"/>
                  </a:lnTo>
                  <a:lnTo>
                    <a:pt x="39" y="90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79" y="62"/>
                  </a:lnTo>
                  <a:lnTo>
                    <a:pt x="89" y="56"/>
                  </a:lnTo>
                  <a:lnTo>
                    <a:pt x="98" y="45"/>
                  </a:lnTo>
                  <a:lnTo>
                    <a:pt x="108" y="40"/>
                  </a:lnTo>
                  <a:lnTo>
                    <a:pt x="118" y="34"/>
                  </a:lnTo>
                  <a:lnTo>
                    <a:pt x="128" y="23"/>
                  </a:lnTo>
                  <a:lnTo>
                    <a:pt x="138" y="17"/>
                  </a:lnTo>
                  <a:lnTo>
                    <a:pt x="148" y="11"/>
                  </a:lnTo>
                  <a:lnTo>
                    <a:pt x="158" y="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56"/>
            <p:cNvSpPr>
              <a:spLocks/>
            </p:cNvSpPr>
            <p:nvPr/>
          </p:nvSpPr>
          <p:spPr bwMode="auto">
            <a:xfrm>
              <a:off x="4909" y="3395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57"/>
            <p:cNvSpPr>
              <a:spLocks/>
            </p:cNvSpPr>
            <p:nvPr/>
          </p:nvSpPr>
          <p:spPr bwMode="auto">
            <a:xfrm>
              <a:off x="4810" y="3474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58"/>
            <p:cNvSpPr>
              <a:spLocks/>
            </p:cNvSpPr>
            <p:nvPr/>
          </p:nvSpPr>
          <p:spPr bwMode="auto">
            <a:xfrm>
              <a:off x="4810" y="3367"/>
              <a:ext cx="168" cy="107"/>
            </a:xfrm>
            <a:custGeom>
              <a:avLst/>
              <a:gdLst>
                <a:gd name="T0" fmla="*/ 168 w 168"/>
                <a:gd name="T1" fmla="*/ 0 h 107"/>
                <a:gd name="T2" fmla="*/ 158 w 168"/>
                <a:gd name="T3" fmla="*/ 6 h 107"/>
                <a:gd name="T4" fmla="*/ 148 w 168"/>
                <a:gd name="T5" fmla="*/ 11 h 107"/>
                <a:gd name="T6" fmla="*/ 138 w 168"/>
                <a:gd name="T7" fmla="*/ 17 h 107"/>
                <a:gd name="T8" fmla="*/ 129 w 168"/>
                <a:gd name="T9" fmla="*/ 28 h 107"/>
                <a:gd name="T10" fmla="*/ 109 w 168"/>
                <a:gd name="T11" fmla="*/ 34 h 107"/>
                <a:gd name="T12" fmla="*/ 99 w 168"/>
                <a:gd name="T13" fmla="*/ 39 h 107"/>
                <a:gd name="T14" fmla="*/ 89 w 168"/>
                <a:gd name="T15" fmla="*/ 45 h 107"/>
                <a:gd name="T16" fmla="*/ 79 w 168"/>
                <a:gd name="T17" fmla="*/ 51 h 107"/>
                <a:gd name="T18" fmla="*/ 69 w 168"/>
                <a:gd name="T19" fmla="*/ 56 h 107"/>
                <a:gd name="T20" fmla="*/ 59 w 168"/>
                <a:gd name="T21" fmla="*/ 68 h 107"/>
                <a:gd name="T22" fmla="*/ 39 w 168"/>
                <a:gd name="T23" fmla="*/ 73 h 107"/>
                <a:gd name="T24" fmla="*/ 30 w 168"/>
                <a:gd name="T25" fmla="*/ 79 h 107"/>
                <a:gd name="T26" fmla="*/ 20 w 168"/>
                <a:gd name="T27" fmla="*/ 84 h 107"/>
                <a:gd name="T28" fmla="*/ 20 w 168"/>
                <a:gd name="T29" fmla="*/ 90 h 107"/>
                <a:gd name="T30" fmla="*/ 10 w 168"/>
                <a:gd name="T31" fmla="*/ 96 h 107"/>
                <a:gd name="T32" fmla="*/ 0 w 168"/>
                <a:gd name="T33" fmla="*/ 107 h 107"/>
                <a:gd name="T34" fmla="*/ 0 w 168"/>
                <a:gd name="T35" fmla="*/ 107 h 107"/>
                <a:gd name="T36" fmla="*/ 10 w 168"/>
                <a:gd name="T37" fmla="*/ 101 h 107"/>
                <a:gd name="T38" fmla="*/ 20 w 168"/>
                <a:gd name="T39" fmla="*/ 96 h 107"/>
                <a:gd name="T40" fmla="*/ 30 w 168"/>
                <a:gd name="T41" fmla="*/ 90 h 107"/>
                <a:gd name="T42" fmla="*/ 39 w 168"/>
                <a:gd name="T43" fmla="*/ 84 h 107"/>
                <a:gd name="T44" fmla="*/ 49 w 168"/>
                <a:gd name="T45" fmla="*/ 79 h 107"/>
                <a:gd name="T46" fmla="*/ 59 w 168"/>
                <a:gd name="T47" fmla="*/ 73 h 107"/>
                <a:gd name="T48" fmla="*/ 69 w 168"/>
                <a:gd name="T49" fmla="*/ 62 h 107"/>
                <a:gd name="T50" fmla="*/ 79 w 168"/>
                <a:gd name="T51" fmla="*/ 56 h 107"/>
                <a:gd name="T52" fmla="*/ 99 w 168"/>
                <a:gd name="T53" fmla="*/ 51 h 107"/>
                <a:gd name="T54" fmla="*/ 109 w 168"/>
                <a:gd name="T55" fmla="*/ 45 h 107"/>
                <a:gd name="T56" fmla="*/ 119 w 168"/>
                <a:gd name="T57" fmla="*/ 39 h 107"/>
                <a:gd name="T58" fmla="*/ 129 w 168"/>
                <a:gd name="T59" fmla="*/ 28 h 107"/>
                <a:gd name="T60" fmla="*/ 138 w 168"/>
                <a:gd name="T61" fmla="*/ 22 h 107"/>
                <a:gd name="T62" fmla="*/ 148 w 168"/>
                <a:gd name="T63" fmla="*/ 17 h 107"/>
                <a:gd name="T64" fmla="*/ 158 w 168"/>
                <a:gd name="T65" fmla="*/ 11 h 107"/>
                <a:gd name="T66" fmla="*/ 168 w 168"/>
                <a:gd name="T67" fmla="*/ 6 h 107"/>
                <a:gd name="T68" fmla="*/ 168 w 168"/>
                <a:gd name="T69" fmla="*/ 0 h 1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8"/>
                <a:gd name="T106" fmla="*/ 0 h 107"/>
                <a:gd name="T107" fmla="*/ 168 w 168"/>
                <a:gd name="T108" fmla="*/ 107 h 1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8" h="107">
                  <a:moveTo>
                    <a:pt x="168" y="0"/>
                  </a:moveTo>
                  <a:lnTo>
                    <a:pt x="158" y="6"/>
                  </a:lnTo>
                  <a:lnTo>
                    <a:pt x="148" y="11"/>
                  </a:lnTo>
                  <a:lnTo>
                    <a:pt x="138" y="17"/>
                  </a:lnTo>
                  <a:lnTo>
                    <a:pt x="129" y="28"/>
                  </a:lnTo>
                  <a:lnTo>
                    <a:pt x="109" y="34"/>
                  </a:lnTo>
                  <a:lnTo>
                    <a:pt x="99" y="39"/>
                  </a:lnTo>
                  <a:lnTo>
                    <a:pt x="89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39" y="73"/>
                  </a:lnTo>
                  <a:lnTo>
                    <a:pt x="3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10" y="101"/>
                  </a:lnTo>
                  <a:lnTo>
                    <a:pt x="20" y="96"/>
                  </a:lnTo>
                  <a:lnTo>
                    <a:pt x="30" y="90"/>
                  </a:lnTo>
                  <a:lnTo>
                    <a:pt x="39" y="84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69" y="62"/>
                  </a:lnTo>
                  <a:lnTo>
                    <a:pt x="79" y="56"/>
                  </a:lnTo>
                  <a:lnTo>
                    <a:pt x="99" y="51"/>
                  </a:lnTo>
                  <a:lnTo>
                    <a:pt x="109" y="45"/>
                  </a:lnTo>
                  <a:lnTo>
                    <a:pt x="119" y="39"/>
                  </a:lnTo>
                  <a:lnTo>
                    <a:pt x="129" y="28"/>
                  </a:lnTo>
                  <a:lnTo>
                    <a:pt x="138" y="22"/>
                  </a:lnTo>
                  <a:lnTo>
                    <a:pt x="148" y="17"/>
                  </a:lnTo>
                  <a:lnTo>
                    <a:pt x="158" y="11"/>
                  </a:lnTo>
                  <a:lnTo>
                    <a:pt x="168" y="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59"/>
            <p:cNvSpPr>
              <a:spLocks/>
            </p:cNvSpPr>
            <p:nvPr/>
          </p:nvSpPr>
          <p:spPr bwMode="auto">
            <a:xfrm>
              <a:off x="4978" y="3367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60"/>
            <p:cNvSpPr>
              <a:spLocks/>
            </p:cNvSpPr>
            <p:nvPr/>
          </p:nvSpPr>
          <p:spPr bwMode="auto">
            <a:xfrm>
              <a:off x="4820" y="3497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61"/>
            <p:cNvSpPr>
              <a:spLocks/>
            </p:cNvSpPr>
            <p:nvPr/>
          </p:nvSpPr>
          <p:spPr bwMode="auto">
            <a:xfrm>
              <a:off x="4820" y="3373"/>
              <a:ext cx="198" cy="129"/>
            </a:xfrm>
            <a:custGeom>
              <a:avLst/>
              <a:gdLst>
                <a:gd name="T0" fmla="*/ 188 w 198"/>
                <a:gd name="T1" fmla="*/ 0 h 129"/>
                <a:gd name="T2" fmla="*/ 188 w 198"/>
                <a:gd name="T3" fmla="*/ 0 h 129"/>
                <a:gd name="T4" fmla="*/ 178 w 198"/>
                <a:gd name="T5" fmla="*/ 5 h 129"/>
                <a:gd name="T6" fmla="*/ 168 w 198"/>
                <a:gd name="T7" fmla="*/ 11 h 129"/>
                <a:gd name="T8" fmla="*/ 148 w 198"/>
                <a:gd name="T9" fmla="*/ 22 h 129"/>
                <a:gd name="T10" fmla="*/ 138 w 198"/>
                <a:gd name="T11" fmla="*/ 28 h 129"/>
                <a:gd name="T12" fmla="*/ 128 w 198"/>
                <a:gd name="T13" fmla="*/ 33 h 129"/>
                <a:gd name="T14" fmla="*/ 109 w 198"/>
                <a:gd name="T15" fmla="*/ 45 h 129"/>
                <a:gd name="T16" fmla="*/ 99 w 198"/>
                <a:gd name="T17" fmla="*/ 56 h 129"/>
                <a:gd name="T18" fmla="*/ 79 w 198"/>
                <a:gd name="T19" fmla="*/ 67 h 129"/>
                <a:gd name="T20" fmla="*/ 69 w 198"/>
                <a:gd name="T21" fmla="*/ 73 h 129"/>
                <a:gd name="T22" fmla="*/ 49 w 198"/>
                <a:gd name="T23" fmla="*/ 84 h 129"/>
                <a:gd name="T24" fmla="*/ 39 w 198"/>
                <a:gd name="T25" fmla="*/ 95 h 129"/>
                <a:gd name="T26" fmla="*/ 29 w 198"/>
                <a:gd name="T27" fmla="*/ 101 h 129"/>
                <a:gd name="T28" fmla="*/ 20 w 198"/>
                <a:gd name="T29" fmla="*/ 112 h 129"/>
                <a:gd name="T30" fmla="*/ 10 w 198"/>
                <a:gd name="T31" fmla="*/ 118 h 129"/>
                <a:gd name="T32" fmla="*/ 0 w 198"/>
                <a:gd name="T33" fmla="*/ 124 h 129"/>
                <a:gd name="T34" fmla="*/ 0 w 198"/>
                <a:gd name="T35" fmla="*/ 129 h 129"/>
                <a:gd name="T36" fmla="*/ 10 w 198"/>
                <a:gd name="T37" fmla="*/ 124 h 129"/>
                <a:gd name="T38" fmla="*/ 20 w 198"/>
                <a:gd name="T39" fmla="*/ 118 h 129"/>
                <a:gd name="T40" fmla="*/ 29 w 198"/>
                <a:gd name="T41" fmla="*/ 107 h 129"/>
                <a:gd name="T42" fmla="*/ 49 w 198"/>
                <a:gd name="T43" fmla="*/ 101 h 129"/>
                <a:gd name="T44" fmla="*/ 59 w 198"/>
                <a:gd name="T45" fmla="*/ 90 h 129"/>
                <a:gd name="T46" fmla="*/ 69 w 198"/>
                <a:gd name="T47" fmla="*/ 78 h 129"/>
                <a:gd name="T48" fmla="*/ 89 w 198"/>
                <a:gd name="T49" fmla="*/ 67 h 129"/>
                <a:gd name="T50" fmla="*/ 99 w 198"/>
                <a:gd name="T51" fmla="*/ 62 h 129"/>
                <a:gd name="T52" fmla="*/ 119 w 198"/>
                <a:gd name="T53" fmla="*/ 50 h 129"/>
                <a:gd name="T54" fmla="*/ 128 w 198"/>
                <a:gd name="T55" fmla="*/ 39 h 129"/>
                <a:gd name="T56" fmla="*/ 148 w 198"/>
                <a:gd name="T57" fmla="*/ 33 h 129"/>
                <a:gd name="T58" fmla="*/ 158 w 198"/>
                <a:gd name="T59" fmla="*/ 22 h 129"/>
                <a:gd name="T60" fmla="*/ 168 w 198"/>
                <a:gd name="T61" fmla="*/ 16 h 129"/>
                <a:gd name="T62" fmla="*/ 178 w 198"/>
                <a:gd name="T63" fmla="*/ 11 h 129"/>
                <a:gd name="T64" fmla="*/ 188 w 198"/>
                <a:gd name="T65" fmla="*/ 11 h 129"/>
                <a:gd name="T66" fmla="*/ 198 w 198"/>
                <a:gd name="T67" fmla="*/ 5 h 129"/>
                <a:gd name="T68" fmla="*/ 188 w 198"/>
                <a:gd name="T69" fmla="*/ 0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8"/>
                <a:gd name="T106" fmla="*/ 0 h 129"/>
                <a:gd name="T107" fmla="*/ 198 w 198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8" h="129">
                  <a:moveTo>
                    <a:pt x="188" y="0"/>
                  </a:moveTo>
                  <a:lnTo>
                    <a:pt x="188" y="0"/>
                  </a:lnTo>
                  <a:lnTo>
                    <a:pt x="178" y="5"/>
                  </a:lnTo>
                  <a:lnTo>
                    <a:pt x="168" y="11"/>
                  </a:lnTo>
                  <a:lnTo>
                    <a:pt x="148" y="22"/>
                  </a:lnTo>
                  <a:lnTo>
                    <a:pt x="138" y="28"/>
                  </a:lnTo>
                  <a:lnTo>
                    <a:pt x="128" y="33"/>
                  </a:lnTo>
                  <a:lnTo>
                    <a:pt x="109" y="45"/>
                  </a:lnTo>
                  <a:lnTo>
                    <a:pt x="99" y="56"/>
                  </a:lnTo>
                  <a:lnTo>
                    <a:pt x="79" y="67"/>
                  </a:lnTo>
                  <a:lnTo>
                    <a:pt x="69" y="73"/>
                  </a:lnTo>
                  <a:lnTo>
                    <a:pt x="49" y="84"/>
                  </a:lnTo>
                  <a:lnTo>
                    <a:pt x="39" y="95"/>
                  </a:lnTo>
                  <a:lnTo>
                    <a:pt x="29" y="101"/>
                  </a:lnTo>
                  <a:lnTo>
                    <a:pt x="20" y="112"/>
                  </a:lnTo>
                  <a:lnTo>
                    <a:pt x="10" y="118"/>
                  </a:lnTo>
                  <a:lnTo>
                    <a:pt x="0" y="124"/>
                  </a:lnTo>
                  <a:lnTo>
                    <a:pt x="0" y="129"/>
                  </a:lnTo>
                  <a:lnTo>
                    <a:pt x="10" y="124"/>
                  </a:lnTo>
                  <a:lnTo>
                    <a:pt x="20" y="118"/>
                  </a:lnTo>
                  <a:lnTo>
                    <a:pt x="29" y="107"/>
                  </a:lnTo>
                  <a:lnTo>
                    <a:pt x="49" y="101"/>
                  </a:lnTo>
                  <a:lnTo>
                    <a:pt x="59" y="90"/>
                  </a:lnTo>
                  <a:lnTo>
                    <a:pt x="69" y="78"/>
                  </a:lnTo>
                  <a:lnTo>
                    <a:pt x="89" y="67"/>
                  </a:lnTo>
                  <a:lnTo>
                    <a:pt x="99" y="62"/>
                  </a:lnTo>
                  <a:lnTo>
                    <a:pt x="119" y="50"/>
                  </a:lnTo>
                  <a:lnTo>
                    <a:pt x="128" y="39"/>
                  </a:lnTo>
                  <a:lnTo>
                    <a:pt x="148" y="33"/>
                  </a:lnTo>
                  <a:lnTo>
                    <a:pt x="158" y="22"/>
                  </a:lnTo>
                  <a:lnTo>
                    <a:pt x="168" y="16"/>
                  </a:lnTo>
                  <a:lnTo>
                    <a:pt x="178" y="11"/>
                  </a:lnTo>
                  <a:lnTo>
                    <a:pt x="188" y="11"/>
                  </a:lnTo>
                  <a:lnTo>
                    <a:pt x="198" y="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62"/>
            <p:cNvSpPr>
              <a:spLocks/>
            </p:cNvSpPr>
            <p:nvPr/>
          </p:nvSpPr>
          <p:spPr bwMode="auto">
            <a:xfrm>
              <a:off x="5008" y="3373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1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63"/>
            <p:cNvSpPr>
              <a:spLocks/>
            </p:cNvSpPr>
            <p:nvPr/>
          </p:nvSpPr>
          <p:spPr bwMode="auto">
            <a:xfrm>
              <a:off x="4760" y="3553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64"/>
            <p:cNvSpPr>
              <a:spLocks/>
            </p:cNvSpPr>
            <p:nvPr/>
          </p:nvSpPr>
          <p:spPr bwMode="auto">
            <a:xfrm>
              <a:off x="4760" y="3457"/>
              <a:ext cx="139" cy="102"/>
            </a:xfrm>
            <a:custGeom>
              <a:avLst/>
              <a:gdLst>
                <a:gd name="T0" fmla="*/ 129 w 139"/>
                <a:gd name="T1" fmla="*/ 0 h 102"/>
                <a:gd name="T2" fmla="*/ 129 w 139"/>
                <a:gd name="T3" fmla="*/ 6 h 102"/>
                <a:gd name="T4" fmla="*/ 119 w 139"/>
                <a:gd name="T5" fmla="*/ 11 h 102"/>
                <a:gd name="T6" fmla="*/ 109 w 139"/>
                <a:gd name="T7" fmla="*/ 11 h 102"/>
                <a:gd name="T8" fmla="*/ 99 w 139"/>
                <a:gd name="T9" fmla="*/ 17 h 102"/>
                <a:gd name="T10" fmla="*/ 99 w 139"/>
                <a:gd name="T11" fmla="*/ 23 h 102"/>
                <a:gd name="T12" fmla="*/ 89 w 139"/>
                <a:gd name="T13" fmla="*/ 28 h 102"/>
                <a:gd name="T14" fmla="*/ 80 w 139"/>
                <a:gd name="T15" fmla="*/ 34 h 102"/>
                <a:gd name="T16" fmla="*/ 70 w 139"/>
                <a:gd name="T17" fmla="*/ 40 h 102"/>
                <a:gd name="T18" fmla="*/ 70 w 139"/>
                <a:gd name="T19" fmla="*/ 45 h 102"/>
                <a:gd name="T20" fmla="*/ 60 w 139"/>
                <a:gd name="T21" fmla="*/ 57 h 102"/>
                <a:gd name="T22" fmla="*/ 50 w 139"/>
                <a:gd name="T23" fmla="*/ 62 h 102"/>
                <a:gd name="T24" fmla="*/ 40 w 139"/>
                <a:gd name="T25" fmla="*/ 68 h 102"/>
                <a:gd name="T26" fmla="*/ 30 w 139"/>
                <a:gd name="T27" fmla="*/ 73 h 102"/>
                <a:gd name="T28" fmla="*/ 20 w 139"/>
                <a:gd name="T29" fmla="*/ 79 h 102"/>
                <a:gd name="T30" fmla="*/ 10 w 139"/>
                <a:gd name="T31" fmla="*/ 85 h 102"/>
                <a:gd name="T32" fmla="*/ 0 w 139"/>
                <a:gd name="T33" fmla="*/ 96 h 102"/>
                <a:gd name="T34" fmla="*/ 10 w 139"/>
                <a:gd name="T35" fmla="*/ 102 h 102"/>
                <a:gd name="T36" fmla="*/ 20 w 139"/>
                <a:gd name="T37" fmla="*/ 90 h 102"/>
                <a:gd name="T38" fmla="*/ 30 w 139"/>
                <a:gd name="T39" fmla="*/ 85 h 102"/>
                <a:gd name="T40" fmla="*/ 40 w 139"/>
                <a:gd name="T41" fmla="*/ 79 h 102"/>
                <a:gd name="T42" fmla="*/ 50 w 139"/>
                <a:gd name="T43" fmla="*/ 73 h 102"/>
                <a:gd name="T44" fmla="*/ 50 w 139"/>
                <a:gd name="T45" fmla="*/ 68 h 102"/>
                <a:gd name="T46" fmla="*/ 60 w 139"/>
                <a:gd name="T47" fmla="*/ 62 h 102"/>
                <a:gd name="T48" fmla="*/ 70 w 139"/>
                <a:gd name="T49" fmla="*/ 51 h 102"/>
                <a:gd name="T50" fmla="*/ 80 w 139"/>
                <a:gd name="T51" fmla="*/ 45 h 102"/>
                <a:gd name="T52" fmla="*/ 89 w 139"/>
                <a:gd name="T53" fmla="*/ 40 h 102"/>
                <a:gd name="T54" fmla="*/ 89 w 139"/>
                <a:gd name="T55" fmla="*/ 34 h 102"/>
                <a:gd name="T56" fmla="*/ 99 w 139"/>
                <a:gd name="T57" fmla="*/ 28 h 102"/>
                <a:gd name="T58" fmla="*/ 109 w 139"/>
                <a:gd name="T59" fmla="*/ 23 h 102"/>
                <a:gd name="T60" fmla="*/ 119 w 139"/>
                <a:gd name="T61" fmla="*/ 17 h 102"/>
                <a:gd name="T62" fmla="*/ 119 w 139"/>
                <a:gd name="T63" fmla="*/ 17 h 102"/>
                <a:gd name="T64" fmla="*/ 129 w 139"/>
                <a:gd name="T65" fmla="*/ 11 h 102"/>
                <a:gd name="T66" fmla="*/ 139 w 139"/>
                <a:gd name="T67" fmla="*/ 6 h 102"/>
                <a:gd name="T68" fmla="*/ 129 w 139"/>
                <a:gd name="T69" fmla="*/ 0 h 1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9"/>
                <a:gd name="T106" fmla="*/ 0 h 102"/>
                <a:gd name="T107" fmla="*/ 139 w 139"/>
                <a:gd name="T108" fmla="*/ 102 h 10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9" h="102">
                  <a:moveTo>
                    <a:pt x="129" y="0"/>
                  </a:moveTo>
                  <a:lnTo>
                    <a:pt x="129" y="6"/>
                  </a:lnTo>
                  <a:lnTo>
                    <a:pt x="119" y="11"/>
                  </a:lnTo>
                  <a:lnTo>
                    <a:pt x="109" y="11"/>
                  </a:lnTo>
                  <a:lnTo>
                    <a:pt x="99" y="17"/>
                  </a:lnTo>
                  <a:lnTo>
                    <a:pt x="99" y="23"/>
                  </a:lnTo>
                  <a:lnTo>
                    <a:pt x="89" y="28"/>
                  </a:lnTo>
                  <a:lnTo>
                    <a:pt x="80" y="34"/>
                  </a:lnTo>
                  <a:lnTo>
                    <a:pt x="70" y="40"/>
                  </a:lnTo>
                  <a:lnTo>
                    <a:pt x="70" y="45"/>
                  </a:lnTo>
                  <a:lnTo>
                    <a:pt x="60" y="57"/>
                  </a:lnTo>
                  <a:lnTo>
                    <a:pt x="50" y="62"/>
                  </a:lnTo>
                  <a:lnTo>
                    <a:pt x="40" y="68"/>
                  </a:lnTo>
                  <a:lnTo>
                    <a:pt x="30" y="73"/>
                  </a:lnTo>
                  <a:lnTo>
                    <a:pt x="20" y="79"/>
                  </a:lnTo>
                  <a:lnTo>
                    <a:pt x="10" y="85"/>
                  </a:lnTo>
                  <a:lnTo>
                    <a:pt x="0" y="96"/>
                  </a:lnTo>
                  <a:lnTo>
                    <a:pt x="10" y="102"/>
                  </a:lnTo>
                  <a:lnTo>
                    <a:pt x="20" y="90"/>
                  </a:lnTo>
                  <a:lnTo>
                    <a:pt x="30" y="85"/>
                  </a:lnTo>
                  <a:lnTo>
                    <a:pt x="40" y="79"/>
                  </a:lnTo>
                  <a:lnTo>
                    <a:pt x="50" y="73"/>
                  </a:lnTo>
                  <a:lnTo>
                    <a:pt x="50" y="68"/>
                  </a:lnTo>
                  <a:lnTo>
                    <a:pt x="60" y="62"/>
                  </a:lnTo>
                  <a:lnTo>
                    <a:pt x="70" y="51"/>
                  </a:lnTo>
                  <a:lnTo>
                    <a:pt x="80" y="45"/>
                  </a:lnTo>
                  <a:lnTo>
                    <a:pt x="89" y="40"/>
                  </a:lnTo>
                  <a:lnTo>
                    <a:pt x="89" y="34"/>
                  </a:lnTo>
                  <a:lnTo>
                    <a:pt x="99" y="28"/>
                  </a:lnTo>
                  <a:lnTo>
                    <a:pt x="109" y="23"/>
                  </a:lnTo>
                  <a:lnTo>
                    <a:pt x="119" y="17"/>
                  </a:lnTo>
                  <a:lnTo>
                    <a:pt x="129" y="11"/>
                  </a:lnTo>
                  <a:lnTo>
                    <a:pt x="139" y="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65"/>
            <p:cNvSpPr>
              <a:spLocks/>
            </p:cNvSpPr>
            <p:nvPr/>
          </p:nvSpPr>
          <p:spPr bwMode="auto">
            <a:xfrm>
              <a:off x="4889" y="3457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6 h 6"/>
                <a:gd name="T4" fmla="*/ 10 w 10"/>
                <a:gd name="T5" fmla="*/ 0 h 6"/>
                <a:gd name="T6" fmla="*/ 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66"/>
            <p:cNvSpPr>
              <a:spLocks/>
            </p:cNvSpPr>
            <p:nvPr/>
          </p:nvSpPr>
          <p:spPr bwMode="auto">
            <a:xfrm>
              <a:off x="4731" y="3592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67"/>
            <p:cNvSpPr>
              <a:spLocks/>
            </p:cNvSpPr>
            <p:nvPr/>
          </p:nvSpPr>
          <p:spPr bwMode="auto">
            <a:xfrm>
              <a:off x="4731" y="3514"/>
              <a:ext cx="99" cy="84"/>
            </a:xfrm>
            <a:custGeom>
              <a:avLst/>
              <a:gdLst>
                <a:gd name="T0" fmla="*/ 99 w 99"/>
                <a:gd name="T1" fmla="*/ 0 h 84"/>
                <a:gd name="T2" fmla="*/ 89 w 99"/>
                <a:gd name="T3" fmla="*/ 5 h 84"/>
                <a:gd name="T4" fmla="*/ 89 w 99"/>
                <a:gd name="T5" fmla="*/ 11 h 84"/>
                <a:gd name="T6" fmla="*/ 79 w 99"/>
                <a:gd name="T7" fmla="*/ 11 h 84"/>
                <a:gd name="T8" fmla="*/ 79 w 99"/>
                <a:gd name="T9" fmla="*/ 16 h 84"/>
                <a:gd name="T10" fmla="*/ 69 w 99"/>
                <a:gd name="T11" fmla="*/ 22 h 84"/>
                <a:gd name="T12" fmla="*/ 59 w 99"/>
                <a:gd name="T13" fmla="*/ 28 h 84"/>
                <a:gd name="T14" fmla="*/ 59 w 99"/>
                <a:gd name="T15" fmla="*/ 33 h 84"/>
                <a:gd name="T16" fmla="*/ 49 w 99"/>
                <a:gd name="T17" fmla="*/ 33 h 84"/>
                <a:gd name="T18" fmla="*/ 39 w 99"/>
                <a:gd name="T19" fmla="*/ 39 h 84"/>
                <a:gd name="T20" fmla="*/ 39 w 99"/>
                <a:gd name="T21" fmla="*/ 45 h 84"/>
                <a:gd name="T22" fmla="*/ 29 w 99"/>
                <a:gd name="T23" fmla="*/ 50 h 84"/>
                <a:gd name="T24" fmla="*/ 20 w 99"/>
                <a:gd name="T25" fmla="*/ 56 h 84"/>
                <a:gd name="T26" fmla="*/ 20 w 99"/>
                <a:gd name="T27" fmla="*/ 62 h 84"/>
                <a:gd name="T28" fmla="*/ 10 w 99"/>
                <a:gd name="T29" fmla="*/ 67 h 84"/>
                <a:gd name="T30" fmla="*/ 10 w 99"/>
                <a:gd name="T31" fmla="*/ 73 h 84"/>
                <a:gd name="T32" fmla="*/ 0 w 99"/>
                <a:gd name="T33" fmla="*/ 78 h 84"/>
                <a:gd name="T34" fmla="*/ 0 w 99"/>
                <a:gd name="T35" fmla="*/ 84 h 84"/>
                <a:gd name="T36" fmla="*/ 10 w 99"/>
                <a:gd name="T37" fmla="*/ 78 h 84"/>
                <a:gd name="T38" fmla="*/ 20 w 99"/>
                <a:gd name="T39" fmla="*/ 73 h 84"/>
                <a:gd name="T40" fmla="*/ 20 w 99"/>
                <a:gd name="T41" fmla="*/ 67 h 84"/>
                <a:gd name="T42" fmla="*/ 29 w 99"/>
                <a:gd name="T43" fmla="*/ 62 h 84"/>
                <a:gd name="T44" fmla="*/ 39 w 99"/>
                <a:gd name="T45" fmla="*/ 56 h 84"/>
                <a:gd name="T46" fmla="*/ 39 w 99"/>
                <a:gd name="T47" fmla="*/ 50 h 84"/>
                <a:gd name="T48" fmla="*/ 49 w 99"/>
                <a:gd name="T49" fmla="*/ 45 h 84"/>
                <a:gd name="T50" fmla="*/ 59 w 99"/>
                <a:gd name="T51" fmla="*/ 39 h 84"/>
                <a:gd name="T52" fmla="*/ 59 w 99"/>
                <a:gd name="T53" fmla="*/ 39 h 84"/>
                <a:gd name="T54" fmla="*/ 69 w 99"/>
                <a:gd name="T55" fmla="*/ 33 h 84"/>
                <a:gd name="T56" fmla="*/ 69 w 99"/>
                <a:gd name="T57" fmla="*/ 28 h 84"/>
                <a:gd name="T58" fmla="*/ 79 w 99"/>
                <a:gd name="T59" fmla="*/ 22 h 84"/>
                <a:gd name="T60" fmla="*/ 89 w 99"/>
                <a:gd name="T61" fmla="*/ 16 h 84"/>
                <a:gd name="T62" fmla="*/ 89 w 99"/>
                <a:gd name="T63" fmla="*/ 16 h 84"/>
                <a:gd name="T64" fmla="*/ 99 w 99"/>
                <a:gd name="T65" fmla="*/ 11 h 84"/>
                <a:gd name="T66" fmla="*/ 99 w 99"/>
                <a:gd name="T67" fmla="*/ 5 h 84"/>
                <a:gd name="T68" fmla="*/ 99 w 99"/>
                <a:gd name="T69" fmla="*/ 0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84"/>
                <a:gd name="T107" fmla="*/ 99 w 99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84">
                  <a:moveTo>
                    <a:pt x="99" y="0"/>
                  </a:move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79" y="16"/>
                  </a:lnTo>
                  <a:lnTo>
                    <a:pt x="69" y="22"/>
                  </a:lnTo>
                  <a:lnTo>
                    <a:pt x="59" y="28"/>
                  </a:lnTo>
                  <a:lnTo>
                    <a:pt x="59" y="33"/>
                  </a:lnTo>
                  <a:lnTo>
                    <a:pt x="49" y="33"/>
                  </a:lnTo>
                  <a:lnTo>
                    <a:pt x="39" y="39"/>
                  </a:lnTo>
                  <a:lnTo>
                    <a:pt x="39" y="45"/>
                  </a:lnTo>
                  <a:lnTo>
                    <a:pt x="29" y="50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0" y="67"/>
                  </a:lnTo>
                  <a:lnTo>
                    <a:pt x="10" y="73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0" y="78"/>
                  </a:lnTo>
                  <a:lnTo>
                    <a:pt x="20" y="73"/>
                  </a:lnTo>
                  <a:lnTo>
                    <a:pt x="20" y="67"/>
                  </a:lnTo>
                  <a:lnTo>
                    <a:pt x="29" y="62"/>
                  </a:lnTo>
                  <a:lnTo>
                    <a:pt x="39" y="56"/>
                  </a:lnTo>
                  <a:lnTo>
                    <a:pt x="39" y="50"/>
                  </a:lnTo>
                  <a:lnTo>
                    <a:pt x="49" y="45"/>
                  </a:lnTo>
                  <a:lnTo>
                    <a:pt x="59" y="39"/>
                  </a:lnTo>
                  <a:lnTo>
                    <a:pt x="6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6"/>
                  </a:lnTo>
                  <a:lnTo>
                    <a:pt x="99" y="11"/>
                  </a:lnTo>
                  <a:lnTo>
                    <a:pt x="99" y="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68"/>
            <p:cNvSpPr>
              <a:spLocks/>
            </p:cNvSpPr>
            <p:nvPr/>
          </p:nvSpPr>
          <p:spPr bwMode="auto">
            <a:xfrm>
              <a:off x="4830" y="3514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69"/>
            <p:cNvSpPr>
              <a:spLocks/>
            </p:cNvSpPr>
            <p:nvPr/>
          </p:nvSpPr>
          <p:spPr bwMode="auto">
            <a:xfrm>
              <a:off x="4701" y="3638"/>
              <a:ext cx="1" cy="11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5 h 11"/>
                <a:gd name="T4" fmla="*/ 0 w 1"/>
                <a:gd name="T5" fmla="*/ 5 h 11"/>
                <a:gd name="T6" fmla="*/ 0 w 1"/>
                <a:gd name="T7" fmla="*/ 11 h 11"/>
                <a:gd name="T8" fmla="*/ 0 w 1"/>
                <a:gd name="T9" fmla="*/ 5 h 11"/>
                <a:gd name="T10" fmla="*/ 0 w 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1"/>
                <a:gd name="T20" fmla="*/ 1 w 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70"/>
            <p:cNvSpPr>
              <a:spLocks/>
            </p:cNvSpPr>
            <p:nvPr/>
          </p:nvSpPr>
          <p:spPr bwMode="auto">
            <a:xfrm>
              <a:off x="4701" y="3564"/>
              <a:ext cx="89" cy="79"/>
            </a:xfrm>
            <a:custGeom>
              <a:avLst/>
              <a:gdLst>
                <a:gd name="T0" fmla="*/ 79 w 89"/>
                <a:gd name="T1" fmla="*/ 0 h 79"/>
                <a:gd name="T2" fmla="*/ 79 w 89"/>
                <a:gd name="T3" fmla="*/ 6 h 79"/>
                <a:gd name="T4" fmla="*/ 69 w 89"/>
                <a:gd name="T5" fmla="*/ 6 h 79"/>
                <a:gd name="T6" fmla="*/ 69 w 89"/>
                <a:gd name="T7" fmla="*/ 12 h 79"/>
                <a:gd name="T8" fmla="*/ 69 w 89"/>
                <a:gd name="T9" fmla="*/ 17 h 79"/>
                <a:gd name="T10" fmla="*/ 59 w 89"/>
                <a:gd name="T11" fmla="*/ 17 h 79"/>
                <a:gd name="T12" fmla="*/ 50 w 89"/>
                <a:gd name="T13" fmla="*/ 23 h 79"/>
                <a:gd name="T14" fmla="*/ 50 w 89"/>
                <a:gd name="T15" fmla="*/ 28 h 79"/>
                <a:gd name="T16" fmla="*/ 40 w 89"/>
                <a:gd name="T17" fmla="*/ 34 h 79"/>
                <a:gd name="T18" fmla="*/ 40 w 89"/>
                <a:gd name="T19" fmla="*/ 40 h 79"/>
                <a:gd name="T20" fmla="*/ 30 w 89"/>
                <a:gd name="T21" fmla="*/ 40 h 79"/>
                <a:gd name="T22" fmla="*/ 30 w 89"/>
                <a:gd name="T23" fmla="*/ 45 h 79"/>
                <a:gd name="T24" fmla="*/ 20 w 89"/>
                <a:gd name="T25" fmla="*/ 51 h 79"/>
                <a:gd name="T26" fmla="*/ 10 w 89"/>
                <a:gd name="T27" fmla="*/ 57 h 79"/>
                <a:gd name="T28" fmla="*/ 10 w 89"/>
                <a:gd name="T29" fmla="*/ 62 h 79"/>
                <a:gd name="T30" fmla="*/ 0 w 89"/>
                <a:gd name="T31" fmla="*/ 68 h 79"/>
                <a:gd name="T32" fmla="*/ 0 w 89"/>
                <a:gd name="T33" fmla="*/ 74 h 79"/>
                <a:gd name="T34" fmla="*/ 0 w 89"/>
                <a:gd name="T35" fmla="*/ 79 h 79"/>
                <a:gd name="T36" fmla="*/ 10 w 89"/>
                <a:gd name="T37" fmla="*/ 74 h 79"/>
                <a:gd name="T38" fmla="*/ 10 w 89"/>
                <a:gd name="T39" fmla="*/ 68 h 79"/>
                <a:gd name="T40" fmla="*/ 20 w 89"/>
                <a:gd name="T41" fmla="*/ 62 h 79"/>
                <a:gd name="T42" fmla="*/ 30 w 89"/>
                <a:gd name="T43" fmla="*/ 57 h 79"/>
                <a:gd name="T44" fmla="*/ 30 w 89"/>
                <a:gd name="T45" fmla="*/ 51 h 79"/>
                <a:gd name="T46" fmla="*/ 40 w 89"/>
                <a:gd name="T47" fmla="*/ 45 h 79"/>
                <a:gd name="T48" fmla="*/ 40 w 89"/>
                <a:gd name="T49" fmla="*/ 40 h 79"/>
                <a:gd name="T50" fmla="*/ 50 w 89"/>
                <a:gd name="T51" fmla="*/ 40 h 79"/>
                <a:gd name="T52" fmla="*/ 50 w 89"/>
                <a:gd name="T53" fmla="*/ 34 h 79"/>
                <a:gd name="T54" fmla="*/ 59 w 89"/>
                <a:gd name="T55" fmla="*/ 28 h 79"/>
                <a:gd name="T56" fmla="*/ 59 w 89"/>
                <a:gd name="T57" fmla="*/ 23 h 79"/>
                <a:gd name="T58" fmla="*/ 69 w 89"/>
                <a:gd name="T59" fmla="*/ 17 h 79"/>
                <a:gd name="T60" fmla="*/ 69 w 89"/>
                <a:gd name="T61" fmla="*/ 17 h 79"/>
                <a:gd name="T62" fmla="*/ 79 w 89"/>
                <a:gd name="T63" fmla="*/ 12 h 79"/>
                <a:gd name="T64" fmla="*/ 79 w 89"/>
                <a:gd name="T65" fmla="*/ 6 h 79"/>
                <a:gd name="T66" fmla="*/ 89 w 89"/>
                <a:gd name="T67" fmla="*/ 6 h 79"/>
                <a:gd name="T68" fmla="*/ 79 w 89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79"/>
                <a:gd name="T107" fmla="*/ 89 w 89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79">
                  <a:moveTo>
                    <a:pt x="7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0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40"/>
                  </a:lnTo>
                  <a:lnTo>
                    <a:pt x="50" y="34"/>
                  </a:lnTo>
                  <a:lnTo>
                    <a:pt x="59" y="28"/>
                  </a:lnTo>
                  <a:lnTo>
                    <a:pt x="59" y="23"/>
                  </a:lnTo>
                  <a:lnTo>
                    <a:pt x="69" y="17"/>
                  </a:lnTo>
                  <a:lnTo>
                    <a:pt x="79" y="12"/>
                  </a:lnTo>
                  <a:lnTo>
                    <a:pt x="79" y="6"/>
                  </a:lnTo>
                  <a:lnTo>
                    <a:pt x="8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71"/>
            <p:cNvSpPr>
              <a:spLocks/>
            </p:cNvSpPr>
            <p:nvPr/>
          </p:nvSpPr>
          <p:spPr bwMode="auto">
            <a:xfrm>
              <a:off x="4780" y="3564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0 h 6"/>
                <a:gd name="T4" fmla="*/ 10 w 10"/>
                <a:gd name="T5" fmla="*/ 0 h 6"/>
                <a:gd name="T6" fmla="*/ 1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72"/>
            <p:cNvSpPr>
              <a:spLocks/>
            </p:cNvSpPr>
            <p:nvPr/>
          </p:nvSpPr>
          <p:spPr bwMode="auto">
            <a:xfrm>
              <a:off x="4671" y="370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0 h 5"/>
                <a:gd name="T4" fmla="*/ 0 w 10"/>
                <a:gd name="T5" fmla="*/ 5 h 5"/>
                <a:gd name="T6" fmla="*/ 10 w 10"/>
                <a:gd name="T7" fmla="*/ 5 h 5"/>
                <a:gd name="T8" fmla="*/ 10 w 10"/>
                <a:gd name="T9" fmla="*/ 5 h 5"/>
                <a:gd name="T10" fmla="*/ 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73"/>
            <p:cNvSpPr>
              <a:spLocks/>
            </p:cNvSpPr>
            <p:nvPr/>
          </p:nvSpPr>
          <p:spPr bwMode="auto">
            <a:xfrm>
              <a:off x="4671" y="3626"/>
              <a:ext cx="80" cy="79"/>
            </a:xfrm>
            <a:custGeom>
              <a:avLst/>
              <a:gdLst>
                <a:gd name="T0" fmla="*/ 80 w 80"/>
                <a:gd name="T1" fmla="*/ 0 h 79"/>
                <a:gd name="T2" fmla="*/ 70 w 80"/>
                <a:gd name="T3" fmla="*/ 6 h 79"/>
                <a:gd name="T4" fmla="*/ 70 w 80"/>
                <a:gd name="T5" fmla="*/ 12 h 79"/>
                <a:gd name="T6" fmla="*/ 70 w 80"/>
                <a:gd name="T7" fmla="*/ 12 h 79"/>
                <a:gd name="T8" fmla="*/ 60 w 80"/>
                <a:gd name="T9" fmla="*/ 17 h 79"/>
                <a:gd name="T10" fmla="*/ 60 w 80"/>
                <a:gd name="T11" fmla="*/ 23 h 79"/>
                <a:gd name="T12" fmla="*/ 50 w 80"/>
                <a:gd name="T13" fmla="*/ 23 h 79"/>
                <a:gd name="T14" fmla="*/ 50 w 80"/>
                <a:gd name="T15" fmla="*/ 29 h 79"/>
                <a:gd name="T16" fmla="*/ 40 w 80"/>
                <a:gd name="T17" fmla="*/ 34 h 79"/>
                <a:gd name="T18" fmla="*/ 40 w 80"/>
                <a:gd name="T19" fmla="*/ 34 h 79"/>
                <a:gd name="T20" fmla="*/ 30 w 80"/>
                <a:gd name="T21" fmla="*/ 40 h 79"/>
                <a:gd name="T22" fmla="*/ 30 w 80"/>
                <a:gd name="T23" fmla="*/ 45 h 79"/>
                <a:gd name="T24" fmla="*/ 20 w 80"/>
                <a:gd name="T25" fmla="*/ 51 h 79"/>
                <a:gd name="T26" fmla="*/ 20 w 80"/>
                <a:gd name="T27" fmla="*/ 57 h 79"/>
                <a:gd name="T28" fmla="*/ 10 w 80"/>
                <a:gd name="T29" fmla="*/ 62 h 79"/>
                <a:gd name="T30" fmla="*/ 10 w 80"/>
                <a:gd name="T31" fmla="*/ 68 h 79"/>
                <a:gd name="T32" fmla="*/ 0 w 80"/>
                <a:gd name="T33" fmla="*/ 74 h 79"/>
                <a:gd name="T34" fmla="*/ 10 w 80"/>
                <a:gd name="T35" fmla="*/ 79 h 79"/>
                <a:gd name="T36" fmla="*/ 10 w 80"/>
                <a:gd name="T37" fmla="*/ 74 h 79"/>
                <a:gd name="T38" fmla="*/ 20 w 80"/>
                <a:gd name="T39" fmla="*/ 68 h 79"/>
                <a:gd name="T40" fmla="*/ 20 w 80"/>
                <a:gd name="T41" fmla="*/ 62 h 79"/>
                <a:gd name="T42" fmla="*/ 30 w 80"/>
                <a:gd name="T43" fmla="*/ 57 h 79"/>
                <a:gd name="T44" fmla="*/ 30 w 80"/>
                <a:gd name="T45" fmla="*/ 51 h 79"/>
                <a:gd name="T46" fmla="*/ 40 w 80"/>
                <a:gd name="T47" fmla="*/ 45 h 79"/>
                <a:gd name="T48" fmla="*/ 40 w 80"/>
                <a:gd name="T49" fmla="*/ 40 h 79"/>
                <a:gd name="T50" fmla="*/ 50 w 80"/>
                <a:gd name="T51" fmla="*/ 34 h 79"/>
                <a:gd name="T52" fmla="*/ 50 w 80"/>
                <a:gd name="T53" fmla="*/ 34 h 79"/>
                <a:gd name="T54" fmla="*/ 60 w 80"/>
                <a:gd name="T55" fmla="*/ 29 h 79"/>
                <a:gd name="T56" fmla="*/ 60 w 80"/>
                <a:gd name="T57" fmla="*/ 23 h 79"/>
                <a:gd name="T58" fmla="*/ 70 w 80"/>
                <a:gd name="T59" fmla="*/ 23 h 79"/>
                <a:gd name="T60" fmla="*/ 70 w 80"/>
                <a:gd name="T61" fmla="*/ 17 h 79"/>
                <a:gd name="T62" fmla="*/ 80 w 80"/>
                <a:gd name="T63" fmla="*/ 12 h 79"/>
                <a:gd name="T64" fmla="*/ 80 w 80"/>
                <a:gd name="T65" fmla="*/ 12 h 79"/>
                <a:gd name="T66" fmla="*/ 80 w 80"/>
                <a:gd name="T67" fmla="*/ 6 h 79"/>
                <a:gd name="T68" fmla="*/ 80 w 8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0"/>
                <a:gd name="T106" fmla="*/ 0 h 79"/>
                <a:gd name="T107" fmla="*/ 80 w 8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0" h="79">
                  <a:moveTo>
                    <a:pt x="80" y="0"/>
                  </a:moveTo>
                  <a:lnTo>
                    <a:pt x="70" y="6"/>
                  </a:lnTo>
                  <a:lnTo>
                    <a:pt x="70" y="12"/>
                  </a:lnTo>
                  <a:lnTo>
                    <a:pt x="60" y="17"/>
                  </a:lnTo>
                  <a:lnTo>
                    <a:pt x="60" y="23"/>
                  </a:lnTo>
                  <a:lnTo>
                    <a:pt x="50" y="23"/>
                  </a:lnTo>
                  <a:lnTo>
                    <a:pt x="50" y="29"/>
                  </a:lnTo>
                  <a:lnTo>
                    <a:pt x="40" y="34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20" y="57"/>
                  </a:lnTo>
                  <a:lnTo>
                    <a:pt x="10" y="62"/>
                  </a:lnTo>
                  <a:lnTo>
                    <a:pt x="10" y="68"/>
                  </a:lnTo>
                  <a:lnTo>
                    <a:pt x="0" y="74"/>
                  </a:lnTo>
                  <a:lnTo>
                    <a:pt x="10" y="79"/>
                  </a:lnTo>
                  <a:lnTo>
                    <a:pt x="10" y="74"/>
                  </a:lnTo>
                  <a:lnTo>
                    <a:pt x="2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70" y="23"/>
                  </a:lnTo>
                  <a:lnTo>
                    <a:pt x="70" y="17"/>
                  </a:lnTo>
                  <a:lnTo>
                    <a:pt x="80" y="12"/>
                  </a:lnTo>
                  <a:lnTo>
                    <a:pt x="80" y="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74"/>
            <p:cNvSpPr>
              <a:spLocks/>
            </p:cNvSpPr>
            <p:nvPr/>
          </p:nvSpPr>
          <p:spPr bwMode="auto">
            <a:xfrm>
              <a:off x="4751" y="3626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75"/>
            <p:cNvSpPr>
              <a:spLocks/>
            </p:cNvSpPr>
            <p:nvPr/>
          </p:nvSpPr>
          <p:spPr bwMode="auto">
            <a:xfrm>
              <a:off x="4751" y="3655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0 h 5"/>
                <a:gd name="T10" fmla="*/ 0 w 9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76"/>
            <p:cNvSpPr>
              <a:spLocks/>
            </p:cNvSpPr>
            <p:nvPr/>
          </p:nvSpPr>
          <p:spPr bwMode="auto">
            <a:xfrm>
              <a:off x="4751" y="3587"/>
              <a:ext cx="108" cy="68"/>
            </a:xfrm>
            <a:custGeom>
              <a:avLst/>
              <a:gdLst>
                <a:gd name="T0" fmla="*/ 98 w 108"/>
                <a:gd name="T1" fmla="*/ 0 h 68"/>
                <a:gd name="T2" fmla="*/ 98 w 108"/>
                <a:gd name="T3" fmla="*/ 5 h 68"/>
                <a:gd name="T4" fmla="*/ 89 w 108"/>
                <a:gd name="T5" fmla="*/ 5 h 68"/>
                <a:gd name="T6" fmla="*/ 79 w 108"/>
                <a:gd name="T7" fmla="*/ 11 h 68"/>
                <a:gd name="T8" fmla="*/ 79 w 108"/>
                <a:gd name="T9" fmla="*/ 11 h 68"/>
                <a:gd name="T10" fmla="*/ 69 w 108"/>
                <a:gd name="T11" fmla="*/ 17 h 68"/>
                <a:gd name="T12" fmla="*/ 69 w 108"/>
                <a:gd name="T13" fmla="*/ 22 h 68"/>
                <a:gd name="T14" fmla="*/ 59 w 108"/>
                <a:gd name="T15" fmla="*/ 22 h 68"/>
                <a:gd name="T16" fmla="*/ 59 w 108"/>
                <a:gd name="T17" fmla="*/ 28 h 68"/>
                <a:gd name="T18" fmla="*/ 49 w 108"/>
                <a:gd name="T19" fmla="*/ 34 h 68"/>
                <a:gd name="T20" fmla="*/ 39 w 108"/>
                <a:gd name="T21" fmla="*/ 34 h 68"/>
                <a:gd name="T22" fmla="*/ 39 w 108"/>
                <a:gd name="T23" fmla="*/ 39 h 68"/>
                <a:gd name="T24" fmla="*/ 29 w 108"/>
                <a:gd name="T25" fmla="*/ 45 h 68"/>
                <a:gd name="T26" fmla="*/ 19 w 108"/>
                <a:gd name="T27" fmla="*/ 51 h 68"/>
                <a:gd name="T28" fmla="*/ 19 w 108"/>
                <a:gd name="T29" fmla="*/ 56 h 68"/>
                <a:gd name="T30" fmla="*/ 9 w 108"/>
                <a:gd name="T31" fmla="*/ 62 h 68"/>
                <a:gd name="T32" fmla="*/ 0 w 108"/>
                <a:gd name="T33" fmla="*/ 68 h 68"/>
                <a:gd name="T34" fmla="*/ 9 w 108"/>
                <a:gd name="T35" fmla="*/ 68 h 68"/>
                <a:gd name="T36" fmla="*/ 19 w 108"/>
                <a:gd name="T37" fmla="*/ 62 h 68"/>
                <a:gd name="T38" fmla="*/ 19 w 108"/>
                <a:gd name="T39" fmla="*/ 62 h 68"/>
                <a:gd name="T40" fmla="*/ 29 w 108"/>
                <a:gd name="T41" fmla="*/ 56 h 68"/>
                <a:gd name="T42" fmla="*/ 39 w 108"/>
                <a:gd name="T43" fmla="*/ 51 h 68"/>
                <a:gd name="T44" fmla="*/ 39 w 108"/>
                <a:gd name="T45" fmla="*/ 45 h 68"/>
                <a:gd name="T46" fmla="*/ 49 w 108"/>
                <a:gd name="T47" fmla="*/ 39 h 68"/>
                <a:gd name="T48" fmla="*/ 49 w 108"/>
                <a:gd name="T49" fmla="*/ 39 h 68"/>
                <a:gd name="T50" fmla="*/ 59 w 108"/>
                <a:gd name="T51" fmla="*/ 34 h 68"/>
                <a:gd name="T52" fmla="*/ 59 w 108"/>
                <a:gd name="T53" fmla="*/ 28 h 68"/>
                <a:gd name="T54" fmla="*/ 69 w 108"/>
                <a:gd name="T55" fmla="*/ 28 h 68"/>
                <a:gd name="T56" fmla="*/ 79 w 108"/>
                <a:gd name="T57" fmla="*/ 22 h 68"/>
                <a:gd name="T58" fmla="*/ 79 w 108"/>
                <a:gd name="T59" fmla="*/ 17 h 68"/>
                <a:gd name="T60" fmla="*/ 89 w 108"/>
                <a:gd name="T61" fmla="*/ 17 h 68"/>
                <a:gd name="T62" fmla="*/ 89 w 108"/>
                <a:gd name="T63" fmla="*/ 11 h 68"/>
                <a:gd name="T64" fmla="*/ 98 w 108"/>
                <a:gd name="T65" fmla="*/ 11 h 68"/>
                <a:gd name="T66" fmla="*/ 108 w 108"/>
                <a:gd name="T67" fmla="*/ 5 h 68"/>
                <a:gd name="T68" fmla="*/ 98 w 108"/>
                <a:gd name="T69" fmla="*/ 0 h 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8"/>
                <a:gd name="T106" fmla="*/ 0 h 68"/>
                <a:gd name="T107" fmla="*/ 108 w 108"/>
                <a:gd name="T108" fmla="*/ 68 h 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8" h="68">
                  <a:moveTo>
                    <a:pt x="98" y="0"/>
                  </a:moveTo>
                  <a:lnTo>
                    <a:pt x="98" y="5"/>
                  </a:lnTo>
                  <a:lnTo>
                    <a:pt x="89" y="5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59" y="28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39" y="39"/>
                  </a:lnTo>
                  <a:lnTo>
                    <a:pt x="29" y="45"/>
                  </a:lnTo>
                  <a:lnTo>
                    <a:pt x="19" y="51"/>
                  </a:lnTo>
                  <a:lnTo>
                    <a:pt x="19" y="56"/>
                  </a:lnTo>
                  <a:lnTo>
                    <a:pt x="9" y="62"/>
                  </a:lnTo>
                  <a:lnTo>
                    <a:pt x="0" y="68"/>
                  </a:lnTo>
                  <a:lnTo>
                    <a:pt x="9" y="68"/>
                  </a:lnTo>
                  <a:lnTo>
                    <a:pt x="19" y="62"/>
                  </a:lnTo>
                  <a:lnTo>
                    <a:pt x="29" y="56"/>
                  </a:lnTo>
                  <a:lnTo>
                    <a:pt x="39" y="51"/>
                  </a:lnTo>
                  <a:lnTo>
                    <a:pt x="39" y="45"/>
                  </a:lnTo>
                  <a:lnTo>
                    <a:pt x="49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89" y="11"/>
                  </a:lnTo>
                  <a:lnTo>
                    <a:pt x="98" y="11"/>
                  </a:lnTo>
                  <a:lnTo>
                    <a:pt x="108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77"/>
            <p:cNvSpPr>
              <a:spLocks/>
            </p:cNvSpPr>
            <p:nvPr/>
          </p:nvSpPr>
          <p:spPr bwMode="auto">
            <a:xfrm>
              <a:off x="4849" y="3587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78"/>
            <p:cNvSpPr>
              <a:spLocks/>
            </p:cNvSpPr>
            <p:nvPr/>
          </p:nvSpPr>
          <p:spPr bwMode="auto">
            <a:xfrm>
              <a:off x="4889" y="3592"/>
              <a:ext cx="1" cy="12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6 h 12"/>
                <a:gd name="T4" fmla="*/ 0 w 1"/>
                <a:gd name="T5" fmla="*/ 6 h 12"/>
                <a:gd name="T6" fmla="*/ 0 w 1"/>
                <a:gd name="T7" fmla="*/ 12 h 12"/>
                <a:gd name="T8" fmla="*/ 0 w 1"/>
                <a:gd name="T9" fmla="*/ 6 h 12"/>
                <a:gd name="T10" fmla="*/ 0 w 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2"/>
                <a:gd name="T20" fmla="*/ 1 w 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79"/>
            <p:cNvSpPr>
              <a:spLocks/>
            </p:cNvSpPr>
            <p:nvPr/>
          </p:nvSpPr>
          <p:spPr bwMode="auto">
            <a:xfrm>
              <a:off x="4889" y="3559"/>
              <a:ext cx="119" cy="39"/>
            </a:xfrm>
            <a:custGeom>
              <a:avLst/>
              <a:gdLst>
                <a:gd name="T0" fmla="*/ 119 w 119"/>
                <a:gd name="T1" fmla="*/ 0 h 39"/>
                <a:gd name="T2" fmla="*/ 119 w 119"/>
                <a:gd name="T3" fmla="*/ 0 h 39"/>
                <a:gd name="T4" fmla="*/ 109 w 119"/>
                <a:gd name="T5" fmla="*/ 5 h 39"/>
                <a:gd name="T6" fmla="*/ 99 w 119"/>
                <a:gd name="T7" fmla="*/ 5 h 39"/>
                <a:gd name="T8" fmla="*/ 99 w 119"/>
                <a:gd name="T9" fmla="*/ 5 h 39"/>
                <a:gd name="T10" fmla="*/ 89 w 119"/>
                <a:gd name="T11" fmla="*/ 11 h 39"/>
                <a:gd name="T12" fmla="*/ 79 w 119"/>
                <a:gd name="T13" fmla="*/ 11 h 39"/>
                <a:gd name="T14" fmla="*/ 69 w 119"/>
                <a:gd name="T15" fmla="*/ 11 h 39"/>
                <a:gd name="T16" fmla="*/ 69 w 119"/>
                <a:gd name="T17" fmla="*/ 11 h 39"/>
                <a:gd name="T18" fmla="*/ 59 w 119"/>
                <a:gd name="T19" fmla="*/ 17 h 39"/>
                <a:gd name="T20" fmla="*/ 50 w 119"/>
                <a:gd name="T21" fmla="*/ 17 h 39"/>
                <a:gd name="T22" fmla="*/ 40 w 119"/>
                <a:gd name="T23" fmla="*/ 22 h 39"/>
                <a:gd name="T24" fmla="*/ 30 w 119"/>
                <a:gd name="T25" fmla="*/ 22 h 39"/>
                <a:gd name="T26" fmla="*/ 20 w 119"/>
                <a:gd name="T27" fmla="*/ 22 h 39"/>
                <a:gd name="T28" fmla="*/ 20 w 119"/>
                <a:gd name="T29" fmla="*/ 28 h 39"/>
                <a:gd name="T30" fmla="*/ 10 w 119"/>
                <a:gd name="T31" fmla="*/ 33 h 39"/>
                <a:gd name="T32" fmla="*/ 0 w 119"/>
                <a:gd name="T33" fmla="*/ 33 h 39"/>
                <a:gd name="T34" fmla="*/ 0 w 119"/>
                <a:gd name="T35" fmla="*/ 39 h 39"/>
                <a:gd name="T36" fmla="*/ 10 w 119"/>
                <a:gd name="T37" fmla="*/ 39 h 39"/>
                <a:gd name="T38" fmla="*/ 20 w 119"/>
                <a:gd name="T39" fmla="*/ 33 h 39"/>
                <a:gd name="T40" fmla="*/ 30 w 119"/>
                <a:gd name="T41" fmla="*/ 33 h 39"/>
                <a:gd name="T42" fmla="*/ 40 w 119"/>
                <a:gd name="T43" fmla="*/ 28 h 39"/>
                <a:gd name="T44" fmla="*/ 40 w 119"/>
                <a:gd name="T45" fmla="*/ 28 h 39"/>
                <a:gd name="T46" fmla="*/ 50 w 119"/>
                <a:gd name="T47" fmla="*/ 22 h 39"/>
                <a:gd name="T48" fmla="*/ 59 w 119"/>
                <a:gd name="T49" fmla="*/ 22 h 39"/>
                <a:gd name="T50" fmla="*/ 69 w 119"/>
                <a:gd name="T51" fmla="*/ 22 h 39"/>
                <a:gd name="T52" fmla="*/ 79 w 119"/>
                <a:gd name="T53" fmla="*/ 17 h 39"/>
                <a:gd name="T54" fmla="*/ 79 w 119"/>
                <a:gd name="T55" fmla="*/ 17 h 39"/>
                <a:gd name="T56" fmla="*/ 89 w 119"/>
                <a:gd name="T57" fmla="*/ 17 h 39"/>
                <a:gd name="T58" fmla="*/ 99 w 119"/>
                <a:gd name="T59" fmla="*/ 11 h 39"/>
                <a:gd name="T60" fmla="*/ 109 w 119"/>
                <a:gd name="T61" fmla="*/ 11 h 39"/>
                <a:gd name="T62" fmla="*/ 109 w 119"/>
                <a:gd name="T63" fmla="*/ 11 h 39"/>
                <a:gd name="T64" fmla="*/ 119 w 119"/>
                <a:gd name="T65" fmla="*/ 5 h 39"/>
                <a:gd name="T66" fmla="*/ 119 w 119"/>
                <a:gd name="T67" fmla="*/ 5 h 39"/>
                <a:gd name="T68" fmla="*/ 119 w 119"/>
                <a:gd name="T69" fmla="*/ 0 h 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39"/>
                <a:gd name="T107" fmla="*/ 119 w 119"/>
                <a:gd name="T108" fmla="*/ 39 h 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39">
                  <a:moveTo>
                    <a:pt x="119" y="0"/>
                  </a:moveTo>
                  <a:lnTo>
                    <a:pt x="119" y="0"/>
                  </a:lnTo>
                  <a:lnTo>
                    <a:pt x="109" y="5"/>
                  </a:lnTo>
                  <a:lnTo>
                    <a:pt x="9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0" y="17"/>
                  </a:lnTo>
                  <a:lnTo>
                    <a:pt x="40" y="22"/>
                  </a:lnTo>
                  <a:lnTo>
                    <a:pt x="30" y="22"/>
                  </a:lnTo>
                  <a:lnTo>
                    <a:pt x="20" y="22"/>
                  </a:lnTo>
                  <a:lnTo>
                    <a:pt x="20" y="28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20" y="33"/>
                  </a:lnTo>
                  <a:lnTo>
                    <a:pt x="30" y="33"/>
                  </a:lnTo>
                  <a:lnTo>
                    <a:pt x="40" y="28"/>
                  </a:lnTo>
                  <a:lnTo>
                    <a:pt x="50" y="22"/>
                  </a:lnTo>
                  <a:lnTo>
                    <a:pt x="59" y="22"/>
                  </a:lnTo>
                  <a:lnTo>
                    <a:pt x="6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11"/>
                  </a:lnTo>
                  <a:lnTo>
                    <a:pt x="119" y="5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80"/>
            <p:cNvSpPr>
              <a:spLocks/>
            </p:cNvSpPr>
            <p:nvPr/>
          </p:nvSpPr>
          <p:spPr bwMode="auto">
            <a:xfrm>
              <a:off x="5008" y="3559"/>
              <a:ext cx="10" cy="5"/>
            </a:xfrm>
            <a:custGeom>
              <a:avLst/>
              <a:gdLst>
                <a:gd name="T0" fmla="*/ 0 w 10"/>
                <a:gd name="T1" fmla="*/ 5 h 5"/>
                <a:gd name="T2" fmla="*/ 10 w 10"/>
                <a:gd name="T3" fmla="*/ 0 h 5"/>
                <a:gd name="T4" fmla="*/ 10 w 10"/>
                <a:gd name="T5" fmla="*/ 0 h 5"/>
                <a:gd name="T6" fmla="*/ 0 w 10"/>
                <a:gd name="T7" fmla="*/ 0 h 5"/>
                <a:gd name="T8" fmla="*/ 0 w 10"/>
                <a:gd name="T9" fmla="*/ 0 h 5"/>
                <a:gd name="T10" fmla="*/ 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81"/>
            <p:cNvSpPr>
              <a:spLocks/>
            </p:cNvSpPr>
            <p:nvPr/>
          </p:nvSpPr>
          <p:spPr bwMode="auto">
            <a:xfrm>
              <a:off x="4830" y="3643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82"/>
            <p:cNvSpPr>
              <a:spLocks/>
            </p:cNvSpPr>
            <p:nvPr/>
          </p:nvSpPr>
          <p:spPr bwMode="auto">
            <a:xfrm>
              <a:off x="4840" y="3592"/>
              <a:ext cx="108" cy="57"/>
            </a:xfrm>
            <a:custGeom>
              <a:avLst/>
              <a:gdLst>
                <a:gd name="T0" fmla="*/ 108 w 108"/>
                <a:gd name="T1" fmla="*/ 0 h 57"/>
                <a:gd name="T2" fmla="*/ 99 w 108"/>
                <a:gd name="T3" fmla="*/ 6 h 57"/>
                <a:gd name="T4" fmla="*/ 99 w 108"/>
                <a:gd name="T5" fmla="*/ 6 h 57"/>
                <a:gd name="T6" fmla="*/ 89 w 108"/>
                <a:gd name="T7" fmla="*/ 12 h 57"/>
                <a:gd name="T8" fmla="*/ 89 w 108"/>
                <a:gd name="T9" fmla="*/ 12 h 57"/>
                <a:gd name="T10" fmla="*/ 79 w 108"/>
                <a:gd name="T11" fmla="*/ 12 h 57"/>
                <a:gd name="T12" fmla="*/ 69 w 108"/>
                <a:gd name="T13" fmla="*/ 17 h 57"/>
                <a:gd name="T14" fmla="*/ 59 w 108"/>
                <a:gd name="T15" fmla="*/ 17 h 57"/>
                <a:gd name="T16" fmla="*/ 59 w 108"/>
                <a:gd name="T17" fmla="*/ 23 h 57"/>
                <a:gd name="T18" fmla="*/ 49 w 108"/>
                <a:gd name="T19" fmla="*/ 23 h 57"/>
                <a:gd name="T20" fmla="*/ 39 w 108"/>
                <a:gd name="T21" fmla="*/ 29 h 57"/>
                <a:gd name="T22" fmla="*/ 29 w 108"/>
                <a:gd name="T23" fmla="*/ 29 h 57"/>
                <a:gd name="T24" fmla="*/ 29 w 108"/>
                <a:gd name="T25" fmla="*/ 34 h 57"/>
                <a:gd name="T26" fmla="*/ 19 w 108"/>
                <a:gd name="T27" fmla="*/ 34 h 57"/>
                <a:gd name="T28" fmla="*/ 9 w 108"/>
                <a:gd name="T29" fmla="*/ 40 h 57"/>
                <a:gd name="T30" fmla="*/ 0 w 108"/>
                <a:gd name="T31" fmla="*/ 46 h 57"/>
                <a:gd name="T32" fmla="*/ 0 w 108"/>
                <a:gd name="T33" fmla="*/ 51 h 57"/>
                <a:gd name="T34" fmla="*/ 0 w 108"/>
                <a:gd name="T35" fmla="*/ 57 h 57"/>
                <a:gd name="T36" fmla="*/ 9 w 108"/>
                <a:gd name="T37" fmla="*/ 51 h 57"/>
                <a:gd name="T38" fmla="*/ 9 w 108"/>
                <a:gd name="T39" fmla="*/ 46 h 57"/>
                <a:gd name="T40" fmla="*/ 19 w 108"/>
                <a:gd name="T41" fmla="*/ 40 h 57"/>
                <a:gd name="T42" fmla="*/ 29 w 108"/>
                <a:gd name="T43" fmla="*/ 40 h 57"/>
                <a:gd name="T44" fmla="*/ 39 w 108"/>
                <a:gd name="T45" fmla="*/ 34 h 57"/>
                <a:gd name="T46" fmla="*/ 39 w 108"/>
                <a:gd name="T47" fmla="*/ 34 h 57"/>
                <a:gd name="T48" fmla="*/ 49 w 108"/>
                <a:gd name="T49" fmla="*/ 29 h 57"/>
                <a:gd name="T50" fmla="*/ 59 w 108"/>
                <a:gd name="T51" fmla="*/ 29 h 57"/>
                <a:gd name="T52" fmla="*/ 69 w 108"/>
                <a:gd name="T53" fmla="*/ 23 h 57"/>
                <a:gd name="T54" fmla="*/ 69 w 108"/>
                <a:gd name="T55" fmla="*/ 23 h 57"/>
                <a:gd name="T56" fmla="*/ 79 w 108"/>
                <a:gd name="T57" fmla="*/ 23 h 57"/>
                <a:gd name="T58" fmla="*/ 89 w 108"/>
                <a:gd name="T59" fmla="*/ 17 h 57"/>
                <a:gd name="T60" fmla="*/ 89 w 108"/>
                <a:gd name="T61" fmla="*/ 17 h 57"/>
                <a:gd name="T62" fmla="*/ 99 w 108"/>
                <a:gd name="T63" fmla="*/ 12 h 57"/>
                <a:gd name="T64" fmla="*/ 108 w 108"/>
                <a:gd name="T65" fmla="*/ 12 h 57"/>
                <a:gd name="T66" fmla="*/ 108 w 108"/>
                <a:gd name="T67" fmla="*/ 6 h 57"/>
                <a:gd name="T68" fmla="*/ 108 w 108"/>
                <a:gd name="T69" fmla="*/ 0 h 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8"/>
                <a:gd name="T106" fmla="*/ 0 h 57"/>
                <a:gd name="T107" fmla="*/ 108 w 108"/>
                <a:gd name="T108" fmla="*/ 57 h 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8" h="57">
                  <a:moveTo>
                    <a:pt x="108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39" y="29"/>
                  </a:lnTo>
                  <a:lnTo>
                    <a:pt x="29" y="29"/>
                  </a:lnTo>
                  <a:lnTo>
                    <a:pt x="29" y="34"/>
                  </a:lnTo>
                  <a:lnTo>
                    <a:pt x="19" y="34"/>
                  </a:lnTo>
                  <a:lnTo>
                    <a:pt x="9" y="40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9" y="51"/>
                  </a:lnTo>
                  <a:lnTo>
                    <a:pt x="9" y="46"/>
                  </a:lnTo>
                  <a:lnTo>
                    <a:pt x="19" y="40"/>
                  </a:lnTo>
                  <a:lnTo>
                    <a:pt x="29" y="40"/>
                  </a:lnTo>
                  <a:lnTo>
                    <a:pt x="39" y="34"/>
                  </a:lnTo>
                  <a:lnTo>
                    <a:pt x="49" y="29"/>
                  </a:lnTo>
                  <a:lnTo>
                    <a:pt x="5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2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83"/>
            <p:cNvSpPr>
              <a:spLocks/>
            </p:cNvSpPr>
            <p:nvPr/>
          </p:nvSpPr>
          <p:spPr bwMode="auto">
            <a:xfrm>
              <a:off x="4948" y="3592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1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84"/>
            <p:cNvSpPr>
              <a:spLocks/>
            </p:cNvSpPr>
            <p:nvPr/>
          </p:nvSpPr>
          <p:spPr bwMode="auto">
            <a:xfrm>
              <a:off x="4790" y="3683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85"/>
            <p:cNvSpPr>
              <a:spLocks/>
            </p:cNvSpPr>
            <p:nvPr/>
          </p:nvSpPr>
          <p:spPr bwMode="auto">
            <a:xfrm>
              <a:off x="4790" y="3626"/>
              <a:ext cx="109" cy="62"/>
            </a:xfrm>
            <a:custGeom>
              <a:avLst/>
              <a:gdLst>
                <a:gd name="T0" fmla="*/ 109 w 109"/>
                <a:gd name="T1" fmla="*/ 0 h 62"/>
                <a:gd name="T2" fmla="*/ 99 w 109"/>
                <a:gd name="T3" fmla="*/ 6 h 62"/>
                <a:gd name="T4" fmla="*/ 99 w 109"/>
                <a:gd name="T5" fmla="*/ 6 h 62"/>
                <a:gd name="T6" fmla="*/ 89 w 109"/>
                <a:gd name="T7" fmla="*/ 12 h 62"/>
                <a:gd name="T8" fmla="*/ 89 w 109"/>
                <a:gd name="T9" fmla="*/ 12 h 62"/>
                <a:gd name="T10" fmla="*/ 79 w 109"/>
                <a:gd name="T11" fmla="*/ 17 h 62"/>
                <a:gd name="T12" fmla="*/ 69 w 109"/>
                <a:gd name="T13" fmla="*/ 17 h 62"/>
                <a:gd name="T14" fmla="*/ 59 w 109"/>
                <a:gd name="T15" fmla="*/ 23 h 62"/>
                <a:gd name="T16" fmla="*/ 59 w 109"/>
                <a:gd name="T17" fmla="*/ 23 h 62"/>
                <a:gd name="T18" fmla="*/ 50 w 109"/>
                <a:gd name="T19" fmla="*/ 29 h 62"/>
                <a:gd name="T20" fmla="*/ 40 w 109"/>
                <a:gd name="T21" fmla="*/ 29 h 62"/>
                <a:gd name="T22" fmla="*/ 30 w 109"/>
                <a:gd name="T23" fmla="*/ 34 h 62"/>
                <a:gd name="T24" fmla="*/ 30 w 109"/>
                <a:gd name="T25" fmla="*/ 34 h 62"/>
                <a:gd name="T26" fmla="*/ 20 w 109"/>
                <a:gd name="T27" fmla="*/ 40 h 62"/>
                <a:gd name="T28" fmla="*/ 10 w 109"/>
                <a:gd name="T29" fmla="*/ 45 h 62"/>
                <a:gd name="T30" fmla="*/ 0 w 109"/>
                <a:gd name="T31" fmla="*/ 51 h 62"/>
                <a:gd name="T32" fmla="*/ 0 w 109"/>
                <a:gd name="T33" fmla="*/ 57 h 62"/>
                <a:gd name="T34" fmla="*/ 0 w 109"/>
                <a:gd name="T35" fmla="*/ 62 h 62"/>
                <a:gd name="T36" fmla="*/ 10 w 109"/>
                <a:gd name="T37" fmla="*/ 57 h 62"/>
                <a:gd name="T38" fmla="*/ 10 w 109"/>
                <a:gd name="T39" fmla="*/ 51 h 62"/>
                <a:gd name="T40" fmla="*/ 20 w 109"/>
                <a:gd name="T41" fmla="*/ 45 h 62"/>
                <a:gd name="T42" fmla="*/ 30 w 109"/>
                <a:gd name="T43" fmla="*/ 40 h 62"/>
                <a:gd name="T44" fmla="*/ 40 w 109"/>
                <a:gd name="T45" fmla="*/ 40 h 62"/>
                <a:gd name="T46" fmla="*/ 40 w 109"/>
                <a:gd name="T47" fmla="*/ 34 h 62"/>
                <a:gd name="T48" fmla="*/ 50 w 109"/>
                <a:gd name="T49" fmla="*/ 34 h 62"/>
                <a:gd name="T50" fmla="*/ 59 w 109"/>
                <a:gd name="T51" fmla="*/ 29 h 62"/>
                <a:gd name="T52" fmla="*/ 69 w 109"/>
                <a:gd name="T53" fmla="*/ 29 h 62"/>
                <a:gd name="T54" fmla="*/ 69 w 109"/>
                <a:gd name="T55" fmla="*/ 23 h 62"/>
                <a:gd name="T56" fmla="*/ 79 w 109"/>
                <a:gd name="T57" fmla="*/ 23 h 62"/>
                <a:gd name="T58" fmla="*/ 89 w 109"/>
                <a:gd name="T59" fmla="*/ 17 h 62"/>
                <a:gd name="T60" fmla="*/ 99 w 109"/>
                <a:gd name="T61" fmla="*/ 17 h 62"/>
                <a:gd name="T62" fmla="*/ 99 w 109"/>
                <a:gd name="T63" fmla="*/ 12 h 62"/>
                <a:gd name="T64" fmla="*/ 109 w 109"/>
                <a:gd name="T65" fmla="*/ 12 h 62"/>
                <a:gd name="T66" fmla="*/ 109 w 109"/>
                <a:gd name="T67" fmla="*/ 6 h 62"/>
                <a:gd name="T68" fmla="*/ 109 w 109"/>
                <a:gd name="T69" fmla="*/ 0 h 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62"/>
                <a:gd name="T107" fmla="*/ 109 w 109"/>
                <a:gd name="T108" fmla="*/ 62 h 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62">
                  <a:moveTo>
                    <a:pt x="109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17"/>
                  </a:lnTo>
                  <a:lnTo>
                    <a:pt x="59" y="23"/>
                  </a:lnTo>
                  <a:lnTo>
                    <a:pt x="50" y="29"/>
                  </a:lnTo>
                  <a:lnTo>
                    <a:pt x="40" y="29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40" y="40"/>
                  </a:lnTo>
                  <a:lnTo>
                    <a:pt x="40" y="34"/>
                  </a:lnTo>
                  <a:lnTo>
                    <a:pt x="50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09" y="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86"/>
            <p:cNvSpPr>
              <a:spLocks/>
            </p:cNvSpPr>
            <p:nvPr/>
          </p:nvSpPr>
          <p:spPr bwMode="auto">
            <a:xfrm>
              <a:off x="4899" y="3626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1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87"/>
            <p:cNvSpPr>
              <a:spLocks/>
            </p:cNvSpPr>
            <p:nvPr/>
          </p:nvSpPr>
          <p:spPr bwMode="auto">
            <a:xfrm>
              <a:off x="4731" y="3733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88"/>
            <p:cNvSpPr>
              <a:spLocks/>
            </p:cNvSpPr>
            <p:nvPr/>
          </p:nvSpPr>
          <p:spPr bwMode="auto">
            <a:xfrm>
              <a:off x="4731" y="3671"/>
              <a:ext cx="118" cy="68"/>
            </a:xfrm>
            <a:custGeom>
              <a:avLst/>
              <a:gdLst>
                <a:gd name="T0" fmla="*/ 118 w 118"/>
                <a:gd name="T1" fmla="*/ 0 h 68"/>
                <a:gd name="T2" fmla="*/ 109 w 118"/>
                <a:gd name="T3" fmla="*/ 0 h 68"/>
                <a:gd name="T4" fmla="*/ 109 w 118"/>
                <a:gd name="T5" fmla="*/ 6 h 68"/>
                <a:gd name="T6" fmla="*/ 99 w 118"/>
                <a:gd name="T7" fmla="*/ 6 h 68"/>
                <a:gd name="T8" fmla="*/ 89 w 118"/>
                <a:gd name="T9" fmla="*/ 12 h 68"/>
                <a:gd name="T10" fmla="*/ 89 w 118"/>
                <a:gd name="T11" fmla="*/ 12 h 68"/>
                <a:gd name="T12" fmla="*/ 79 w 118"/>
                <a:gd name="T13" fmla="*/ 17 h 68"/>
                <a:gd name="T14" fmla="*/ 69 w 118"/>
                <a:gd name="T15" fmla="*/ 23 h 68"/>
                <a:gd name="T16" fmla="*/ 59 w 118"/>
                <a:gd name="T17" fmla="*/ 23 h 68"/>
                <a:gd name="T18" fmla="*/ 59 w 118"/>
                <a:gd name="T19" fmla="*/ 29 h 68"/>
                <a:gd name="T20" fmla="*/ 49 w 118"/>
                <a:gd name="T21" fmla="*/ 34 h 68"/>
                <a:gd name="T22" fmla="*/ 39 w 118"/>
                <a:gd name="T23" fmla="*/ 34 h 68"/>
                <a:gd name="T24" fmla="*/ 29 w 118"/>
                <a:gd name="T25" fmla="*/ 40 h 68"/>
                <a:gd name="T26" fmla="*/ 20 w 118"/>
                <a:gd name="T27" fmla="*/ 46 h 68"/>
                <a:gd name="T28" fmla="*/ 20 w 118"/>
                <a:gd name="T29" fmla="*/ 51 h 68"/>
                <a:gd name="T30" fmla="*/ 10 w 118"/>
                <a:gd name="T31" fmla="*/ 57 h 68"/>
                <a:gd name="T32" fmla="*/ 0 w 118"/>
                <a:gd name="T33" fmla="*/ 62 h 68"/>
                <a:gd name="T34" fmla="*/ 10 w 118"/>
                <a:gd name="T35" fmla="*/ 68 h 68"/>
                <a:gd name="T36" fmla="*/ 20 w 118"/>
                <a:gd name="T37" fmla="*/ 62 h 68"/>
                <a:gd name="T38" fmla="*/ 20 w 118"/>
                <a:gd name="T39" fmla="*/ 57 h 68"/>
                <a:gd name="T40" fmla="*/ 29 w 118"/>
                <a:gd name="T41" fmla="*/ 51 h 68"/>
                <a:gd name="T42" fmla="*/ 39 w 118"/>
                <a:gd name="T43" fmla="*/ 46 h 68"/>
                <a:gd name="T44" fmla="*/ 39 w 118"/>
                <a:gd name="T45" fmla="*/ 46 h 68"/>
                <a:gd name="T46" fmla="*/ 49 w 118"/>
                <a:gd name="T47" fmla="*/ 40 h 68"/>
                <a:gd name="T48" fmla="*/ 59 w 118"/>
                <a:gd name="T49" fmla="*/ 34 h 68"/>
                <a:gd name="T50" fmla="*/ 59 w 118"/>
                <a:gd name="T51" fmla="*/ 29 h 68"/>
                <a:gd name="T52" fmla="*/ 69 w 118"/>
                <a:gd name="T53" fmla="*/ 29 h 68"/>
                <a:gd name="T54" fmla="*/ 79 w 118"/>
                <a:gd name="T55" fmla="*/ 23 h 68"/>
                <a:gd name="T56" fmla="*/ 89 w 118"/>
                <a:gd name="T57" fmla="*/ 23 h 68"/>
                <a:gd name="T58" fmla="*/ 99 w 118"/>
                <a:gd name="T59" fmla="*/ 17 h 68"/>
                <a:gd name="T60" fmla="*/ 99 w 118"/>
                <a:gd name="T61" fmla="*/ 12 h 68"/>
                <a:gd name="T62" fmla="*/ 109 w 118"/>
                <a:gd name="T63" fmla="*/ 12 h 68"/>
                <a:gd name="T64" fmla="*/ 118 w 118"/>
                <a:gd name="T65" fmla="*/ 6 h 68"/>
                <a:gd name="T66" fmla="*/ 118 w 118"/>
                <a:gd name="T67" fmla="*/ 6 h 68"/>
                <a:gd name="T68" fmla="*/ 118 w 118"/>
                <a:gd name="T69" fmla="*/ 0 h 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8"/>
                <a:gd name="T106" fmla="*/ 0 h 68"/>
                <a:gd name="T107" fmla="*/ 118 w 118"/>
                <a:gd name="T108" fmla="*/ 68 h 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8" h="68">
                  <a:moveTo>
                    <a:pt x="118" y="0"/>
                  </a:moveTo>
                  <a:lnTo>
                    <a:pt x="109" y="0"/>
                  </a:lnTo>
                  <a:lnTo>
                    <a:pt x="109" y="6"/>
                  </a:ln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59" y="29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29" y="40"/>
                  </a:lnTo>
                  <a:lnTo>
                    <a:pt x="20" y="46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20" y="57"/>
                  </a:lnTo>
                  <a:lnTo>
                    <a:pt x="29" y="51"/>
                  </a:lnTo>
                  <a:lnTo>
                    <a:pt x="39" y="46"/>
                  </a:lnTo>
                  <a:lnTo>
                    <a:pt x="49" y="40"/>
                  </a:lnTo>
                  <a:lnTo>
                    <a:pt x="59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79" y="23"/>
                  </a:lnTo>
                  <a:lnTo>
                    <a:pt x="89" y="23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18" y="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89"/>
            <p:cNvSpPr>
              <a:spLocks/>
            </p:cNvSpPr>
            <p:nvPr/>
          </p:nvSpPr>
          <p:spPr bwMode="auto">
            <a:xfrm>
              <a:off x="4849" y="3671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90"/>
            <p:cNvSpPr>
              <a:spLocks/>
            </p:cNvSpPr>
            <p:nvPr/>
          </p:nvSpPr>
          <p:spPr bwMode="auto">
            <a:xfrm>
              <a:off x="4691" y="3829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91"/>
            <p:cNvSpPr>
              <a:spLocks/>
            </p:cNvSpPr>
            <p:nvPr/>
          </p:nvSpPr>
          <p:spPr bwMode="auto">
            <a:xfrm>
              <a:off x="4691" y="3739"/>
              <a:ext cx="99" cy="96"/>
            </a:xfrm>
            <a:custGeom>
              <a:avLst/>
              <a:gdLst>
                <a:gd name="T0" fmla="*/ 89 w 99"/>
                <a:gd name="T1" fmla="*/ 0 h 96"/>
                <a:gd name="T2" fmla="*/ 79 w 99"/>
                <a:gd name="T3" fmla="*/ 6 h 96"/>
                <a:gd name="T4" fmla="*/ 69 w 99"/>
                <a:gd name="T5" fmla="*/ 6 h 96"/>
                <a:gd name="T6" fmla="*/ 60 w 99"/>
                <a:gd name="T7" fmla="*/ 17 h 96"/>
                <a:gd name="T8" fmla="*/ 50 w 99"/>
                <a:gd name="T9" fmla="*/ 23 h 96"/>
                <a:gd name="T10" fmla="*/ 40 w 99"/>
                <a:gd name="T11" fmla="*/ 28 h 96"/>
                <a:gd name="T12" fmla="*/ 30 w 99"/>
                <a:gd name="T13" fmla="*/ 34 h 96"/>
                <a:gd name="T14" fmla="*/ 30 w 99"/>
                <a:gd name="T15" fmla="*/ 40 h 96"/>
                <a:gd name="T16" fmla="*/ 30 w 99"/>
                <a:gd name="T17" fmla="*/ 51 h 96"/>
                <a:gd name="T18" fmla="*/ 20 w 99"/>
                <a:gd name="T19" fmla="*/ 57 h 96"/>
                <a:gd name="T20" fmla="*/ 20 w 99"/>
                <a:gd name="T21" fmla="*/ 62 h 96"/>
                <a:gd name="T22" fmla="*/ 20 w 99"/>
                <a:gd name="T23" fmla="*/ 68 h 96"/>
                <a:gd name="T24" fmla="*/ 10 w 99"/>
                <a:gd name="T25" fmla="*/ 73 h 96"/>
                <a:gd name="T26" fmla="*/ 10 w 99"/>
                <a:gd name="T27" fmla="*/ 79 h 96"/>
                <a:gd name="T28" fmla="*/ 10 w 99"/>
                <a:gd name="T29" fmla="*/ 85 h 96"/>
                <a:gd name="T30" fmla="*/ 0 w 99"/>
                <a:gd name="T31" fmla="*/ 85 h 96"/>
                <a:gd name="T32" fmla="*/ 0 w 99"/>
                <a:gd name="T33" fmla="*/ 90 h 96"/>
                <a:gd name="T34" fmla="*/ 0 w 99"/>
                <a:gd name="T35" fmla="*/ 96 h 96"/>
                <a:gd name="T36" fmla="*/ 10 w 99"/>
                <a:gd name="T37" fmla="*/ 90 h 96"/>
                <a:gd name="T38" fmla="*/ 10 w 99"/>
                <a:gd name="T39" fmla="*/ 85 h 96"/>
                <a:gd name="T40" fmla="*/ 20 w 99"/>
                <a:gd name="T41" fmla="*/ 85 h 96"/>
                <a:gd name="T42" fmla="*/ 20 w 99"/>
                <a:gd name="T43" fmla="*/ 79 h 96"/>
                <a:gd name="T44" fmla="*/ 20 w 99"/>
                <a:gd name="T45" fmla="*/ 73 h 96"/>
                <a:gd name="T46" fmla="*/ 30 w 99"/>
                <a:gd name="T47" fmla="*/ 68 h 96"/>
                <a:gd name="T48" fmla="*/ 30 w 99"/>
                <a:gd name="T49" fmla="*/ 57 h 96"/>
                <a:gd name="T50" fmla="*/ 30 w 99"/>
                <a:gd name="T51" fmla="*/ 51 h 96"/>
                <a:gd name="T52" fmla="*/ 40 w 99"/>
                <a:gd name="T53" fmla="*/ 45 h 96"/>
                <a:gd name="T54" fmla="*/ 40 w 99"/>
                <a:gd name="T55" fmla="*/ 40 h 96"/>
                <a:gd name="T56" fmla="*/ 50 w 99"/>
                <a:gd name="T57" fmla="*/ 34 h 96"/>
                <a:gd name="T58" fmla="*/ 50 w 99"/>
                <a:gd name="T59" fmla="*/ 28 h 96"/>
                <a:gd name="T60" fmla="*/ 60 w 99"/>
                <a:gd name="T61" fmla="*/ 17 h 96"/>
                <a:gd name="T62" fmla="*/ 69 w 99"/>
                <a:gd name="T63" fmla="*/ 17 h 96"/>
                <a:gd name="T64" fmla="*/ 79 w 99"/>
                <a:gd name="T65" fmla="*/ 11 h 96"/>
                <a:gd name="T66" fmla="*/ 99 w 99"/>
                <a:gd name="T67" fmla="*/ 6 h 96"/>
                <a:gd name="T68" fmla="*/ 89 w 99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96"/>
                <a:gd name="T107" fmla="*/ 99 w 99"/>
                <a:gd name="T108" fmla="*/ 96 h 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96">
                  <a:moveTo>
                    <a:pt x="8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0" y="17"/>
                  </a:lnTo>
                  <a:lnTo>
                    <a:pt x="5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30" y="40"/>
                  </a:lnTo>
                  <a:lnTo>
                    <a:pt x="30" y="51"/>
                  </a:lnTo>
                  <a:lnTo>
                    <a:pt x="20" y="57"/>
                  </a:lnTo>
                  <a:lnTo>
                    <a:pt x="20" y="62"/>
                  </a:lnTo>
                  <a:lnTo>
                    <a:pt x="20" y="68"/>
                  </a:lnTo>
                  <a:lnTo>
                    <a:pt x="10" y="73"/>
                  </a:lnTo>
                  <a:lnTo>
                    <a:pt x="10" y="79"/>
                  </a:lnTo>
                  <a:lnTo>
                    <a:pt x="10" y="85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10" y="90"/>
                  </a:lnTo>
                  <a:lnTo>
                    <a:pt x="10" y="85"/>
                  </a:lnTo>
                  <a:lnTo>
                    <a:pt x="20" y="85"/>
                  </a:lnTo>
                  <a:lnTo>
                    <a:pt x="20" y="79"/>
                  </a:lnTo>
                  <a:lnTo>
                    <a:pt x="20" y="73"/>
                  </a:lnTo>
                  <a:lnTo>
                    <a:pt x="30" y="68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50" y="28"/>
                  </a:lnTo>
                  <a:lnTo>
                    <a:pt x="60" y="17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9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92"/>
            <p:cNvSpPr>
              <a:spLocks/>
            </p:cNvSpPr>
            <p:nvPr/>
          </p:nvSpPr>
          <p:spPr bwMode="auto">
            <a:xfrm>
              <a:off x="4780" y="3739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6 h 6"/>
                <a:gd name="T4" fmla="*/ 10 w 10"/>
                <a:gd name="T5" fmla="*/ 0 h 6"/>
                <a:gd name="T6" fmla="*/ 1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93"/>
            <p:cNvSpPr>
              <a:spLocks/>
            </p:cNvSpPr>
            <p:nvPr/>
          </p:nvSpPr>
          <p:spPr bwMode="auto">
            <a:xfrm>
              <a:off x="4681" y="3880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6 h 6"/>
                <a:gd name="T4" fmla="*/ 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94"/>
            <p:cNvSpPr>
              <a:spLocks/>
            </p:cNvSpPr>
            <p:nvPr/>
          </p:nvSpPr>
          <p:spPr bwMode="auto">
            <a:xfrm>
              <a:off x="4681" y="3773"/>
              <a:ext cx="70" cy="113"/>
            </a:xfrm>
            <a:custGeom>
              <a:avLst/>
              <a:gdLst>
                <a:gd name="T0" fmla="*/ 70 w 70"/>
                <a:gd name="T1" fmla="*/ 0 h 113"/>
                <a:gd name="T2" fmla="*/ 60 w 70"/>
                <a:gd name="T3" fmla="*/ 6 h 113"/>
                <a:gd name="T4" fmla="*/ 60 w 70"/>
                <a:gd name="T5" fmla="*/ 11 h 113"/>
                <a:gd name="T6" fmla="*/ 50 w 70"/>
                <a:gd name="T7" fmla="*/ 17 h 113"/>
                <a:gd name="T8" fmla="*/ 50 w 70"/>
                <a:gd name="T9" fmla="*/ 23 h 113"/>
                <a:gd name="T10" fmla="*/ 50 w 70"/>
                <a:gd name="T11" fmla="*/ 28 h 113"/>
                <a:gd name="T12" fmla="*/ 40 w 70"/>
                <a:gd name="T13" fmla="*/ 34 h 113"/>
                <a:gd name="T14" fmla="*/ 40 w 70"/>
                <a:gd name="T15" fmla="*/ 45 h 113"/>
                <a:gd name="T16" fmla="*/ 30 w 70"/>
                <a:gd name="T17" fmla="*/ 51 h 113"/>
                <a:gd name="T18" fmla="*/ 30 w 70"/>
                <a:gd name="T19" fmla="*/ 56 h 113"/>
                <a:gd name="T20" fmla="*/ 30 w 70"/>
                <a:gd name="T21" fmla="*/ 68 h 113"/>
                <a:gd name="T22" fmla="*/ 20 w 70"/>
                <a:gd name="T23" fmla="*/ 73 h 113"/>
                <a:gd name="T24" fmla="*/ 20 w 70"/>
                <a:gd name="T25" fmla="*/ 79 h 113"/>
                <a:gd name="T26" fmla="*/ 10 w 70"/>
                <a:gd name="T27" fmla="*/ 90 h 113"/>
                <a:gd name="T28" fmla="*/ 10 w 70"/>
                <a:gd name="T29" fmla="*/ 96 h 113"/>
                <a:gd name="T30" fmla="*/ 10 w 70"/>
                <a:gd name="T31" fmla="*/ 101 h 113"/>
                <a:gd name="T32" fmla="*/ 0 w 70"/>
                <a:gd name="T33" fmla="*/ 107 h 113"/>
                <a:gd name="T34" fmla="*/ 10 w 70"/>
                <a:gd name="T35" fmla="*/ 113 h 113"/>
                <a:gd name="T36" fmla="*/ 10 w 70"/>
                <a:gd name="T37" fmla="*/ 107 h 113"/>
                <a:gd name="T38" fmla="*/ 20 w 70"/>
                <a:gd name="T39" fmla="*/ 101 h 113"/>
                <a:gd name="T40" fmla="*/ 20 w 70"/>
                <a:gd name="T41" fmla="*/ 90 h 113"/>
                <a:gd name="T42" fmla="*/ 20 w 70"/>
                <a:gd name="T43" fmla="*/ 85 h 113"/>
                <a:gd name="T44" fmla="*/ 30 w 70"/>
                <a:gd name="T45" fmla="*/ 79 h 113"/>
                <a:gd name="T46" fmla="*/ 30 w 70"/>
                <a:gd name="T47" fmla="*/ 68 h 113"/>
                <a:gd name="T48" fmla="*/ 40 w 70"/>
                <a:gd name="T49" fmla="*/ 62 h 113"/>
                <a:gd name="T50" fmla="*/ 40 w 70"/>
                <a:gd name="T51" fmla="*/ 51 h 113"/>
                <a:gd name="T52" fmla="*/ 40 w 70"/>
                <a:gd name="T53" fmla="*/ 45 h 113"/>
                <a:gd name="T54" fmla="*/ 50 w 70"/>
                <a:gd name="T55" fmla="*/ 39 h 113"/>
                <a:gd name="T56" fmla="*/ 50 w 70"/>
                <a:gd name="T57" fmla="*/ 34 h 113"/>
                <a:gd name="T58" fmla="*/ 60 w 70"/>
                <a:gd name="T59" fmla="*/ 23 h 113"/>
                <a:gd name="T60" fmla="*/ 60 w 70"/>
                <a:gd name="T61" fmla="*/ 17 h 113"/>
                <a:gd name="T62" fmla="*/ 60 w 70"/>
                <a:gd name="T63" fmla="*/ 11 h 113"/>
                <a:gd name="T64" fmla="*/ 70 w 70"/>
                <a:gd name="T65" fmla="*/ 11 h 113"/>
                <a:gd name="T66" fmla="*/ 70 w 70"/>
                <a:gd name="T67" fmla="*/ 6 h 113"/>
                <a:gd name="T68" fmla="*/ 70 w 70"/>
                <a:gd name="T69" fmla="*/ 0 h 1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"/>
                <a:gd name="T106" fmla="*/ 0 h 113"/>
                <a:gd name="T107" fmla="*/ 70 w 70"/>
                <a:gd name="T108" fmla="*/ 113 h 1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" h="113">
                  <a:moveTo>
                    <a:pt x="70" y="0"/>
                  </a:moveTo>
                  <a:lnTo>
                    <a:pt x="60" y="6"/>
                  </a:lnTo>
                  <a:lnTo>
                    <a:pt x="60" y="11"/>
                  </a:lnTo>
                  <a:lnTo>
                    <a:pt x="50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8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90"/>
                  </a:lnTo>
                  <a:lnTo>
                    <a:pt x="10" y="96"/>
                  </a:lnTo>
                  <a:lnTo>
                    <a:pt x="10" y="101"/>
                  </a:lnTo>
                  <a:lnTo>
                    <a:pt x="0" y="107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20" y="101"/>
                  </a:lnTo>
                  <a:lnTo>
                    <a:pt x="20" y="90"/>
                  </a:lnTo>
                  <a:lnTo>
                    <a:pt x="20" y="85"/>
                  </a:lnTo>
                  <a:lnTo>
                    <a:pt x="30" y="79"/>
                  </a:lnTo>
                  <a:lnTo>
                    <a:pt x="3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60" y="23"/>
                  </a:lnTo>
                  <a:lnTo>
                    <a:pt x="60" y="17"/>
                  </a:lnTo>
                  <a:lnTo>
                    <a:pt x="60" y="11"/>
                  </a:lnTo>
                  <a:lnTo>
                    <a:pt x="70" y="11"/>
                  </a:lnTo>
                  <a:lnTo>
                    <a:pt x="70" y="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95"/>
            <p:cNvSpPr>
              <a:spLocks/>
            </p:cNvSpPr>
            <p:nvPr/>
          </p:nvSpPr>
          <p:spPr bwMode="auto">
            <a:xfrm>
              <a:off x="4751" y="3773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96"/>
            <p:cNvSpPr>
              <a:spLocks/>
            </p:cNvSpPr>
            <p:nvPr/>
          </p:nvSpPr>
          <p:spPr bwMode="auto">
            <a:xfrm>
              <a:off x="4711" y="4015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97"/>
            <p:cNvSpPr>
              <a:spLocks/>
            </p:cNvSpPr>
            <p:nvPr/>
          </p:nvSpPr>
          <p:spPr bwMode="auto">
            <a:xfrm>
              <a:off x="4701" y="3852"/>
              <a:ext cx="20" cy="163"/>
            </a:xfrm>
            <a:custGeom>
              <a:avLst/>
              <a:gdLst>
                <a:gd name="T0" fmla="*/ 20 w 20"/>
                <a:gd name="T1" fmla="*/ 0 h 163"/>
                <a:gd name="T2" fmla="*/ 10 w 20"/>
                <a:gd name="T3" fmla="*/ 11 h 163"/>
                <a:gd name="T4" fmla="*/ 0 w 20"/>
                <a:gd name="T5" fmla="*/ 28 h 163"/>
                <a:gd name="T6" fmla="*/ 0 w 20"/>
                <a:gd name="T7" fmla="*/ 39 h 163"/>
                <a:gd name="T8" fmla="*/ 0 w 20"/>
                <a:gd name="T9" fmla="*/ 51 h 163"/>
                <a:gd name="T10" fmla="*/ 0 w 20"/>
                <a:gd name="T11" fmla="*/ 62 h 163"/>
                <a:gd name="T12" fmla="*/ 0 w 20"/>
                <a:gd name="T13" fmla="*/ 73 h 163"/>
                <a:gd name="T14" fmla="*/ 0 w 20"/>
                <a:gd name="T15" fmla="*/ 85 h 163"/>
                <a:gd name="T16" fmla="*/ 0 w 20"/>
                <a:gd name="T17" fmla="*/ 96 h 163"/>
                <a:gd name="T18" fmla="*/ 0 w 20"/>
                <a:gd name="T19" fmla="*/ 107 h 163"/>
                <a:gd name="T20" fmla="*/ 10 w 20"/>
                <a:gd name="T21" fmla="*/ 118 h 163"/>
                <a:gd name="T22" fmla="*/ 10 w 20"/>
                <a:gd name="T23" fmla="*/ 124 h 163"/>
                <a:gd name="T24" fmla="*/ 10 w 20"/>
                <a:gd name="T25" fmla="*/ 135 h 163"/>
                <a:gd name="T26" fmla="*/ 10 w 20"/>
                <a:gd name="T27" fmla="*/ 141 h 163"/>
                <a:gd name="T28" fmla="*/ 10 w 20"/>
                <a:gd name="T29" fmla="*/ 147 h 163"/>
                <a:gd name="T30" fmla="*/ 20 w 20"/>
                <a:gd name="T31" fmla="*/ 158 h 163"/>
                <a:gd name="T32" fmla="*/ 10 w 20"/>
                <a:gd name="T33" fmla="*/ 163 h 163"/>
                <a:gd name="T34" fmla="*/ 20 w 20"/>
                <a:gd name="T35" fmla="*/ 163 h 163"/>
                <a:gd name="T36" fmla="*/ 20 w 20"/>
                <a:gd name="T37" fmla="*/ 158 h 163"/>
                <a:gd name="T38" fmla="*/ 20 w 20"/>
                <a:gd name="T39" fmla="*/ 147 h 163"/>
                <a:gd name="T40" fmla="*/ 20 w 20"/>
                <a:gd name="T41" fmla="*/ 141 h 163"/>
                <a:gd name="T42" fmla="*/ 20 w 20"/>
                <a:gd name="T43" fmla="*/ 135 h 163"/>
                <a:gd name="T44" fmla="*/ 20 w 20"/>
                <a:gd name="T45" fmla="*/ 124 h 163"/>
                <a:gd name="T46" fmla="*/ 10 w 20"/>
                <a:gd name="T47" fmla="*/ 113 h 163"/>
                <a:gd name="T48" fmla="*/ 10 w 20"/>
                <a:gd name="T49" fmla="*/ 107 h 163"/>
                <a:gd name="T50" fmla="*/ 10 w 20"/>
                <a:gd name="T51" fmla="*/ 96 h 163"/>
                <a:gd name="T52" fmla="*/ 10 w 20"/>
                <a:gd name="T53" fmla="*/ 85 h 163"/>
                <a:gd name="T54" fmla="*/ 0 w 20"/>
                <a:gd name="T55" fmla="*/ 73 h 163"/>
                <a:gd name="T56" fmla="*/ 0 w 20"/>
                <a:gd name="T57" fmla="*/ 62 h 163"/>
                <a:gd name="T58" fmla="*/ 10 w 20"/>
                <a:gd name="T59" fmla="*/ 51 h 163"/>
                <a:gd name="T60" fmla="*/ 10 w 20"/>
                <a:gd name="T61" fmla="*/ 39 h 163"/>
                <a:gd name="T62" fmla="*/ 10 w 20"/>
                <a:gd name="T63" fmla="*/ 28 h 163"/>
                <a:gd name="T64" fmla="*/ 20 w 20"/>
                <a:gd name="T65" fmla="*/ 17 h 163"/>
                <a:gd name="T66" fmla="*/ 20 w 20"/>
                <a:gd name="T67" fmla="*/ 6 h 163"/>
                <a:gd name="T68" fmla="*/ 20 w 20"/>
                <a:gd name="T69" fmla="*/ 0 h 16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"/>
                <a:gd name="T106" fmla="*/ 0 h 163"/>
                <a:gd name="T107" fmla="*/ 20 w 20"/>
                <a:gd name="T108" fmla="*/ 163 h 16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" h="163">
                  <a:moveTo>
                    <a:pt x="20" y="0"/>
                  </a:moveTo>
                  <a:lnTo>
                    <a:pt x="10" y="11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0" y="107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10" y="135"/>
                  </a:lnTo>
                  <a:lnTo>
                    <a:pt x="10" y="141"/>
                  </a:lnTo>
                  <a:lnTo>
                    <a:pt x="10" y="147"/>
                  </a:lnTo>
                  <a:lnTo>
                    <a:pt x="20" y="158"/>
                  </a:lnTo>
                  <a:lnTo>
                    <a:pt x="10" y="163"/>
                  </a:lnTo>
                  <a:lnTo>
                    <a:pt x="20" y="163"/>
                  </a:lnTo>
                  <a:lnTo>
                    <a:pt x="20" y="158"/>
                  </a:lnTo>
                  <a:lnTo>
                    <a:pt x="20" y="147"/>
                  </a:lnTo>
                  <a:lnTo>
                    <a:pt x="20" y="141"/>
                  </a:lnTo>
                  <a:lnTo>
                    <a:pt x="20" y="135"/>
                  </a:lnTo>
                  <a:lnTo>
                    <a:pt x="20" y="124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10" y="96"/>
                  </a:lnTo>
                  <a:lnTo>
                    <a:pt x="10" y="85"/>
                  </a:lnTo>
                  <a:lnTo>
                    <a:pt x="0" y="73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28"/>
                  </a:lnTo>
                  <a:lnTo>
                    <a:pt x="20" y="17"/>
                  </a:lnTo>
                  <a:lnTo>
                    <a:pt x="2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98"/>
            <p:cNvSpPr>
              <a:spLocks/>
            </p:cNvSpPr>
            <p:nvPr/>
          </p:nvSpPr>
          <p:spPr bwMode="auto">
            <a:xfrm>
              <a:off x="4721" y="385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99"/>
            <p:cNvSpPr>
              <a:spLocks/>
            </p:cNvSpPr>
            <p:nvPr/>
          </p:nvSpPr>
          <p:spPr bwMode="auto">
            <a:xfrm>
              <a:off x="4820" y="3615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0 w 10"/>
                <a:gd name="T5" fmla="*/ 6 h 6"/>
                <a:gd name="T6" fmla="*/ 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200"/>
            <p:cNvSpPr>
              <a:spLocks/>
            </p:cNvSpPr>
            <p:nvPr/>
          </p:nvSpPr>
          <p:spPr bwMode="auto">
            <a:xfrm>
              <a:off x="4820" y="3559"/>
              <a:ext cx="119" cy="62"/>
            </a:xfrm>
            <a:custGeom>
              <a:avLst/>
              <a:gdLst>
                <a:gd name="T0" fmla="*/ 109 w 119"/>
                <a:gd name="T1" fmla="*/ 0 h 62"/>
                <a:gd name="T2" fmla="*/ 109 w 119"/>
                <a:gd name="T3" fmla="*/ 0 h 62"/>
                <a:gd name="T4" fmla="*/ 99 w 119"/>
                <a:gd name="T5" fmla="*/ 5 h 62"/>
                <a:gd name="T6" fmla="*/ 89 w 119"/>
                <a:gd name="T7" fmla="*/ 5 h 62"/>
                <a:gd name="T8" fmla="*/ 89 w 119"/>
                <a:gd name="T9" fmla="*/ 11 h 62"/>
                <a:gd name="T10" fmla="*/ 79 w 119"/>
                <a:gd name="T11" fmla="*/ 11 h 62"/>
                <a:gd name="T12" fmla="*/ 69 w 119"/>
                <a:gd name="T13" fmla="*/ 17 h 62"/>
                <a:gd name="T14" fmla="*/ 69 w 119"/>
                <a:gd name="T15" fmla="*/ 22 h 62"/>
                <a:gd name="T16" fmla="*/ 59 w 119"/>
                <a:gd name="T17" fmla="*/ 22 h 62"/>
                <a:gd name="T18" fmla="*/ 49 w 119"/>
                <a:gd name="T19" fmla="*/ 28 h 62"/>
                <a:gd name="T20" fmla="*/ 49 w 119"/>
                <a:gd name="T21" fmla="*/ 33 h 62"/>
                <a:gd name="T22" fmla="*/ 39 w 119"/>
                <a:gd name="T23" fmla="*/ 33 h 62"/>
                <a:gd name="T24" fmla="*/ 29 w 119"/>
                <a:gd name="T25" fmla="*/ 39 h 62"/>
                <a:gd name="T26" fmla="*/ 29 w 119"/>
                <a:gd name="T27" fmla="*/ 45 h 62"/>
                <a:gd name="T28" fmla="*/ 20 w 119"/>
                <a:gd name="T29" fmla="*/ 50 h 62"/>
                <a:gd name="T30" fmla="*/ 10 w 119"/>
                <a:gd name="T31" fmla="*/ 50 h 62"/>
                <a:gd name="T32" fmla="*/ 0 w 119"/>
                <a:gd name="T33" fmla="*/ 56 h 62"/>
                <a:gd name="T34" fmla="*/ 10 w 119"/>
                <a:gd name="T35" fmla="*/ 62 h 62"/>
                <a:gd name="T36" fmla="*/ 10 w 119"/>
                <a:gd name="T37" fmla="*/ 56 h 62"/>
                <a:gd name="T38" fmla="*/ 20 w 119"/>
                <a:gd name="T39" fmla="*/ 56 h 62"/>
                <a:gd name="T40" fmla="*/ 29 w 119"/>
                <a:gd name="T41" fmla="*/ 50 h 62"/>
                <a:gd name="T42" fmla="*/ 39 w 119"/>
                <a:gd name="T43" fmla="*/ 45 h 62"/>
                <a:gd name="T44" fmla="*/ 39 w 119"/>
                <a:gd name="T45" fmla="*/ 39 h 62"/>
                <a:gd name="T46" fmla="*/ 49 w 119"/>
                <a:gd name="T47" fmla="*/ 39 h 62"/>
                <a:gd name="T48" fmla="*/ 59 w 119"/>
                <a:gd name="T49" fmla="*/ 33 h 62"/>
                <a:gd name="T50" fmla="*/ 69 w 119"/>
                <a:gd name="T51" fmla="*/ 28 h 62"/>
                <a:gd name="T52" fmla="*/ 69 w 119"/>
                <a:gd name="T53" fmla="*/ 28 h 62"/>
                <a:gd name="T54" fmla="*/ 79 w 119"/>
                <a:gd name="T55" fmla="*/ 22 h 62"/>
                <a:gd name="T56" fmla="*/ 89 w 119"/>
                <a:gd name="T57" fmla="*/ 17 h 62"/>
                <a:gd name="T58" fmla="*/ 89 w 119"/>
                <a:gd name="T59" fmla="*/ 17 h 62"/>
                <a:gd name="T60" fmla="*/ 99 w 119"/>
                <a:gd name="T61" fmla="*/ 11 h 62"/>
                <a:gd name="T62" fmla="*/ 99 w 119"/>
                <a:gd name="T63" fmla="*/ 11 h 62"/>
                <a:gd name="T64" fmla="*/ 109 w 119"/>
                <a:gd name="T65" fmla="*/ 5 h 62"/>
                <a:gd name="T66" fmla="*/ 119 w 119"/>
                <a:gd name="T67" fmla="*/ 5 h 62"/>
                <a:gd name="T68" fmla="*/ 109 w 119"/>
                <a:gd name="T69" fmla="*/ 0 h 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62"/>
                <a:gd name="T107" fmla="*/ 119 w 119"/>
                <a:gd name="T108" fmla="*/ 62 h 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62">
                  <a:moveTo>
                    <a:pt x="109" y="0"/>
                  </a:moveTo>
                  <a:lnTo>
                    <a:pt x="109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8"/>
                  </a:lnTo>
                  <a:lnTo>
                    <a:pt x="49" y="33"/>
                  </a:lnTo>
                  <a:lnTo>
                    <a:pt x="39" y="33"/>
                  </a:lnTo>
                  <a:lnTo>
                    <a:pt x="29" y="39"/>
                  </a:lnTo>
                  <a:lnTo>
                    <a:pt x="29" y="45"/>
                  </a:lnTo>
                  <a:lnTo>
                    <a:pt x="20" y="50"/>
                  </a:lnTo>
                  <a:lnTo>
                    <a:pt x="10" y="50"/>
                  </a:lnTo>
                  <a:lnTo>
                    <a:pt x="0" y="56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20" y="56"/>
                  </a:lnTo>
                  <a:lnTo>
                    <a:pt x="29" y="50"/>
                  </a:lnTo>
                  <a:lnTo>
                    <a:pt x="39" y="45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5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5"/>
                  </a:lnTo>
                  <a:lnTo>
                    <a:pt x="119" y="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201"/>
            <p:cNvSpPr>
              <a:spLocks/>
            </p:cNvSpPr>
            <p:nvPr/>
          </p:nvSpPr>
          <p:spPr bwMode="auto">
            <a:xfrm>
              <a:off x="4929" y="3559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0 h 5"/>
                <a:gd name="T4" fmla="*/ 10 w 10"/>
                <a:gd name="T5" fmla="*/ 0 h 5"/>
                <a:gd name="T6" fmla="*/ 1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202"/>
            <p:cNvSpPr>
              <a:spLocks/>
            </p:cNvSpPr>
            <p:nvPr/>
          </p:nvSpPr>
          <p:spPr bwMode="auto">
            <a:xfrm>
              <a:off x="4711" y="36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203"/>
            <p:cNvSpPr>
              <a:spLocks/>
            </p:cNvSpPr>
            <p:nvPr/>
          </p:nvSpPr>
          <p:spPr bwMode="auto">
            <a:xfrm>
              <a:off x="4711" y="3615"/>
              <a:ext cx="79" cy="73"/>
            </a:xfrm>
            <a:custGeom>
              <a:avLst/>
              <a:gdLst>
                <a:gd name="T0" fmla="*/ 79 w 79"/>
                <a:gd name="T1" fmla="*/ 0 h 73"/>
                <a:gd name="T2" fmla="*/ 69 w 79"/>
                <a:gd name="T3" fmla="*/ 0 h 73"/>
                <a:gd name="T4" fmla="*/ 69 w 79"/>
                <a:gd name="T5" fmla="*/ 6 h 73"/>
                <a:gd name="T6" fmla="*/ 59 w 79"/>
                <a:gd name="T7" fmla="*/ 6 h 73"/>
                <a:gd name="T8" fmla="*/ 59 w 79"/>
                <a:gd name="T9" fmla="*/ 11 h 73"/>
                <a:gd name="T10" fmla="*/ 59 w 79"/>
                <a:gd name="T11" fmla="*/ 17 h 73"/>
                <a:gd name="T12" fmla="*/ 49 w 79"/>
                <a:gd name="T13" fmla="*/ 17 h 73"/>
                <a:gd name="T14" fmla="*/ 40 w 79"/>
                <a:gd name="T15" fmla="*/ 23 h 73"/>
                <a:gd name="T16" fmla="*/ 40 w 79"/>
                <a:gd name="T17" fmla="*/ 28 h 73"/>
                <a:gd name="T18" fmla="*/ 30 w 79"/>
                <a:gd name="T19" fmla="*/ 34 h 73"/>
                <a:gd name="T20" fmla="*/ 30 w 79"/>
                <a:gd name="T21" fmla="*/ 34 h 73"/>
                <a:gd name="T22" fmla="*/ 20 w 79"/>
                <a:gd name="T23" fmla="*/ 40 h 73"/>
                <a:gd name="T24" fmla="*/ 20 w 79"/>
                <a:gd name="T25" fmla="*/ 45 h 73"/>
                <a:gd name="T26" fmla="*/ 10 w 79"/>
                <a:gd name="T27" fmla="*/ 51 h 73"/>
                <a:gd name="T28" fmla="*/ 10 w 79"/>
                <a:gd name="T29" fmla="*/ 56 h 73"/>
                <a:gd name="T30" fmla="*/ 0 w 79"/>
                <a:gd name="T31" fmla="*/ 62 h 73"/>
                <a:gd name="T32" fmla="*/ 0 w 79"/>
                <a:gd name="T33" fmla="*/ 73 h 73"/>
                <a:gd name="T34" fmla="*/ 0 w 79"/>
                <a:gd name="T35" fmla="*/ 73 h 73"/>
                <a:gd name="T36" fmla="*/ 10 w 79"/>
                <a:gd name="T37" fmla="*/ 68 h 73"/>
                <a:gd name="T38" fmla="*/ 10 w 79"/>
                <a:gd name="T39" fmla="*/ 62 h 73"/>
                <a:gd name="T40" fmla="*/ 20 w 79"/>
                <a:gd name="T41" fmla="*/ 56 h 73"/>
                <a:gd name="T42" fmla="*/ 20 w 79"/>
                <a:gd name="T43" fmla="*/ 51 h 73"/>
                <a:gd name="T44" fmla="*/ 30 w 79"/>
                <a:gd name="T45" fmla="*/ 45 h 73"/>
                <a:gd name="T46" fmla="*/ 30 w 79"/>
                <a:gd name="T47" fmla="*/ 40 h 73"/>
                <a:gd name="T48" fmla="*/ 40 w 79"/>
                <a:gd name="T49" fmla="*/ 34 h 73"/>
                <a:gd name="T50" fmla="*/ 40 w 79"/>
                <a:gd name="T51" fmla="*/ 34 h 73"/>
                <a:gd name="T52" fmla="*/ 49 w 79"/>
                <a:gd name="T53" fmla="*/ 28 h 73"/>
                <a:gd name="T54" fmla="*/ 49 w 79"/>
                <a:gd name="T55" fmla="*/ 23 h 73"/>
                <a:gd name="T56" fmla="*/ 59 w 79"/>
                <a:gd name="T57" fmla="*/ 23 h 73"/>
                <a:gd name="T58" fmla="*/ 59 w 79"/>
                <a:gd name="T59" fmla="*/ 17 h 73"/>
                <a:gd name="T60" fmla="*/ 69 w 79"/>
                <a:gd name="T61" fmla="*/ 11 h 73"/>
                <a:gd name="T62" fmla="*/ 69 w 79"/>
                <a:gd name="T63" fmla="*/ 11 h 73"/>
                <a:gd name="T64" fmla="*/ 79 w 79"/>
                <a:gd name="T65" fmla="*/ 6 h 73"/>
                <a:gd name="T66" fmla="*/ 79 w 79"/>
                <a:gd name="T67" fmla="*/ 0 h 73"/>
                <a:gd name="T68" fmla="*/ 79 w 79"/>
                <a:gd name="T69" fmla="*/ 0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73"/>
                <a:gd name="T107" fmla="*/ 79 w 79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73">
                  <a:moveTo>
                    <a:pt x="79" y="0"/>
                  </a:moveTo>
                  <a:lnTo>
                    <a:pt x="69" y="0"/>
                  </a:lnTo>
                  <a:lnTo>
                    <a:pt x="69" y="6"/>
                  </a:lnTo>
                  <a:lnTo>
                    <a:pt x="59" y="6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49" y="17"/>
                  </a:lnTo>
                  <a:lnTo>
                    <a:pt x="4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2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30" y="45"/>
                  </a:lnTo>
                  <a:lnTo>
                    <a:pt x="30" y="40"/>
                  </a:lnTo>
                  <a:lnTo>
                    <a:pt x="40" y="34"/>
                  </a:lnTo>
                  <a:lnTo>
                    <a:pt x="49" y="28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59" y="17"/>
                  </a:lnTo>
                  <a:lnTo>
                    <a:pt x="69" y="11"/>
                  </a:lnTo>
                  <a:lnTo>
                    <a:pt x="7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204"/>
            <p:cNvSpPr>
              <a:spLocks/>
            </p:cNvSpPr>
            <p:nvPr/>
          </p:nvSpPr>
          <p:spPr bwMode="auto">
            <a:xfrm>
              <a:off x="4790" y="3609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0 h 6"/>
                <a:gd name="T8" fmla="*/ 0 w 1"/>
                <a:gd name="T9" fmla="*/ 6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205"/>
            <p:cNvSpPr>
              <a:spLocks/>
            </p:cNvSpPr>
            <p:nvPr/>
          </p:nvSpPr>
          <p:spPr bwMode="auto">
            <a:xfrm>
              <a:off x="4671" y="3694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6 h 6"/>
                <a:gd name="T4" fmla="*/ 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8" name="WordArt 14"/>
          <p:cNvSpPr>
            <a:spLocks noChangeArrowheads="1" noChangeShapeType="1" noTextEdit="1"/>
          </p:cNvSpPr>
          <p:nvPr/>
        </p:nvSpPr>
        <p:spPr bwMode="auto">
          <a:xfrm>
            <a:off x="4511040" y="457201"/>
            <a:ext cx="6274627" cy="1005634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vi-VN" sz="7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–ĐÀO TẠO </a:t>
            </a:r>
            <a:r>
              <a:rPr lang="vi-VN" sz="7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 LỘC</a:t>
            </a:r>
            <a:r>
              <a:rPr lang="en-US" sz="7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7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7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ĐOÀN NGHIÊN</a:t>
            </a:r>
            <a:endParaRPr lang="en-US" sz="73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Rectangle 21"/>
          <p:cNvSpPr>
            <a:spLocks noChangeArrowheads="1"/>
          </p:cNvSpPr>
          <p:nvPr/>
        </p:nvSpPr>
        <p:spPr bwMode="auto">
          <a:xfrm>
            <a:off x="4389120" y="5577840"/>
            <a:ext cx="5730240" cy="1319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86584" tIns="93292" rIns="186584" bIns="93292" anchor="ctr"/>
          <a:lstStyle/>
          <a:p>
            <a:pPr algn="ctr" eaLnBrk="0" hangingPunct="0"/>
            <a:r>
              <a:rPr lang="en-US" sz="3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0" name="TextBox 1"/>
          <p:cNvSpPr txBox="1">
            <a:spLocks noChangeArrowheads="1"/>
          </p:cNvSpPr>
          <p:nvPr/>
        </p:nvSpPr>
        <p:spPr bwMode="auto">
          <a:xfrm>
            <a:off x="4876800" y="7035528"/>
            <a:ext cx="6339840" cy="65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15" tIns="65308" rIns="130615" bIns="65308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 2021 -2022</a:t>
            </a:r>
            <a:endParaRPr lang="en-GB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" name="Text Box 22"/>
          <p:cNvSpPr txBox="1">
            <a:spLocks noChangeArrowheads="1"/>
          </p:cNvSpPr>
          <p:nvPr/>
        </p:nvSpPr>
        <p:spPr bwMode="auto">
          <a:xfrm>
            <a:off x="4610099" y="3198497"/>
            <a:ext cx="5417766" cy="131179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186584" tIns="93292" rIns="186584" bIns="93292">
            <a:spAutoFit/>
          </a:bodyPr>
          <a:lstStyle/>
          <a:p>
            <a:pPr algn="ctr"/>
            <a:r>
              <a:rPr lang="en-US" sz="7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7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1</a:t>
            </a:r>
          </a:p>
        </p:txBody>
      </p:sp>
      <p:pic>
        <p:nvPicPr>
          <p:cNvPr id="202" name="Picture 11" descr="peace_dove_olive_branch_hg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699" y="4381501"/>
            <a:ext cx="4273168" cy="150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" name="WordArt 8"/>
          <p:cNvSpPr>
            <a:spLocks noChangeArrowheads="1" noChangeShapeType="1" noTextEdit="1"/>
          </p:cNvSpPr>
          <p:nvPr/>
        </p:nvSpPr>
        <p:spPr bwMode="auto">
          <a:xfrm>
            <a:off x="2072641" y="1645920"/>
            <a:ext cx="11379218" cy="570136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quý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dự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.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sức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khoẻ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hạnh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phúc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! </a:t>
            </a:r>
          </a:p>
        </p:txBody>
      </p:sp>
      <p:sp>
        <p:nvSpPr>
          <p:cNvPr id="204" name="WordArt 3"/>
          <p:cNvSpPr>
            <a:spLocks noChangeArrowheads="1" noChangeShapeType="1" noTextEdit="1"/>
          </p:cNvSpPr>
          <p:nvPr/>
        </p:nvSpPr>
        <p:spPr bwMode="auto">
          <a:xfrm>
            <a:off x="4389121" y="2560320"/>
            <a:ext cx="6242830" cy="718073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700" b="1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MÔN: TOÁN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291842" y="182880"/>
            <a:ext cx="877824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43840" y="640080"/>
            <a:ext cx="170688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950720" y="731520"/>
            <a:ext cx="12679680" cy="54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VUÔNG, HÌNH TRÒN, HÌNH TAM GIÁC, HÌNH CHỮ NHẬT</a:t>
            </a:r>
          </a:p>
        </p:txBody>
      </p:sp>
      <p:pic>
        <p:nvPicPr>
          <p:cNvPr id="7" name="Hình ảnh 2"/>
          <p:cNvPicPr>
            <a:picLocks noChangeAspect="1"/>
          </p:cNvPicPr>
          <p:nvPr/>
        </p:nvPicPr>
        <p:blipFill>
          <a:blip r:embed="rId2"/>
          <a:srcRect l="20876" t="22597" r="60944" b="71788"/>
          <a:stretch>
            <a:fillRect/>
          </a:stretch>
        </p:blipFill>
        <p:spPr bwMode="auto">
          <a:xfrm>
            <a:off x="487680" y="1188721"/>
            <a:ext cx="4206240" cy="137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11040" y="1914883"/>
            <a:ext cx="101193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365760" y="2834641"/>
            <a:ext cx="7437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1272541" y="3749040"/>
            <a:ext cx="92201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4320541" y="3749040"/>
            <a:ext cx="92201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7734301" y="3749040"/>
            <a:ext cx="92201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11026141" y="3657600"/>
            <a:ext cx="92201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13289280" y="3722370"/>
            <a:ext cx="92201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64000" y="3474720"/>
            <a:ext cx="1178560" cy="468682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10406996" y="2577486"/>
            <a:ext cx="364530" cy="2159000"/>
          </a:xfrm>
          <a:prstGeom prst="rect">
            <a:avLst/>
          </a:prstGeom>
          <a:solidFill>
            <a:srgbClr val="28883F"/>
          </a:solidFill>
          <a:ln>
            <a:solidFill>
              <a:srgbClr val="288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975360" y="3474720"/>
            <a:ext cx="1463040" cy="46868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71360" y="3474720"/>
            <a:ext cx="1300480" cy="46868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167360" y="3332436"/>
            <a:ext cx="1127760" cy="41660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45280" y="4023360"/>
            <a:ext cx="975360" cy="5486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1" name="Oval 20"/>
          <p:cNvSpPr/>
          <p:nvPr/>
        </p:nvSpPr>
        <p:spPr>
          <a:xfrm>
            <a:off x="13116560" y="3840480"/>
            <a:ext cx="975360" cy="5486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291842" y="182880"/>
            <a:ext cx="877824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43840" y="640080"/>
            <a:ext cx="170688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950720" y="731520"/>
            <a:ext cx="12679680" cy="54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VUÔNG, HÌNH TRÒN, HÌNH TAM GIÁC, HÌNH CHỮ NHẬT</a:t>
            </a:r>
          </a:p>
        </p:txBody>
      </p:sp>
      <p:pic>
        <p:nvPicPr>
          <p:cNvPr id="7" name="Hình ảnh 2"/>
          <p:cNvPicPr>
            <a:picLocks noChangeAspect="1"/>
          </p:cNvPicPr>
          <p:nvPr/>
        </p:nvPicPr>
        <p:blipFill>
          <a:blip r:embed="rId2"/>
          <a:srcRect l="20876" t="22597" r="60944" b="71788"/>
          <a:stretch>
            <a:fillRect/>
          </a:stretch>
        </p:blipFill>
        <p:spPr bwMode="auto">
          <a:xfrm>
            <a:off x="487680" y="1188721"/>
            <a:ext cx="4206240" cy="137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11040" y="1914883"/>
            <a:ext cx="101193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9"/>
          <p:cNvSpPr>
            <a:spLocks noChangeArrowheads="1"/>
          </p:cNvSpPr>
          <p:nvPr/>
        </p:nvSpPr>
        <p:spPr bwMode="auto">
          <a:xfrm>
            <a:off x="1127760" y="2743201"/>
            <a:ext cx="8923021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0"/>
          <p:cNvSpPr>
            <a:spLocks noChangeArrowheads="1"/>
          </p:cNvSpPr>
          <p:nvPr/>
        </p:nvSpPr>
        <p:spPr bwMode="auto">
          <a:xfrm>
            <a:off x="716282" y="3958590"/>
            <a:ext cx="92201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1"/>
          <p:cNvSpPr>
            <a:spLocks noChangeArrowheads="1"/>
          </p:cNvSpPr>
          <p:nvPr/>
        </p:nvSpPr>
        <p:spPr bwMode="auto">
          <a:xfrm>
            <a:off x="4251962" y="3931920"/>
            <a:ext cx="92201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42"/>
          <p:cNvSpPr>
            <a:spLocks noChangeArrowheads="1"/>
          </p:cNvSpPr>
          <p:nvPr/>
        </p:nvSpPr>
        <p:spPr bwMode="auto">
          <a:xfrm>
            <a:off x="6934202" y="3931920"/>
            <a:ext cx="92201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3"/>
          <p:cNvSpPr>
            <a:spLocks noChangeArrowheads="1"/>
          </p:cNvSpPr>
          <p:nvPr/>
        </p:nvSpPr>
        <p:spPr bwMode="auto">
          <a:xfrm>
            <a:off x="9685021" y="3840480"/>
            <a:ext cx="92201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12854941" y="3867150"/>
            <a:ext cx="92201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rot="5400000">
            <a:off x="1546492" y="2777861"/>
            <a:ext cx="427457" cy="19507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3954782" y="3371851"/>
            <a:ext cx="1577339" cy="522926"/>
          </a:xfrm>
          <a:prstGeom prst="triangl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15101" y="3247034"/>
            <a:ext cx="1097280" cy="5934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rapezoid 17"/>
          <p:cNvSpPr/>
          <p:nvPr/>
        </p:nvSpPr>
        <p:spPr>
          <a:xfrm>
            <a:off x="8831582" y="3383281"/>
            <a:ext cx="2105659" cy="384059"/>
          </a:xfrm>
          <a:prstGeom prst="trapezoid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2367262" y="3200401"/>
            <a:ext cx="1244600" cy="631375"/>
          </a:xfrm>
          <a:prstGeom prst="ellipse">
            <a:avLst/>
          </a:prstGeom>
          <a:solidFill>
            <a:srgbClr val="28883F"/>
          </a:solidFill>
          <a:ln>
            <a:solidFill>
              <a:srgbClr val="288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31520" y="4114800"/>
            <a:ext cx="1028701" cy="6400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6652259" y="4023360"/>
            <a:ext cx="1028701" cy="6400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/>
          <p:cNvPicPr>
            <a:picLocks noChangeAspect="1"/>
          </p:cNvPicPr>
          <p:nvPr/>
        </p:nvPicPr>
        <p:blipFill>
          <a:blip r:embed="rId2"/>
          <a:srcRect l="20876" t="22597" r="60944" b="71788"/>
          <a:stretch>
            <a:fillRect/>
          </a:stretch>
        </p:blipFill>
        <p:spPr bwMode="auto">
          <a:xfrm>
            <a:off x="0" y="89536"/>
            <a:ext cx="3169920" cy="109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87680" y="1005841"/>
            <a:ext cx="82905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1097280" y="1645921"/>
            <a:ext cx="1097280" cy="41660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13760" y="1554480"/>
            <a:ext cx="1097280" cy="468682"/>
          </a:xfrm>
          <a:prstGeom prst="ellipse">
            <a:avLst/>
          </a:prstGeom>
          <a:solidFill>
            <a:srgbClr val="FFFF00"/>
          </a:solidFill>
          <a:ln>
            <a:solidFill>
              <a:srgbClr val="EFE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52160" y="1647151"/>
            <a:ext cx="1828800" cy="364530"/>
          </a:xfrm>
          <a:prstGeom prst="rect">
            <a:avLst/>
          </a:prstGeom>
          <a:solidFill>
            <a:srgbClr val="28883F"/>
          </a:solidFill>
          <a:ln>
            <a:solidFill>
              <a:srgbClr val="288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900160" y="1645920"/>
            <a:ext cx="731520" cy="351818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948160" y="1463041"/>
            <a:ext cx="853440" cy="547410"/>
          </a:xfrm>
          <a:prstGeom prst="rect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341121" y="1828800"/>
            <a:ext cx="922021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657601" y="1828800"/>
            <a:ext cx="922021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6339841" y="1737360"/>
            <a:ext cx="922021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9022081" y="1737360"/>
            <a:ext cx="922021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2070080" y="1920240"/>
            <a:ext cx="922019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487680" y="2560321"/>
            <a:ext cx="90220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18941" y="3291840"/>
            <a:ext cx="1145539" cy="52075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975361" y="3657600"/>
            <a:ext cx="922021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4023361" y="3657600"/>
            <a:ext cx="922021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7383781" y="3566160"/>
            <a:ext cx="924560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10553701" y="3566160"/>
            <a:ext cx="924560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12801600" y="3566160"/>
            <a:ext cx="92201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ight Triangle 22"/>
          <p:cNvSpPr/>
          <p:nvPr/>
        </p:nvSpPr>
        <p:spPr>
          <a:xfrm rot="16200000">
            <a:off x="1263622" y="2790218"/>
            <a:ext cx="520757" cy="1341120"/>
          </a:xfrm>
          <a:prstGeom prst="rtTriangl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32701" y="3244216"/>
            <a:ext cx="1145539" cy="4437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ight Triangle 24"/>
          <p:cNvSpPr/>
          <p:nvPr/>
        </p:nvSpPr>
        <p:spPr>
          <a:xfrm>
            <a:off x="9997440" y="3200400"/>
            <a:ext cx="1511299" cy="520757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679680" y="3108960"/>
            <a:ext cx="853440" cy="520757"/>
          </a:xfrm>
          <a:prstGeom prst="rect">
            <a:avLst/>
          </a:prstGeom>
          <a:solidFill>
            <a:srgbClr val="28883F"/>
          </a:solidFill>
          <a:ln>
            <a:solidFill>
              <a:srgbClr val="288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365760" y="4480561"/>
            <a:ext cx="7437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1272541" y="5394960"/>
            <a:ext cx="92201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4320541" y="5394960"/>
            <a:ext cx="92201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7734301" y="5394960"/>
            <a:ext cx="92201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11026141" y="5303520"/>
            <a:ext cx="92201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13289280" y="5368290"/>
            <a:ext cx="92201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64000" y="5120640"/>
            <a:ext cx="1178560" cy="468682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 rot="5400000">
            <a:off x="10406996" y="4223406"/>
            <a:ext cx="364530" cy="2159000"/>
          </a:xfrm>
          <a:prstGeom prst="rect">
            <a:avLst/>
          </a:prstGeom>
          <a:solidFill>
            <a:srgbClr val="28883F"/>
          </a:solidFill>
          <a:ln>
            <a:solidFill>
              <a:srgbClr val="288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975360" y="5120640"/>
            <a:ext cx="1463040" cy="46868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71360" y="5120640"/>
            <a:ext cx="1300480" cy="46868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3167360" y="4978356"/>
            <a:ext cx="1127760" cy="41660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830579" y="6126481"/>
            <a:ext cx="8923021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419101" y="7341870"/>
            <a:ext cx="92201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3954781" y="7315200"/>
            <a:ext cx="92201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2"/>
          <p:cNvSpPr>
            <a:spLocks noChangeArrowheads="1"/>
          </p:cNvSpPr>
          <p:nvPr/>
        </p:nvSpPr>
        <p:spPr bwMode="auto">
          <a:xfrm>
            <a:off x="6637021" y="7315200"/>
            <a:ext cx="92201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9387840" y="7223760"/>
            <a:ext cx="92201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12557760" y="7250430"/>
            <a:ext cx="92201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 rot="5400000">
            <a:off x="1249312" y="6161141"/>
            <a:ext cx="427457" cy="19507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>
            <a:off x="3657601" y="6755131"/>
            <a:ext cx="1577339" cy="522926"/>
          </a:xfrm>
          <a:prstGeom prst="triangl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217920" y="6630314"/>
            <a:ext cx="1097280" cy="5934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Trapezoid 46"/>
          <p:cNvSpPr/>
          <p:nvPr/>
        </p:nvSpPr>
        <p:spPr>
          <a:xfrm>
            <a:off x="8534401" y="6766561"/>
            <a:ext cx="2105659" cy="384059"/>
          </a:xfrm>
          <a:prstGeom prst="trapezoid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070081" y="6583681"/>
            <a:ext cx="1244600" cy="631375"/>
          </a:xfrm>
          <a:prstGeom prst="ellipse">
            <a:avLst/>
          </a:prstGeom>
          <a:solidFill>
            <a:srgbClr val="28883F"/>
          </a:solidFill>
          <a:ln>
            <a:solidFill>
              <a:srgbClr val="288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3291840" y="182881"/>
            <a:ext cx="101193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291842" y="182880"/>
            <a:ext cx="877824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43840" y="640080"/>
            <a:ext cx="170688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950720" y="731520"/>
            <a:ext cx="12679680" cy="54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VUÔNG, HÌNH TRÒN, HÌNH TAM GIÁC, HÌNH CHỮ NHẬT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3291840" y="2146936"/>
            <a:ext cx="1914605" cy="997747"/>
          </a:xfrm>
          <a:prstGeom prst="triangl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7297421" y="2146936"/>
            <a:ext cx="1914605" cy="997747"/>
          </a:xfrm>
          <a:prstGeom prst="triangl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9304460" y="2146936"/>
            <a:ext cx="1912181" cy="997747"/>
          </a:xfrm>
          <a:prstGeom prst="triangl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5298879" y="2146936"/>
            <a:ext cx="1912182" cy="997747"/>
          </a:xfrm>
          <a:prstGeom prst="triangl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10800000">
            <a:off x="4295575" y="2146935"/>
            <a:ext cx="1912181" cy="99774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10800000">
            <a:off x="6299197" y="2148840"/>
            <a:ext cx="1914605" cy="99774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8301155" y="2146935"/>
            <a:ext cx="1912182" cy="99774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46519" y="3161275"/>
            <a:ext cx="1977618" cy="1171574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75985" y="3159369"/>
            <a:ext cx="1977618" cy="1171576"/>
          </a:xfrm>
          <a:prstGeom prst="rect">
            <a:avLst/>
          </a:prstGeom>
          <a:solidFill>
            <a:srgbClr val="28883F"/>
          </a:solidFill>
          <a:ln>
            <a:solidFill>
              <a:srgbClr val="288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92354" y="3161275"/>
            <a:ext cx="1977618" cy="1171574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632960" y="3383280"/>
            <a:ext cx="930640" cy="54268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778240" y="3460359"/>
            <a:ext cx="930640" cy="54268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340102" y="1366243"/>
            <a:ext cx="6047739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   </a:t>
            </a:r>
            <a:endParaRPr lang="en-US" sz="3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41920" y="4846320"/>
            <a:ext cx="1158240" cy="73152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741920" y="6048376"/>
            <a:ext cx="1158240" cy="73152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1920" y="7040880"/>
            <a:ext cx="1158240" cy="73152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608320" y="4846320"/>
            <a:ext cx="1219200" cy="8229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5486400" y="6949440"/>
            <a:ext cx="1463040" cy="822960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608320" y="6035040"/>
            <a:ext cx="1219200" cy="73152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965441" y="4872990"/>
            <a:ext cx="590808" cy="916728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en-US" sz="5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51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03542" y="5977890"/>
            <a:ext cx="590808" cy="916728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en-US" sz="51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51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924801" y="6997066"/>
            <a:ext cx="590808" cy="916728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en-US" sz="5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sz="5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Hình ảnh 2"/>
          <p:cNvPicPr>
            <a:picLocks noChangeAspect="1"/>
          </p:cNvPicPr>
          <p:nvPr/>
        </p:nvPicPr>
        <p:blipFill>
          <a:blip r:embed="rId2"/>
          <a:srcRect l="20876" t="22597" r="60944" b="71788"/>
          <a:stretch>
            <a:fillRect/>
          </a:stretch>
        </p:blipFill>
        <p:spPr bwMode="auto">
          <a:xfrm>
            <a:off x="0" y="1003936"/>
            <a:ext cx="3169920" cy="109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49932" y="2651760"/>
            <a:ext cx="11939349" cy="2011680"/>
          </a:xfrm>
          <a:prstGeom prst="roundRect">
            <a:avLst/>
          </a:prstGeom>
          <a:solidFill>
            <a:srgbClr val="E80888"/>
          </a:solidFill>
          <a:ln w="28575">
            <a:solidFill>
              <a:srgbClr val="EB6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 sz="7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7202" y="3108960"/>
            <a:ext cx="9972534" cy="1316837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lIns="130622" tIns="65311" rIns="130622" bIns="65311">
            <a:spAutoFit/>
          </a:bodyPr>
          <a:lstStyle/>
          <a:p>
            <a:pPr algn="ctr">
              <a:defRPr/>
            </a:pPr>
            <a:r>
              <a:rPr lang="en-US" sz="7700" b="1" dirty="0" err="1">
                <a:ln w="6600">
                  <a:solidFill>
                    <a:srgbClr val="860877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7700" b="1" dirty="0">
                <a:ln w="6600">
                  <a:solidFill>
                    <a:srgbClr val="860877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700" b="1" dirty="0" err="1">
                <a:ln w="6600">
                  <a:solidFill>
                    <a:srgbClr val="860877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7700" b="1" dirty="0">
                <a:ln w="6600">
                  <a:solidFill>
                    <a:srgbClr val="860877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– Dặn dò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291842" y="182880"/>
            <a:ext cx="877824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43840" y="640080"/>
            <a:ext cx="170688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950720" y="731520"/>
            <a:ext cx="12679680" cy="54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VUÔNG, HÌNH TRÒN, HÌNH TAM GIÁC, HÌNH CHỮ NHẬT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inh-nen-powerpoint-don-gian-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5"/>
          <p:cNvSpPr>
            <a:spLocks noTextEdit="1"/>
          </p:cNvSpPr>
          <p:nvPr/>
        </p:nvSpPr>
        <p:spPr bwMode="auto">
          <a:xfrm>
            <a:off x="1768157" y="5577841"/>
            <a:ext cx="11155363" cy="1463675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73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Thân</a:t>
            </a:r>
            <a:r>
              <a:rPr lang="en-US" sz="73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73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ái</a:t>
            </a:r>
            <a:r>
              <a:rPr lang="en-US" sz="73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73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chào</a:t>
            </a:r>
            <a:r>
              <a:rPr lang="en-US" sz="73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73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tạm</a:t>
            </a:r>
            <a:r>
              <a:rPr lang="en-US" sz="73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73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biệt</a:t>
            </a:r>
            <a:r>
              <a:rPr lang="en-US" sz="73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!</a:t>
            </a:r>
          </a:p>
        </p:txBody>
      </p:sp>
      <p:sp>
        <p:nvSpPr>
          <p:cNvPr id="10" name="WordArt 6"/>
          <p:cNvSpPr>
            <a:spLocks noTextEdit="1"/>
          </p:cNvSpPr>
          <p:nvPr/>
        </p:nvSpPr>
        <p:spPr bwMode="auto">
          <a:xfrm>
            <a:off x="2072640" y="1207771"/>
            <a:ext cx="11476038" cy="1187449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300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  <a:cs typeface="Calibri"/>
              </a:rPr>
              <a:t>Kính</a:t>
            </a:r>
            <a:r>
              <a:rPr lang="en-US" sz="73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7300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  <a:cs typeface="Calibri"/>
              </a:rPr>
              <a:t>chúc</a:t>
            </a:r>
            <a:r>
              <a:rPr lang="en-US" sz="73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7300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  <a:cs typeface="Calibri"/>
              </a:rPr>
              <a:t>thầy</a:t>
            </a:r>
            <a:r>
              <a:rPr lang="en-US" sz="73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7300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  <a:cs typeface="Calibri"/>
              </a:rPr>
              <a:t>cô</a:t>
            </a:r>
            <a:r>
              <a:rPr lang="en-US" sz="73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7300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  <a:cs typeface="Calibri"/>
              </a:rPr>
              <a:t>giáo</a:t>
            </a:r>
            <a:r>
              <a:rPr lang="en-US" sz="73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7300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  <a:cs typeface="Calibri"/>
              </a:rPr>
              <a:t>sức</a:t>
            </a:r>
            <a:r>
              <a:rPr lang="en-US" sz="73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7300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  <a:cs typeface="Calibri"/>
              </a:rPr>
              <a:t>khỏe</a:t>
            </a:r>
            <a:r>
              <a:rPr lang="en-US" sz="73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  <a:cs typeface="Calibri"/>
              </a:rPr>
              <a:t>.</a:t>
            </a:r>
          </a:p>
        </p:txBody>
      </p:sp>
      <p:pic>
        <p:nvPicPr>
          <p:cNvPr id="11" name="Picture 8" descr="614680djq0l440oz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0640" y="3017520"/>
            <a:ext cx="4144963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3657600" y="1737362"/>
            <a:ext cx="7763094" cy="1280159"/>
          </a:xfrm>
          <a:prstGeom prst="rect">
            <a:avLst/>
          </a:prstGeom>
          <a:noFill/>
        </p:spPr>
        <p:txBody>
          <a:bodyPr lIns="130619" tIns="65310" rIns="130619" bIns="65310">
            <a:prstTxWarp prst="textCanUp">
              <a:avLst/>
            </a:prstTxWarp>
            <a:spAutoFit/>
          </a:bodyPr>
          <a:lstStyle/>
          <a:p>
            <a:pPr defTabSz="1306189">
              <a:defRPr/>
            </a:pPr>
            <a:r>
              <a:rPr lang="en-US" sz="4300" b="1" kern="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300" b="1" kern="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kern="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300" b="1" kern="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kern="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300" b="1" kern="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kern="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vi-VN" sz="4300" b="1" kern="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63161" y="91440"/>
            <a:ext cx="1014148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5761" y="826770"/>
            <a:ext cx="3028056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26082" y="3819526"/>
            <a:ext cx="9509760" cy="752474"/>
          </a:xfrm>
          <a:prstGeom prst="roundRect">
            <a:avLst/>
          </a:prstGeom>
          <a:solidFill>
            <a:srgbClr val="FFD1FF"/>
          </a:solidFill>
          <a:ln>
            <a:solidFill>
              <a:srgbClr val="F446B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 sz="1700" dirty="0">
              <a:solidFill>
                <a:srgbClr val="FF0000"/>
              </a:solidFill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535681" y="3931920"/>
            <a:ext cx="1059987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291842" y="182880"/>
            <a:ext cx="877824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43840" y="640080"/>
            <a:ext cx="170688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6" name="Hình ảnh 2"/>
          <p:cNvPicPr>
            <a:picLocks noChangeAspect="1"/>
          </p:cNvPicPr>
          <p:nvPr/>
        </p:nvPicPr>
        <p:blipFill>
          <a:blip r:embed="rId2"/>
          <a:srcRect l="20876" t="22597" r="60944" b="71788"/>
          <a:stretch>
            <a:fillRect/>
          </a:stretch>
        </p:blipFill>
        <p:spPr bwMode="auto">
          <a:xfrm>
            <a:off x="487680" y="1188721"/>
            <a:ext cx="4206240" cy="137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/>
          <a:srcRect b="26910"/>
          <a:stretch>
            <a:fillRect/>
          </a:stretch>
        </p:blipFill>
        <p:spPr bwMode="auto">
          <a:xfrm>
            <a:off x="487680" y="2377440"/>
            <a:ext cx="304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9840" y="2286000"/>
            <a:ext cx="268224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5"/>
          <a:srcRect b="18515"/>
          <a:stretch>
            <a:fillRect/>
          </a:stretch>
        </p:blipFill>
        <p:spPr bwMode="auto">
          <a:xfrm>
            <a:off x="243840" y="4937760"/>
            <a:ext cx="329184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6"/>
          <a:srcRect b="17508"/>
          <a:stretch>
            <a:fillRect/>
          </a:stretch>
        </p:blipFill>
        <p:spPr bwMode="auto">
          <a:xfrm>
            <a:off x="7315200" y="4937760"/>
            <a:ext cx="256032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950720" y="731520"/>
            <a:ext cx="12679680" cy="54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VUÔNG, HÌNH TRÒN, HÌNH TAM GIÁC, HÌNH CHỮ NHẬT</a:t>
            </a:r>
          </a:p>
        </p:txBody>
      </p:sp>
      <p:pic>
        <p:nvPicPr>
          <p:cNvPr id="12" name="Picture 10" descr="E:\năm học 2020- 2021\hình ảnh power point\bài 7\4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6080" y="2468880"/>
            <a:ext cx="329184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241280" y="2103120"/>
            <a:ext cx="304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9"/>
          <a:srcRect b="-5148"/>
          <a:stretch>
            <a:fillRect/>
          </a:stretch>
        </p:blipFill>
        <p:spPr bwMode="auto">
          <a:xfrm>
            <a:off x="3901443" y="4937760"/>
            <a:ext cx="3047998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10"/>
          <a:srcRect t="3719" b="10567"/>
          <a:stretch>
            <a:fillRect/>
          </a:stretch>
        </p:blipFill>
        <p:spPr bwMode="auto">
          <a:xfrm>
            <a:off x="9997440" y="4663440"/>
            <a:ext cx="463296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584960" y="4114800"/>
            <a:ext cx="451104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51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1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5100" dirty="0">
              <a:solidFill>
                <a:srgbClr val="FF9900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412480" y="4023360"/>
            <a:ext cx="3043402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5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51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31521" y="7132320"/>
            <a:ext cx="4223212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5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5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51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534400" y="6858000"/>
            <a:ext cx="4327408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51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1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1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5100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291842" y="182880"/>
            <a:ext cx="877824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43840" y="640080"/>
            <a:ext cx="170688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950720" y="731520"/>
            <a:ext cx="12679680" cy="54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VUÔNG, HÌNH TRÒN, HÌNH TAM GIÁC, HÌNH CHỮ NHẬT</a:t>
            </a:r>
          </a:p>
        </p:txBody>
      </p:sp>
      <p:pic>
        <p:nvPicPr>
          <p:cNvPr id="7" name="Hình ảnh 2"/>
          <p:cNvPicPr>
            <a:picLocks noChangeAspect="1"/>
          </p:cNvPicPr>
          <p:nvPr/>
        </p:nvPicPr>
        <p:blipFill>
          <a:blip r:embed="rId2"/>
          <a:srcRect l="20876" t="22597" r="60944" b="71788"/>
          <a:stretch>
            <a:fillRect/>
          </a:stretch>
        </p:blipFill>
        <p:spPr bwMode="auto">
          <a:xfrm>
            <a:off x="487680" y="1188721"/>
            <a:ext cx="4206240" cy="137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E:\năm học 2020- 2021\hình ảnh power point\bài 7\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6080" y="2468880"/>
            <a:ext cx="329184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41280" y="2103120"/>
            <a:ext cx="304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/>
          <a:srcRect b="-5148"/>
          <a:stretch>
            <a:fillRect/>
          </a:stretch>
        </p:blipFill>
        <p:spPr bwMode="auto">
          <a:xfrm>
            <a:off x="3901443" y="4937760"/>
            <a:ext cx="3047998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6"/>
          <a:srcRect t="3719" b="10567"/>
          <a:stretch>
            <a:fillRect/>
          </a:stretch>
        </p:blipFill>
        <p:spPr bwMode="auto">
          <a:xfrm>
            <a:off x="9997440" y="4663440"/>
            <a:ext cx="463296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84960" y="4114800"/>
            <a:ext cx="451104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51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1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5100" dirty="0">
              <a:solidFill>
                <a:srgbClr val="FF99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412480" y="4023360"/>
            <a:ext cx="3043402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5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51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31521" y="7132320"/>
            <a:ext cx="4223212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5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5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51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534400" y="6858000"/>
            <a:ext cx="4327408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51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1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1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5100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291842" y="182880"/>
            <a:ext cx="877824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43840" y="640080"/>
            <a:ext cx="170688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950720" y="731520"/>
            <a:ext cx="12679680" cy="54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VUÔNG, HÌNH TRÒN, HÌNH TAM GIÁC, HÌNH CHỮ NHẬT</a:t>
            </a:r>
          </a:p>
        </p:txBody>
      </p:sp>
      <p:pic>
        <p:nvPicPr>
          <p:cNvPr id="7" name="Hình ảnh 2"/>
          <p:cNvPicPr>
            <a:picLocks noChangeAspect="1"/>
          </p:cNvPicPr>
          <p:nvPr/>
        </p:nvPicPr>
        <p:blipFill>
          <a:blip r:embed="rId2"/>
          <a:srcRect l="20876" t="22597" r="60944" b="71788"/>
          <a:stretch>
            <a:fillRect/>
          </a:stretch>
        </p:blipFill>
        <p:spPr bwMode="auto">
          <a:xfrm>
            <a:off x="487680" y="1188721"/>
            <a:ext cx="4206240" cy="137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291842" y="182880"/>
            <a:ext cx="877824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43840" y="640080"/>
            <a:ext cx="170688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950720" y="731520"/>
            <a:ext cx="12679680" cy="54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VUÔNG, HÌNH TRÒN, HÌNH TAM GIÁC, HÌNH CHỮ NHẬT</a:t>
            </a:r>
          </a:p>
        </p:txBody>
      </p:sp>
      <p:pic>
        <p:nvPicPr>
          <p:cNvPr id="7" name="Hình ảnh 2"/>
          <p:cNvPicPr>
            <a:picLocks noChangeAspect="1"/>
          </p:cNvPicPr>
          <p:nvPr/>
        </p:nvPicPr>
        <p:blipFill>
          <a:blip r:embed="rId2"/>
          <a:srcRect l="20876" t="22597" r="60944" b="71788"/>
          <a:stretch>
            <a:fillRect/>
          </a:stretch>
        </p:blipFill>
        <p:spPr bwMode="auto">
          <a:xfrm>
            <a:off x="487680" y="1188721"/>
            <a:ext cx="4206240" cy="137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Administrator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6880" y="2621899"/>
            <a:ext cx="1828800" cy="85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11040" y="1737361"/>
            <a:ext cx="95097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Administrator\Desktop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4960" y="3749040"/>
            <a:ext cx="2635507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Administrator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4561" y="5120640"/>
            <a:ext cx="107880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Users\Administrator\Desktop\images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6492240"/>
            <a:ext cx="146304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997440" y="2572536"/>
            <a:ext cx="3901440" cy="747451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0119360" y="3840480"/>
            <a:ext cx="3901440" cy="747451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0241280" y="5212080"/>
            <a:ext cx="3891094" cy="747451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0119360" y="6858000"/>
            <a:ext cx="3901440" cy="747451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>
            <a:endCxn id="14" idx="1"/>
          </p:cNvCxnSpPr>
          <p:nvPr/>
        </p:nvCxnSpPr>
        <p:spPr>
          <a:xfrm>
            <a:off x="3291840" y="3108960"/>
            <a:ext cx="6827520" cy="11052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3" idx="1"/>
          </p:cNvCxnSpPr>
          <p:nvPr/>
        </p:nvCxnSpPr>
        <p:spPr>
          <a:xfrm flipV="1">
            <a:off x="3901440" y="2946262"/>
            <a:ext cx="6096000" cy="11326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6" idx="1"/>
          </p:cNvCxnSpPr>
          <p:nvPr/>
        </p:nvCxnSpPr>
        <p:spPr>
          <a:xfrm>
            <a:off x="3169920" y="5486400"/>
            <a:ext cx="6949440" cy="17453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5" idx="1"/>
          </p:cNvCxnSpPr>
          <p:nvPr/>
        </p:nvCxnSpPr>
        <p:spPr>
          <a:xfrm flipV="1">
            <a:off x="3291840" y="5585806"/>
            <a:ext cx="6949440" cy="12820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/>
          <p:cNvPicPr>
            <a:picLocks noChangeAspect="1"/>
          </p:cNvPicPr>
          <p:nvPr/>
        </p:nvPicPr>
        <p:blipFill>
          <a:blip r:embed="rId2"/>
          <a:srcRect l="20876" t="22597" r="60944" b="71788"/>
          <a:stretch>
            <a:fillRect/>
          </a:stretch>
        </p:blipFill>
        <p:spPr bwMode="auto">
          <a:xfrm>
            <a:off x="0" y="89536"/>
            <a:ext cx="3169920" cy="109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87680" y="1005841"/>
            <a:ext cx="82905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1097280" y="1645921"/>
            <a:ext cx="1097280" cy="41660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13760" y="1554480"/>
            <a:ext cx="1097280" cy="468682"/>
          </a:xfrm>
          <a:prstGeom prst="ellipse">
            <a:avLst/>
          </a:prstGeom>
          <a:solidFill>
            <a:srgbClr val="FFFF00"/>
          </a:solidFill>
          <a:ln>
            <a:solidFill>
              <a:srgbClr val="EFE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52160" y="1647151"/>
            <a:ext cx="1828800" cy="364530"/>
          </a:xfrm>
          <a:prstGeom prst="rect">
            <a:avLst/>
          </a:prstGeom>
          <a:solidFill>
            <a:srgbClr val="28883F"/>
          </a:solidFill>
          <a:ln>
            <a:solidFill>
              <a:srgbClr val="288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900160" y="1645920"/>
            <a:ext cx="731520" cy="351818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948160" y="1463041"/>
            <a:ext cx="853440" cy="547410"/>
          </a:xfrm>
          <a:prstGeom prst="rect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341121" y="1828800"/>
            <a:ext cx="922021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657601" y="1828800"/>
            <a:ext cx="922021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6339841" y="1737360"/>
            <a:ext cx="922021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9022081" y="1737360"/>
            <a:ext cx="922021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2070080" y="1920240"/>
            <a:ext cx="922019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487680" y="2560321"/>
            <a:ext cx="90220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18941" y="3291840"/>
            <a:ext cx="1145539" cy="52075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975361" y="3657600"/>
            <a:ext cx="922021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4023361" y="3657600"/>
            <a:ext cx="922021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7383781" y="3566160"/>
            <a:ext cx="924560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10553701" y="3566160"/>
            <a:ext cx="924560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12801600" y="3566160"/>
            <a:ext cx="92201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ight Triangle 22"/>
          <p:cNvSpPr/>
          <p:nvPr/>
        </p:nvSpPr>
        <p:spPr>
          <a:xfrm rot="16200000">
            <a:off x="1263622" y="2790218"/>
            <a:ext cx="520757" cy="1341120"/>
          </a:xfrm>
          <a:prstGeom prst="rtTriangl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32701" y="3244216"/>
            <a:ext cx="1145539" cy="4437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ight Triangle 24"/>
          <p:cNvSpPr/>
          <p:nvPr/>
        </p:nvSpPr>
        <p:spPr>
          <a:xfrm>
            <a:off x="9997440" y="3200400"/>
            <a:ext cx="1511299" cy="520757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679680" y="3108960"/>
            <a:ext cx="853440" cy="520757"/>
          </a:xfrm>
          <a:prstGeom prst="rect">
            <a:avLst/>
          </a:prstGeom>
          <a:solidFill>
            <a:srgbClr val="28883F"/>
          </a:solidFill>
          <a:ln>
            <a:solidFill>
              <a:srgbClr val="288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365760" y="4480561"/>
            <a:ext cx="7437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1272541" y="5394960"/>
            <a:ext cx="92201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4320541" y="5394960"/>
            <a:ext cx="92201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7734301" y="5394960"/>
            <a:ext cx="92201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11026141" y="5303520"/>
            <a:ext cx="92201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13289280" y="5368290"/>
            <a:ext cx="92201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64000" y="5120640"/>
            <a:ext cx="1178560" cy="468682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 rot="5400000">
            <a:off x="10406996" y="4223406"/>
            <a:ext cx="364530" cy="2159000"/>
          </a:xfrm>
          <a:prstGeom prst="rect">
            <a:avLst/>
          </a:prstGeom>
          <a:solidFill>
            <a:srgbClr val="28883F"/>
          </a:solidFill>
          <a:ln>
            <a:solidFill>
              <a:srgbClr val="288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975360" y="5120640"/>
            <a:ext cx="1463040" cy="46868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71360" y="5120640"/>
            <a:ext cx="1300480" cy="46868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3167360" y="4978356"/>
            <a:ext cx="1127760" cy="41660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830579" y="6126481"/>
            <a:ext cx="8923021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419101" y="7341870"/>
            <a:ext cx="92201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3954781" y="7315200"/>
            <a:ext cx="92201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2"/>
          <p:cNvSpPr>
            <a:spLocks noChangeArrowheads="1"/>
          </p:cNvSpPr>
          <p:nvPr/>
        </p:nvSpPr>
        <p:spPr bwMode="auto">
          <a:xfrm>
            <a:off x="6637021" y="7315200"/>
            <a:ext cx="92201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9387840" y="7223760"/>
            <a:ext cx="92201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12557760" y="7250430"/>
            <a:ext cx="92201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 rot="5400000">
            <a:off x="1249312" y="6161141"/>
            <a:ext cx="427457" cy="19507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>
            <a:off x="3657601" y="6755131"/>
            <a:ext cx="1577339" cy="522926"/>
          </a:xfrm>
          <a:prstGeom prst="triangl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217920" y="6630314"/>
            <a:ext cx="1097280" cy="5934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Trapezoid 46"/>
          <p:cNvSpPr/>
          <p:nvPr/>
        </p:nvSpPr>
        <p:spPr>
          <a:xfrm>
            <a:off x="8534401" y="6766561"/>
            <a:ext cx="2105659" cy="384059"/>
          </a:xfrm>
          <a:prstGeom prst="trapezoid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070081" y="6583681"/>
            <a:ext cx="1244600" cy="631375"/>
          </a:xfrm>
          <a:prstGeom prst="ellipse">
            <a:avLst/>
          </a:prstGeom>
          <a:solidFill>
            <a:srgbClr val="28883F"/>
          </a:solidFill>
          <a:ln>
            <a:solidFill>
              <a:srgbClr val="288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3291840" y="182881"/>
            <a:ext cx="101193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291842" y="182880"/>
            <a:ext cx="877824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43840" y="640080"/>
            <a:ext cx="170688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950720" y="731520"/>
            <a:ext cx="12679680" cy="54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VUÔNG, HÌNH TRÒN, HÌNH TAM GIÁC, HÌNH CHỮ NHẬT</a:t>
            </a:r>
          </a:p>
        </p:txBody>
      </p:sp>
      <p:pic>
        <p:nvPicPr>
          <p:cNvPr id="7" name="Hình ảnh 2"/>
          <p:cNvPicPr>
            <a:picLocks noChangeAspect="1"/>
          </p:cNvPicPr>
          <p:nvPr/>
        </p:nvPicPr>
        <p:blipFill>
          <a:blip r:embed="rId2"/>
          <a:srcRect l="20876" t="22597" r="60944" b="71788"/>
          <a:stretch>
            <a:fillRect/>
          </a:stretch>
        </p:blipFill>
        <p:spPr bwMode="auto">
          <a:xfrm>
            <a:off x="487680" y="1188721"/>
            <a:ext cx="4206240" cy="137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11040" y="1914883"/>
            <a:ext cx="101193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06781" y="2743201"/>
            <a:ext cx="82905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1516381" y="3383281"/>
            <a:ext cx="1097280" cy="41660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32861" y="3291840"/>
            <a:ext cx="1097280" cy="468682"/>
          </a:xfrm>
          <a:prstGeom prst="ellipse">
            <a:avLst/>
          </a:prstGeom>
          <a:solidFill>
            <a:srgbClr val="FFFF00"/>
          </a:solidFill>
          <a:ln>
            <a:solidFill>
              <a:srgbClr val="EFE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71261" y="3384511"/>
            <a:ext cx="1828800" cy="364530"/>
          </a:xfrm>
          <a:prstGeom prst="rect">
            <a:avLst/>
          </a:prstGeom>
          <a:solidFill>
            <a:srgbClr val="28883F"/>
          </a:solidFill>
          <a:ln>
            <a:solidFill>
              <a:srgbClr val="288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319261" y="3383280"/>
            <a:ext cx="731520" cy="351818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367261" y="3200401"/>
            <a:ext cx="853440" cy="547410"/>
          </a:xfrm>
          <a:prstGeom prst="rect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760222" y="3566160"/>
            <a:ext cx="922021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076702" y="3566160"/>
            <a:ext cx="922021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758942" y="3474720"/>
            <a:ext cx="922021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9441182" y="3474720"/>
            <a:ext cx="922021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2489181" y="3657600"/>
            <a:ext cx="922019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853179" y="3840480"/>
            <a:ext cx="975360" cy="6400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2" name="Oval 21"/>
          <p:cNvSpPr/>
          <p:nvPr/>
        </p:nvSpPr>
        <p:spPr>
          <a:xfrm>
            <a:off x="9265920" y="3749040"/>
            <a:ext cx="85344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291842" y="182880"/>
            <a:ext cx="877824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43840" y="640080"/>
            <a:ext cx="170688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950720" y="731520"/>
            <a:ext cx="12679680" cy="54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VUÔNG, HÌNH TRÒN, HÌNH TAM GIÁC, HÌNH CHỮ NHẬT</a:t>
            </a:r>
          </a:p>
        </p:txBody>
      </p:sp>
      <p:pic>
        <p:nvPicPr>
          <p:cNvPr id="7" name="Hình ảnh 2"/>
          <p:cNvPicPr>
            <a:picLocks noChangeAspect="1"/>
          </p:cNvPicPr>
          <p:nvPr/>
        </p:nvPicPr>
        <p:blipFill>
          <a:blip r:embed="rId2"/>
          <a:srcRect l="20876" t="22597" r="60944" b="71788"/>
          <a:stretch>
            <a:fillRect/>
          </a:stretch>
        </p:blipFill>
        <p:spPr bwMode="auto">
          <a:xfrm>
            <a:off x="487680" y="1188721"/>
            <a:ext cx="4206240" cy="137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11040" y="1914883"/>
            <a:ext cx="101193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487680" y="2560321"/>
            <a:ext cx="90220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18941" y="3291840"/>
            <a:ext cx="1145539" cy="52075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975361" y="3657600"/>
            <a:ext cx="922021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4023361" y="3657600"/>
            <a:ext cx="922021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7383781" y="3566160"/>
            <a:ext cx="924560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10553701" y="3566160"/>
            <a:ext cx="924560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12801600" y="3566160"/>
            <a:ext cx="92201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ight Triangle 15"/>
          <p:cNvSpPr/>
          <p:nvPr/>
        </p:nvSpPr>
        <p:spPr>
          <a:xfrm rot="16200000">
            <a:off x="1263622" y="2790218"/>
            <a:ext cx="520757" cy="1341120"/>
          </a:xfrm>
          <a:prstGeom prst="rtTriangl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32701" y="3244216"/>
            <a:ext cx="1145539" cy="4437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Triangle 17"/>
          <p:cNvSpPr/>
          <p:nvPr/>
        </p:nvSpPr>
        <p:spPr>
          <a:xfrm>
            <a:off x="9997440" y="3200400"/>
            <a:ext cx="1511299" cy="520757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679680" y="3108960"/>
            <a:ext cx="853440" cy="520757"/>
          </a:xfrm>
          <a:prstGeom prst="rect">
            <a:avLst/>
          </a:prstGeom>
          <a:solidFill>
            <a:srgbClr val="28883F"/>
          </a:solidFill>
          <a:ln>
            <a:solidFill>
              <a:srgbClr val="288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75360" y="3884294"/>
            <a:ext cx="1341120" cy="10058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10134600" y="3840480"/>
            <a:ext cx="1341120" cy="866774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619</Words>
  <Application>Microsoft Office PowerPoint</Application>
  <PresentationFormat>Custom</PresentationFormat>
  <Paragraphs>147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11</cp:revision>
  <dcterms:created xsi:type="dcterms:W3CDTF">2021-12-19T07:22:36Z</dcterms:created>
  <dcterms:modified xsi:type="dcterms:W3CDTF">2022-05-13T13:39:56Z</dcterms:modified>
</cp:coreProperties>
</file>