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09" r:id="rId2"/>
    <p:sldMasterId id="2147483733" r:id="rId3"/>
    <p:sldMasterId id="2147483769" r:id="rId4"/>
  </p:sldMasterIdLst>
  <p:notesMasterIdLst>
    <p:notesMasterId r:id="rId33"/>
  </p:notesMasterIdLst>
  <p:sldIdLst>
    <p:sldId id="299" r:id="rId5"/>
    <p:sldId id="268" r:id="rId6"/>
    <p:sldId id="301" r:id="rId7"/>
    <p:sldId id="300" r:id="rId8"/>
    <p:sldId id="304" r:id="rId9"/>
    <p:sldId id="302" r:id="rId10"/>
    <p:sldId id="305" r:id="rId11"/>
    <p:sldId id="338" r:id="rId12"/>
    <p:sldId id="346" r:id="rId13"/>
    <p:sldId id="349" r:id="rId14"/>
    <p:sldId id="350" r:id="rId15"/>
    <p:sldId id="351" r:id="rId16"/>
    <p:sldId id="352" r:id="rId17"/>
    <p:sldId id="353" r:id="rId18"/>
    <p:sldId id="354" r:id="rId19"/>
    <p:sldId id="286" r:id="rId20"/>
    <p:sldId id="294" r:id="rId21"/>
    <p:sldId id="333" r:id="rId22"/>
    <p:sldId id="327" r:id="rId23"/>
    <p:sldId id="326" r:id="rId24"/>
    <p:sldId id="328" r:id="rId25"/>
    <p:sldId id="355" r:id="rId26"/>
    <p:sldId id="356" r:id="rId27"/>
    <p:sldId id="357" r:id="rId28"/>
    <p:sldId id="358" r:id="rId29"/>
    <p:sldId id="280" r:id="rId30"/>
    <p:sldId id="295" r:id="rId31"/>
    <p:sldId id="290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FF66"/>
    <a:srgbClr val="33CCCC"/>
    <a:srgbClr val="FF3300"/>
    <a:srgbClr val="0000FF"/>
    <a:srgbClr val="00CC99"/>
    <a:srgbClr val="0099CC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5" autoAdjust="0"/>
    <p:restoredTop sz="93842" autoAdjust="0"/>
  </p:normalViewPr>
  <p:slideViewPr>
    <p:cSldViewPr>
      <p:cViewPr varScale="1">
        <p:scale>
          <a:sx n="59" d="100"/>
          <a:sy n="59" d="100"/>
        </p:scale>
        <p:origin x="892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C0FAA7-6048-8B53-C949-0C39A4E5C41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3CB67E-3EFB-F54D-0AED-31FBD3CF7DD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72ECB1E-F0BE-42F0-A82E-8B485DFF0BCC}" type="datetimeFigureOut">
              <a:rPr lang="vi-VN"/>
              <a:pPr>
                <a:defRPr/>
              </a:pPr>
              <a:t>12/05/2022</a:t>
            </a:fld>
            <a:endParaRPr lang="vi-VN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23FADF6-0096-BAFC-FA0D-1E2E167F82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vi-VN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857E292-6E61-0202-0E97-DE81AA53AD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vi-VN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100F50-868E-9FED-8199-6C2BA4421FB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EBA532-07EE-836C-D2AB-87A673A982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D7EB3C0-A9D2-4CDD-A187-BEE80C29AF0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C88BDB4C-E48D-B7E6-635F-A49A68A746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D89593D7-B0F3-9E40-3288-E75240AF8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en-U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6859F66D-289F-57B7-2015-3EB5D2017642}"/>
              </a:ext>
            </a:extLst>
          </p:cNvPr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D49F1138-A813-40BE-82FF-7129669A2232}" type="slidenum">
              <a:rPr lang="en-US" altLang="en-US" sz="1200">
                <a:solidFill>
                  <a:srgbClr val="000000"/>
                </a:solidFill>
              </a:rPr>
              <a:pPr algn="r" eaLnBrk="1" hangingPunct="1"/>
              <a:t>3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E99813-8A90-B776-BD7F-55C52F415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B4C4B-46B4-1A2F-8CAA-BE6E6B95B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C24835-F957-C560-5EDB-8BD6388EF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282E1-45D7-46C7-AA0A-33D8799BA5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209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C25F2-FF4F-407C-B319-15D968418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DFD9D9-3512-6A3F-FB60-1D1E6B365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310C30-F018-9E0F-480B-25D24F8BA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31C5-B269-4838-B63C-59AEED822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003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1FBD8F-C0AA-8FC9-60B1-2140D6695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64144D-47B9-92CF-D189-33516087E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DFD8F-C0E2-305B-85B7-5864E10CD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FD939-62CA-45E2-9012-809493679D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1004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544237" indent="0" algn="ctr">
              <a:buNone/>
              <a:defRPr/>
            </a:lvl2pPr>
            <a:lvl3pPr marL="1088473" indent="0" algn="ctr">
              <a:buNone/>
              <a:defRPr/>
            </a:lvl3pPr>
            <a:lvl4pPr marL="1632711" indent="0" algn="ctr">
              <a:buNone/>
              <a:defRPr/>
            </a:lvl4pPr>
            <a:lvl5pPr marL="2176947" indent="0" algn="ctr">
              <a:buNone/>
              <a:defRPr/>
            </a:lvl5pPr>
            <a:lvl6pPr marL="2721184" indent="0" algn="ctr">
              <a:buNone/>
              <a:defRPr/>
            </a:lvl6pPr>
            <a:lvl7pPr marL="3265420" indent="0" algn="ctr">
              <a:buNone/>
              <a:defRPr/>
            </a:lvl7pPr>
            <a:lvl8pPr marL="3809657" indent="0" algn="ctr">
              <a:buNone/>
              <a:defRPr/>
            </a:lvl8pPr>
            <a:lvl9pPr marL="435389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905B88-4B2B-0125-B324-7522498661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E9C0D4-F5F7-31CA-D713-8EB777CC95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0F934E-3383-8341-ECFB-42B535BF0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511113-7242-4B07-8A4C-DEE5EF2773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709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D0DA24-6E8E-3814-6A60-9774FAECA0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76B640-190D-E707-9AAA-EE305C0168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4E17F3-EC85-E8B1-E9D9-8F68FE2CCD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B0326-7FD4-468D-BFAE-ADDD395D47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8437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75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17"/>
            </a:lvl1pPr>
            <a:lvl2pPr marL="544237" indent="0">
              <a:buNone/>
              <a:defRPr sz="2167"/>
            </a:lvl2pPr>
            <a:lvl3pPr marL="1088473" indent="0">
              <a:buNone/>
              <a:defRPr sz="1917"/>
            </a:lvl3pPr>
            <a:lvl4pPr marL="1632711" indent="0">
              <a:buNone/>
              <a:defRPr sz="1667"/>
            </a:lvl4pPr>
            <a:lvl5pPr marL="2176947" indent="0">
              <a:buNone/>
              <a:defRPr sz="1667"/>
            </a:lvl5pPr>
            <a:lvl6pPr marL="2721184" indent="0">
              <a:buNone/>
              <a:defRPr sz="1667"/>
            </a:lvl6pPr>
            <a:lvl7pPr marL="3265420" indent="0">
              <a:buNone/>
              <a:defRPr sz="1667"/>
            </a:lvl7pPr>
            <a:lvl8pPr marL="3809657" indent="0">
              <a:buNone/>
              <a:defRPr sz="1667"/>
            </a:lvl8pPr>
            <a:lvl9pPr marL="4353894" indent="0">
              <a:buNone/>
              <a:defRPr sz="16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45E1BE-3983-86A0-F703-D208A87AB08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2A1448-3D18-E89B-EDD9-D4F116B864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74E7E2E-69D3-3852-82FD-C8D4338B3D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F14D2-6148-4888-BA51-8466B584C2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910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833"/>
            </a:lvl2pPr>
            <a:lvl3pPr>
              <a:defRPr sz="2417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3333"/>
            </a:lvl1pPr>
            <a:lvl2pPr>
              <a:defRPr sz="2833"/>
            </a:lvl2pPr>
            <a:lvl3pPr>
              <a:defRPr sz="2417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BA3A4-1FFB-07D9-C3AE-EEC1F1EAF1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BB9E60-75EC-CCE7-5A7B-0729E90720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A28FDC-E48F-C443-4886-E5D20BD7C3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5C280F-8871-4AB0-A7E9-123DF936FA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713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</p:spPr>
        <p:txBody>
          <a:bodyPr anchor="b"/>
          <a:lstStyle>
            <a:lvl1pPr marL="0" indent="0">
              <a:buNone/>
              <a:defRPr sz="2833" b="1"/>
            </a:lvl1pPr>
            <a:lvl2pPr marL="544237" indent="0">
              <a:buNone/>
              <a:defRPr sz="2417" b="1"/>
            </a:lvl2pPr>
            <a:lvl3pPr marL="1088473" indent="0">
              <a:buNone/>
              <a:defRPr sz="2167" b="1"/>
            </a:lvl3pPr>
            <a:lvl4pPr marL="1632711" indent="0">
              <a:buNone/>
              <a:defRPr sz="1917" b="1"/>
            </a:lvl4pPr>
            <a:lvl5pPr marL="2176947" indent="0">
              <a:buNone/>
              <a:defRPr sz="1917" b="1"/>
            </a:lvl5pPr>
            <a:lvl6pPr marL="2721184" indent="0">
              <a:buNone/>
              <a:defRPr sz="1917" b="1"/>
            </a:lvl6pPr>
            <a:lvl7pPr marL="3265420" indent="0">
              <a:buNone/>
              <a:defRPr sz="1917" b="1"/>
            </a:lvl7pPr>
            <a:lvl8pPr marL="3809657" indent="0">
              <a:buNone/>
              <a:defRPr sz="1917" b="1"/>
            </a:lvl8pPr>
            <a:lvl9pPr marL="4353894" indent="0">
              <a:buNone/>
              <a:defRPr sz="19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833"/>
            </a:lvl1pPr>
            <a:lvl2pPr>
              <a:defRPr sz="2417"/>
            </a:lvl2pPr>
            <a:lvl3pPr>
              <a:defRPr sz="2167"/>
            </a:lvl3pPr>
            <a:lvl4pPr>
              <a:defRPr sz="1917"/>
            </a:lvl4pPr>
            <a:lvl5pPr>
              <a:defRPr sz="1917"/>
            </a:lvl5pPr>
            <a:lvl6pPr>
              <a:defRPr sz="1917"/>
            </a:lvl6pPr>
            <a:lvl7pPr>
              <a:defRPr sz="1917"/>
            </a:lvl7pPr>
            <a:lvl8pPr>
              <a:defRPr sz="1917"/>
            </a:lvl8pPr>
            <a:lvl9pPr>
              <a:defRPr sz="19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833" b="1"/>
            </a:lvl1pPr>
            <a:lvl2pPr marL="544237" indent="0">
              <a:buNone/>
              <a:defRPr sz="2417" b="1"/>
            </a:lvl2pPr>
            <a:lvl3pPr marL="1088473" indent="0">
              <a:buNone/>
              <a:defRPr sz="2167" b="1"/>
            </a:lvl3pPr>
            <a:lvl4pPr marL="1632711" indent="0">
              <a:buNone/>
              <a:defRPr sz="1917" b="1"/>
            </a:lvl4pPr>
            <a:lvl5pPr marL="2176947" indent="0">
              <a:buNone/>
              <a:defRPr sz="1917" b="1"/>
            </a:lvl5pPr>
            <a:lvl6pPr marL="2721184" indent="0">
              <a:buNone/>
              <a:defRPr sz="1917" b="1"/>
            </a:lvl6pPr>
            <a:lvl7pPr marL="3265420" indent="0">
              <a:buNone/>
              <a:defRPr sz="1917" b="1"/>
            </a:lvl7pPr>
            <a:lvl8pPr marL="3809657" indent="0">
              <a:buNone/>
              <a:defRPr sz="1917" b="1"/>
            </a:lvl8pPr>
            <a:lvl9pPr marL="4353894" indent="0">
              <a:buNone/>
              <a:defRPr sz="191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833"/>
            </a:lvl1pPr>
            <a:lvl2pPr>
              <a:defRPr sz="2417"/>
            </a:lvl2pPr>
            <a:lvl3pPr>
              <a:defRPr sz="2167"/>
            </a:lvl3pPr>
            <a:lvl4pPr>
              <a:defRPr sz="1917"/>
            </a:lvl4pPr>
            <a:lvl5pPr>
              <a:defRPr sz="1917"/>
            </a:lvl5pPr>
            <a:lvl6pPr>
              <a:defRPr sz="1917"/>
            </a:lvl6pPr>
            <a:lvl7pPr>
              <a:defRPr sz="1917"/>
            </a:lvl7pPr>
            <a:lvl8pPr>
              <a:defRPr sz="1917"/>
            </a:lvl8pPr>
            <a:lvl9pPr>
              <a:defRPr sz="19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E331C3C-9C84-6E1C-F6E8-04725BACE3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7796603-1940-B52F-F9A1-9A6B8CF079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6354585-5F42-96CA-81D7-BEC366F467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767CE-0AA7-45B0-B9DE-F043A5025C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4617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6C6CB72-2E57-F1CB-C807-05509B2C1A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D191EB-65F6-8662-8553-77E8CF9A71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113CA16-37B0-7587-5A2D-B55BAB88A8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8A0DE-0A23-451C-8A1D-7372070FF7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3619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A301933-B579-2B24-A08C-8685A0B473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C95D012-C6AE-401B-0C8A-39ED857FF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0C3C74F-C28E-7A22-B95F-46F8E2C45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F0623-A378-455A-A12F-190868EC23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9865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41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833"/>
            </a:lvl1pPr>
            <a:lvl2pPr>
              <a:defRPr sz="3333"/>
            </a:lvl2pPr>
            <a:lvl3pPr>
              <a:defRPr sz="2833"/>
            </a:lvl3pPr>
            <a:lvl4pPr>
              <a:defRPr sz="2417"/>
            </a:lvl4pPr>
            <a:lvl5pPr>
              <a:defRPr sz="2417"/>
            </a:lvl5pPr>
            <a:lvl6pPr>
              <a:defRPr sz="2417"/>
            </a:lvl6pPr>
            <a:lvl7pPr>
              <a:defRPr sz="2417"/>
            </a:lvl7pPr>
            <a:lvl8pPr>
              <a:defRPr sz="2417"/>
            </a:lvl8pPr>
            <a:lvl9pPr>
              <a:defRPr sz="241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0"/>
            <a:ext cx="4011084" cy="4691063"/>
          </a:xfrm>
        </p:spPr>
        <p:txBody>
          <a:bodyPr/>
          <a:lstStyle>
            <a:lvl1pPr marL="0" indent="0">
              <a:buNone/>
              <a:defRPr sz="1667"/>
            </a:lvl1pPr>
            <a:lvl2pPr marL="544237" indent="0">
              <a:buNone/>
              <a:defRPr sz="1417"/>
            </a:lvl2pPr>
            <a:lvl3pPr marL="1088473" indent="0">
              <a:buNone/>
              <a:defRPr sz="1167"/>
            </a:lvl3pPr>
            <a:lvl4pPr marL="1632711" indent="0">
              <a:buNone/>
              <a:defRPr sz="1083"/>
            </a:lvl4pPr>
            <a:lvl5pPr marL="2176947" indent="0">
              <a:buNone/>
              <a:defRPr sz="1083"/>
            </a:lvl5pPr>
            <a:lvl6pPr marL="2721184" indent="0">
              <a:buNone/>
              <a:defRPr sz="1083"/>
            </a:lvl6pPr>
            <a:lvl7pPr marL="3265420" indent="0">
              <a:buNone/>
              <a:defRPr sz="1083"/>
            </a:lvl7pPr>
            <a:lvl8pPr marL="3809657" indent="0">
              <a:buNone/>
              <a:defRPr sz="1083"/>
            </a:lvl8pPr>
            <a:lvl9pPr marL="4353894" indent="0">
              <a:buNone/>
              <a:defRPr sz="10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487420-992C-76E0-A8DC-AF658C090C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ECF6289-E47D-4556-A7DF-D6FD600DC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C3AE8E-F8A3-952B-ED08-DFD34A96BD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BE7C4-2130-46BA-8B9B-5C2F170C4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1208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AF81B-0A4D-6DEC-91FA-A289DD6D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E3736-B700-71F2-5EF3-0AE1FDCFB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C96F3B-D7E8-E6E9-2BBE-6CFDE7FF7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58C58-4257-430B-BDEF-FC9E17755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7911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8" y="4800600"/>
            <a:ext cx="7315200" cy="566738"/>
          </a:xfrm>
        </p:spPr>
        <p:txBody>
          <a:bodyPr anchor="b"/>
          <a:lstStyle>
            <a:lvl1pPr algn="l">
              <a:defRPr sz="241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8" y="612775"/>
            <a:ext cx="7315200" cy="4114800"/>
          </a:xfrm>
        </p:spPr>
        <p:txBody>
          <a:bodyPr/>
          <a:lstStyle>
            <a:lvl1pPr marL="0" indent="0">
              <a:buNone/>
              <a:defRPr sz="3833"/>
            </a:lvl1pPr>
            <a:lvl2pPr marL="544237" indent="0">
              <a:buNone/>
              <a:defRPr sz="3333"/>
            </a:lvl2pPr>
            <a:lvl3pPr marL="1088473" indent="0">
              <a:buNone/>
              <a:defRPr sz="2833"/>
            </a:lvl3pPr>
            <a:lvl4pPr marL="1632711" indent="0">
              <a:buNone/>
              <a:defRPr sz="2417"/>
            </a:lvl4pPr>
            <a:lvl5pPr marL="2176947" indent="0">
              <a:buNone/>
              <a:defRPr sz="2417"/>
            </a:lvl5pPr>
            <a:lvl6pPr marL="2721184" indent="0">
              <a:buNone/>
              <a:defRPr sz="2417"/>
            </a:lvl6pPr>
            <a:lvl7pPr marL="3265420" indent="0">
              <a:buNone/>
              <a:defRPr sz="2417"/>
            </a:lvl7pPr>
            <a:lvl8pPr marL="3809657" indent="0">
              <a:buNone/>
              <a:defRPr sz="2417"/>
            </a:lvl8pPr>
            <a:lvl9pPr marL="4353894" indent="0">
              <a:buNone/>
              <a:defRPr sz="241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8" y="5367338"/>
            <a:ext cx="7315200" cy="804862"/>
          </a:xfrm>
        </p:spPr>
        <p:txBody>
          <a:bodyPr/>
          <a:lstStyle>
            <a:lvl1pPr marL="0" indent="0">
              <a:buNone/>
              <a:defRPr sz="1667"/>
            </a:lvl1pPr>
            <a:lvl2pPr marL="544237" indent="0">
              <a:buNone/>
              <a:defRPr sz="1417"/>
            </a:lvl2pPr>
            <a:lvl3pPr marL="1088473" indent="0">
              <a:buNone/>
              <a:defRPr sz="1167"/>
            </a:lvl3pPr>
            <a:lvl4pPr marL="1632711" indent="0">
              <a:buNone/>
              <a:defRPr sz="1083"/>
            </a:lvl4pPr>
            <a:lvl5pPr marL="2176947" indent="0">
              <a:buNone/>
              <a:defRPr sz="1083"/>
            </a:lvl5pPr>
            <a:lvl6pPr marL="2721184" indent="0">
              <a:buNone/>
              <a:defRPr sz="1083"/>
            </a:lvl6pPr>
            <a:lvl7pPr marL="3265420" indent="0">
              <a:buNone/>
              <a:defRPr sz="1083"/>
            </a:lvl7pPr>
            <a:lvl8pPr marL="3809657" indent="0">
              <a:buNone/>
              <a:defRPr sz="1083"/>
            </a:lvl8pPr>
            <a:lvl9pPr marL="4353894" indent="0">
              <a:buNone/>
              <a:defRPr sz="108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14A44F-DCE9-A069-1114-3EECEBEC9F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47BF4B9-A2C3-90DD-0569-69E19C3EE8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0CB120-8194-8B17-B0EA-1C29C903A9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7154E0-0D1A-4CC8-9EA2-F2E43C0BCE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591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63624F-49A4-EE90-C74D-4966980488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A33E04-4C76-7755-7432-7F6B867561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229EC8-4E55-CFA5-FAB0-F9705AD28A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93463-208D-42A4-80EC-952348E3C9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41983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4F5B043-6C7D-9EC8-A762-BD8C35BB77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EBF67D-E66A-67C6-5505-69E55EBF524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251A39-D74D-983B-04B8-EBFD1FB4B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76D09-5C7B-4E39-AA30-DD7124CDBB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81249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8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C1E30D8-5066-D7FE-A3E7-E13B1ECCF1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58C7189A-82B2-C3A8-501E-CBAA5B96C4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8051DEB1-13E7-EEF3-3482-B18E0564FD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0BFC9-2EAA-4828-BDD6-7E80B396C4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6031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E920D0-809B-C65F-F5B6-BBF21219A1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904498-759E-7C34-01B5-9FE33DFEF4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E9F57B-E50B-0DCE-1231-A49A6BCB86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A1D1A-280E-43BE-9F8A-452F0848A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7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AC1A61-334C-6F58-CE4B-5FCB6A5AD7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075912-5745-67B1-5C7E-FC8DAD3D7A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4819A5-53F2-23F8-4DDB-657DB66C00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13438-7FED-4546-82D6-2BEF2445AC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7029694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A9E46A-1FE4-7A7B-9C80-77CC67E8EAE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52944DA-F05B-A1F5-3D1C-7D29F30262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E3BCB3F-C824-0129-AC36-B36214550E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1D24B-ED45-4151-B766-790D0D92DC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973377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3E3ABC-651A-9020-2FF1-BF1DAF8297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016A09-0063-8D3F-06AB-F9B2315C9A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DA17AE-45C9-9EF0-77CE-5ED9F22962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2B4DF-BBA9-4759-8E4B-B819432070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950009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5B59DE-D50C-3364-6B07-13DC8D580D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7FBDE9A-1EED-0C56-94CA-9D3E891041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A297337-BBBF-32F4-0BF3-039A5F9F9C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54656D-266D-49C1-B69F-1E5494F5D4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423623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5ECCEBA-7E1D-62B1-C0E3-6712298FEA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3955DA6-75FA-F513-C573-611BCF47B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6A4300-46FF-8898-C006-B75F810701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29D0-3EF9-416A-8D90-532F1A6022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10863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BD2F1-60A5-82CB-21B9-0335630D2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12DB2-C1C8-5109-CE21-009C13874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45879-57A4-77B9-7FD7-0200420D0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D9C12-DCBB-4050-94A9-CC71177DEA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1032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719CF87-2620-62A7-9A8A-28D1E0EAD8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866C8CA-DE1D-2FEC-7172-ACE1977023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6546BB-454F-6448-8A22-8DA6751C3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A3ACB-01FE-4065-8A65-AAA3DA7A77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122355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4C898A-52FB-DE37-73E3-7EB17EC97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3CEA67-CA93-F5B0-D428-9497EC80E1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AF321B-4DAB-50BD-FCDB-C270A3792D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43364-48DA-43B1-85E6-158B1AEC2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7130187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DA15CF-B6AA-4270-CDFC-FB1AB061E7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9C7800F-F43A-451F-7DE0-DCBCD0F2AB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F9A729-5340-E954-EB77-1AB032797F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EA303-9BAD-432D-9CBC-8CE781B5BB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859070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25152D-92F4-E296-F105-9A843E1A0D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96094C-5B43-D9ED-5616-92A51D6519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9D7E3C-63A4-04AE-2C0B-4DEE3A147F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94F34-03E8-4B09-86EB-E4F74F8E2B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17596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40248F-3A0F-5FFE-F197-A5D876945A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F725BEC-8231-79F2-A77D-CE2BFAE017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D19F1B7-0358-33FF-81EB-DAE209451D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F7C6F-C6B6-44BA-9F85-5C1D107313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199739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vi-VN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C99C11-1C43-7F36-E1DC-9406DFA166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308DD5D-CC34-226A-7588-98EC4F10E7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CD972AA-F2C7-6AA9-0518-2EF845EF03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772A7-41DD-432B-8C9B-503377F575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5247408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039AC-9BFE-AC70-89A3-DC309D988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FB172-8A1E-455D-9D34-4250F08BBE48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67E07-13FE-AFC6-10BE-EF20F6DEE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651D0B-64BE-49E1-73BB-50510B42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E25C7-F9F9-47DC-AF87-2BA3AA561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68887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17670-4140-F4A5-A9E8-41AC5888E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3747E-4DB9-4246-955C-716497752A7C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FDB67-A241-5B12-6429-D53458086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0661D-C21E-F972-6F71-80C54C97B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F7B8D-FDEB-4B1C-BD08-80D3337371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4744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01F951-61E0-5F49-A633-2802BD82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ADAE3-7033-49D3-B710-98042163D298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6AA-4D98-AC5B-912B-38F3E3E8B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79726-2A74-5FFF-F0DB-2314A92C4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DB8A7-A095-4980-99C8-5F320D58F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2739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4DE7536-3B6D-F037-3992-9E233C2A4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C9585-F0FB-43AC-9699-2BFA98861E57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67B499F-2DFE-4120-2BAC-A10D72FC0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08B654E-924C-AFE5-1712-B178A3D4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E1D8F-9161-4562-817A-4C1EE0474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775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B1F51FD-F478-5EAA-19A9-D95D5C31A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1A693B0-5DE0-781B-09A0-67C503DA1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B60ECED-33BF-0252-7D86-05B1609B2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C0EE5-6570-4069-91E2-536687D57F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190895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D726B85-5170-9510-5D48-C613394C4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E9590-BB3E-4038-A693-70CDCEBC5C99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A0C2211-C519-98F9-2FF3-3C3B8DCF2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7CAC9-0A2E-0A1B-67C9-A8E89F6AF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064C6-69B7-43AE-B925-61492219D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45666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8E07146-E2DC-43BE-958D-718425DC1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6D008-E93E-4E16-A2D2-CF254692590D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5312DDE-F7B4-4DA0-661C-A11C21550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2D21AAC-8D87-DC59-DB39-494FE94BE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2AC11-D7D1-416B-AC17-CFEFDA22E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7285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42A9173-E12D-B669-8DD0-151D72E5D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6EECB-A676-4023-A579-FFC20FD3FA61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0B70E0A-1918-8531-10D5-DFC932A99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7C0BCFE-06EF-1879-A49B-5E0FFB076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7E9F9-9D67-40EE-A3C8-8CE53FDA7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112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EC18BA9-4455-AF59-0FF3-05BDB1D4A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2D57BD-918A-462C-838F-7E5C8105D0AB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B5B458A-5896-F01B-BCAC-C94D7B8A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3777D3-188C-39F8-E098-FD09AE6E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33EC-DDC4-446A-B638-65D1872DDD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87283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78A4E0D-C3FF-C644-2C1A-97D2F52CB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72335-2E4E-4905-AA76-ECAF1D57532F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89B36B2-98F2-8DE8-1F06-08F1C85D7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112B82-373B-16E8-A6AF-2394D501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8DF3F-0AF1-409C-960D-1C857BB2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8145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697C74-3252-2502-1535-4FD3EC3ED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3ECAE-D05B-4993-B589-7A9D9AADF7DA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6DD15-25BB-68AD-7221-AB84BB4DA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C0B92-6D4E-EF65-1F4F-7D7551DFE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1C557-B680-4673-9C75-ACA608B9E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58411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C0B3D-07BB-55D6-6019-13355D56D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E90F5-BD64-4B3B-BA2C-417436855331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11E7F-91FA-7312-A53E-266762D81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6E970-5367-36E7-F9E7-BF8A2AA40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75EA0-3328-44F1-92B6-CF8137AD7A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87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2CCBE3D-1492-3167-21D0-D98009035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DA470EB-D3BC-D4ED-B0DB-6EF93009A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7E8121E-DFDF-A2D8-F874-DE99FC044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23E91-8E64-4921-B562-360B6F4960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525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1BFD7E5-B25B-8FB1-8DCE-A558E8D01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077ADB1-9978-57D8-EFD7-F38820E8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3953F99-DEBF-C34E-0C6F-C548CBD06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0BA79-434D-4957-833D-B747383513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539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596BEE9-356C-F537-872A-C94E1A292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FFA7808-24B1-996C-0E70-3F329771C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658FED2-B292-18C0-7C9F-EA123EB2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83FE0-8E43-4966-AC8E-F2BD06C717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126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D053472-B914-283C-C391-6E35EE47F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2470E9-B322-44F7-22C4-5281A7DE3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F7870F5-4582-7F15-2C5A-92D0D32F5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D0E99-8DBB-4FAB-BB05-4E2D0C5AC2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43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97C272-C1B7-520C-2B85-D91CA02AE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D813C4C-BAF9-1CEC-FD9E-FBA431748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6FD8D5-56A4-33B2-47F9-89D80A1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606BE-59B3-4C7E-973A-D1625A366C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96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CB80B30-A823-AB8E-8BFD-03A4CD302FC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D5B543F-C7CA-D25B-39E0-25C43CA6650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D0767-A886-7739-5A5A-E5C1A4EED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1773F2-A438-7964-A604-B2CCC59E86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CBCF3C-FFDB-0408-1FD2-F9C3AE08D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ECC3AF-C42B-4272-97A6-BDAF6BAEB3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4DFA0E1-A3E8-C105-45B4-BA885711C4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269646C-C433-46B1-99EA-873618292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C093AB-DB37-0084-7689-41F7D20EB1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67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D7CB591-6672-3D0B-28B2-9737394CA65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667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43F51D6-4233-1F3C-4E53-F945801F41B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0622" tIns="65311" rIns="130622" bIns="6531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67"/>
            </a:lvl1pPr>
          </a:lstStyle>
          <a:p>
            <a:pPr>
              <a:defRPr/>
            </a:pPr>
            <a:fld id="{782D1C56-4582-44CA-B28A-4A92EC044F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200">
          <a:solidFill>
            <a:schemeClr val="tx2"/>
          </a:solidFill>
          <a:latin typeface="Arial" charset="0"/>
        </a:defRPr>
      </a:lvl5pPr>
      <a:lvl6pPr marL="544237" algn="ctr" rtl="0" fontAlgn="base">
        <a:spcBef>
          <a:spcPct val="0"/>
        </a:spcBef>
        <a:spcAft>
          <a:spcPct val="0"/>
        </a:spcAft>
        <a:defRPr sz="5250">
          <a:solidFill>
            <a:schemeClr val="tx2"/>
          </a:solidFill>
          <a:latin typeface="Arial" charset="0"/>
        </a:defRPr>
      </a:lvl6pPr>
      <a:lvl7pPr marL="1088473" algn="ctr" rtl="0" fontAlgn="base">
        <a:spcBef>
          <a:spcPct val="0"/>
        </a:spcBef>
        <a:spcAft>
          <a:spcPct val="0"/>
        </a:spcAft>
        <a:defRPr sz="5250">
          <a:solidFill>
            <a:schemeClr val="tx2"/>
          </a:solidFill>
          <a:latin typeface="Arial" charset="0"/>
        </a:defRPr>
      </a:lvl7pPr>
      <a:lvl8pPr marL="1632711" algn="ctr" rtl="0" fontAlgn="base">
        <a:spcBef>
          <a:spcPct val="0"/>
        </a:spcBef>
        <a:spcAft>
          <a:spcPct val="0"/>
        </a:spcAft>
        <a:defRPr sz="5250">
          <a:solidFill>
            <a:schemeClr val="tx2"/>
          </a:solidFill>
          <a:latin typeface="Arial" charset="0"/>
        </a:defRPr>
      </a:lvl8pPr>
      <a:lvl9pPr marL="2176947" algn="ctr" rtl="0" fontAlgn="base">
        <a:spcBef>
          <a:spcPct val="0"/>
        </a:spcBef>
        <a:spcAft>
          <a:spcPct val="0"/>
        </a:spcAft>
        <a:defRPr sz="5250">
          <a:solidFill>
            <a:schemeClr val="tx2"/>
          </a:solidFill>
          <a:latin typeface="Arial" charset="0"/>
        </a:defRPr>
      </a:lvl9pPr>
    </p:titleStyle>
    <p:bodyStyle>
      <a:lvl1pPr marL="406400" indent="-406400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  <a:ea typeface="+mn-ea"/>
          <a:cs typeface="+mn-cs"/>
        </a:defRPr>
      </a:lvl1pPr>
      <a:lvl2pPr marL="882650" indent="-339725" algn="l" rtl="0" eaLnBrk="0" fontAlgn="base" hangingPunct="0">
        <a:spcBef>
          <a:spcPct val="20000"/>
        </a:spcBef>
        <a:spcAft>
          <a:spcPct val="0"/>
        </a:spcAft>
        <a:buChar char="–"/>
        <a:defRPr sz="3300">
          <a:solidFill>
            <a:schemeClr val="tx1"/>
          </a:solidFill>
          <a:latin typeface="+mn-lt"/>
        </a:defRPr>
      </a:lvl2pPr>
      <a:lvl3pPr marL="1358900" indent="-269875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903413" indent="-269875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447925" indent="-269875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993302" indent="-272118" algn="l" rtl="0" fontAlgn="base">
        <a:spcBef>
          <a:spcPct val="20000"/>
        </a:spcBef>
        <a:spcAft>
          <a:spcPct val="0"/>
        </a:spcAft>
        <a:buChar char="»"/>
        <a:defRPr sz="2417">
          <a:solidFill>
            <a:schemeClr val="tx1"/>
          </a:solidFill>
          <a:latin typeface="+mn-lt"/>
        </a:defRPr>
      </a:lvl6pPr>
      <a:lvl7pPr marL="3537538" indent="-272118" algn="l" rtl="0" fontAlgn="base">
        <a:spcBef>
          <a:spcPct val="20000"/>
        </a:spcBef>
        <a:spcAft>
          <a:spcPct val="0"/>
        </a:spcAft>
        <a:buChar char="»"/>
        <a:defRPr sz="2417">
          <a:solidFill>
            <a:schemeClr val="tx1"/>
          </a:solidFill>
          <a:latin typeface="+mn-lt"/>
        </a:defRPr>
      </a:lvl7pPr>
      <a:lvl8pPr marL="4081776" indent="-272118" algn="l" rtl="0" fontAlgn="base">
        <a:spcBef>
          <a:spcPct val="20000"/>
        </a:spcBef>
        <a:spcAft>
          <a:spcPct val="0"/>
        </a:spcAft>
        <a:buChar char="»"/>
        <a:defRPr sz="2417">
          <a:solidFill>
            <a:schemeClr val="tx1"/>
          </a:solidFill>
          <a:latin typeface="+mn-lt"/>
        </a:defRPr>
      </a:lvl8pPr>
      <a:lvl9pPr marL="4626012" indent="-272118" algn="l" rtl="0" fontAlgn="base">
        <a:spcBef>
          <a:spcPct val="20000"/>
        </a:spcBef>
        <a:spcAft>
          <a:spcPct val="0"/>
        </a:spcAft>
        <a:buChar char="»"/>
        <a:defRPr sz="241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1pPr>
      <a:lvl2pPr marL="544237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2pPr>
      <a:lvl3pPr marL="1088473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3pPr>
      <a:lvl4pPr marL="1632711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176947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1184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65420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809657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353894" algn="l" defTabSz="1088473" rtl="0" eaLnBrk="1" latinLnBrk="0" hangingPunct="1"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72CD36E-A91A-A0BA-8D12-238E54F908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2EE39C24-5D3A-E098-95E8-5854766CA1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19A01DD-17CB-AFC9-7BCB-8C7559AC9D8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21B0EE-9191-5A4E-E772-D453B1D75A7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AD6DD99-1A8B-5F5C-F6A4-D31B7745A37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C9C587-4197-44A5-AC5B-79A328B573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>
            <a:extLst>
              <a:ext uri="{FF2B5EF4-FFF2-40B4-BE49-F238E27FC236}">
                <a16:creationId xmlns:a16="http://schemas.microsoft.com/office/drawing/2014/main" id="{C5052C41-A888-5314-6C23-2A4755A5B1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Text Placeholder 2">
            <a:extLst>
              <a:ext uri="{FF2B5EF4-FFF2-40B4-BE49-F238E27FC236}">
                <a16:creationId xmlns:a16="http://schemas.microsoft.com/office/drawing/2014/main" id="{245C7FB4-DF2B-B354-DF47-4752A8B516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CDE76-B6FF-42C6-C0BA-6E2D200BC7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D0E3C42-16CE-4A64-B659-BA9A44EF2A97}" type="datetimeFigureOut">
              <a:rPr lang="en-US"/>
              <a:pPr>
                <a:defRPr/>
              </a:pPr>
              <a:t>5/12/2022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22BCF-74AB-9C1C-12B1-13EC1FB173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30E6D4-0DD1-1446-CB61-4AF9B3C198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8D1891B-9DFB-4825-A65F-02A9CE5F4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7.xml"/><Relationship Id="rId1" Type="http://schemas.openxmlformats.org/officeDocument/2006/relationships/tags" Target="../tags/tag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41.xml"/><Relationship Id="rId1" Type="http://schemas.openxmlformats.org/officeDocument/2006/relationships/tags" Target="../tags/tag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37.xml"/><Relationship Id="rId1" Type="http://schemas.openxmlformats.org/officeDocument/2006/relationships/tags" Target="../tags/tag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5">
            <a:extLst>
              <a:ext uri="{FF2B5EF4-FFF2-40B4-BE49-F238E27FC236}">
                <a16:creationId xmlns:a16="http://schemas.microsoft.com/office/drawing/2014/main" id="{BEDCFE1B-2F67-90BC-B37C-BE2FB522782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953000" y="457200"/>
            <a:ext cx="2286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pic>
        <p:nvPicPr>
          <p:cNvPr id="6147" name="Picture 3" descr="Bellcoll">
            <a:extLst>
              <a:ext uri="{FF2B5EF4-FFF2-40B4-BE49-F238E27FC236}">
                <a16:creationId xmlns:a16="http://schemas.microsoft.com/office/drawing/2014/main" id="{F5FFA9BF-E234-B4C7-0D33-647610E498E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129160">
            <a:off x="1539875" y="-153988"/>
            <a:ext cx="1719263" cy="158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 descr="Bellcoll">
            <a:extLst>
              <a:ext uri="{FF2B5EF4-FFF2-40B4-BE49-F238E27FC236}">
                <a16:creationId xmlns:a16="http://schemas.microsoft.com/office/drawing/2014/main" id="{5CB01CF7-EC74-254D-1D35-6D6E72EB5A6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82142">
            <a:off x="9191624" y="-61912"/>
            <a:ext cx="1676401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36D9E07-7953-4978-024A-F7DC9A66CA41}"/>
              </a:ext>
            </a:extLst>
          </p:cNvPr>
          <p:cNvSpPr/>
          <p:nvPr/>
        </p:nvSpPr>
        <p:spPr>
          <a:xfrm>
            <a:off x="1828800" y="3200400"/>
            <a:ext cx="8619996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6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3333FF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THỂ TÍCH CỦA MỘT HÌNH</a:t>
            </a:r>
          </a:p>
        </p:txBody>
      </p:sp>
      <p:grpSp>
        <p:nvGrpSpPr>
          <p:cNvPr id="6150" name="Group 5">
            <a:extLst>
              <a:ext uri="{FF2B5EF4-FFF2-40B4-BE49-F238E27FC236}">
                <a16:creationId xmlns:a16="http://schemas.microsoft.com/office/drawing/2014/main" id="{F6E8DD31-2A5B-1639-1B8E-47C6577E605F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420600" cy="6953250"/>
            <a:chOff x="8" y="0"/>
            <a:chExt cx="5814" cy="4380"/>
          </a:xfrm>
        </p:grpSpPr>
        <p:pic>
          <p:nvPicPr>
            <p:cNvPr id="6152" name="Picture 6" descr="GRANS024">
              <a:extLst>
                <a:ext uri="{FF2B5EF4-FFF2-40B4-BE49-F238E27FC236}">
                  <a16:creationId xmlns:a16="http://schemas.microsoft.com/office/drawing/2014/main" id="{A18A8D3A-6AB7-E8BC-CEC5-8E7107E734F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31882" flipH="1">
              <a:off x="4171" y="2591"/>
              <a:ext cx="1651" cy="16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3" name="Picture 7" descr="GRANS024">
              <a:extLst>
                <a:ext uri="{FF2B5EF4-FFF2-40B4-BE49-F238E27FC236}">
                  <a16:creationId xmlns:a16="http://schemas.microsoft.com/office/drawing/2014/main" id="{BB9FD9F0-ADF9-5E87-02E9-ADE6953103C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465066">
              <a:off x="144" y="2686"/>
              <a:ext cx="1785" cy="16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154" name="Group 8">
              <a:extLst>
                <a:ext uri="{FF2B5EF4-FFF2-40B4-BE49-F238E27FC236}">
                  <a16:creationId xmlns:a16="http://schemas.microsoft.com/office/drawing/2014/main" id="{C9A1BCBB-9A93-E10E-BBB4-54C811F8121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6155" name="Picture 9" descr="BD21325_">
                <a:extLst>
                  <a:ext uri="{FF2B5EF4-FFF2-40B4-BE49-F238E27FC236}">
                    <a16:creationId xmlns:a16="http://schemas.microsoft.com/office/drawing/2014/main" id="{10391417-80AD-CA9F-1BD5-4155E114068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6" name="Picture 10" descr="BD21325_">
                <a:extLst>
                  <a:ext uri="{FF2B5EF4-FFF2-40B4-BE49-F238E27FC236}">
                    <a16:creationId xmlns:a16="http://schemas.microsoft.com/office/drawing/2014/main" id="{6BD1DC8A-D944-F8A5-C5D5-AA16483E40F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7" name="Picture 11" descr="BD21325_">
                <a:extLst>
                  <a:ext uri="{FF2B5EF4-FFF2-40B4-BE49-F238E27FC236}">
                    <a16:creationId xmlns:a16="http://schemas.microsoft.com/office/drawing/2014/main" id="{0406449E-5D1B-858E-3F0C-8B3D1FFFD60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6158" name="Picture 12" descr="BD21325_">
                <a:extLst>
                  <a:ext uri="{FF2B5EF4-FFF2-40B4-BE49-F238E27FC236}">
                    <a16:creationId xmlns:a16="http://schemas.microsoft.com/office/drawing/2014/main" id="{F6B7CE98-AA36-3630-6C6A-D664519AD7A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6151" name="Picture 8">
            <a:extLst>
              <a:ext uri="{FF2B5EF4-FFF2-40B4-BE49-F238E27FC236}">
                <a16:creationId xmlns:a16="http://schemas.microsoft.com/office/drawing/2014/main" id="{DFD0B56C-C71D-F396-F82A-030A996396C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24000"/>
            <a:ext cx="20574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>
            <a:extLst>
              <a:ext uri="{FF2B5EF4-FFF2-40B4-BE49-F238E27FC236}">
                <a16:creationId xmlns:a16="http://schemas.microsoft.com/office/drawing/2014/main" id="{FF591F50-70EF-2AE7-727F-82864BE5108A}"/>
              </a:ext>
            </a:extLst>
          </p:cNvPr>
          <p:cNvGrpSpPr>
            <a:grpSpLocks/>
          </p:cNvGrpSpPr>
          <p:nvPr/>
        </p:nvGrpSpPr>
        <p:grpSpPr bwMode="auto">
          <a:xfrm>
            <a:off x="6651625" y="2789238"/>
            <a:ext cx="4244975" cy="2849562"/>
            <a:chOff x="3056" y="1392"/>
            <a:chExt cx="1984" cy="2496"/>
          </a:xfrm>
        </p:grpSpPr>
        <p:sp>
          <p:nvSpPr>
            <p:cNvPr id="16392" name="Line 8">
              <a:extLst>
                <a:ext uri="{FF2B5EF4-FFF2-40B4-BE49-F238E27FC236}">
                  <a16:creationId xmlns:a16="http://schemas.microsoft.com/office/drawing/2014/main" id="{1A097284-3375-6CE0-41D9-811F971AD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92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3" name="Line 9">
              <a:extLst>
                <a:ext uri="{FF2B5EF4-FFF2-40B4-BE49-F238E27FC236}">
                  <a16:creationId xmlns:a16="http://schemas.microsoft.com/office/drawing/2014/main" id="{9AA3C742-15C1-9290-E459-85CE44A6F7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0" y="3360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10">
              <a:extLst>
                <a:ext uri="{FF2B5EF4-FFF2-40B4-BE49-F238E27FC236}">
                  <a16:creationId xmlns:a16="http://schemas.microsoft.com/office/drawing/2014/main" id="{72117C05-0C78-DCFB-20BE-F3D7B7FD80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336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5" name="Line 11">
              <a:extLst>
                <a:ext uri="{FF2B5EF4-FFF2-40B4-BE49-F238E27FC236}">
                  <a16:creationId xmlns:a16="http://schemas.microsoft.com/office/drawing/2014/main" id="{0F534873-448F-5E09-66C5-3C1F6BAF42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87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6" name="Line 12">
              <a:extLst>
                <a:ext uri="{FF2B5EF4-FFF2-40B4-BE49-F238E27FC236}">
                  <a16:creationId xmlns:a16="http://schemas.microsoft.com/office/drawing/2014/main" id="{DEA0FFC3-2E09-14E6-CA63-FC8C794868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" y="1392"/>
              <a:ext cx="48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7" name="Line 13">
              <a:extLst>
                <a:ext uri="{FF2B5EF4-FFF2-40B4-BE49-F238E27FC236}">
                  <a16:creationId xmlns:a16="http://schemas.microsoft.com/office/drawing/2014/main" id="{F5797450-9637-AF53-D2DD-1DF599A7A0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1392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8" name="Line 14">
              <a:extLst>
                <a:ext uri="{FF2B5EF4-FFF2-40B4-BE49-F238E27FC236}">
                  <a16:creationId xmlns:a16="http://schemas.microsoft.com/office/drawing/2014/main" id="{587CC373-CEDC-C2D1-9E7B-ECFAC4BB7A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336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9" name="Line 15">
              <a:extLst>
                <a:ext uri="{FF2B5EF4-FFF2-40B4-BE49-F238E27FC236}">
                  <a16:creationId xmlns:a16="http://schemas.microsoft.com/office/drawing/2014/main" id="{AA1C8D39-D424-6935-D8D7-2C1AE727BF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6" y="1872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0" name="Line 16">
              <a:extLst>
                <a:ext uri="{FF2B5EF4-FFF2-40B4-BE49-F238E27FC236}">
                  <a16:creationId xmlns:a16="http://schemas.microsoft.com/office/drawing/2014/main" id="{1AE57382-CAB4-BD9A-8ADF-DA184E3ED2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0" y="3888"/>
              <a:ext cx="1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1" name="Line 17">
              <a:extLst>
                <a:ext uri="{FF2B5EF4-FFF2-40B4-BE49-F238E27FC236}">
                  <a16:creationId xmlns:a16="http://schemas.microsoft.com/office/drawing/2014/main" id="{AEC93DBE-31D6-3C83-6F16-9DCE367080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0" y="1392"/>
              <a:ext cx="4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2" name="Line 18">
              <a:extLst>
                <a:ext uri="{FF2B5EF4-FFF2-40B4-BE49-F238E27FC236}">
                  <a16:creationId xmlns:a16="http://schemas.microsoft.com/office/drawing/2014/main" id="{BBC6A91A-E447-2007-4853-607D39D38F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1872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03" name="Line 19">
              <a:extLst>
                <a:ext uri="{FF2B5EF4-FFF2-40B4-BE49-F238E27FC236}">
                  <a16:creationId xmlns:a16="http://schemas.microsoft.com/office/drawing/2014/main" id="{AABFB71F-8EB4-C1CE-B327-2F4AC09B5C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9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AutoShape 20">
            <a:extLst>
              <a:ext uri="{FF2B5EF4-FFF2-40B4-BE49-F238E27FC236}">
                <a16:creationId xmlns:a16="http://schemas.microsoft.com/office/drawing/2014/main" id="{90446F01-3121-F3DA-665F-06B3A8D3B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4386263"/>
            <a:ext cx="1066800" cy="1066800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8" name="TextBox 3">
            <a:extLst>
              <a:ext uri="{FF2B5EF4-FFF2-40B4-BE49-F238E27FC236}">
                <a16:creationId xmlns:a16="http://schemas.microsoft.com/office/drawing/2014/main" id="{FD35A896-52CE-343A-0FA8-42F28ED50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325"/>
            <a:ext cx="96488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thể tích các hình với nhau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  <a:endParaRPr lang="vi-V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4">
            <a:extLst>
              <a:ext uri="{FF2B5EF4-FFF2-40B4-BE49-F238E27FC236}">
                <a16:creationId xmlns:a16="http://schemas.microsoft.com/office/drawing/2014/main" id="{5D23B14A-5C34-1E2D-AF85-6B1B16DFDD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1219200"/>
            <a:ext cx="63515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 Em hãy nêu tên của 2 hình khối đó.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 Hình nào to hơn, hình nào nhỏ hơn?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68A3851E-14F2-6C1B-D165-92424C95F9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5903913"/>
            <a:ext cx="28162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lập phương</a:t>
            </a:r>
            <a:endParaRPr lang="vi-V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4">
            <a:extLst>
              <a:ext uri="{FF2B5EF4-FFF2-40B4-BE49-F238E27FC236}">
                <a16:creationId xmlns:a16="http://schemas.microsoft.com/office/drawing/2014/main" id="{809CBF4A-07D1-E81D-37A2-13ED62A99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2113" y="5903913"/>
            <a:ext cx="3087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Hình hộp chữ nhật</a:t>
            </a:r>
            <a:endParaRPr lang="vi-V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/>
      <p:bldP spid="20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7">
            <a:extLst>
              <a:ext uri="{FF2B5EF4-FFF2-40B4-BE49-F238E27FC236}">
                <a16:creationId xmlns:a16="http://schemas.microsoft.com/office/drawing/2014/main" id="{2AB2C4F9-5BCD-32C7-C3CF-4E384DFB6E46}"/>
              </a:ext>
            </a:extLst>
          </p:cNvPr>
          <p:cNvGrpSpPr>
            <a:grpSpLocks/>
          </p:cNvGrpSpPr>
          <p:nvPr/>
        </p:nvGrpSpPr>
        <p:grpSpPr bwMode="auto">
          <a:xfrm>
            <a:off x="5938838" y="762000"/>
            <a:ext cx="4500562" cy="3124200"/>
            <a:chOff x="3056" y="1392"/>
            <a:chExt cx="1984" cy="2496"/>
          </a:xfrm>
        </p:grpSpPr>
        <p:sp>
          <p:nvSpPr>
            <p:cNvPr id="17416" name="Line 8">
              <a:extLst>
                <a:ext uri="{FF2B5EF4-FFF2-40B4-BE49-F238E27FC236}">
                  <a16:creationId xmlns:a16="http://schemas.microsoft.com/office/drawing/2014/main" id="{FBC646E0-71BD-D1E4-4993-1F6512B1B0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92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Line 9">
              <a:extLst>
                <a:ext uri="{FF2B5EF4-FFF2-40B4-BE49-F238E27FC236}">
                  <a16:creationId xmlns:a16="http://schemas.microsoft.com/office/drawing/2014/main" id="{D261A100-EE86-1F0D-D715-5DE8DFA6E8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0" y="3360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Line 10">
              <a:extLst>
                <a:ext uri="{FF2B5EF4-FFF2-40B4-BE49-F238E27FC236}">
                  <a16:creationId xmlns:a16="http://schemas.microsoft.com/office/drawing/2014/main" id="{DE75A1A3-2388-4A68-B015-6FC1028E92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336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Line 11">
              <a:extLst>
                <a:ext uri="{FF2B5EF4-FFF2-40B4-BE49-F238E27FC236}">
                  <a16:creationId xmlns:a16="http://schemas.microsoft.com/office/drawing/2014/main" id="{63945D49-7C00-E1FD-096D-2EC7DC4C7A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87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Line 12">
              <a:extLst>
                <a:ext uri="{FF2B5EF4-FFF2-40B4-BE49-F238E27FC236}">
                  <a16:creationId xmlns:a16="http://schemas.microsoft.com/office/drawing/2014/main" id="{DE37E30D-FECF-8D97-C71D-093259F4B1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" y="1392"/>
              <a:ext cx="48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13">
              <a:extLst>
                <a:ext uri="{FF2B5EF4-FFF2-40B4-BE49-F238E27FC236}">
                  <a16:creationId xmlns:a16="http://schemas.microsoft.com/office/drawing/2014/main" id="{15184A71-5218-7305-6AC4-2C184C4A96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1392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14">
              <a:extLst>
                <a:ext uri="{FF2B5EF4-FFF2-40B4-BE49-F238E27FC236}">
                  <a16:creationId xmlns:a16="http://schemas.microsoft.com/office/drawing/2014/main" id="{525662E3-D53B-AC29-7837-E9B710B8106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336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15">
              <a:extLst>
                <a:ext uri="{FF2B5EF4-FFF2-40B4-BE49-F238E27FC236}">
                  <a16:creationId xmlns:a16="http://schemas.microsoft.com/office/drawing/2014/main" id="{E6C4644E-77F0-954B-8A01-FA5419F6D3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6" y="1872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16">
              <a:extLst>
                <a:ext uri="{FF2B5EF4-FFF2-40B4-BE49-F238E27FC236}">
                  <a16:creationId xmlns:a16="http://schemas.microsoft.com/office/drawing/2014/main" id="{6552687A-94C8-66F9-8FE6-0FEFA5C06D6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0" y="3888"/>
              <a:ext cx="1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17">
              <a:extLst>
                <a:ext uri="{FF2B5EF4-FFF2-40B4-BE49-F238E27FC236}">
                  <a16:creationId xmlns:a16="http://schemas.microsoft.com/office/drawing/2014/main" id="{01192A81-0E8E-853B-3A3F-93B67BBAF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0" y="1392"/>
              <a:ext cx="4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18">
              <a:extLst>
                <a:ext uri="{FF2B5EF4-FFF2-40B4-BE49-F238E27FC236}">
                  <a16:creationId xmlns:a16="http://schemas.microsoft.com/office/drawing/2014/main" id="{853B675B-FF53-7E2E-9AAF-CD9FDDE328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1872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19">
              <a:extLst>
                <a:ext uri="{FF2B5EF4-FFF2-40B4-BE49-F238E27FC236}">
                  <a16:creationId xmlns:a16="http://schemas.microsoft.com/office/drawing/2014/main" id="{164C86A4-E140-0574-4EC5-8662104839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9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11" name="AutoShape 20">
            <a:extLst>
              <a:ext uri="{FF2B5EF4-FFF2-40B4-BE49-F238E27FC236}">
                <a16:creationId xmlns:a16="http://schemas.microsoft.com/office/drawing/2014/main" id="{26500FB1-374D-376E-5730-A65E89DBA0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5300" y="2743200"/>
            <a:ext cx="1066800" cy="1066800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17412" name="TextBox 23">
            <a:extLst>
              <a:ext uri="{FF2B5EF4-FFF2-40B4-BE49-F238E27FC236}">
                <a16:creationId xmlns:a16="http://schemas.microsoft.com/office/drawing/2014/main" id="{7293A5DF-E197-F696-B806-966DA800ED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572000"/>
            <a:ext cx="26209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Hình lập phương</a:t>
            </a:r>
            <a:endParaRPr lang="vi-V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3" name="TextBox 24">
            <a:extLst>
              <a:ext uri="{FF2B5EF4-FFF2-40B4-BE49-F238E27FC236}">
                <a16:creationId xmlns:a16="http://schemas.microsoft.com/office/drawing/2014/main" id="{457D6C86-1E46-CF25-32DC-7EF4E326B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581525"/>
            <a:ext cx="28606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Hình hộp chữ nhật</a:t>
            </a:r>
            <a:endParaRPr lang="vi-VN" alt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B0D55C5-FF75-964F-D897-0BED1AFF21A6}"/>
              </a:ext>
            </a:extLst>
          </p:cNvPr>
          <p:cNvSpPr/>
          <p:nvPr/>
        </p:nvSpPr>
        <p:spPr>
          <a:xfrm>
            <a:off x="2952750" y="5638800"/>
            <a:ext cx="6330950" cy="838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hơn</a:t>
            </a:r>
            <a:endParaRPr lang="vi-V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5" name="TextBox 3">
            <a:extLst>
              <a:ext uri="{FF2B5EF4-FFF2-40B4-BE49-F238E27FC236}">
                <a16:creationId xmlns:a16="http://schemas.microsoft.com/office/drawing/2014/main" id="{49D7F2BC-5990-2197-D85D-DB30343DA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325"/>
            <a:ext cx="964882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thể tích các hình với nhau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  <a:endParaRPr lang="vi-VN" alt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7">
            <a:extLst>
              <a:ext uri="{FF2B5EF4-FFF2-40B4-BE49-F238E27FC236}">
                <a16:creationId xmlns:a16="http://schemas.microsoft.com/office/drawing/2014/main" id="{CEFF77DC-D1D0-4B7E-2026-428B51A95C0B}"/>
              </a:ext>
            </a:extLst>
          </p:cNvPr>
          <p:cNvGrpSpPr>
            <a:grpSpLocks/>
          </p:cNvGrpSpPr>
          <p:nvPr/>
        </p:nvGrpSpPr>
        <p:grpSpPr bwMode="auto">
          <a:xfrm>
            <a:off x="6629400" y="1905000"/>
            <a:ext cx="4648200" cy="3124200"/>
            <a:chOff x="3056" y="1392"/>
            <a:chExt cx="1984" cy="2496"/>
          </a:xfrm>
        </p:grpSpPr>
        <p:sp>
          <p:nvSpPr>
            <p:cNvPr id="18440" name="Line 8">
              <a:extLst>
                <a:ext uri="{FF2B5EF4-FFF2-40B4-BE49-F238E27FC236}">
                  <a16:creationId xmlns:a16="http://schemas.microsoft.com/office/drawing/2014/main" id="{F9E7A11B-AAEB-31A0-1BC7-78BEF1057E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92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Line 9">
              <a:extLst>
                <a:ext uri="{FF2B5EF4-FFF2-40B4-BE49-F238E27FC236}">
                  <a16:creationId xmlns:a16="http://schemas.microsoft.com/office/drawing/2014/main" id="{B2046A89-EA12-73E5-6C3A-9CCD299A51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3349"/>
              <a:ext cx="1488" cy="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Line 10">
              <a:extLst>
                <a:ext uri="{FF2B5EF4-FFF2-40B4-BE49-F238E27FC236}">
                  <a16:creationId xmlns:a16="http://schemas.microsoft.com/office/drawing/2014/main" id="{C2046270-0526-C578-8BCD-401EBBC98B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336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Line 11">
              <a:extLst>
                <a:ext uri="{FF2B5EF4-FFF2-40B4-BE49-F238E27FC236}">
                  <a16:creationId xmlns:a16="http://schemas.microsoft.com/office/drawing/2014/main" id="{DB49C666-6FCE-0D10-4E30-E7A4ED1C21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87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Line 12">
              <a:extLst>
                <a:ext uri="{FF2B5EF4-FFF2-40B4-BE49-F238E27FC236}">
                  <a16:creationId xmlns:a16="http://schemas.microsoft.com/office/drawing/2014/main" id="{B9AFC3C2-FA67-7315-B445-F40A935640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" y="1392"/>
              <a:ext cx="48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Line 13">
              <a:extLst>
                <a:ext uri="{FF2B5EF4-FFF2-40B4-BE49-F238E27FC236}">
                  <a16:creationId xmlns:a16="http://schemas.microsoft.com/office/drawing/2014/main" id="{4AA14EEA-4EEA-6E0B-2484-C286FCBEF8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1392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Line 14">
              <a:extLst>
                <a:ext uri="{FF2B5EF4-FFF2-40B4-BE49-F238E27FC236}">
                  <a16:creationId xmlns:a16="http://schemas.microsoft.com/office/drawing/2014/main" id="{811FA8F1-3A63-6503-76B5-36BD18E392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336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15">
              <a:extLst>
                <a:ext uri="{FF2B5EF4-FFF2-40B4-BE49-F238E27FC236}">
                  <a16:creationId xmlns:a16="http://schemas.microsoft.com/office/drawing/2014/main" id="{13CCA30C-BD66-9A62-3574-85B2084B3B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6" y="1872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16">
              <a:extLst>
                <a:ext uri="{FF2B5EF4-FFF2-40B4-BE49-F238E27FC236}">
                  <a16:creationId xmlns:a16="http://schemas.microsoft.com/office/drawing/2014/main" id="{7407B8F7-1FC4-EF4C-FB25-0B4040399B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0" y="3888"/>
              <a:ext cx="1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Line 17">
              <a:extLst>
                <a:ext uri="{FF2B5EF4-FFF2-40B4-BE49-F238E27FC236}">
                  <a16:creationId xmlns:a16="http://schemas.microsoft.com/office/drawing/2014/main" id="{17EF6C22-55FB-216B-D726-3C3DE4E0CC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0" y="1392"/>
              <a:ext cx="4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Line 18">
              <a:extLst>
                <a:ext uri="{FF2B5EF4-FFF2-40B4-BE49-F238E27FC236}">
                  <a16:creationId xmlns:a16="http://schemas.microsoft.com/office/drawing/2014/main" id="{DAFE2FD9-1386-49F1-5572-49A8EB1914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1872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Line 19">
              <a:extLst>
                <a:ext uri="{FF2B5EF4-FFF2-40B4-BE49-F238E27FC236}">
                  <a16:creationId xmlns:a16="http://schemas.microsoft.com/office/drawing/2014/main" id="{BCECB63F-723E-DBAC-C529-09656E9E57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9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" name="AutoShape 20">
            <a:extLst>
              <a:ext uri="{FF2B5EF4-FFF2-40B4-BE49-F238E27FC236}">
                <a16:creationId xmlns:a16="http://schemas.microsoft.com/office/drawing/2014/main" id="{1071CFB1-421D-318D-117A-FE9F2C52F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3352800"/>
            <a:ext cx="1066800" cy="1109663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TextBox 3">
            <a:extLst>
              <a:ext uri="{FF2B5EF4-FFF2-40B4-BE49-F238E27FC236}">
                <a16:creationId xmlns:a16="http://schemas.microsoft.com/office/drawing/2014/main" id="{1F58B7BB-C5FB-9826-EB46-673A52859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325"/>
            <a:ext cx="964882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thể tích các hình với nhau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1:</a:t>
            </a:r>
            <a:endParaRPr lang="vi-VN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4">
            <a:extLst>
              <a:ext uri="{FF2B5EF4-FFF2-40B4-BE49-F238E27FC236}">
                <a16:creationId xmlns:a16="http://schemas.microsoft.com/office/drawing/2014/main" id="{12E0E123-19A1-301F-59FC-4419271F33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653415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- Khi đặt hình lập phương vào bên trong hình hộp chữ nhật em có nhận xét gì về vị trí của hai hình khối?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3E4EFB-04B3-9931-2889-219DB5060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1371600"/>
            <a:ext cx="6084887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Hình lập phương hoàn toàn nằm trong hình hộp chữ nhật</a:t>
            </a:r>
            <a:endParaRPr lang="vi-V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4028337-2C05-C239-21AF-BE158AD03A01}"/>
              </a:ext>
            </a:extLst>
          </p:cNvPr>
          <p:cNvSpPr/>
          <p:nvPr/>
        </p:nvSpPr>
        <p:spPr>
          <a:xfrm>
            <a:off x="457200" y="5181600"/>
            <a:ext cx="11430000" cy="13843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Thể tích của hình lập phương nhỏ hơn thể tích của hình hộp chữ nhật hay thể tích của hình hộp chữ nhật lớn hơn thể tích hình lập phương.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341 0.01713 L 0.2457 0.01713 C 0.32734 0.01713 0.42813 0.0206 0.42813 0.02361 L 0.42813 0.03032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229" y="6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/>
      <p:bldP spid="23" grpId="1"/>
      <p:bldP spid="24" grpId="0"/>
      <p:bldP spid="24" grpId="1"/>
      <p:bldP spid="2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11">
            <a:extLst>
              <a:ext uri="{FF2B5EF4-FFF2-40B4-BE49-F238E27FC236}">
                <a16:creationId xmlns:a16="http://schemas.microsoft.com/office/drawing/2014/main" id="{412C3FFB-A151-27E2-F2FC-3CE0AFA4E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3488" y="3067050"/>
            <a:ext cx="1214437" cy="1214438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AutoShape 12">
            <a:extLst>
              <a:ext uri="{FF2B5EF4-FFF2-40B4-BE49-F238E27FC236}">
                <a16:creationId xmlns:a16="http://schemas.microsoft.com/office/drawing/2014/main" id="{86E7A0F5-7FBD-0BD3-8898-A7CA419AF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365500"/>
            <a:ext cx="1214438" cy="1214438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AutoShape 13">
            <a:extLst>
              <a:ext uri="{FF2B5EF4-FFF2-40B4-BE49-F238E27FC236}">
                <a16:creationId xmlns:a16="http://schemas.microsoft.com/office/drawing/2014/main" id="{98A9F1B5-FE6F-AE31-DB91-2CD73103A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8725" y="2162175"/>
            <a:ext cx="1214438" cy="1214438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AutoShape 14">
            <a:extLst>
              <a:ext uri="{FF2B5EF4-FFF2-40B4-BE49-F238E27FC236}">
                <a16:creationId xmlns:a16="http://schemas.microsoft.com/office/drawing/2014/main" id="{0D67E471-124B-F025-99C9-94047C818E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460625"/>
            <a:ext cx="1214438" cy="1214438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A4362A0-8B44-33D2-9733-0FB4567AC8A5}"/>
              </a:ext>
            </a:extLst>
          </p:cNvPr>
          <p:cNvSpPr/>
          <p:nvPr/>
        </p:nvSpPr>
        <p:spPr>
          <a:xfrm>
            <a:off x="2590800" y="5867400"/>
            <a:ext cx="7005638" cy="838200"/>
          </a:xfrm>
          <a:prstGeom prst="rect">
            <a:avLst/>
          </a:prstGeom>
          <a:solidFill>
            <a:srgbClr val="FFFF66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D</a:t>
            </a:r>
            <a:endParaRPr lang="vi-VN" sz="32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AutoShape 7">
            <a:extLst>
              <a:ext uri="{FF2B5EF4-FFF2-40B4-BE49-F238E27FC236}">
                <a16:creationId xmlns:a16="http://schemas.microsoft.com/office/drawing/2014/main" id="{0FFF553C-0819-9411-DAA5-B0EB7F7EA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3357563"/>
            <a:ext cx="1214438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AutoShape 8">
            <a:extLst>
              <a:ext uri="{FF2B5EF4-FFF2-40B4-BE49-F238E27FC236}">
                <a16:creationId xmlns:a16="http://schemas.microsoft.com/office/drawing/2014/main" id="{54BFE0E0-16F9-57F2-DECE-461AC7802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9775" y="2454275"/>
            <a:ext cx="1214438" cy="1214438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AutoShape 9">
            <a:extLst>
              <a:ext uri="{FF2B5EF4-FFF2-40B4-BE49-F238E27FC236}">
                <a16:creationId xmlns:a16="http://schemas.microsoft.com/office/drawing/2014/main" id="{7C6D96FB-D37A-205E-DE98-05466E683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5763" y="3357563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5" name="AutoShape 10">
            <a:extLst>
              <a:ext uri="{FF2B5EF4-FFF2-40B4-BE49-F238E27FC236}">
                <a16:creationId xmlns:a16="http://schemas.microsoft.com/office/drawing/2014/main" id="{76C25A1B-BB37-D5DE-DF60-F2DEFDFD4C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0163" y="3357563"/>
            <a:ext cx="1214437" cy="1214437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467" name="TextBox 16">
            <a:extLst>
              <a:ext uri="{FF2B5EF4-FFF2-40B4-BE49-F238E27FC236}">
                <a16:creationId xmlns:a16="http://schemas.microsoft.com/office/drawing/2014/main" id="{05D0F1C5-E8D4-0780-2A50-09CB857DA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192088"/>
            <a:ext cx="9374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vi-V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2:</a:t>
            </a:r>
            <a:endParaRPr lang="en-US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5">
            <a:extLst>
              <a:ext uri="{FF2B5EF4-FFF2-40B4-BE49-F238E27FC236}">
                <a16:creationId xmlns:a16="http://schemas.microsoft.com/office/drawing/2014/main" id="{6A979C80-24F7-EF45-9AB7-01DF2FE60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481330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19" name="Rectangle 15">
            <a:extLst>
              <a:ext uri="{FF2B5EF4-FFF2-40B4-BE49-F238E27FC236}">
                <a16:creationId xmlns:a16="http://schemas.microsoft.com/office/drawing/2014/main" id="{63497CF3-0158-535F-D672-C9DB66E732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4845050"/>
            <a:ext cx="514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sz="3600" b="1" i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altLang="en-US" sz="3600" b="1" i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6">
            <a:extLst>
              <a:ext uri="{FF2B5EF4-FFF2-40B4-BE49-F238E27FC236}">
                <a16:creationId xmlns:a16="http://schemas.microsoft.com/office/drawing/2014/main" id="{84A0F6AF-CB4F-4DBF-3065-E4F17B966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613" y="762000"/>
            <a:ext cx="9374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vi-V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hình C và D gồm có mấy hình lập phương?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7 -2.22222E-6 L -0.15 -2.22222E-6 " pathEditMode="relative" rAng="0" ptsTypes="AA">
                                      <p:cBhvr>
                                        <p:cTn id="38" dur="2000" spd="-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4.16667E-7 3.33333E-6 L -0.15091 0.04305 " pathEditMode="relative" rAng="0" ptsTypes="AA">
                                      <p:cBhvr>
                                        <p:cTn id="40" dur="2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2153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2.5E-6 -3.7037E-6 L 0.13424 -0.18125 " pathEditMode="relative" rAng="0" ptsTypes="AA">
                                      <p:cBhvr>
                                        <p:cTn id="42" dur="2000" spd="-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06" y="-9074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875E-6 1.85185E-6 L 0.12539 0.17523 " pathEditMode="relative" rAng="0" ptsTypes="AA">
                                      <p:cBhvr>
                                        <p:cTn id="44" dur="200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3" y="87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3.7037E-6 L 0.00482 -0.17894 " pathEditMode="relative" rAng="0" ptsTypes="AA">
                                      <p:cBhvr>
                                        <p:cTn id="48" dur="2000" spd="-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8958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9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0.13138 -0.00139 " pathEditMode="relative" rAng="0" ptsTypes="AA">
                                      <p:cBhvr>
                                        <p:cTn id="50" dur="2000" spd="-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76" y="-69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7 7.40741E-7 L 0.13008 -0.00139 " pathEditMode="relative" rAng="0" ptsTypes="AA">
                                      <p:cBhvr>
                                        <p:cTn id="52" dur="2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 animBg="1"/>
      <p:bldP spid="15" grpId="1" animBg="1"/>
      <p:bldP spid="18" grpId="0"/>
      <p:bldP spid="19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>
            <a:extLst>
              <a:ext uri="{FF2B5EF4-FFF2-40B4-BE49-F238E27FC236}">
                <a16:creationId xmlns:a16="http://schemas.microsoft.com/office/drawing/2014/main" id="{1EC5C2C5-C7D2-2D3E-089D-F420748C4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35052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AutoShape 3">
            <a:extLst>
              <a:ext uri="{FF2B5EF4-FFF2-40B4-BE49-F238E27FC236}">
                <a16:creationId xmlns:a16="http://schemas.microsoft.com/office/drawing/2014/main" id="{7675E9C3-750D-ACDB-205E-19E78B797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375285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AutoShape 4">
            <a:extLst>
              <a:ext uri="{FF2B5EF4-FFF2-40B4-BE49-F238E27FC236}">
                <a16:creationId xmlns:a16="http://schemas.microsoft.com/office/drawing/2014/main" id="{9B7908E7-EB73-10CE-9F45-A3018CE696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285750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7" name="AutoShape 5">
            <a:extLst>
              <a:ext uri="{FF2B5EF4-FFF2-40B4-BE49-F238E27FC236}">
                <a16:creationId xmlns:a16="http://schemas.microsoft.com/office/drawing/2014/main" id="{B544A367-E2B8-F227-5DD8-6379F9086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310515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8" name="AutoShape 6">
            <a:extLst>
              <a:ext uri="{FF2B5EF4-FFF2-40B4-BE49-F238E27FC236}">
                <a16:creationId xmlns:a16="http://schemas.microsoft.com/office/drawing/2014/main" id="{0910507D-A11D-1FF9-3A62-31110DE43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349885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9" name="AutoShape 7">
            <a:extLst>
              <a:ext uri="{FF2B5EF4-FFF2-40B4-BE49-F238E27FC236}">
                <a16:creationId xmlns:a16="http://schemas.microsoft.com/office/drawing/2014/main" id="{34859358-51A5-F307-74DE-F088B57FC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3752850"/>
            <a:ext cx="914400" cy="914400"/>
          </a:xfrm>
          <a:prstGeom prst="cube">
            <a:avLst>
              <a:gd name="adj" fmla="val 29167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AA7995E0-CC86-D3B5-0123-7374F457E3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7244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20489" name="Text Box 10">
            <a:extLst>
              <a:ext uri="{FF2B5EF4-FFF2-40B4-BE49-F238E27FC236}">
                <a16:creationId xmlns:a16="http://schemas.microsoft.com/office/drawing/2014/main" id="{E442257E-0EC5-0DF6-F2C9-CC2A5F1BC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341313"/>
            <a:ext cx="5730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490" name="TextBox 10">
            <a:extLst>
              <a:ext uri="{FF2B5EF4-FFF2-40B4-BE49-F238E27FC236}">
                <a16:creationId xmlns:a16="http://schemas.microsoft.com/office/drawing/2014/main" id="{58CEDDF7-98EE-C519-B494-EDB5D1DF1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192088"/>
            <a:ext cx="9374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</a:t>
            </a:r>
            <a:r>
              <a:rPr lang="vi-V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endParaRPr lang="en-US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9C848D4-A23C-D328-8B8D-580B8FBE5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13" y="787400"/>
            <a:ext cx="93741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Hình 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gồm có mấy hình lập phương?</a:t>
            </a:r>
            <a:endParaRPr lang="en-US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3 2.31214E-6 L 5.55112E-17 2.31214E-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865 -0.08879 L -4.16667E-6 1.7341E-7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41" y="4439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281 0.17757 L 0.00052 8.09249E-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67" y="-8879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302 -0.11029 L -0.00052 0.00347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5688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208 -0.15468 L 0.00208 0.0007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0" y="7769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4375 -0.11306 L 0.00208 -0.00208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55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nimBg="1"/>
      <p:bldP spid="18435" grpId="0" animBg="1"/>
      <p:bldP spid="18436" grpId="0" animBg="1"/>
      <p:bldP spid="18437" grpId="0" animBg="1"/>
      <p:bldP spid="18438" grpId="0" animBg="1"/>
      <p:bldP spid="18439" grpId="0" animBg="1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9">
            <a:extLst>
              <a:ext uri="{FF2B5EF4-FFF2-40B4-BE49-F238E27FC236}">
                <a16:creationId xmlns:a16="http://schemas.microsoft.com/office/drawing/2014/main" id="{A963CAE9-BE16-8381-BFA8-0DFF05AA5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724400"/>
            <a:ext cx="533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19466" name="Text Box 10">
            <a:extLst>
              <a:ext uri="{FF2B5EF4-FFF2-40B4-BE49-F238E27FC236}">
                <a16:creationId xmlns:a16="http://schemas.microsoft.com/office/drawing/2014/main" id="{CC5E8F2A-FBD8-BCA0-2DF1-D48BB9745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6482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grpSp>
        <p:nvGrpSpPr>
          <p:cNvPr id="2" name="Group 11">
            <a:extLst>
              <a:ext uri="{FF2B5EF4-FFF2-40B4-BE49-F238E27FC236}">
                <a16:creationId xmlns:a16="http://schemas.microsoft.com/office/drawing/2014/main" id="{70F964BA-1D4D-27A7-B136-5C5463F98F3B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57500"/>
            <a:ext cx="1162050" cy="1809750"/>
            <a:chOff x="624" y="1268"/>
            <a:chExt cx="732" cy="1140"/>
          </a:xfrm>
        </p:grpSpPr>
        <p:sp>
          <p:nvSpPr>
            <p:cNvPr id="21528" name="AutoShape 12">
              <a:extLst>
                <a:ext uri="{FF2B5EF4-FFF2-40B4-BE49-F238E27FC236}">
                  <a16:creationId xmlns:a16="http://schemas.microsoft.com/office/drawing/2014/main" id="{38D12D23-B829-12FA-713D-EC5BE5B71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676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529" name="AutoShape 13">
              <a:extLst>
                <a:ext uri="{FF2B5EF4-FFF2-40B4-BE49-F238E27FC236}">
                  <a16:creationId xmlns:a16="http://schemas.microsoft.com/office/drawing/2014/main" id="{6BD55118-7B84-E2FB-0BD1-7F8F4502C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530" name="AutoShape 14">
              <a:extLst>
                <a:ext uri="{FF2B5EF4-FFF2-40B4-BE49-F238E27FC236}">
                  <a16:creationId xmlns:a16="http://schemas.microsoft.com/office/drawing/2014/main" id="{0C686303-DFF7-079E-4C21-5867FE388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0" y="1268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531" name="AutoShape 15">
              <a:extLst>
                <a:ext uri="{FF2B5EF4-FFF2-40B4-BE49-F238E27FC236}">
                  <a16:creationId xmlns:a16="http://schemas.microsoft.com/office/drawing/2014/main" id="{9403EA2F-5C49-3142-E476-CE43657941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424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16">
            <a:extLst>
              <a:ext uri="{FF2B5EF4-FFF2-40B4-BE49-F238E27FC236}">
                <a16:creationId xmlns:a16="http://schemas.microsoft.com/office/drawing/2014/main" id="{6F6D7C83-0B29-3451-9884-774C8DD9C870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495675"/>
            <a:ext cx="1162050" cy="1168400"/>
            <a:chOff x="1032" y="1672"/>
            <a:chExt cx="732" cy="736"/>
          </a:xfrm>
        </p:grpSpPr>
        <p:sp>
          <p:nvSpPr>
            <p:cNvPr id="21526" name="AutoShape 17">
              <a:extLst>
                <a:ext uri="{FF2B5EF4-FFF2-40B4-BE49-F238E27FC236}">
                  <a16:creationId xmlns:a16="http://schemas.microsoft.com/office/drawing/2014/main" id="{1B20C778-C0E2-6C1A-3F28-C4276066F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8" y="167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1527" name="AutoShape 18">
              <a:extLst>
                <a:ext uri="{FF2B5EF4-FFF2-40B4-BE49-F238E27FC236}">
                  <a16:creationId xmlns:a16="http://schemas.microsoft.com/office/drawing/2014/main" id="{C656B5F3-7E51-2287-A7D2-5036E50CB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32" y="1832"/>
              <a:ext cx="576" cy="576"/>
            </a:xfrm>
            <a:prstGeom prst="cube">
              <a:avLst>
                <a:gd name="adj" fmla="val 29167"/>
              </a:avLst>
            </a:prstGeom>
            <a:solidFill>
              <a:srgbClr val="85D0EB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19475" name="Text Box 19">
            <a:extLst>
              <a:ext uri="{FF2B5EF4-FFF2-40B4-BE49-F238E27FC236}">
                <a16:creationId xmlns:a16="http://schemas.microsoft.com/office/drawing/2014/main" id="{495F71AE-68CA-F1B9-B93E-894129F16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400" y="4648200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.VnCommercial Script" pitchFamily="34" charset="0"/>
              </a:rPr>
              <a:t>N</a:t>
            </a:r>
          </a:p>
        </p:txBody>
      </p:sp>
      <p:sp>
        <p:nvSpPr>
          <p:cNvPr id="21511" name="Text Box 21">
            <a:extLst>
              <a:ext uri="{FF2B5EF4-FFF2-40B4-BE49-F238E27FC236}">
                <a16:creationId xmlns:a16="http://schemas.microsoft.com/office/drawing/2014/main" id="{9A631870-FBCB-B68D-463B-3B6EF0B73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341313"/>
            <a:ext cx="5730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</a:endParaRPr>
          </a:p>
        </p:txBody>
      </p:sp>
      <p:sp>
        <p:nvSpPr>
          <p:cNvPr id="10260" name="Text Box 26">
            <a:extLst>
              <a:ext uri="{FF2B5EF4-FFF2-40B4-BE49-F238E27FC236}">
                <a16:creationId xmlns:a16="http://schemas.microsoft.com/office/drawing/2014/main" id="{B8A1DB85-A60A-5EC5-668D-69555EA81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588000"/>
            <a:ext cx="9296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vi-VN" altLang="en-US">
                <a:solidFill>
                  <a:srgbClr val="0000FF"/>
                </a:solidFill>
                <a:latin typeface="Times New Roman" panose="02020603050405020304" pitchFamily="18" charset="0"/>
              </a:rPr>
              <a:t>Thể tích của hình P bằng tổng thể tích các hình M và N </a:t>
            </a:r>
            <a:endParaRPr lang="en-US" altLang="en-US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13" name="AutoShape 33">
            <a:extLst>
              <a:ext uri="{FF2B5EF4-FFF2-40B4-BE49-F238E27FC236}">
                <a16:creationId xmlns:a16="http://schemas.microsoft.com/office/drawing/2014/main" id="{FC364017-CA3C-1F7B-D9B1-1C48E07D96E5}"/>
              </a:ext>
            </a:extLst>
          </p:cNvPr>
          <p:cNvSpPr>
            <a:spLocks/>
          </p:cNvSpPr>
          <p:nvPr/>
        </p:nvSpPr>
        <p:spPr bwMode="auto">
          <a:xfrm rot="-5400000">
            <a:off x="8534400" y="4419600"/>
            <a:ext cx="228600" cy="16002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FF"/>
              </a:solidFill>
            </a:endParaRPr>
          </a:p>
        </p:txBody>
      </p:sp>
      <p:grpSp>
        <p:nvGrpSpPr>
          <p:cNvPr id="5" name="Group 45">
            <a:extLst>
              <a:ext uri="{FF2B5EF4-FFF2-40B4-BE49-F238E27FC236}">
                <a16:creationId xmlns:a16="http://schemas.microsoft.com/office/drawing/2014/main" id="{9A2CA6AB-0104-DC88-138E-DEBA60819BA9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862263"/>
            <a:ext cx="1816100" cy="1809750"/>
            <a:chOff x="2648" y="1896"/>
            <a:chExt cx="1144" cy="1140"/>
          </a:xfrm>
        </p:grpSpPr>
        <p:grpSp>
          <p:nvGrpSpPr>
            <p:cNvPr id="21518" name="Group 11">
              <a:extLst>
                <a:ext uri="{FF2B5EF4-FFF2-40B4-BE49-F238E27FC236}">
                  <a16:creationId xmlns:a16="http://schemas.microsoft.com/office/drawing/2014/main" id="{076645C6-F4A4-BD4E-60AB-982E42D203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48" y="1896"/>
              <a:ext cx="732" cy="1140"/>
              <a:chOff x="624" y="1268"/>
              <a:chExt cx="732" cy="1140"/>
            </a:xfrm>
          </p:grpSpPr>
          <p:sp>
            <p:nvSpPr>
              <p:cNvPr id="21522" name="AutoShape 12">
                <a:extLst>
                  <a:ext uri="{FF2B5EF4-FFF2-40B4-BE49-F238E27FC236}">
                    <a16:creationId xmlns:a16="http://schemas.microsoft.com/office/drawing/2014/main" id="{223EF75E-2F25-433F-5AA6-F039CA0CC2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676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3" name="AutoShape 13">
                <a:extLst>
                  <a:ext uri="{FF2B5EF4-FFF2-40B4-BE49-F238E27FC236}">
                    <a16:creationId xmlns:a16="http://schemas.microsoft.com/office/drawing/2014/main" id="{6CBA1B9D-8ABD-B2F7-9560-4A9BB2FE7F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4" name="AutoShape 14">
                <a:extLst>
                  <a:ext uri="{FF2B5EF4-FFF2-40B4-BE49-F238E27FC236}">
                    <a16:creationId xmlns:a16="http://schemas.microsoft.com/office/drawing/2014/main" id="{2F64183A-037A-B1CC-7680-12D3BD6548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268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5" name="AutoShape 15">
                <a:extLst>
                  <a:ext uri="{FF2B5EF4-FFF2-40B4-BE49-F238E27FC236}">
                    <a16:creationId xmlns:a16="http://schemas.microsoft.com/office/drawing/2014/main" id="{B276D796-E7E4-0254-FD73-1C1D39E778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24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21519" name="Group 16">
              <a:extLst>
                <a:ext uri="{FF2B5EF4-FFF2-40B4-BE49-F238E27FC236}">
                  <a16:creationId xmlns:a16="http://schemas.microsoft.com/office/drawing/2014/main" id="{E95D7B54-3DDB-2CE0-67F6-48C97A6C91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60" y="2298"/>
              <a:ext cx="732" cy="736"/>
              <a:chOff x="1032" y="1672"/>
              <a:chExt cx="732" cy="736"/>
            </a:xfrm>
          </p:grpSpPr>
          <p:sp>
            <p:nvSpPr>
              <p:cNvPr id="21520" name="AutoShape 17">
                <a:extLst>
                  <a:ext uri="{FF2B5EF4-FFF2-40B4-BE49-F238E27FC236}">
                    <a16:creationId xmlns:a16="http://schemas.microsoft.com/office/drawing/2014/main" id="{F3D018FC-54CC-BC6D-F3C4-6899762412A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8" y="167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1521" name="AutoShape 18">
                <a:extLst>
                  <a:ext uri="{FF2B5EF4-FFF2-40B4-BE49-F238E27FC236}">
                    <a16:creationId xmlns:a16="http://schemas.microsoft.com/office/drawing/2014/main" id="{1075E38F-60C5-29FF-493E-47EE7EAEEE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2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251" name="TextBox 5">
            <a:extLst>
              <a:ext uri="{FF2B5EF4-FFF2-40B4-BE49-F238E27FC236}">
                <a16:creationId xmlns:a16="http://schemas.microsoft.com/office/drawing/2014/main" id="{88412C9C-DF27-03E2-28EF-626013EB62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355600"/>
            <a:ext cx="11430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tách hình P thành 2 hình M và N thì số hình lập phương trong mỗi hình là bao nhiêu?</a:t>
            </a:r>
            <a:endParaRPr lang="vi-VN" altLang="en-US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022BEC8E-78D7-38C3-D81F-F32FEB6DAC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1148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Box 10">
            <a:extLst>
              <a:ext uri="{FF2B5EF4-FFF2-40B4-BE49-F238E27FC236}">
                <a16:creationId xmlns:a16="http://schemas.microsoft.com/office/drawing/2014/main" id="{B53EF344-0958-B9B0-05FB-DE8512ED6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4064000"/>
            <a:ext cx="685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vi-V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altLang="en-US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1.11111E-6 L 0.10351 -0.14815 C 0.12513 -0.18171 0.15768 -0.2 0.19153 -0.2 C 0.23007 -0.2 0.26093 -0.18171 0.28268 -0.14815 L 0.38645 -1.11111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23" y="-10000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0.00556 L 0.14231 -0.13334 C 0.17239 -0.16227 0.21718 -0.17778 0.26367 -0.17778 C 0.31705 -0.17778 0.3595 -0.16227 0.38958 -0.13334 L 0.53229 -0.00556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615" y="-8611"/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" grpId="0"/>
      <p:bldP spid="10251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>
            <a:extLst>
              <a:ext uri="{FF2B5EF4-FFF2-40B4-BE49-F238E27FC236}">
                <a16:creationId xmlns:a16="http://schemas.microsoft.com/office/drawing/2014/main" id="{05B2211A-E4AE-043B-6DF8-70E1B7B2EE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7325" y="341313"/>
            <a:ext cx="57308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22531" name="Rectangle 6">
            <a:extLst>
              <a:ext uri="{FF2B5EF4-FFF2-40B4-BE49-F238E27FC236}">
                <a16:creationId xmlns:a16="http://schemas.microsoft.com/office/drawing/2014/main" id="{A5AB7F32-F179-5D6E-0577-96B2D37D0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28600"/>
            <a:ext cx="2146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r>
              <a:rPr lang="vi-V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Ví dụ 1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grpSp>
        <p:nvGrpSpPr>
          <p:cNvPr id="22532" name="Group 7">
            <a:extLst>
              <a:ext uri="{FF2B5EF4-FFF2-40B4-BE49-F238E27FC236}">
                <a16:creationId xmlns:a16="http://schemas.microsoft.com/office/drawing/2014/main" id="{CEDB52ED-5EB1-1805-66E7-E998C97A88FB}"/>
              </a:ext>
            </a:extLst>
          </p:cNvPr>
          <p:cNvGrpSpPr>
            <a:grpSpLocks/>
          </p:cNvGrpSpPr>
          <p:nvPr/>
        </p:nvGrpSpPr>
        <p:grpSpPr bwMode="auto">
          <a:xfrm>
            <a:off x="9153525" y="228600"/>
            <a:ext cx="2581275" cy="2209800"/>
            <a:chOff x="3056" y="1392"/>
            <a:chExt cx="1984" cy="2496"/>
          </a:xfrm>
        </p:grpSpPr>
        <p:sp>
          <p:nvSpPr>
            <p:cNvPr id="22572" name="Line 8">
              <a:extLst>
                <a:ext uri="{FF2B5EF4-FFF2-40B4-BE49-F238E27FC236}">
                  <a16:creationId xmlns:a16="http://schemas.microsoft.com/office/drawing/2014/main" id="{3F599FC9-FBBD-A032-8B4B-116F5B3761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92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3" name="Line 9">
              <a:extLst>
                <a:ext uri="{FF2B5EF4-FFF2-40B4-BE49-F238E27FC236}">
                  <a16:creationId xmlns:a16="http://schemas.microsoft.com/office/drawing/2014/main" id="{8E165A75-83A7-0495-69EF-916C3FCDDF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80" y="3360"/>
              <a:ext cx="14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4" name="Line 10">
              <a:extLst>
                <a:ext uri="{FF2B5EF4-FFF2-40B4-BE49-F238E27FC236}">
                  <a16:creationId xmlns:a16="http://schemas.microsoft.com/office/drawing/2014/main" id="{6BD1B774-73CB-BC83-1F22-B714D3F0ED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72" y="336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5" name="Line 11">
              <a:extLst>
                <a:ext uri="{FF2B5EF4-FFF2-40B4-BE49-F238E27FC236}">
                  <a16:creationId xmlns:a16="http://schemas.microsoft.com/office/drawing/2014/main" id="{B4F7E51E-18AF-4D70-9403-7F8F4477A6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87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6" name="Line 12">
              <a:extLst>
                <a:ext uri="{FF2B5EF4-FFF2-40B4-BE49-F238E27FC236}">
                  <a16:creationId xmlns:a16="http://schemas.microsoft.com/office/drawing/2014/main" id="{D4E5BE6D-9B28-1CD2-4352-6CAE21D3AD8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60" y="1392"/>
              <a:ext cx="48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7" name="Line 13">
              <a:extLst>
                <a:ext uri="{FF2B5EF4-FFF2-40B4-BE49-F238E27FC236}">
                  <a16:creationId xmlns:a16="http://schemas.microsoft.com/office/drawing/2014/main" id="{4063747F-D9A9-43DB-78D2-085F91E931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1392"/>
              <a:ext cx="0" cy="19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8" name="Line 14">
              <a:extLst>
                <a:ext uri="{FF2B5EF4-FFF2-40B4-BE49-F238E27FC236}">
                  <a16:creationId xmlns:a16="http://schemas.microsoft.com/office/drawing/2014/main" id="{7A778800-3AAB-A846-1F3E-522ED9EC29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60" y="3360"/>
              <a:ext cx="48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79" name="Line 15">
              <a:extLst>
                <a:ext uri="{FF2B5EF4-FFF2-40B4-BE49-F238E27FC236}">
                  <a16:creationId xmlns:a16="http://schemas.microsoft.com/office/drawing/2014/main" id="{DBAC131C-6B97-DB3B-3EED-ABC3890F88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6" y="1872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0" name="Line 16">
              <a:extLst>
                <a:ext uri="{FF2B5EF4-FFF2-40B4-BE49-F238E27FC236}">
                  <a16:creationId xmlns:a16="http://schemas.microsoft.com/office/drawing/2014/main" id="{AF6F4580-7437-2D23-AAD8-0E9B35E108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60" y="3888"/>
              <a:ext cx="15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1" name="Line 17">
              <a:extLst>
                <a:ext uri="{FF2B5EF4-FFF2-40B4-BE49-F238E27FC236}">
                  <a16:creationId xmlns:a16="http://schemas.microsoft.com/office/drawing/2014/main" id="{814A2FAF-67DA-0332-F081-B7A4D198A63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60" y="1392"/>
              <a:ext cx="4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2" name="Line 18">
              <a:extLst>
                <a:ext uri="{FF2B5EF4-FFF2-40B4-BE49-F238E27FC236}">
                  <a16:creationId xmlns:a16="http://schemas.microsoft.com/office/drawing/2014/main" id="{054DA2C2-C20E-1360-EFE5-E33FAD956D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60" y="1872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583" name="Line 19">
              <a:extLst>
                <a:ext uri="{FF2B5EF4-FFF2-40B4-BE49-F238E27FC236}">
                  <a16:creationId xmlns:a16="http://schemas.microsoft.com/office/drawing/2014/main" id="{AB11848C-61A0-11CE-E1A1-7FCA651B2E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92"/>
              <a:ext cx="14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3" name="AutoShape 20">
            <a:extLst>
              <a:ext uri="{FF2B5EF4-FFF2-40B4-BE49-F238E27FC236}">
                <a16:creationId xmlns:a16="http://schemas.microsoft.com/office/drawing/2014/main" id="{37CF25C4-7727-FDB0-FB36-74C5BFDFF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34600" y="1676400"/>
            <a:ext cx="609600" cy="609600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22534" name="Text Box 21">
            <a:extLst>
              <a:ext uri="{FF2B5EF4-FFF2-40B4-BE49-F238E27FC236}">
                <a16:creationId xmlns:a16="http://schemas.microsoft.com/office/drawing/2014/main" id="{67C6DBF7-676F-D325-C3BD-4C87A4F0DA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236538"/>
            <a:ext cx="556260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vi-V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hình lập phương nhỏ hơn thể tích của hình hộp chữ nhữ nhật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535" name="Rectangle 6">
            <a:extLst>
              <a:ext uri="{FF2B5EF4-FFF2-40B4-BE49-F238E27FC236}">
                <a16:creationId xmlns:a16="http://schemas.microsoft.com/office/drawing/2014/main" id="{DB84919F-8112-034E-ECCC-13152DB76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921000"/>
            <a:ext cx="2159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.VnTime" pitchFamily="34" charset="0"/>
              </a:rPr>
              <a:t>b)</a:t>
            </a:r>
            <a:r>
              <a:rPr lang="vi-VN" altLang="en-US" b="1">
                <a:latin typeface=".VnTime" pitchFamily="34" charset="0"/>
              </a:rPr>
              <a:t> Ví dụ </a:t>
            </a:r>
            <a:r>
              <a:rPr lang="en-US" altLang="en-US" b="1">
                <a:latin typeface=".VnTime" pitchFamily="34" charset="0"/>
              </a:rPr>
              <a:t>2:</a:t>
            </a:r>
            <a:r>
              <a:rPr lang="en-US" altLang="en-US">
                <a:latin typeface=".VnTime" pitchFamily="34" charset="0"/>
              </a:rPr>
              <a:t> </a:t>
            </a:r>
          </a:p>
        </p:txBody>
      </p:sp>
      <p:grpSp>
        <p:nvGrpSpPr>
          <p:cNvPr id="22536" name="Group 42">
            <a:extLst>
              <a:ext uri="{FF2B5EF4-FFF2-40B4-BE49-F238E27FC236}">
                <a16:creationId xmlns:a16="http://schemas.microsoft.com/office/drawing/2014/main" id="{520F41AC-7DA7-57AC-1EC0-C684512E83C3}"/>
              </a:ext>
            </a:extLst>
          </p:cNvPr>
          <p:cNvGrpSpPr>
            <a:grpSpLocks/>
          </p:cNvGrpSpPr>
          <p:nvPr/>
        </p:nvGrpSpPr>
        <p:grpSpPr bwMode="auto">
          <a:xfrm>
            <a:off x="8534400" y="2863850"/>
            <a:ext cx="757238" cy="1820863"/>
            <a:chOff x="2214563" y="3581400"/>
            <a:chExt cx="757237" cy="1668479"/>
          </a:xfrm>
        </p:grpSpPr>
        <p:grpSp>
          <p:nvGrpSpPr>
            <p:cNvPr id="22566" name="Group 39">
              <a:extLst>
                <a:ext uri="{FF2B5EF4-FFF2-40B4-BE49-F238E27FC236}">
                  <a16:creationId xmlns:a16="http://schemas.microsoft.com/office/drawing/2014/main" id="{6192C3EC-A59A-5C89-9F30-003D4023DEE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20913" y="3581400"/>
              <a:ext cx="750887" cy="1200002"/>
              <a:chOff x="1992313" y="4340225"/>
              <a:chExt cx="1508125" cy="2417763"/>
            </a:xfrm>
          </p:grpSpPr>
          <p:sp>
            <p:nvSpPr>
              <p:cNvPr id="22568" name="AutoShape 11">
                <a:extLst>
                  <a:ext uri="{FF2B5EF4-FFF2-40B4-BE49-F238E27FC236}">
                    <a16:creationId xmlns:a16="http://schemas.microsoft.com/office/drawing/2014/main" id="{5D738380-743D-9BA3-3C3E-14F710D365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6000" y="5245100"/>
                <a:ext cx="1214438" cy="1214438"/>
              </a:xfrm>
              <a:prstGeom prst="cube">
                <a:avLst>
                  <a:gd name="adj" fmla="val 25000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69" name="AutoShape 12">
                <a:extLst>
                  <a:ext uri="{FF2B5EF4-FFF2-40B4-BE49-F238E27FC236}">
                    <a16:creationId xmlns:a16="http://schemas.microsoft.com/office/drawing/2014/main" id="{4E2BC9DA-3904-5D9A-631F-A1AB562CE1E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2313" y="5543550"/>
                <a:ext cx="1214437" cy="1214438"/>
              </a:xfrm>
              <a:prstGeom prst="cube">
                <a:avLst>
                  <a:gd name="adj" fmla="val 25000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70" name="AutoShape 13">
                <a:extLst>
                  <a:ext uri="{FF2B5EF4-FFF2-40B4-BE49-F238E27FC236}">
                    <a16:creationId xmlns:a16="http://schemas.microsoft.com/office/drawing/2014/main" id="{9ACFE59B-0BC5-4959-34A0-F5D1D6EF42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81238" y="4340225"/>
                <a:ext cx="1214437" cy="1214438"/>
              </a:xfrm>
              <a:prstGeom prst="cube">
                <a:avLst>
                  <a:gd name="adj" fmla="val 25000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71" name="AutoShape 14">
                <a:extLst>
                  <a:ext uri="{FF2B5EF4-FFF2-40B4-BE49-F238E27FC236}">
                    <a16:creationId xmlns:a16="http://schemas.microsoft.com/office/drawing/2014/main" id="{6FEA592D-FD53-072B-79B0-AFE653D145C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92313" y="4627563"/>
                <a:ext cx="1214437" cy="1214437"/>
              </a:xfrm>
              <a:prstGeom prst="cube">
                <a:avLst>
                  <a:gd name="adj" fmla="val 25000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22567" name="Rectangle 15">
              <a:extLst>
                <a:ext uri="{FF2B5EF4-FFF2-40B4-BE49-F238E27FC236}">
                  <a16:creationId xmlns:a16="http://schemas.microsoft.com/office/drawing/2014/main" id="{3A4891F3-18A1-E868-EB80-757743ECE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4563" y="4714199"/>
              <a:ext cx="514350" cy="535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</a:p>
          </p:txBody>
        </p:sp>
      </p:grpSp>
      <p:grpSp>
        <p:nvGrpSpPr>
          <p:cNvPr id="22537" name="Group 43">
            <a:extLst>
              <a:ext uri="{FF2B5EF4-FFF2-40B4-BE49-F238E27FC236}">
                <a16:creationId xmlns:a16="http://schemas.microsoft.com/office/drawing/2014/main" id="{517C7A47-60C8-887A-C309-18359126BE07}"/>
              </a:ext>
            </a:extLst>
          </p:cNvPr>
          <p:cNvGrpSpPr>
            <a:grpSpLocks/>
          </p:cNvGrpSpPr>
          <p:nvPr/>
        </p:nvGrpSpPr>
        <p:grpSpPr bwMode="auto">
          <a:xfrm>
            <a:off x="9893300" y="3089275"/>
            <a:ext cx="1536700" cy="1601788"/>
            <a:chOff x="4787658" y="3653730"/>
            <a:chExt cx="1536942" cy="1602586"/>
          </a:xfrm>
        </p:grpSpPr>
        <p:sp>
          <p:nvSpPr>
            <p:cNvPr id="22560" name="Rectangle 16">
              <a:extLst>
                <a:ext uri="{FF2B5EF4-FFF2-40B4-BE49-F238E27FC236}">
                  <a16:creationId xmlns:a16="http://schemas.microsoft.com/office/drawing/2014/main" id="{043FEAF7-7798-014D-55D7-1127851DD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4000" y="4671281"/>
              <a:ext cx="514350" cy="5850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</a:p>
          </p:txBody>
        </p:sp>
        <p:grpSp>
          <p:nvGrpSpPr>
            <p:cNvPr id="22561" name="Group 40">
              <a:extLst>
                <a:ext uri="{FF2B5EF4-FFF2-40B4-BE49-F238E27FC236}">
                  <a16:creationId xmlns:a16="http://schemas.microsoft.com/office/drawing/2014/main" id="{DEC91AED-9434-1464-5A18-5C6622B427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7658" y="3653730"/>
              <a:ext cx="1536942" cy="1070670"/>
              <a:chOff x="5016500" y="4621213"/>
              <a:chExt cx="3055938" cy="2128837"/>
            </a:xfrm>
          </p:grpSpPr>
          <p:sp>
            <p:nvSpPr>
              <p:cNvPr id="22562" name="AutoShape 7">
                <a:extLst>
                  <a:ext uri="{FF2B5EF4-FFF2-40B4-BE49-F238E27FC236}">
                    <a16:creationId xmlns:a16="http://schemas.microsoft.com/office/drawing/2014/main" id="{6878CA7F-56F2-12FC-481A-703A43F94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33963" y="5535613"/>
                <a:ext cx="1214437" cy="1214437"/>
              </a:xfrm>
              <a:prstGeom prst="cube">
                <a:avLst>
                  <a:gd name="adj" fmla="val 25000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63" name="AutoShape 8">
                <a:extLst>
                  <a:ext uri="{FF2B5EF4-FFF2-40B4-BE49-F238E27FC236}">
                    <a16:creationId xmlns:a16="http://schemas.microsoft.com/office/drawing/2014/main" id="{2B5F4969-8F15-53E2-3FBF-E4B0255628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016500" y="4621213"/>
                <a:ext cx="1214438" cy="1214437"/>
              </a:xfrm>
              <a:prstGeom prst="cube">
                <a:avLst>
                  <a:gd name="adj" fmla="val 25000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64" name="AutoShape 9">
                <a:extLst>
                  <a:ext uri="{FF2B5EF4-FFF2-40B4-BE49-F238E27FC236}">
                    <a16:creationId xmlns:a16="http://schemas.microsoft.com/office/drawing/2014/main" id="{51233497-523A-9B9A-85D3-8876E24318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943600" y="5535613"/>
                <a:ext cx="1214438" cy="1214437"/>
              </a:xfrm>
              <a:prstGeom prst="cube">
                <a:avLst>
                  <a:gd name="adj" fmla="val 25000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65" name="AutoShape 10">
                <a:extLst>
                  <a:ext uri="{FF2B5EF4-FFF2-40B4-BE49-F238E27FC236}">
                    <a16:creationId xmlns:a16="http://schemas.microsoft.com/office/drawing/2014/main" id="{9E2732D6-3CBB-7219-C988-3516ACF324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858000" y="5535613"/>
                <a:ext cx="1214438" cy="1214437"/>
              </a:xfrm>
              <a:prstGeom prst="cube">
                <a:avLst>
                  <a:gd name="adj" fmla="val 25000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2538" name="Text Box 20">
            <a:extLst>
              <a:ext uri="{FF2B5EF4-FFF2-40B4-BE49-F238E27FC236}">
                <a16:creationId xmlns:a16="http://schemas.microsoft.com/office/drawing/2014/main" id="{9435E7B3-29E7-6886-8F02-5E2CA3986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978400"/>
            <a:ext cx="20113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c)</a:t>
            </a:r>
            <a:r>
              <a:rPr lang="vi-VN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Ví dụ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22539" name="Text Box 9">
            <a:extLst>
              <a:ext uri="{FF2B5EF4-FFF2-40B4-BE49-F238E27FC236}">
                <a16:creationId xmlns:a16="http://schemas.microsoft.com/office/drawing/2014/main" id="{77FC597D-85D2-17B5-5262-4695EF997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9463" y="6197600"/>
            <a:ext cx="515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22540" name="Text Box 10">
            <a:extLst>
              <a:ext uri="{FF2B5EF4-FFF2-40B4-BE49-F238E27FC236}">
                <a16:creationId xmlns:a16="http://schemas.microsoft.com/office/drawing/2014/main" id="{2D170DC9-F90F-170C-22B3-0C57AEE2D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2025" y="6045200"/>
            <a:ext cx="6635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22541" name="Text Box 19">
            <a:extLst>
              <a:ext uri="{FF2B5EF4-FFF2-40B4-BE49-F238E27FC236}">
                <a16:creationId xmlns:a16="http://schemas.microsoft.com/office/drawing/2014/main" id="{A6DE6B6D-A956-8DA8-DFAC-2A55FA066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77575" y="6096000"/>
            <a:ext cx="6572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22542" name="AutoShape 33">
            <a:extLst>
              <a:ext uri="{FF2B5EF4-FFF2-40B4-BE49-F238E27FC236}">
                <a16:creationId xmlns:a16="http://schemas.microsoft.com/office/drawing/2014/main" id="{B7DFBEEE-7DE9-3399-AB4E-F6FCDA146AEC}"/>
              </a:ext>
            </a:extLst>
          </p:cNvPr>
          <p:cNvSpPr>
            <a:spLocks/>
          </p:cNvSpPr>
          <p:nvPr/>
        </p:nvSpPr>
        <p:spPr bwMode="auto">
          <a:xfrm rot="-5400000">
            <a:off x="10625138" y="6088062"/>
            <a:ext cx="203200" cy="1031875"/>
          </a:xfrm>
          <a:prstGeom prst="leftBrace">
            <a:avLst>
              <a:gd name="adj1" fmla="val 58516"/>
              <a:gd name="adj2" fmla="val 50000"/>
            </a:avLst>
          </a:prstGeom>
          <a:noFill/>
          <a:ln w="952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2543" name="Text Box 26">
            <a:extLst>
              <a:ext uri="{FF2B5EF4-FFF2-40B4-BE49-F238E27FC236}">
                <a16:creationId xmlns:a16="http://schemas.microsoft.com/office/drawing/2014/main" id="{7C037A45-1EF5-ED89-7B75-FA8639D7D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941888"/>
            <a:ext cx="54229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>
                <a:latin typeface="Times New Roman" panose="02020603050405020304" pitchFamily="18" charset="0"/>
              </a:rPr>
              <a:t>Thể tích hình</a:t>
            </a:r>
            <a:r>
              <a:rPr lang="vi-VN" altLang="en-US">
                <a:latin typeface="Times New Roman" panose="02020603050405020304" pitchFamily="18" charset="0"/>
              </a:rPr>
              <a:t> P </a:t>
            </a:r>
            <a:r>
              <a:rPr lang="en-US" altLang="en-US">
                <a:latin typeface="Times New Roman" panose="02020603050405020304" pitchFamily="18" charset="0"/>
              </a:rPr>
              <a:t>bằng tổng thể tích các hình</a:t>
            </a:r>
            <a:r>
              <a:rPr lang="vi-VN" altLang="en-US">
                <a:latin typeface="Times New Roman" panose="02020603050405020304" pitchFamily="18" charset="0"/>
              </a:rPr>
              <a:t> M </a:t>
            </a:r>
            <a:r>
              <a:rPr lang="en-US" altLang="en-US">
                <a:latin typeface="Times New Roman" panose="02020603050405020304" pitchFamily="18" charset="0"/>
              </a:rPr>
              <a:t>và</a:t>
            </a:r>
            <a:r>
              <a:rPr lang="vi-VN" altLang="en-US">
                <a:latin typeface="Times New Roman" panose="02020603050405020304" pitchFamily="18" charset="0"/>
              </a:rPr>
              <a:t> N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2544" name="Text Box 21">
            <a:extLst>
              <a:ext uri="{FF2B5EF4-FFF2-40B4-BE49-F238E27FC236}">
                <a16:creationId xmlns:a16="http://schemas.microsoft.com/office/drawing/2014/main" id="{5CC9D8F6-C4EF-C909-C3D4-347DB0715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2962275"/>
            <a:ext cx="556260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vi-V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hình C bằng thể tích của hình D</a:t>
            </a:r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grpSp>
        <p:nvGrpSpPr>
          <p:cNvPr id="22545" name="Group 70">
            <a:extLst>
              <a:ext uri="{FF2B5EF4-FFF2-40B4-BE49-F238E27FC236}">
                <a16:creationId xmlns:a16="http://schemas.microsoft.com/office/drawing/2014/main" id="{BED42B4A-7FF6-1920-71CA-ED327C1BB1F4}"/>
              </a:ext>
            </a:extLst>
          </p:cNvPr>
          <p:cNvGrpSpPr>
            <a:grpSpLocks/>
          </p:cNvGrpSpPr>
          <p:nvPr/>
        </p:nvGrpSpPr>
        <p:grpSpPr bwMode="auto">
          <a:xfrm>
            <a:off x="8077200" y="4953000"/>
            <a:ext cx="1319213" cy="1295400"/>
            <a:chOff x="2445352" y="4648200"/>
            <a:chExt cx="1383698" cy="1358900"/>
          </a:xfrm>
        </p:grpSpPr>
        <p:grpSp>
          <p:nvGrpSpPr>
            <p:cNvPr id="22552" name="Group 11">
              <a:extLst>
                <a:ext uri="{FF2B5EF4-FFF2-40B4-BE49-F238E27FC236}">
                  <a16:creationId xmlns:a16="http://schemas.microsoft.com/office/drawing/2014/main" id="{02BC6CCC-B372-F11A-5E0D-5B225465FB4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45352" y="4648200"/>
              <a:ext cx="877830" cy="1358900"/>
              <a:chOff x="624" y="1268"/>
              <a:chExt cx="732" cy="1140"/>
            </a:xfrm>
          </p:grpSpPr>
          <p:sp>
            <p:nvSpPr>
              <p:cNvPr id="22556" name="AutoShape 12">
                <a:extLst>
                  <a:ext uri="{FF2B5EF4-FFF2-40B4-BE49-F238E27FC236}">
                    <a16:creationId xmlns:a16="http://schemas.microsoft.com/office/drawing/2014/main" id="{0D8EA78F-A729-DCF9-CCE6-F4BDFFD83A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676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57" name="AutoShape 13">
                <a:extLst>
                  <a:ext uri="{FF2B5EF4-FFF2-40B4-BE49-F238E27FC236}">
                    <a16:creationId xmlns:a16="http://schemas.microsoft.com/office/drawing/2014/main" id="{F933DF5F-96CF-58E0-5143-A44FBC95A9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58" name="AutoShape 14">
                <a:extLst>
                  <a:ext uri="{FF2B5EF4-FFF2-40B4-BE49-F238E27FC236}">
                    <a16:creationId xmlns:a16="http://schemas.microsoft.com/office/drawing/2014/main" id="{2E71FB31-FEF1-A82B-E2F9-A5211F0CA61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" y="1268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59" name="AutoShape 15">
                <a:extLst>
                  <a:ext uri="{FF2B5EF4-FFF2-40B4-BE49-F238E27FC236}">
                    <a16:creationId xmlns:a16="http://schemas.microsoft.com/office/drawing/2014/main" id="{F67F89DF-4615-6009-399F-34083D10FE8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" y="1424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2553" name="Group 16">
              <a:extLst>
                <a:ext uri="{FF2B5EF4-FFF2-40B4-BE49-F238E27FC236}">
                  <a16:creationId xmlns:a16="http://schemas.microsoft.com/office/drawing/2014/main" id="{3FBEB672-FEED-C29F-2111-C7CF5DE066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51220" y="5127295"/>
              <a:ext cx="877830" cy="877325"/>
              <a:chOff x="1032" y="1672"/>
              <a:chExt cx="732" cy="736"/>
            </a:xfrm>
          </p:grpSpPr>
          <p:sp>
            <p:nvSpPr>
              <p:cNvPr id="22554" name="AutoShape 17">
                <a:extLst>
                  <a:ext uri="{FF2B5EF4-FFF2-40B4-BE49-F238E27FC236}">
                    <a16:creationId xmlns:a16="http://schemas.microsoft.com/office/drawing/2014/main" id="{C666D9C9-BA8B-590D-34DB-016F5669C0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88" y="167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555" name="AutoShape 18">
                <a:extLst>
                  <a:ext uri="{FF2B5EF4-FFF2-40B4-BE49-F238E27FC236}">
                    <a16:creationId xmlns:a16="http://schemas.microsoft.com/office/drawing/2014/main" id="{31EE1254-78A4-E8DD-A2A3-3FDF52C354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32" y="1832"/>
                <a:ext cx="576" cy="576"/>
              </a:xfrm>
              <a:prstGeom prst="cube">
                <a:avLst>
                  <a:gd name="adj" fmla="val 29167"/>
                </a:avLst>
              </a:prstGeom>
              <a:solidFill>
                <a:srgbClr val="85D0EB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vi-VN" altLang="en-US" sz="180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22546" name="AutoShape 11">
            <a:extLst>
              <a:ext uri="{FF2B5EF4-FFF2-40B4-BE49-F238E27FC236}">
                <a16:creationId xmlns:a16="http://schemas.microsoft.com/office/drawing/2014/main" id="{A5D21D85-2C67-EF5C-A5DD-51C6013A1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3163" y="5249863"/>
            <a:ext cx="604837" cy="603250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22547" name="AutoShape 12">
            <a:extLst>
              <a:ext uri="{FF2B5EF4-FFF2-40B4-BE49-F238E27FC236}">
                <a16:creationId xmlns:a16="http://schemas.microsoft.com/office/drawing/2014/main" id="{5BEC2C47-91CC-6218-9E93-F909CC18D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113" y="5397500"/>
            <a:ext cx="604837" cy="603250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22548" name="AutoShape 13">
            <a:extLst>
              <a:ext uri="{FF2B5EF4-FFF2-40B4-BE49-F238E27FC236}">
                <a16:creationId xmlns:a16="http://schemas.microsoft.com/office/drawing/2014/main" id="{4E31599B-F353-D2CD-92D5-9267DDF3F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61575" y="4800600"/>
            <a:ext cx="604838" cy="603250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22549" name="AutoShape 14">
            <a:extLst>
              <a:ext uri="{FF2B5EF4-FFF2-40B4-BE49-F238E27FC236}">
                <a16:creationId xmlns:a16="http://schemas.microsoft.com/office/drawing/2014/main" id="{9FA7A39E-D99C-8AF0-A99E-B03521F4B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7113" y="4943475"/>
            <a:ext cx="604837" cy="603250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22550" name="AutoShape 13">
            <a:extLst>
              <a:ext uri="{FF2B5EF4-FFF2-40B4-BE49-F238E27FC236}">
                <a16:creationId xmlns:a16="http://schemas.microsoft.com/office/drawing/2014/main" id="{392245DF-01C4-75EB-0A3A-49A04CE6D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6163" y="5273675"/>
            <a:ext cx="604837" cy="603250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  <p:sp>
        <p:nvSpPr>
          <p:cNvPr id="22551" name="AutoShape 14">
            <a:extLst>
              <a:ext uri="{FF2B5EF4-FFF2-40B4-BE49-F238E27FC236}">
                <a16:creationId xmlns:a16="http://schemas.microsoft.com/office/drawing/2014/main" id="{D6FB0364-C434-44D3-5C6A-E906205F6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1700" y="5416550"/>
            <a:ext cx="604838" cy="603250"/>
          </a:xfrm>
          <a:prstGeom prst="cube">
            <a:avLst>
              <a:gd name="adj" fmla="val 25000"/>
            </a:avLst>
          </a:prstGeom>
          <a:solidFill>
            <a:srgbClr val="85D0EB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7">
            <a:extLst>
              <a:ext uri="{FF2B5EF4-FFF2-40B4-BE49-F238E27FC236}">
                <a16:creationId xmlns:a16="http://schemas.microsoft.com/office/drawing/2014/main" id="{1C1C6636-3D3F-FD81-5380-DE07EA36A4BC}"/>
              </a:ext>
            </a:extLst>
          </p:cNvPr>
          <p:cNvGrpSpPr>
            <a:grpSpLocks/>
          </p:cNvGrpSpPr>
          <p:nvPr/>
        </p:nvGrpSpPr>
        <p:grpSpPr bwMode="auto">
          <a:xfrm>
            <a:off x="3062288" y="3200400"/>
            <a:ext cx="1814512" cy="671513"/>
            <a:chOff x="969" y="2160"/>
            <a:chExt cx="1143" cy="423"/>
          </a:xfrm>
        </p:grpSpPr>
        <p:sp>
          <p:nvSpPr>
            <p:cNvPr id="23595" name="AutoShape 10">
              <a:extLst>
                <a:ext uri="{FF2B5EF4-FFF2-40B4-BE49-F238E27FC236}">
                  <a16:creationId xmlns:a16="http://schemas.microsoft.com/office/drawing/2014/main" id="{034FD4A9-6E73-89B2-5518-16F0D21F61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596" name="AutoShape 11">
              <a:extLst>
                <a:ext uri="{FF2B5EF4-FFF2-40B4-BE49-F238E27FC236}">
                  <a16:creationId xmlns:a16="http://schemas.microsoft.com/office/drawing/2014/main" id="{07E8DC9B-989D-A32F-323C-EE45C62BF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597" name="AutoShape 12">
              <a:extLst>
                <a:ext uri="{FF2B5EF4-FFF2-40B4-BE49-F238E27FC236}">
                  <a16:creationId xmlns:a16="http://schemas.microsoft.com/office/drawing/2014/main" id="{8449D893-8AA3-3F6B-7AA8-B2C4F4BB2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598" name="AutoShape 13">
              <a:extLst>
                <a:ext uri="{FF2B5EF4-FFF2-40B4-BE49-F238E27FC236}">
                  <a16:creationId xmlns:a16="http://schemas.microsoft.com/office/drawing/2014/main" id="{4EF42841-F161-4905-ACF6-66185437A1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599" name="AutoShape 14">
              <a:extLst>
                <a:ext uri="{FF2B5EF4-FFF2-40B4-BE49-F238E27FC236}">
                  <a16:creationId xmlns:a16="http://schemas.microsoft.com/office/drawing/2014/main" id="{6B37A620-CBE3-0802-4AF8-81F47A1405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600" name="AutoShape 15">
              <a:extLst>
                <a:ext uri="{FF2B5EF4-FFF2-40B4-BE49-F238E27FC236}">
                  <a16:creationId xmlns:a16="http://schemas.microsoft.com/office/drawing/2014/main" id="{B652423E-E5A6-0708-72A1-7D9500C2BD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601" name="AutoShape 16">
              <a:extLst>
                <a:ext uri="{FF2B5EF4-FFF2-40B4-BE49-F238E27FC236}">
                  <a16:creationId xmlns:a16="http://schemas.microsoft.com/office/drawing/2014/main" id="{3509202C-9F75-49EE-5B61-C6AB0C2EF3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602" name="AutoShape 17">
              <a:extLst>
                <a:ext uri="{FF2B5EF4-FFF2-40B4-BE49-F238E27FC236}">
                  <a16:creationId xmlns:a16="http://schemas.microsoft.com/office/drawing/2014/main" id="{A5594A30-B39F-FFB7-1AE6-6DDF59A4F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3555" name="AutoShape 18">
            <a:extLst>
              <a:ext uri="{FF2B5EF4-FFF2-40B4-BE49-F238E27FC236}">
                <a16:creationId xmlns:a16="http://schemas.microsoft.com/office/drawing/2014/main" id="{CACF889B-4055-E512-FA09-E6BD23330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AutoShape 19">
            <a:extLst>
              <a:ext uri="{FF2B5EF4-FFF2-40B4-BE49-F238E27FC236}">
                <a16:creationId xmlns:a16="http://schemas.microsoft.com/office/drawing/2014/main" id="{7095329D-3167-F049-8CB3-26ED28238C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AutoShape 20">
            <a:extLst>
              <a:ext uri="{FF2B5EF4-FFF2-40B4-BE49-F238E27FC236}">
                <a16:creationId xmlns:a16="http://schemas.microsoft.com/office/drawing/2014/main" id="{DFA8A4CD-9A74-FF07-55C5-7797B2D20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8" name="AutoShape 21">
            <a:extLst>
              <a:ext uri="{FF2B5EF4-FFF2-40B4-BE49-F238E27FC236}">
                <a16:creationId xmlns:a16="http://schemas.microsoft.com/office/drawing/2014/main" id="{5985E570-D801-6707-41C5-8A1D3DC2E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502" name="AutoShape 22">
            <a:extLst>
              <a:ext uri="{FF2B5EF4-FFF2-40B4-BE49-F238E27FC236}">
                <a16:creationId xmlns:a16="http://schemas.microsoft.com/office/drawing/2014/main" id="{47B2AFB9-F262-6D3F-782F-0CDA951CF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0" name="AutoShape 23">
            <a:extLst>
              <a:ext uri="{FF2B5EF4-FFF2-40B4-BE49-F238E27FC236}">
                <a16:creationId xmlns:a16="http://schemas.microsoft.com/office/drawing/2014/main" id="{69D0C875-00D1-C969-6050-DE767F6DE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1" name="AutoShape 24">
            <a:extLst>
              <a:ext uri="{FF2B5EF4-FFF2-40B4-BE49-F238E27FC236}">
                <a16:creationId xmlns:a16="http://schemas.microsoft.com/office/drawing/2014/main" id="{8BF27DCC-C39F-BE6A-60F6-1E4693552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4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2" name="AutoShape 25">
            <a:extLst>
              <a:ext uri="{FF2B5EF4-FFF2-40B4-BE49-F238E27FC236}">
                <a16:creationId xmlns:a16="http://schemas.microsoft.com/office/drawing/2014/main" id="{5D992D3D-6F45-F923-BA51-A3D692F6E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2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3" name="AutoShape 29">
            <a:extLst>
              <a:ext uri="{FF2B5EF4-FFF2-40B4-BE49-F238E27FC236}">
                <a16:creationId xmlns:a16="http://schemas.microsoft.com/office/drawing/2014/main" id="{BD306184-FDB7-5D57-1DC9-77AA9BACC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4" name="AutoShape 30">
            <a:extLst>
              <a:ext uri="{FF2B5EF4-FFF2-40B4-BE49-F238E27FC236}">
                <a16:creationId xmlns:a16="http://schemas.microsoft.com/office/drawing/2014/main" id="{A8DAB670-FD92-E78C-7606-FC1D42F31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5" name="AutoShape 31">
            <a:extLst>
              <a:ext uri="{FF2B5EF4-FFF2-40B4-BE49-F238E27FC236}">
                <a16:creationId xmlns:a16="http://schemas.microsoft.com/office/drawing/2014/main" id="{D06F6AD0-6E97-838C-4E16-2AE355DC2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3200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6" name="AutoShape 32">
            <a:extLst>
              <a:ext uri="{FF2B5EF4-FFF2-40B4-BE49-F238E27FC236}">
                <a16:creationId xmlns:a16="http://schemas.microsoft.com/office/drawing/2014/main" id="{E8F83D1A-3939-5F39-5A04-66069D502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3528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7" name="AutoShape 33">
            <a:extLst>
              <a:ext uri="{FF2B5EF4-FFF2-40B4-BE49-F238E27FC236}">
                <a16:creationId xmlns:a16="http://schemas.microsoft.com/office/drawing/2014/main" id="{002FA88E-EB55-3F79-708E-139ACDCF1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8" name="AutoShape 34">
            <a:extLst>
              <a:ext uri="{FF2B5EF4-FFF2-40B4-BE49-F238E27FC236}">
                <a16:creationId xmlns:a16="http://schemas.microsoft.com/office/drawing/2014/main" id="{8876B86B-31D2-8145-56D8-9A3D2616B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69" name="AutoShape 35">
            <a:extLst>
              <a:ext uri="{FF2B5EF4-FFF2-40B4-BE49-F238E27FC236}">
                <a16:creationId xmlns:a16="http://schemas.microsoft.com/office/drawing/2014/main" id="{18227F63-4A8A-1791-0424-DA4C746A7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9488" y="3338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70" name="AutoShape 36">
            <a:extLst>
              <a:ext uri="{FF2B5EF4-FFF2-40B4-BE49-F238E27FC236}">
                <a16:creationId xmlns:a16="http://schemas.microsoft.com/office/drawing/2014/main" id="{6D343617-73C9-210C-F08A-F36128520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5088" y="3476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71" name="AutoShape 38">
            <a:extLst>
              <a:ext uri="{FF2B5EF4-FFF2-40B4-BE49-F238E27FC236}">
                <a16:creationId xmlns:a16="http://schemas.microsoft.com/office/drawing/2014/main" id="{C8BA1938-8E97-98D0-0328-45BFCE67B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72" name="AutoShape 39">
            <a:extLst>
              <a:ext uri="{FF2B5EF4-FFF2-40B4-BE49-F238E27FC236}">
                <a16:creationId xmlns:a16="http://schemas.microsoft.com/office/drawing/2014/main" id="{7136A56C-BDAF-399F-5555-A9961E80F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73" name="AutoShape 40">
            <a:extLst>
              <a:ext uri="{FF2B5EF4-FFF2-40B4-BE49-F238E27FC236}">
                <a16:creationId xmlns:a16="http://schemas.microsoft.com/office/drawing/2014/main" id="{58613566-7CA6-DE5C-7F4F-D89E94508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28194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74" name="AutoShape 41">
            <a:extLst>
              <a:ext uri="{FF2B5EF4-FFF2-40B4-BE49-F238E27FC236}">
                <a16:creationId xmlns:a16="http://schemas.microsoft.com/office/drawing/2014/main" id="{13AD28F4-168E-BD42-6B19-A8CA3C34B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2971800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75" name="AutoShape 42">
            <a:extLst>
              <a:ext uri="{FF2B5EF4-FFF2-40B4-BE49-F238E27FC236}">
                <a16:creationId xmlns:a16="http://schemas.microsoft.com/office/drawing/2014/main" id="{3DE2ACE5-2021-CBAE-36F1-450BE8338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7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76" name="AutoShape 43">
            <a:extLst>
              <a:ext uri="{FF2B5EF4-FFF2-40B4-BE49-F238E27FC236}">
                <a16:creationId xmlns:a16="http://schemas.microsoft.com/office/drawing/2014/main" id="{4D8E1A96-952F-6E25-8FD9-D049DF740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77" name="AutoShape 44">
            <a:extLst>
              <a:ext uri="{FF2B5EF4-FFF2-40B4-BE49-F238E27FC236}">
                <a16:creationId xmlns:a16="http://schemas.microsoft.com/office/drawing/2014/main" id="{06381D8B-A220-8D6E-67C2-D06E2F4CB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9488" y="295751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0525" name="AutoShape 45">
            <a:extLst>
              <a:ext uri="{FF2B5EF4-FFF2-40B4-BE49-F238E27FC236}">
                <a16:creationId xmlns:a16="http://schemas.microsoft.com/office/drawing/2014/main" id="{5DC88149-D2D6-EBBE-B58D-92ED6978D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5088" y="3095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79" name="AutoShape 48">
            <a:extLst>
              <a:ext uri="{FF2B5EF4-FFF2-40B4-BE49-F238E27FC236}">
                <a16:creationId xmlns:a16="http://schemas.microsoft.com/office/drawing/2014/main" id="{39DABD3A-F003-633F-EC9B-FE6F09797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75" y="3476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80" name="AutoShape 49">
            <a:extLst>
              <a:ext uri="{FF2B5EF4-FFF2-40B4-BE49-F238E27FC236}">
                <a16:creationId xmlns:a16="http://schemas.microsoft.com/office/drawing/2014/main" id="{ED865262-9522-3E4E-20AB-60667675D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75" y="3095625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81" name="AutoShape 50">
            <a:extLst>
              <a:ext uri="{FF2B5EF4-FFF2-40B4-BE49-F238E27FC236}">
                <a16:creationId xmlns:a16="http://schemas.microsoft.com/office/drawing/2014/main" id="{7DFC7D26-801E-E8C1-9A97-994D94465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75" y="347186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82" name="AutoShape 51">
            <a:extLst>
              <a:ext uri="{FF2B5EF4-FFF2-40B4-BE49-F238E27FC236}">
                <a16:creationId xmlns:a16="http://schemas.microsoft.com/office/drawing/2014/main" id="{3F29E700-EE4D-8637-01C4-9FC78ACD6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1375" y="3090863"/>
            <a:ext cx="533400" cy="533400"/>
          </a:xfrm>
          <a:prstGeom prst="cube">
            <a:avLst>
              <a:gd name="adj" fmla="val 25000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83" name="AutoShape 54">
            <a:extLst>
              <a:ext uri="{FF2B5EF4-FFF2-40B4-BE49-F238E27FC236}">
                <a16:creationId xmlns:a16="http://schemas.microsoft.com/office/drawing/2014/main" id="{2305D31C-1BC7-CA61-69DB-EDF3C254C5B5}"/>
              </a:ext>
            </a:extLst>
          </p:cNvPr>
          <p:cNvSpPr>
            <a:spLocks/>
          </p:cNvSpPr>
          <p:nvPr/>
        </p:nvSpPr>
        <p:spPr bwMode="auto">
          <a:xfrm>
            <a:off x="2952750" y="3109913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84" name="Text Box 55">
            <a:extLst>
              <a:ext uri="{FF2B5EF4-FFF2-40B4-BE49-F238E27FC236}">
                <a16:creationId xmlns:a16="http://schemas.microsoft.com/office/drawing/2014/main" id="{F77CB6CC-FC49-9734-C6D1-9150D32DC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3124200"/>
            <a:ext cx="595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1cm</a:t>
            </a:r>
          </a:p>
        </p:txBody>
      </p:sp>
      <p:sp>
        <p:nvSpPr>
          <p:cNvPr id="23585" name="Text Box 56">
            <a:extLst>
              <a:ext uri="{FF2B5EF4-FFF2-40B4-BE49-F238E27FC236}">
                <a16:creationId xmlns:a16="http://schemas.microsoft.com/office/drawing/2014/main" id="{8D6C1B2B-1146-D5D2-FE10-3D0907B76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8650" y="3276600"/>
            <a:ext cx="5953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1cm</a:t>
            </a:r>
          </a:p>
        </p:txBody>
      </p:sp>
      <p:sp>
        <p:nvSpPr>
          <p:cNvPr id="23586" name="AutoShape 57">
            <a:extLst>
              <a:ext uri="{FF2B5EF4-FFF2-40B4-BE49-F238E27FC236}">
                <a16:creationId xmlns:a16="http://schemas.microsoft.com/office/drawing/2014/main" id="{5631C481-EBBB-344D-06CC-7F213EB84F43}"/>
              </a:ext>
            </a:extLst>
          </p:cNvPr>
          <p:cNvSpPr>
            <a:spLocks/>
          </p:cNvSpPr>
          <p:nvPr/>
        </p:nvSpPr>
        <p:spPr bwMode="auto">
          <a:xfrm>
            <a:off x="6300788" y="3228975"/>
            <a:ext cx="76200" cy="381000"/>
          </a:xfrm>
          <a:prstGeom prst="leftBracket">
            <a:avLst>
              <a:gd name="adj" fmla="val 214583"/>
            </a:avLst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vi-VN" altLang="en-US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87" name="Text Box 103">
            <a:extLst>
              <a:ext uri="{FF2B5EF4-FFF2-40B4-BE49-F238E27FC236}">
                <a16:creationId xmlns:a16="http://schemas.microsoft.com/office/drawing/2014/main" id="{A4214DF0-059B-ADD6-F8FA-7418C9D7AF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810000"/>
            <a:ext cx="547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.VnAristote"/>
              </a:rPr>
              <a:t>A</a:t>
            </a:r>
          </a:p>
        </p:txBody>
      </p:sp>
      <p:sp>
        <p:nvSpPr>
          <p:cNvPr id="23588" name="Text Box 104">
            <a:extLst>
              <a:ext uri="{FF2B5EF4-FFF2-40B4-BE49-F238E27FC236}">
                <a16:creationId xmlns:a16="http://schemas.microsoft.com/office/drawing/2014/main" id="{FEE60DDB-9BB9-4EA0-1E20-1BCD15E489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39624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.VnAristote"/>
              </a:rPr>
              <a:t>B</a:t>
            </a:r>
          </a:p>
        </p:txBody>
      </p:sp>
      <p:sp>
        <p:nvSpPr>
          <p:cNvPr id="22579" name="Text Box 8">
            <a:extLst>
              <a:ext uri="{FF2B5EF4-FFF2-40B4-BE49-F238E27FC236}">
                <a16:creationId xmlns:a16="http://schemas.microsoft.com/office/drawing/2014/main" id="{A79CE0BB-E08C-F19F-6E36-E17A9F6AD3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352925"/>
            <a:ext cx="94488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hộp chữ nhật </a:t>
            </a:r>
            <a:r>
              <a:rPr lang="vi-VN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gồm mấy hình lập phương nhỏ?</a:t>
            </a:r>
          </a:p>
        </p:txBody>
      </p:sp>
      <p:sp>
        <p:nvSpPr>
          <p:cNvPr id="22577" name="Text Box 8">
            <a:extLst>
              <a:ext uri="{FF2B5EF4-FFF2-40B4-BE49-F238E27FC236}">
                <a16:creationId xmlns:a16="http://schemas.microsoft.com/office/drawing/2014/main" id="{D320D657-7630-6902-CC91-0EBA064EA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953000"/>
            <a:ext cx="9601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hộp chữ nhật B  gồm mấy hình lập phương nhỏ?</a:t>
            </a:r>
          </a:p>
        </p:txBody>
      </p:sp>
      <p:grpSp>
        <p:nvGrpSpPr>
          <p:cNvPr id="22571" name="Group 60">
            <a:extLst>
              <a:ext uri="{FF2B5EF4-FFF2-40B4-BE49-F238E27FC236}">
                <a16:creationId xmlns:a16="http://schemas.microsoft.com/office/drawing/2014/main" id="{7D89C4AF-D064-C430-0A18-B480B8E08C6D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5334000"/>
            <a:ext cx="8153400" cy="746125"/>
            <a:chOff x="-384" y="3070"/>
            <a:chExt cx="5136" cy="470"/>
          </a:xfrm>
        </p:grpSpPr>
        <p:sp>
          <p:nvSpPr>
            <p:cNvPr id="23593" name="Text Box 8">
              <a:extLst>
                <a:ext uri="{FF2B5EF4-FFF2-40B4-BE49-F238E27FC236}">
                  <a16:creationId xmlns:a16="http://schemas.microsoft.com/office/drawing/2014/main" id="{14AE73F0-34D8-0EBE-6D91-3E78C05547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384" y="3172"/>
              <a:ext cx="513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3200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nào có thể tích lớn hơn?</a:t>
              </a:r>
            </a:p>
          </p:txBody>
        </p:sp>
        <p:sp>
          <p:nvSpPr>
            <p:cNvPr id="23594" name="Text Box 104">
              <a:extLst>
                <a:ext uri="{FF2B5EF4-FFF2-40B4-BE49-F238E27FC236}">
                  <a16:creationId xmlns:a16="http://schemas.microsoft.com/office/drawing/2014/main" id="{8467849C-A803-2D40-0C08-E2E85489B0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endParaRPr lang="vi-VN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C57E9500-60EB-46D7-8253-9F10E687D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81000"/>
            <a:ext cx="58197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 Trong hai hình dưới đây: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205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18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5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5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79" grpId="0"/>
      <p:bldP spid="22577" grpId="0"/>
      <p:bldP spid="5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C888A032-977C-9666-CD38-FA55BD22F4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6B4D29E5-00D4-4D1E-AE35-68E2B6217D6F}" type="slidenum">
              <a:rPr lang="en-US" altLang="en-US" sz="1200" smtClean="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6851" name="Text Box 3">
            <a:extLst>
              <a:ext uri="{FF2B5EF4-FFF2-40B4-BE49-F238E27FC236}">
                <a16:creationId xmlns:a16="http://schemas.microsoft.com/office/drawing/2014/main" id="{143B6CED-6764-8682-F2AD-102AF476E6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886200"/>
            <a:ext cx="533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grpSp>
        <p:nvGrpSpPr>
          <p:cNvPr id="206852" name="Group 4">
            <a:extLst>
              <a:ext uri="{FF2B5EF4-FFF2-40B4-BE49-F238E27FC236}">
                <a16:creationId xmlns:a16="http://schemas.microsoft.com/office/drawing/2014/main" id="{9588B63A-9EAA-F7B6-1F9C-D4B08E38B2ED}"/>
              </a:ext>
            </a:extLst>
          </p:cNvPr>
          <p:cNvGrpSpPr/>
          <p:nvPr/>
        </p:nvGrpSpPr>
        <p:grpSpPr bwMode="auto">
          <a:xfrm>
            <a:off x="3109913" y="1905000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53" name="Group 5">
              <a:extLst>
                <a:ext uri="{FF2B5EF4-FFF2-40B4-BE49-F238E27FC236}">
                  <a16:creationId xmlns:a16="http://schemas.microsoft.com/office/drawing/2014/main" id="{C3FDD6E7-345F-0976-E098-C2D45FDB8730}"/>
                </a:ext>
              </a:extLst>
            </p:cNvPr>
            <p:cNvGrpSpPr/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54" name="AutoShape 6">
                <a:extLst>
                  <a:ext uri="{FF2B5EF4-FFF2-40B4-BE49-F238E27FC236}">
                    <a16:creationId xmlns:a16="http://schemas.microsoft.com/office/drawing/2014/main" id="{326676E1-C712-C066-1015-E078F9B736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55" name="AutoShape 7">
                <a:extLst>
                  <a:ext uri="{FF2B5EF4-FFF2-40B4-BE49-F238E27FC236}">
                    <a16:creationId xmlns:a16="http://schemas.microsoft.com/office/drawing/2014/main" id="{BA4770BB-45D5-B7AF-EA83-18C787EBFF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56" name="AutoShape 8">
                <a:extLst>
                  <a:ext uri="{FF2B5EF4-FFF2-40B4-BE49-F238E27FC236}">
                    <a16:creationId xmlns:a16="http://schemas.microsoft.com/office/drawing/2014/main" id="{C8337672-434A-C318-E883-F9E23928B0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57" name="AutoShape 9">
                <a:extLst>
                  <a:ext uri="{FF2B5EF4-FFF2-40B4-BE49-F238E27FC236}">
                    <a16:creationId xmlns:a16="http://schemas.microsoft.com/office/drawing/2014/main" id="{7E12EFE9-A437-9AE8-5353-E228C2AAB3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206858" name="Group 10">
              <a:extLst>
                <a:ext uri="{FF2B5EF4-FFF2-40B4-BE49-F238E27FC236}">
                  <a16:creationId xmlns:a16="http://schemas.microsoft.com/office/drawing/2014/main" id="{92FF11C6-2487-0F79-6F25-B1665B1854C5}"/>
                </a:ext>
              </a:extLst>
            </p:cNvPr>
            <p:cNvGrpSpPr/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59" name="AutoShape 11">
                <a:extLst>
                  <a:ext uri="{FF2B5EF4-FFF2-40B4-BE49-F238E27FC236}">
                    <a16:creationId xmlns:a16="http://schemas.microsoft.com/office/drawing/2014/main" id="{AF22AA79-CDF5-72D4-FFC7-80689FB9CD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60" name="AutoShape 12">
                <a:extLst>
                  <a:ext uri="{FF2B5EF4-FFF2-40B4-BE49-F238E27FC236}">
                    <a16:creationId xmlns:a16="http://schemas.microsoft.com/office/drawing/2014/main" id="{7CB02F2D-B158-1022-A235-626A88AD48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61" name="AutoShape 13">
                <a:extLst>
                  <a:ext uri="{FF2B5EF4-FFF2-40B4-BE49-F238E27FC236}">
                    <a16:creationId xmlns:a16="http://schemas.microsoft.com/office/drawing/2014/main" id="{D68F5211-1BD3-91D0-E19A-61314EE174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62" name="AutoShape 14">
                <a:extLst>
                  <a:ext uri="{FF2B5EF4-FFF2-40B4-BE49-F238E27FC236}">
                    <a16:creationId xmlns:a16="http://schemas.microsoft.com/office/drawing/2014/main" id="{C949CF00-98CC-E55B-7D59-72A593E5BD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</p:grpSp>
      <p:sp>
        <p:nvSpPr>
          <p:cNvPr id="206863" name="Freeform 15">
            <a:extLst>
              <a:ext uri="{FF2B5EF4-FFF2-40B4-BE49-F238E27FC236}">
                <a16:creationId xmlns:a16="http://schemas.microsoft.com/office/drawing/2014/main" id="{63A2AD41-6661-2D54-DFED-8C74760FA176}"/>
              </a:ext>
            </a:extLst>
          </p:cNvPr>
          <p:cNvSpPr>
            <a:spLocks/>
          </p:cNvSpPr>
          <p:nvPr/>
        </p:nvSpPr>
        <p:spPr bwMode="auto">
          <a:xfrm>
            <a:off x="1981200" y="990600"/>
            <a:ext cx="5715000" cy="2514600"/>
          </a:xfrm>
          <a:custGeom>
            <a:avLst/>
            <a:gdLst>
              <a:gd name="T0" fmla="*/ 2147483646 w 1728"/>
              <a:gd name="T1" fmla="*/ 2147483646 h 432"/>
              <a:gd name="T2" fmla="*/ 2147483646 w 1728"/>
              <a:gd name="T3" fmla="*/ 0 h 432"/>
              <a:gd name="T4" fmla="*/ 2147483646 w 1728"/>
              <a:gd name="T5" fmla="*/ 0 h 432"/>
              <a:gd name="T6" fmla="*/ 0 w 1728"/>
              <a:gd name="T7" fmla="*/ 2147483646 h 432"/>
              <a:gd name="T8" fmla="*/ 2147483646 w 172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6864" name="Group 16">
            <a:extLst>
              <a:ext uri="{FF2B5EF4-FFF2-40B4-BE49-F238E27FC236}">
                <a16:creationId xmlns:a16="http://schemas.microsoft.com/office/drawing/2014/main" id="{7508CEEA-4B29-E952-E870-A85E402CCDBD}"/>
              </a:ext>
            </a:extLst>
          </p:cNvPr>
          <p:cNvGrpSpPr/>
          <p:nvPr/>
        </p:nvGrpSpPr>
        <p:grpSpPr bwMode="auto">
          <a:xfrm>
            <a:off x="2895600" y="2124075"/>
            <a:ext cx="2971800" cy="1600200"/>
            <a:chOff x="1008" y="1296"/>
            <a:chExt cx="1872" cy="1008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6865" name="Group 17">
              <a:extLst>
                <a:ext uri="{FF2B5EF4-FFF2-40B4-BE49-F238E27FC236}">
                  <a16:creationId xmlns:a16="http://schemas.microsoft.com/office/drawing/2014/main" id="{71728067-F872-1FDE-BB6C-9930AC24260B}"/>
                </a:ext>
              </a:extLst>
            </p:cNvPr>
            <p:cNvGrpSpPr/>
            <p:nvPr/>
          </p:nvGrpSpPr>
          <p:grpSpPr bwMode="auto">
            <a:xfrm>
              <a:off x="1008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6866" name="AutoShape 18">
                <a:extLst>
                  <a:ext uri="{FF2B5EF4-FFF2-40B4-BE49-F238E27FC236}">
                    <a16:creationId xmlns:a16="http://schemas.microsoft.com/office/drawing/2014/main" id="{5102ED25-A535-DB0B-0FE5-E60F6C234EF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67" name="AutoShape 19">
                <a:extLst>
                  <a:ext uri="{FF2B5EF4-FFF2-40B4-BE49-F238E27FC236}">
                    <a16:creationId xmlns:a16="http://schemas.microsoft.com/office/drawing/2014/main" id="{7A3880AD-E9A7-1A7A-B233-B652AD1A5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68" name="AutoShape 20">
                <a:extLst>
                  <a:ext uri="{FF2B5EF4-FFF2-40B4-BE49-F238E27FC236}">
                    <a16:creationId xmlns:a16="http://schemas.microsoft.com/office/drawing/2014/main" id="{01CD9245-1F88-12D0-348C-B4E2766D2C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69" name="AutoShape 21">
                <a:extLst>
                  <a:ext uri="{FF2B5EF4-FFF2-40B4-BE49-F238E27FC236}">
                    <a16:creationId xmlns:a16="http://schemas.microsoft.com/office/drawing/2014/main" id="{C0373CF0-4878-A320-8822-52372B2FC4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206870" name="Group 22">
              <a:extLst>
                <a:ext uri="{FF2B5EF4-FFF2-40B4-BE49-F238E27FC236}">
                  <a16:creationId xmlns:a16="http://schemas.microsoft.com/office/drawing/2014/main" id="{5B1FE50C-AF7A-9457-0A67-E4014214388B}"/>
                </a:ext>
              </a:extLst>
            </p:cNvPr>
            <p:cNvGrpSpPr/>
            <p:nvPr/>
          </p:nvGrpSpPr>
          <p:grpSpPr bwMode="auto">
            <a:xfrm>
              <a:off x="1008" y="1296"/>
              <a:ext cx="1872" cy="576"/>
              <a:chOff x="1008" y="1728"/>
              <a:chExt cx="1872" cy="576"/>
            </a:xfrm>
            <a:grpFill/>
          </p:grpSpPr>
          <p:sp>
            <p:nvSpPr>
              <p:cNvPr id="206871" name="AutoShape 23">
                <a:extLst>
                  <a:ext uri="{FF2B5EF4-FFF2-40B4-BE49-F238E27FC236}">
                    <a16:creationId xmlns:a16="http://schemas.microsoft.com/office/drawing/2014/main" id="{09028246-FCA0-3A1B-8932-90177805F28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72" name="AutoShape 24">
                <a:extLst>
                  <a:ext uri="{FF2B5EF4-FFF2-40B4-BE49-F238E27FC236}">
                    <a16:creationId xmlns:a16="http://schemas.microsoft.com/office/drawing/2014/main" id="{C551B71F-1253-A4FD-CD09-F2C920BD996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73" name="AutoShape 25">
                <a:extLst>
                  <a:ext uri="{FF2B5EF4-FFF2-40B4-BE49-F238E27FC236}">
                    <a16:creationId xmlns:a16="http://schemas.microsoft.com/office/drawing/2014/main" id="{CECC918D-DFCB-7C52-3AC3-ADC0D61D8A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6874" name="AutoShape 26">
                <a:extLst>
                  <a:ext uri="{FF2B5EF4-FFF2-40B4-BE49-F238E27FC236}">
                    <a16:creationId xmlns:a16="http://schemas.microsoft.com/office/drawing/2014/main" id="{FF9DB1B8-FAA6-BDEA-52C9-8C760F4B2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</p:grpSp>
      <p:sp>
        <p:nvSpPr>
          <p:cNvPr id="206884" name="Text Box 36">
            <a:extLst>
              <a:ext uri="{FF2B5EF4-FFF2-40B4-BE49-F238E27FC236}">
                <a16:creationId xmlns:a16="http://schemas.microsoft.com/office/drawing/2014/main" id="{DA59612D-3166-DDBD-9159-8A4B0667C4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1000"/>
            <a:ext cx="2819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</a:t>
            </a:r>
          </a:p>
        </p:txBody>
      </p:sp>
      <p:sp>
        <p:nvSpPr>
          <p:cNvPr id="206886" name="Line 38">
            <a:extLst>
              <a:ext uri="{FF2B5EF4-FFF2-40B4-BE49-F238E27FC236}">
                <a16:creationId xmlns:a16="http://schemas.microsoft.com/office/drawing/2014/main" id="{C4321FB0-9C67-C021-C9BB-D877CDEED0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12954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887" name="Line 39">
            <a:extLst>
              <a:ext uri="{FF2B5EF4-FFF2-40B4-BE49-F238E27FC236}">
                <a16:creationId xmlns:a16="http://schemas.microsoft.com/office/drawing/2014/main" id="{A657D852-332A-0181-8924-2BDA7D255549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4471988" y="723900"/>
            <a:ext cx="0" cy="28194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11D1BA9-D70F-439D-1BE2-F33A436D8406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09600" y="4800600"/>
            <a:ext cx="11125200" cy="1295400"/>
          </a:xfrm>
          <a:prstGeom prst="rect">
            <a:avLst/>
          </a:prstGeom>
          <a:blipFill>
            <a:blip r:embed="rId3"/>
            <a:stretch>
              <a:fillRect b="-5607"/>
            </a:stretch>
          </a:blipFill>
          <a:ln>
            <a:solidFill>
              <a:schemeClr val="accent6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8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2068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06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15607E-6 L 0.35417 -1.15607E-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06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08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1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Right)">
                                      <p:cBhvr>
                                        <p:cTn id="36" dur="3000"/>
                                        <p:tgtEl>
                                          <p:spTgt spid="206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3.64162E-6 L 0.35573 -3.64162E-6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2068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78" y="0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7.40741E-7 L 0.34584 7.40741E-7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06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851" grpId="0"/>
      <p:bldP spid="2068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95B3D3B3-B2C3-12DE-9B24-9D90F09FAB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EEF0FB2E-9A89-4F7C-953A-609144BDE280}" type="slidenum">
              <a:rPr lang="en-US" altLang="en-US" sz="1200" smtClean="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grpSp>
        <p:nvGrpSpPr>
          <p:cNvPr id="207876" name="Group 4">
            <a:extLst>
              <a:ext uri="{FF2B5EF4-FFF2-40B4-BE49-F238E27FC236}">
                <a16:creationId xmlns:a16="http://schemas.microsoft.com/office/drawing/2014/main" id="{4B4E54B9-1813-2318-471A-40D91007E886}"/>
              </a:ext>
            </a:extLst>
          </p:cNvPr>
          <p:cNvGrpSpPr/>
          <p:nvPr/>
        </p:nvGrpSpPr>
        <p:grpSpPr bwMode="auto">
          <a:xfrm>
            <a:off x="3962400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77" name="AutoShape 5">
              <a:extLst>
                <a:ext uri="{FF2B5EF4-FFF2-40B4-BE49-F238E27FC236}">
                  <a16:creationId xmlns:a16="http://schemas.microsoft.com/office/drawing/2014/main" id="{14F94EC7-08E8-64B0-A6DF-1E01D3350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78" name="AutoShape 6">
              <a:extLst>
                <a:ext uri="{FF2B5EF4-FFF2-40B4-BE49-F238E27FC236}">
                  <a16:creationId xmlns:a16="http://schemas.microsoft.com/office/drawing/2014/main" id="{D80A6C1F-91D1-01AE-4E2F-701E67353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79" name="AutoShape 7">
              <a:extLst>
                <a:ext uri="{FF2B5EF4-FFF2-40B4-BE49-F238E27FC236}">
                  <a16:creationId xmlns:a16="http://schemas.microsoft.com/office/drawing/2014/main" id="{5E228D5B-2827-D9EA-C96E-CA156919B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80" name="AutoShape 8">
              <a:extLst>
                <a:ext uri="{FF2B5EF4-FFF2-40B4-BE49-F238E27FC236}">
                  <a16:creationId xmlns:a16="http://schemas.microsoft.com/office/drawing/2014/main" id="{26DA6DA7-25AD-E1BF-E174-A5F71E42E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07881" name="Freeform 9">
            <a:extLst>
              <a:ext uri="{FF2B5EF4-FFF2-40B4-BE49-F238E27FC236}">
                <a16:creationId xmlns:a16="http://schemas.microsoft.com/office/drawing/2014/main" id="{AAA13C19-02B9-9D84-F75F-F9CE5362A808}"/>
              </a:ext>
            </a:extLst>
          </p:cNvPr>
          <p:cNvSpPr>
            <a:spLocks/>
          </p:cNvSpPr>
          <p:nvPr/>
        </p:nvSpPr>
        <p:spPr bwMode="auto">
          <a:xfrm>
            <a:off x="4267200" y="-609600"/>
            <a:ext cx="1143000" cy="4572000"/>
          </a:xfrm>
          <a:custGeom>
            <a:avLst/>
            <a:gdLst>
              <a:gd name="T0" fmla="*/ 1180932230 w 1056"/>
              <a:gd name="T1" fmla="*/ 0 h 3600"/>
              <a:gd name="T2" fmla="*/ 0 w 1056"/>
              <a:gd name="T3" fmla="*/ 1548384000 h 3600"/>
              <a:gd name="T4" fmla="*/ 0 w 1056"/>
              <a:gd name="T5" fmla="*/ 2147483646 h 3600"/>
              <a:gd name="T6" fmla="*/ 1237167614 w 1056"/>
              <a:gd name="T7" fmla="*/ 2147483646 h 3600"/>
              <a:gd name="T8" fmla="*/ 1180932230 w 1056"/>
              <a:gd name="T9" fmla="*/ 0 h 3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7882" name="Group 10">
            <a:extLst>
              <a:ext uri="{FF2B5EF4-FFF2-40B4-BE49-F238E27FC236}">
                <a16:creationId xmlns:a16="http://schemas.microsoft.com/office/drawing/2014/main" id="{2188B0CD-E195-FE03-2E8F-039D632A4213}"/>
              </a:ext>
            </a:extLst>
          </p:cNvPr>
          <p:cNvGrpSpPr/>
          <p:nvPr/>
        </p:nvGrpSpPr>
        <p:grpSpPr bwMode="auto">
          <a:xfrm>
            <a:off x="465296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3" name="AutoShape 11">
              <a:extLst>
                <a:ext uri="{FF2B5EF4-FFF2-40B4-BE49-F238E27FC236}">
                  <a16:creationId xmlns:a16="http://schemas.microsoft.com/office/drawing/2014/main" id="{2002480A-6708-CFBF-46DB-A4E47118EE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84" name="AutoShape 12">
              <a:extLst>
                <a:ext uri="{FF2B5EF4-FFF2-40B4-BE49-F238E27FC236}">
                  <a16:creationId xmlns:a16="http://schemas.microsoft.com/office/drawing/2014/main" id="{ACD5ED05-DC75-BACB-9116-7ED4819073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85" name="AutoShape 13">
              <a:extLst>
                <a:ext uri="{FF2B5EF4-FFF2-40B4-BE49-F238E27FC236}">
                  <a16:creationId xmlns:a16="http://schemas.microsoft.com/office/drawing/2014/main" id="{42F844E9-8AF6-57E2-6A13-4B54B3C811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86" name="AutoShape 14">
              <a:extLst>
                <a:ext uri="{FF2B5EF4-FFF2-40B4-BE49-F238E27FC236}">
                  <a16:creationId xmlns:a16="http://schemas.microsoft.com/office/drawing/2014/main" id="{329BB6B2-4429-B2A9-1FB0-7B61C543D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07887" name="Freeform 15">
            <a:extLst>
              <a:ext uri="{FF2B5EF4-FFF2-40B4-BE49-F238E27FC236}">
                <a16:creationId xmlns:a16="http://schemas.microsoft.com/office/drawing/2014/main" id="{0AF880B1-2C95-1581-072E-2BD8AA28E683}"/>
              </a:ext>
            </a:extLst>
          </p:cNvPr>
          <p:cNvSpPr>
            <a:spLocks/>
          </p:cNvSpPr>
          <p:nvPr/>
        </p:nvSpPr>
        <p:spPr bwMode="auto">
          <a:xfrm>
            <a:off x="4800600" y="-533400"/>
            <a:ext cx="1143000" cy="4572000"/>
          </a:xfrm>
          <a:custGeom>
            <a:avLst/>
            <a:gdLst>
              <a:gd name="T0" fmla="*/ 1180932230 w 1056"/>
              <a:gd name="T1" fmla="*/ 0 h 3600"/>
              <a:gd name="T2" fmla="*/ 0 w 1056"/>
              <a:gd name="T3" fmla="*/ 1548384000 h 3600"/>
              <a:gd name="T4" fmla="*/ 0 w 1056"/>
              <a:gd name="T5" fmla="*/ 2147483646 h 3600"/>
              <a:gd name="T6" fmla="*/ 1237167614 w 1056"/>
              <a:gd name="T7" fmla="*/ 2147483646 h 3600"/>
              <a:gd name="T8" fmla="*/ 1180932230 w 1056"/>
              <a:gd name="T9" fmla="*/ 0 h 3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7888" name="Group 16">
            <a:extLst>
              <a:ext uri="{FF2B5EF4-FFF2-40B4-BE49-F238E27FC236}">
                <a16:creationId xmlns:a16="http://schemas.microsoft.com/office/drawing/2014/main" id="{371F40F7-060F-0E3C-E4DD-648F6CE6906F}"/>
              </a:ext>
            </a:extLst>
          </p:cNvPr>
          <p:cNvGrpSpPr/>
          <p:nvPr/>
        </p:nvGrpSpPr>
        <p:grpSpPr bwMode="auto">
          <a:xfrm>
            <a:off x="5332413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89" name="AutoShape 17">
              <a:extLst>
                <a:ext uri="{FF2B5EF4-FFF2-40B4-BE49-F238E27FC236}">
                  <a16:creationId xmlns:a16="http://schemas.microsoft.com/office/drawing/2014/main" id="{99BA5421-2C3E-C59F-3C9A-BEC7351CFA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90" name="AutoShape 18">
              <a:extLst>
                <a:ext uri="{FF2B5EF4-FFF2-40B4-BE49-F238E27FC236}">
                  <a16:creationId xmlns:a16="http://schemas.microsoft.com/office/drawing/2014/main" id="{59A8AB62-F68D-B7B5-B91E-81CF956A4C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91" name="AutoShape 19">
              <a:extLst>
                <a:ext uri="{FF2B5EF4-FFF2-40B4-BE49-F238E27FC236}">
                  <a16:creationId xmlns:a16="http://schemas.microsoft.com/office/drawing/2014/main" id="{68B02FAF-8382-C4B3-3B1B-698C5EC08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92" name="AutoShape 20">
              <a:extLst>
                <a:ext uri="{FF2B5EF4-FFF2-40B4-BE49-F238E27FC236}">
                  <a16:creationId xmlns:a16="http://schemas.microsoft.com/office/drawing/2014/main" id="{AE4E9C91-02A3-DA54-688F-D26D41C047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07893" name="Freeform 21">
            <a:extLst>
              <a:ext uri="{FF2B5EF4-FFF2-40B4-BE49-F238E27FC236}">
                <a16:creationId xmlns:a16="http://schemas.microsoft.com/office/drawing/2014/main" id="{D05BA33E-6DDD-3F57-B158-C1D402BD3003}"/>
              </a:ext>
            </a:extLst>
          </p:cNvPr>
          <p:cNvSpPr>
            <a:spLocks/>
          </p:cNvSpPr>
          <p:nvPr/>
        </p:nvSpPr>
        <p:spPr bwMode="auto">
          <a:xfrm>
            <a:off x="5562600" y="-533400"/>
            <a:ext cx="1143000" cy="4572000"/>
          </a:xfrm>
          <a:custGeom>
            <a:avLst/>
            <a:gdLst>
              <a:gd name="T0" fmla="*/ 1180932230 w 1056"/>
              <a:gd name="T1" fmla="*/ 0 h 3600"/>
              <a:gd name="T2" fmla="*/ 0 w 1056"/>
              <a:gd name="T3" fmla="*/ 1548384000 h 3600"/>
              <a:gd name="T4" fmla="*/ 0 w 1056"/>
              <a:gd name="T5" fmla="*/ 2147483646 h 3600"/>
              <a:gd name="T6" fmla="*/ 1237167614 w 1056"/>
              <a:gd name="T7" fmla="*/ 2147483646 h 3600"/>
              <a:gd name="T8" fmla="*/ 1180932230 w 1056"/>
              <a:gd name="T9" fmla="*/ 0 h 36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56" h="3600">
                <a:moveTo>
                  <a:pt x="1008" y="0"/>
                </a:moveTo>
                <a:lnTo>
                  <a:pt x="0" y="960"/>
                </a:lnTo>
                <a:lnTo>
                  <a:pt x="0" y="3600"/>
                </a:lnTo>
                <a:lnTo>
                  <a:pt x="1056" y="2688"/>
                </a:lnTo>
                <a:lnTo>
                  <a:pt x="1008" y="0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7894" name="Group 22">
            <a:extLst>
              <a:ext uri="{FF2B5EF4-FFF2-40B4-BE49-F238E27FC236}">
                <a16:creationId xmlns:a16="http://schemas.microsoft.com/office/drawing/2014/main" id="{4B2446DE-BC3F-9F49-C854-70AB6C85DE52}"/>
              </a:ext>
            </a:extLst>
          </p:cNvPr>
          <p:cNvGrpSpPr/>
          <p:nvPr/>
        </p:nvGrpSpPr>
        <p:grpSpPr bwMode="auto">
          <a:xfrm>
            <a:off x="6027738" y="1143000"/>
            <a:ext cx="1143000" cy="1828800"/>
            <a:chOff x="1344" y="720"/>
            <a:chExt cx="720" cy="1152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207895" name="AutoShape 23">
              <a:extLst>
                <a:ext uri="{FF2B5EF4-FFF2-40B4-BE49-F238E27FC236}">
                  <a16:creationId xmlns:a16="http://schemas.microsoft.com/office/drawing/2014/main" id="{7E7EB4A1-2E40-87AF-7D1E-1C8338645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152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96" name="AutoShape 24">
              <a:extLst>
                <a:ext uri="{FF2B5EF4-FFF2-40B4-BE49-F238E27FC236}">
                  <a16:creationId xmlns:a16="http://schemas.microsoft.com/office/drawing/2014/main" id="{A159C96B-7A8A-90E5-0062-CF0FDE8DC2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720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97" name="AutoShape 25">
              <a:extLst>
                <a:ext uri="{FF2B5EF4-FFF2-40B4-BE49-F238E27FC236}">
                  <a16:creationId xmlns:a16="http://schemas.microsoft.com/office/drawing/2014/main" id="{6DB7914F-ECF7-BF17-E002-6C6C61F8CC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1296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sp>
          <p:nvSpPr>
            <p:cNvPr id="207898" name="AutoShape 26">
              <a:extLst>
                <a:ext uri="{FF2B5EF4-FFF2-40B4-BE49-F238E27FC236}">
                  <a16:creationId xmlns:a16="http://schemas.microsoft.com/office/drawing/2014/main" id="{8EA24493-1BC6-26C2-24DB-6FFB3D43B6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4" y="864"/>
              <a:ext cx="576" cy="576"/>
            </a:xfrm>
            <a:prstGeom prst="cube">
              <a:avLst>
                <a:gd name="adj" fmla="val 25000"/>
              </a:avLst>
            </a:prstGeom>
            <a:grpFill/>
            <a:ln w="9525">
              <a:solidFill>
                <a:schemeClr val="tx1"/>
              </a:solidFill>
              <a:miter lim="800000"/>
            </a:ln>
            <a:effectLst/>
          </p:spPr>
          <p:txBody>
            <a:bodyPr wrap="none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sp>
        <p:nvSpPr>
          <p:cNvPr id="207905" name="Text Box 33">
            <a:extLst>
              <a:ext uri="{FF2B5EF4-FFF2-40B4-BE49-F238E27FC236}">
                <a16:creationId xmlns:a16="http://schemas.microsoft.com/office/drawing/2014/main" id="{525C2AE5-843D-EE8F-4417-5BCA502AC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33400"/>
            <a:ext cx="1676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</a:t>
            </a:r>
          </a:p>
        </p:txBody>
      </p:sp>
      <p:sp>
        <p:nvSpPr>
          <p:cNvPr id="207907" name="Line 35">
            <a:extLst>
              <a:ext uri="{FF2B5EF4-FFF2-40B4-BE49-F238E27FC236}">
                <a16:creationId xmlns:a16="http://schemas.microsoft.com/office/drawing/2014/main" id="{5C4E7CD6-7FEF-E837-997D-DFB6C3D2830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304800"/>
            <a:ext cx="0" cy="6858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8" name="Line 36">
            <a:extLst>
              <a:ext uri="{FF2B5EF4-FFF2-40B4-BE49-F238E27FC236}">
                <a16:creationId xmlns:a16="http://schemas.microsoft.com/office/drawing/2014/main" id="{2DBE3CEF-CB55-829B-4EF1-06CECD0331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198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09" name="Line 37">
            <a:extLst>
              <a:ext uri="{FF2B5EF4-FFF2-40B4-BE49-F238E27FC236}">
                <a16:creationId xmlns:a16="http://schemas.microsoft.com/office/drawing/2014/main" id="{230D3389-8CD4-07DD-E3AA-8EDD9EF6EC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10" name="Line 38">
            <a:extLst>
              <a:ext uri="{FF2B5EF4-FFF2-40B4-BE49-F238E27FC236}">
                <a16:creationId xmlns:a16="http://schemas.microsoft.com/office/drawing/2014/main" id="{81DAFD8F-E358-ED6C-1403-EF954FD523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1143000"/>
            <a:ext cx="457200" cy="457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2E3F2534-42C9-5F43-DC23-9E8BC5364CFA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5800" y="5181600"/>
            <a:ext cx="10668000" cy="1295400"/>
          </a:xfrm>
          <a:prstGeom prst="rect">
            <a:avLst/>
          </a:prstGeom>
          <a:blipFill>
            <a:blip r:embed="rId3"/>
            <a:stretch>
              <a:fillRect b="-5581"/>
            </a:stretch>
          </a:blipFill>
          <a:ln>
            <a:solidFill>
              <a:schemeClr val="accent6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79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79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207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2000"/>
                                        <p:tgtEl>
                                          <p:spTgt spid="207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5.55112E-17 L 0.07604 0.28889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07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20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4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207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55112E-17 L 0.00434 0.2888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078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2078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2000"/>
                                        <p:tgtEl>
                                          <p:spTgt spid="207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5.55112E-17 L -0.06302 0.2888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0" y="14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75" presetID="47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2078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7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5.55112E-17 L -0.12084 0.27778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07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42" y="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9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6">
            <a:extLst>
              <a:ext uri="{FF2B5EF4-FFF2-40B4-BE49-F238E27FC236}">
                <a16:creationId xmlns:a16="http://schemas.microsoft.com/office/drawing/2014/main" id="{A0D13C67-FC02-DEF4-B43C-49F2175C5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463" y="55563"/>
            <a:ext cx="12192001" cy="622300"/>
          </a:xfrm>
          <a:prstGeom prst="rect">
            <a:avLst/>
          </a:prstGeom>
          <a:noFill/>
          <a:ln>
            <a:noFill/>
          </a:ln>
          <a:effectLst/>
        </p:spPr>
        <p:txBody>
          <a:bodyPr lIns="108852" tIns="54426" rIns="108852" bIns="5442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 eaLnBrk="1" hangingPunct="1">
              <a:spcBef>
                <a:spcPct val="50000"/>
              </a:spcBef>
              <a:defRPr/>
            </a:pPr>
            <a:r>
              <a:rPr lang="en-US" altLang="en-US" sz="3333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33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3333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33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altLang="en-US" sz="3333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Text Box 7">
            <a:extLst>
              <a:ext uri="{FF2B5EF4-FFF2-40B4-BE49-F238E27FC236}">
                <a16:creationId xmlns:a16="http://schemas.microsoft.com/office/drawing/2014/main" id="{E467A697-440B-62A5-0E6C-1EE2C2313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4200"/>
            <a:ext cx="2476500" cy="623888"/>
          </a:xfrm>
          <a:prstGeom prst="rect">
            <a:avLst/>
          </a:prstGeom>
          <a:noFill/>
          <a:ln>
            <a:noFill/>
          </a:ln>
          <a:effectLst/>
        </p:spPr>
        <p:txBody>
          <a:bodyPr lIns="108852" tIns="54426" rIns="108852" bIns="5442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 eaLnBrk="1" hangingPunct="1">
              <a:spcBef>
                <a:spcPct val="50000"/>
              </a:spcBef>
              <a:defRPr/>
            </a:pPr>
            <a:r>
              <a:rPr lang="vi-VN" altLang="en-US" sz="3333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Toán:</a:t>
            </a:r>
            <a:endParaRPr lang="en-US" altLang="en-US" sz="3333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7" name="WordArt 8">
            <a:extLst>
              <a:ext uri="{FF2B5EF4-FFF2-40B4-BE49-F238E27FC236}">
                <a16:creationId xmlns:a16="http://schemas.microsoft.com/office/drawing/2014/main" id="{4E58EF85-F3FA-7457-8209-83D2A5E3C93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33700" y="2076450"/>
            <a:ext cx="5448300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25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  <p:sp>
        <p:nvSpPr>
          <p:cNvPr id="7173" name="Rectangle 36">
            <a:extLst>
              <a:ext uri="{FF2B5EF4-FFF2-40B4-BE49-F238E27FC236}">
                <a16:creationId xmlns:a16="http://schemas.microsoft.com/office/drawing/2014/main" id="{BF8C8B67-7844-04DD-059D-9EDA6481F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852" tIns="54426" rIns="108852" bIns="54426" anchor="ctr"/>
          <a:lstStyle>
            <a:lvl1pPr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1500">
              <a:solidFill>
                <a:srgbClr val="000000"/>
              </a:solidFill>
            </a:endParaRPr>
          </a:p>
        </p:txBody>
      </p:sp>
      <p:pic>
        <p:nvPicPr>
          <p:cNvPr id="7174" name="Picture 11" descr="sun14[1]">
            <a:extLst>
              <a:ext uri="{FF2B5EF4-FFF2-40B4-BE49-F238E27FC236}">
                <a16:creationId xmlns:a16="http://schemas.microsoft.com/office/drawing/2014/main" id="{6ADECAF0-6F35-7DD1-9F7C-51E2F6D5558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313" y="55563"/>
            <a:ext cx="162401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D80851-1FEC-DBE8-2593-E6F4758DF9E6}"/>
              </a:ext>
            </a:extLst>
          </p:cNvPr>
          <p:cNvSpPr txBox="1">
            <a:spLocks noChangeArrowheads="1"/>
          </p:cNvSpPr>
          <p:nvPr/>
        </p:nvSpPr>
        <p:spPr>
          <a:xfrm>
            <a:off x="1295400" y="1447800"/>
            <a:ext cx="9525000" cy="2046288"/>
          </a:xfrm>
          <a:prstGeom prst="rect">
            <a:avLst/>
          </a:prstGeom>
        </p:spPr>
        <p:txBody>
          <a:bodyPr/>
          <a:lstStyle>
            <a:lvl1pPr marL="406400" indent="-4064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82650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3300">
                <a:solidFill>
                  <a:schemeClr val="tx1"/>
                </a:solidFill>
                <a:latin typeface="+mn-lt"/>
              </a:defRPr>
            </a:lvl2pPr>
            <a:lvl3pPr marL="1358900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</a:defRPr>
            </a:lvl3pPr>
            <a:lvl4pPr marL="1903413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4pPr>
            <a:lvl5pPr marL="2447925" indent="-2698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5pPr>
            <a:lvl6pPr marL="2993302" indent="-272118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17">
                <a:solidFill>
                  <a:schemeClr val="tx1"/>
                </a:solidFill>
                <a:latin typeface="+mn-lt"/>
              </a:defRPr>
            </a:lvl6pPr>
            <a:lvl7pPr marL="3537538" indent="-272118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17">
                <a:solidFill>
                  <a:schemeClr val="tx1"/>
                </a:solidFill>
                <a:latin typeface="+mn-lt"/>
              </a:defRPr>
            </a:lvl7pPr>
            <a:lvl8pPr marL="4081776" indent="-272118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17">
                <a:solidFill>
                  <a:schemeClr val="tx1"/>
                </a:solidFill>
                <a:latin typeface="+mn-lt"/>
              </a:defRPr>
            </a:lvl8pPr>
            <a:lvl9pPr marL="4626012" indent="-272118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17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just">
              <a:buFontTx/>
              <a:buNone/>
              <a:defRPr/>
            </a:pP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2cm.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kern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US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10C1220E-5531-90B6-0E3D-DAB1FCC7E8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fld id="{EB652C40-34DC-49E2-8A96-66CD7BED8CA7}" type="slidenum">
              <a:rPr lang="en-US" altLang="en-US" sz="1200" smtClean="0">
                <a:solidFill>
                  <a:srgbClr val="898989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208899" name="Text Box 3">
            <a:extLst>
              <a:ext uri="{FF2B5EF4-FFF2-40B4-BE49-F238E27FC236}">
                <a16:creationId xmlns:a16="http://schemas.microsoft.com/office/drawing/2014/main" id="{673172B1-5D5E-0C05-7B01-52B8678F8C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267200"/>
            <a:ext cx="5334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0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grpSp>
        <p:nvGrpSpPr>
          <p:cNvPr id="208900" name="Group 4">
            <a:extLst>
              <a:ext uri="{FF2B5EF4-FFF2-40B4-BE49-F238E27FC236}">
                <a16:creationId xmlns:a16="http://schemas.microsoft.com/office/drawing/2014/main" id="{1C022FD1-4C64-BB72-921B-1CF53D55EDE7}"/>
              </a:ext>
            </a:extLst>
          </p:cNvPr>
          <p:cNvGrpSpPr/>
          <p:nvPr/>
        </p:nvGrpSpPr>
        <p:grpSpPr bwMode="auto">
          <a:xfrm>
            <a:off x="4267200" y="2895602"/>
            <a:ext cx="3200400" cy="1133475"/>
            <a:chOff x="441" y="1626"/>
            <a:chExt cx="2016" cy="714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01" name="Group 5">
              <a:extLst>
                <a:ext uri="{FF2B5EF4-FFF2-40B4-BE49-F238E27FC236}">
                  <a16:creationId xmlns:a16="http://schemas.microsoft.com/office/drawing/2014/main" id="{0124D136-66EC-BF6E-CFA2-26EEAB1FE094}"/>
                </a:ext>
              </a:extLst>
            </p:cNvPr>
            <p:cNvGrpSpPr/>
            <p:nvPr/>
          </p:nvGrpSpPr>
          <p:grpSpPr bwMode="auto">
            <a:xfrm>
              <a:off x="585" y="1626"/>
              <a:ext cx="1872" cy="576"/>
              <a:chOff x="1008" y="1728"/>
              <a:chExt cx="1872" cy="576"/>
            </a:xfrm>
            <a:grpFill/>
          </p:grpSpPr>
          <p:sp>
            <p:nvSpPr>
              <p:cNvPr id="208902" name="AutoShape 6">
                <a:extLst>
                  <a:ext uri="{FF2B5EF4-FFF2-40B4-BE49-F238E27FC236}">
                    <a16:creationId xmlns:a16="http://schemas.microsoft.com/office/drawing/2014/main" id="{42EFB217-D793-1CDA-2F5B-95161C7158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03" name="AutoShape 7">
                <a:extLst>
                  <a:ext uri="{FF2B5EF4-FFF2-40B4-BE49-F238E27FC236}">
                    <a16:creationId xmlns:a16="http://schemas.microsoft.com/office/drawing/2014/main" id="{00A11D81-6244-1E2E-F2DA-7653C905BF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04" name="AutoShape 8">
                <a:extLst>
                  <a:ext uri="{FF2B5EF4-FFF2-40B4-BE49-F238E27FC236}">
                    <a16:creationId xmlns:a16="http://schemas.microsoft.com/office/drawing/2014/main" id="{D2B6234D-16F7-8AE2-BB58-73CCE0C7F7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05" name="AutoShape 9">
                <a:extLst>
                  <a:ext uri="{FF2B5EF4-FFF2-40B4-BE49-F238E27FC236}">
                    <a16:creationId xmlns:a16="http://schemas.microsoft.com/office/drawing/2014/main" id="{E98EA8B0-D57F-888A-4FD9-0D141707B5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208906" name="Group 10">
              <a:extLst>
                <a:ext uri="{FF2B5EF4-FFF2-40B4-BE49-F238E27FC236}">
                  <a16:creationId xmlns:a16="http://schemas.microsoft.com/office/drawing/2014/main" id="{CE87133E-97AE-44A8-DA18-718CE72329B6}"/>
                </a:ext>
              </a:extLst>
            </p:cNvPr>
            <p:cNvGrpSpPr/>
            <p:nvPr/>
          </p:nvGrpSpPr>
          <p:grpSpPr bwMode="auto">
            <a:xfrm>
              <a:off x="441" y="1764"/>
              <a:ext cx="1872" cy="576"/>
              <a:chOff x="1008" y="1728"/>
              <a:chExt cx="1872" cy="576"/>
            </a:xfrm>
            <a:grpFill/>
          </p:grpSpPr>
          <p:sp>
            <p:nvSpPr>
              <p:cNvPr id="208907" name="AutoShape 11">
                <a:extLst>
                  <a:ext uri="{FF2B5EF4-FFF2-40B4-BE49-F238E27FC236}">
                    <a16:creationId xmlns:a16="http://schemas.microsoft.com/office/drawing/2014/main" id="{CB25D291-C0C5-5822-7942-50573B11F6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08" name="AutoShape 12">
                <a:extLst>
                  <a:ext uri="{FF2B5EF4-FFF2-40B4-BE49-F238E27FC236}">
                    <a16:creationId xmlns:a16="http://schemas.microsoft.com/office/drawing/2014/main" id="{F7360DC1-895A-620C-2F0A-4F639D53CC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09" name="AutoShape 13">
                <a:extLst>
                  <a:ext uri="{FF2B5EF4-FFF2-40B4-BE49-F238E27FC236}">
                    <a16:creationId xmlns:a16="http://schemas.microsoft.com/office/drawing/2014/main" id="{811B4B30-AEDE-A303-11C5-68178CFBB6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10" name="AutoShape 14">
                <a:extLst>
                  <a:ext uri="{FF2B5EF4-FFF2-40B4-BE49-F238E27FC236}">
                    <a16:creationId xmlns:a16="http://schemas.microsoft.com/office/drawing/2014/main" id="{E108CAEF-B408-A2CB-C0C4-6785879843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</p:grpSp>
      <p:sp>
        <p:nvSpPr>
          <p:cNvPr id="208911" name="Freeform 15">
            <a:extLst>
              <a:ext uri="{FF2B5EF4-FFF2-40B4-BE49-F238E27FC236}">
                <a16:creationId xmlns:a16="http://schemas.microsoft.com/office/drawing/2014/main" id="{161336BA-C6F6-58DF-C806-1E66BA29DFAA}"/>
              </a:ext>
            </a:extLst>
          </p:cNvPr>
          <p:cNvSpPr>
            <a:spLocks/>
          </p:cNvSpPr>
          <p:nvPr/>
        </p:nvSpPr>
        <p:spPr bwMode="auto">
          <a:xfrm>
            <a:off x="7162800" y="2133600"/>
            <a:ext cx="6324600" cy="1981200"/>
          </a:xfrm>
          <a:custGeom>
            <a:avLst/>
            <a:gdLst>
              <a:gd name="T0" fmla="*/ 2147483646 w 1728"/>
              <a:gd name="T1" fmla="*/ 2147483646 h 432"/>
              <a:gd name="T2" fmla="*/ 2147483646 w 1728"/>
              <a:gd name="T3" fmla="*/ 0 h 432"/>
              <a:gd name="T4" fmla="*/ 2147483646 w 1728"/>
              <a:gd name="T5" fmla="*/ 0 h 432"/>
              <a:gd name="T6" fmla="*/ 0 w 1728"/>
              <a:gd name="T7" fmla="*/ 2147483646 h 432"/>
              <a:gd name="T8" fmla="*/ 2147483646 w 1728"/>
              <a:gd name="T9" fmla="*/ 2147483646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8" h="432">
                <a:moveTo>
                  <a:pt x="1200" y="432"/>
                </a:moveTo>
                <a:lnTo>
                  <a:pt x="1728" y="0"/>
                </a:lnTo>
                <a:lnTo>
                  <a:pt x="576" y="0"/>
                </a:lnTo>
                <a:lnTo>
                  <a:pt x="0" y="432"/>
                </a:lnTo>
                <a:lnTo>
                  <a:pt x="1200" y="432"/>
                </a:lnTo>
                <a:close/>
              </a:path>
            </a:pathLst>
          </a:cu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08912" name="Group 16">
            <a:extLst>
              <a:ext uri="{FF2B5EF4-FFF2-40B4-BE49-F238E27FC236}">
                <a16:creationId xmlns:a16="http://schemas.microsoft.com/office/drawing/2014/main" id="{6CC003CE-1C69-D5B4-5FBD-C751411C1084}"/>
              </a:ext>
            </a:extLst>
          </p:cNvPr>
          <p:cNvGrpSpPr/>
          <p:nvPr/>
        </p:nvGrpSpPr>
        <p:grpSpPr bwMode="auto">
          <a:xfrm>
            <a:off x="4267200" y="2209800"/>
            <a:ext cx="3200400" cy="1143000"/>
            <a:chOff x="3264" y="1584"/>
            <a:chExt cx="2016" cy="720"/>
          </a:xfrm>
          <a:solidFill>
            <a:schemeClr val="accent5">
              <a:lumMod val="60000"/>
              <a:lumOff val="40000"/>
            </a:schemeClr>
          </a:solidFill>
        </p:grpSpPr>
        <p:grpSp>
          <p:nvGrpSpPr>
            <p:cNvPr id="208913" name="Group 17">
              <a:extLst>
                <a:ext uri="{FF2B5EF4-FFF2-40B4-BE49-F238E27FC236}">
                  <a16:creationId xmlns:a16="http://schemas.microsoft.com/office/drawing/2014/main" id="{82140697-0D3B-4856-6A4A-FCC842530742}"/>
                </a:ext>
              </a:extLst>
            </p:cNvPr>
            <p:cNvGrpSpPr/>
            <p:nvPr/>
          </p:nvGrpSpPr>
          <p:grpSpPr bwMode="auto">
            <a:xfrm>
              <a:off x="3408" y="1584"/>
              <a:ext cx="1872" cy="576"/>
              <a:chOff x="1008" y="1728"/>
              <a:chExt cx="1872" cy="576"/>
            </a:xfrm>
            <a:grpFill/>
          </p:grpSpPr>
          <p:sp>
            <p:nvSpPr>
              <p:cNvPr id="208914" name="AutoShape 18">
                <a:extLst>
                  <a:ext uri="{FF2B5EF4-FFF2-40B4-BE49-F238E27FC236}">
                    <a16:creationId xmlns:a16="http://schemas.microsoft.com/office/drawing/2014/main" id="{81156CA8-4222-2197-AEBD-4FF22B1185C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15" name="AutoShape 19">
                <a:extLst>
                  <a:ext uri="{FF2B5EF4-FFF2-40B4-BE49-F238E27FC236}">
                    <a16:creationId xmlns:a16="http://schemas.microsoft.com/office/drawing/2014/main" id="{67C92A2E-2D73-4AB1-290D-90F6558133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16" name="AutoShape 20">
                <a:extLst>
                  <a:ext uri="{FF2B5EF4-FFF2-40B4-BE49-F238E27FC236}">
                    <a16:creationId xmlns:a16="http://schemas.microsoft.com/office/drawing/2014/main" id="{1AC843DF-C3A1-8108-FFFA-9009EA2511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17" name="AutoShape 21">
                <a:extLst>
                  <a:ext uri="{FF2B5EF4-FFF2-40B4-BE49-F238E27FC236}">
                    <a16:creationId xmlns:a16="http://schemas.microsoft.com/office/drawing/2014/main" id="{12AB08E3-CA6D-5C0A-1D4E-C4C186CFC3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  <p:grpSp>
          <p:nvGrpSpPr>
            <p:cNvPr id="208918" name="Group 22">
              <a:extLst>
                <a:ext uri="{FF2B5EF4-FFF2-40B4-BE49-F238E27FC236}">
                  <a16:creationId xmlns:a16="http://schemas.microsoft.com/office/drawing/2014/main" id="{F073B29A-B1B9-926A-95EC-B6710ABD54BC}"/>
                </a:ext>
              </a:extLst>
            </p:cNvPr>
            <p:cNvGrpSpPr/>
            <p:nvPr/>
          </p:nvGrpSpPr>
          <p:grpSpPr bwMode="auto">
            <a:xfrm>
              <a:off x="3264" y="1728"/>
              <a:ext cx="1872" cy="576"/>
              <a:chOff x="1008" y="1728"/>
              <a:chExt cx="1872" cy="576"/>
            </a:xfrm>
            <a:grpFill/>
          </p:grpSpPr>
          <p:sp>
            <p:nvSpPr>
              <p:cNvPr id="208919" name="AutoShape 23">
                <a:extLst>
                  <a:ext uri="{FF2B5EF4-FFF2-40B4-BE49-F238E27FC236}">
                    <a16:creationId xmlns:a16="http://schemas.microsoft.com/office/drawing/2014/main" id="{39AD8D20-8C85-944A-8B8B-E13E30B0DE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20" name="AutoShape 24">
                <a:extLst>
                  <a:ext uri="{FF2B5EF4-FFF2-40B4-BE49-F238E27FC236}">
                    <a16:creationId xmlns:a16="http://schemas.microsoft.com/office/drawing/2014/main" id="{C6AC1CFA-518E-34C8-53D7-914BF0952F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40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21" name="AutoShape 25">
                <a:extLst>
                  <a:ext uri="{FF2B5EF4-FFF2-40B4-BE49-F238E27FC236}">
                    <a16:creationId xmlns:a16="http://schemas.microsoft.com/office/drawing/2014/main" id="{CFA50BCE-33F1-FF38-8C31-5AB2260527C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72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  <p:sp>
            <p:nvSpPr>
              <p:cNvPr id="208922" name="AutoShape 26">
                <a:extLst>
                  <a:ext uri="{FF2B5EF4-FFF2-40B4-BE49-F238E27FC236}">
                    <a16:creationId xmlns:a16="http://schemas.microsoft.com/office/drawing/2014/main" id="{702B1B39-27E7-4558-6A66-0505635BCD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04" y="1728"/>
                <a:ext cx="576" cy="576"/>
              </a:xfrm>
              <a:prstGeom prst="cube">
                <a:avLst>
                  <a:gd name="adj" fmla="val 25000"/>
                </a:avLst>
              </a:prstGeom>
              <a:grpFill/>
              <a:ln w="9525">
                <a:solidFill>
                  <a:schemeClr val="tx1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prstClr val="black"/>
                  </a:solidFill>
                  <a:latin typeface="Calibri" panose="020F0502020204030204"/>
                </a:endParaRPr>
              </a:p>
            </p:txBody>
          </p:sp>
        </p:grpSp>
      </p:grpSp>
      <p:sp>
        <p:nvSpPr>
          <p:cNvPr id="208932" name="Text Box 36">
            <a:extLst>
              <a:ext uri="{FF2B5EF4-FFF2-40B4-BE49-F238E27FC236}">
                <a16:creationId xmlns:a16="http://schemas.microsoft.com/office/drawing/2014/main" id="{502596FE-8845-E59A-293E-BDA4396662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685800"/>
            <a:ext cx="16764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3:</a:t>
            </a:r>
          </a:p>
        </p:txBody>
      </p:sp>
      <p:sp>
        <p:nvSpPr>
          <p:cNvPr id="208934" name="Line 38">
            <a:extLst>
              <a:ext uri="{FF2B5EF4-FFF2-40B4-BE49-F238E27FC236}">
                <a16:creationId xmlns:a16="http://schemas.microsoft.com/office/drawing/2014/main" id="{AA23DC6C-5778-03B6-6D40-5A2D8135AA82}"/>
              </a:ext>
            </a:extLst>
          </p:cNvPr>
          <p:cNvSpPr>
            <a:spLocks noChangeShapeType="1"/>
          </p:cNvSpPr>
          <p:nvPr/>
        </p:nvSpPr>
        <p:spPr bwMode="auto">
          <a:xfrm rot="16200000" flipH="1">
            <a:off x="5638800" y="1981200"/>
            <a:ext cx="0" cy="2743200"/>
          </a:xfrm>
          <a:prstGeom prst="line">
            <a:avLst/>
          </a:prstGeom>
          <a:noFill/>
          <a:ln w="28575">
            <a:solidFill>
              <a:srgbClr val="EA0600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5E6A562-8B16-7E2F-C39C-D3FACB92EA04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99310" y="5029200"/>
            <a:ext cx="9802090" cy="1295400"/>
          </a:xfrm>
          <a:prstGeom prst="rect">
            <a:avLst/>
          </a:prstGeom>
          <a:blipFill>
            <a:blip r:embed="rId3"/>
            <a:stretch>
              <a:fillRect b="-5581"/>
            </a:stretch>
          </a:blipFill>
          <a:ln>
            <a:solidFill>
              <a:schemeClr val="accent6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9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2089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3000"/>
                                        <p:tgtEl>
                                          <p:spTgt spid="208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417 L 0 -0.1012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3884 L 0 -0.09781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08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844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11022E-16 L -0.00416 -0.07778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08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/>
      <p:bldP spid="2089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2504E20D-7189-8774-0753-A9C9B87E58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0"/>
            <a:ext cx="76200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C1B0CA7-762E-6A07-7553-F751981FC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7563" y="1406525"/>
            <a:ext cx="5121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 Trong hai hình dưới đây: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FE8085AA-323F-D026-D9EA-9C2541EF7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352925"/>
            <a:ext cx="8534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hộp chữ nhật </a:t>
            </a:r>
            <a:r>
              <a:rPr lang="en-US" altLang="en-US" b="1">
                <a:solidFill>
                  <a:srgbClr val="000000"/>
                </a:solidFill>
                <a:latin typeface=".VnAristote"/>
                <a:cs typeface="Times New Roman" panose="02020603050405020304" pitchFamily="18" charset="0"/>
              </a:rPr>
              <a:t>A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gồm mấy hình lập phương nhỏ?</a:t>
            </a:r>
          </a:p>
        </p:txBody>
      </p:sp>
      <p:sp>
        <p:nvSpPr>
          <p:cNvPr id="9" name="Text Box 8">
            <a:extLst>
              <a:ext uri="{FF2B5EF4-FFF2-40B4-BE49-F238E27FC236}">
                <a16:creationId xmlns:a16="http://schemas.microsoft.com/office/drawing/2014/main" id="{57569511-379F-804A-65EA-C546D024A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953000"/>
            <a:ext cx="868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hộp chữ nhật </a:t>
            </a:r>
            <a:r>
              <a:rPr lang="en-US" altLang="en-US" b="1">
                <a:solidFill>
                  <a:srgbClr val="000000"/>
                </a:solidFill>
                <a:latin typeface=".VnAristote"/>
                <a:cs typeface="Times New Roman" panose="02020603050405020304" pitchFamily="18" charset="0"/>
              </a:rPr>
              <a:t>B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gồm mấy hình lập phương nhỏ?</a:t>
            </a:r>
          </a:p>
        </p:txBody>
      </p:sp>
      <p:grpSp>
        <p:nvGrpSpPr>
          <p:cNvPr id="10" name="Group 60">
            <a:extLst>
              <a:ext uri="{FF2B5EF4-FFF2-40B4-BE49-F238E27FC236}">
                <a16:creationId xmlns:a16="http://schemas.microsoft.com/office/drawing/2014/main" id="{29742F29-4028-F82D-FF8A-ED5B577BD1F2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5334000"/>
            <a:ext cx="7315200" cy="685800"/>
            <a:chOff x="144" y="3070"/>
            <a:chExt cx="4608" cy="432"/>
          </a:xfrm>
        </p:grpSpPr>
        <p:sp>
          <p:nvSpPr>
            <p:cNvPr id="27656" name="Text Box 8">
              <a:extLst>
                <a:ext uri="{FF2B5EF4-FFF2-40B4-BE49-F238E27FC236}">
                  <a16:creationId xmlns:a16="http://schemas.microsoft.com/office/drawing/2014/main" id="{2AA7BEBC-8299-10D2-F807-8601BB3516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172"/>
              <a:ext cx="4608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b="1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 nào có thể tích lớn hơn?</a:t>
              </a:r>
            </a:p>
          </p:txBody>
        </p:sp>
        <p:sp>
          <p:nvSpPr>
            <p:cNvPr id="27657" name="Text Box 104">
              <a:extLst>
                <a:ext uri="{FF2B5EF4-FFF2-40B4-BE49-F238E27FC236}">
                  <a16:creationId xmlns:a16="http://schemas.microsoft.com/office/drawing/2014/main" id="{5487E760-8751-ADC8-7E56-07B0639857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3070"/>
              <a:ext cx="192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50000"/>
                </a:spcBef>
                <a:buFontTx/>
                <a:buNone/>
              </a:pPr>
              <a:endParaRPr lang="vi-VN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 Box 8">
            <a:extLst>
              <a:ext uri="{FF2B5EF4-FFF2-40B4-BE49-F238E27FC236}">
                <a16:creationId xmlns:a16="http://schemas.microsoft.com/office/drawing/2014/main" id="{6A6791CC-02B0-5E64-8F41-50927DD40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0" y="4352925"/>
            <a:ext cx="8204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hộp chữ nhật </a:t>
            </a:r>
            <a:r>
              <a:rPr lang="en-US" altLang="en-US" b="1">
                <a:solidFill>
                  <a:srgbClr val="000000"/>
                </a:solidFill>
                <a:latin typeface=".VnAristote"/>
                <a:cs typeface="Times New Roman" panose="02020603050405020304" pitchFamily="18" charset="0"/>
              </a:rPr>
              <a:t>A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gồm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en-US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lập phương nhỏ?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8" grpId="1"/>
      <p:bldP spid="9" grpId="0"/>
      <p:bldP spid="1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9">
            <a:extLst>
              <a:ext uri="{FF2B5EF4-FFF2-40B4-BE49-F238E27FC236}">
                <a16:creationId xmlns:a16="http://schemas.microsoft.com/office/drawing/2014/main" id="{1D18E155-107D-5306-A7CB-BC15542859A6}"/>
              </a:ext>
            </a:extLst>
          </p:cNvPr>
          <p:cNvGrpSpPr>
            <a:grpSpLocks/>
          </p:cNvGrpSpPr>
          <p:nvPr/>
        </p:nvGrpSpPr>
        <p:grpSpPr bwMode="auto">
          <a:xfrm>
            <a:off x="3062288" y="2819400"/>
            <a:ext cx="1814512" cy="671513"/>
            <a:chOff x="969" y="2160"/>
            <a:chExt cx="1143" cy="423"/>
          </a:xfrm>
        </p:grpSpPr>
        <p:sp>
          <p:nvSpPr>
            <p:cNvPr id="28720" name="AutoShape 10">
              <a:extLst>
                <a:ext uri="{FF2B5EF4-FFF2-40B4-BE49-F238E27FC236}">
                  <a16:creationId xmlns:a16="http://schemas.microsoft.com/office/drawing/2014/main" id="{0226EE40-6E0F-417F-670C-3CBFFEC89C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21" name="AutoShape 11">
              <a:extLst>
                <a:ext uri="{FF2B5EF4-FFF2-40B4-BE49-F238E27FC236}">
                  <a16:creationId xmlns:a16="http://schemas.microsoft.com/office/drawing/2014/main" id="{9BCBB727-B8D7-0D1D-968D-1D03BADB54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22" name="AutoShape 12">
              <a:extLst>
                <a:ext uri="{FF2B5EF4-FFF2-40B4-BE49-F238E27FC236}">
                  <a16:creationId xmlns:a16="http://schemas.microsoft.com/office/drawing/2014/main" id="{CA8FB440-A837-9933-89A4-AEE845C36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23" name="AutoShape 13">
              <a:extLst>
                <a:ext uri="{FF2B5EF4-FFF2-40B4-BE49-F238E27FC236}">
                  <a16:creationId xmlns:a16="http://schemas.microsoft.com/office/drawing/2014/main" id="{EA7A6033-1FD0-14A1-C300-F95ACA690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21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24" name="AutoShape 14">
              <a:extLst>
                <a:ext uri="{FF2B5EF4-FFF2-40B4-BE49-F238E27FC236}">
                  <a16:creationId xmlns:a16="http://schemas.microsoft.com/office/drawing/2014/main" id="{7CA3CA2B-5DB7-76EE-AF52-8E12AA3112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25" name="AutoShape 15">
              <a:extLst>
                <a:ext uri="{FF2B5EF4-FFF2-40B4-BE49-F238E27FC236}">
                  <a16:creationId xmlns:a16="http://schemas.microsoft.com/office/drawing/2014/main" id="{85D2CA32-E5BB-EC94-DD1B-BA4C02EC10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26" name="AutoShape 16">
              <a:extLst>
                <a:ext uri="{FF2B5EF4-FFF2-40B4-BE49-F238E27FC236}">
                  <a16:creationId xmlns:a16="http://schemas.microsoft.com/office/drawing/2014/main" id="{E3C3FDAB-A9B4-D8F8-2546-5E28559BAF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27" name="AutoShape 17">
              <a:extLst>
                <a:ext uri="{FF2B5EF4-FFF2-40B4-BE49-F238E27FC236}">
                  <a16:creationId xmlns:a16="http://schemas.microsoft.com/office/drawing/2014/main" id="{9BB1EC75-3462-490D-6C93-9C4EE2B097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" y="22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8675" name="Group 18">
            <a:extLst>
              <a:ext uri="{FF2B5EF4-FFF2-40B4-BE49-F238E27FC236}">
                <a16:creationId xmlns:a16="http://schemas.microsoft.com/office/drawing/2014/main" id="{34154762-6B49-AE82-D831-68D99DE45B3D}"/>
              </a:ext>
            </a:extLst>
          </p:cNvPr>
          <p:cNvGrpSpPr>
            <a:grpSpLocks/>
          </p:cNvGrpSpPr>
          <p:nvPr/>
        </p:nvGrpSpPr>
        <p:grpSpPr bwMode="auto">
          <a:xfrm>
            <a:off x="6415088" y="2728913"/>
            <a:ext cx="1585912" cy="809625"/>
            <a:chOff x="3081" y="2016"/>
            <a:chExt cx="999" cy="510"/>
          </a:xfrm>
        </p:grpSpPr>
        <p:sp>
          <p:nvSpPr>
            <p:cNvPr id="28710" name="AutoShape 19">
              <a:extLst>
                <a:ext uri="{FF2B5EF4-FFF2-40B4-BE49-F238E27FC236}">
                  <a16:creationId xmlns:a16="http://schemas.microsoft.com/office/drawing/2014/main" id="{C5510990-E3B7-7E21-D40B-E3A54AB979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1" name="AutoShape 20">
              <a:extLst>
                <a:ext uri="{FF2B5EF4-FFF2-40B4-BE49-F238E27FC236}">
                  <a16:creationId xmlns:a16="http://schemas.microsoft.com/office/drawing/2014/main" id="{E5B6CCB1-E29D-5465-0DA4-1E4F605864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2" name="AutoShape 21">
              <a:extLst>
                <a:ext uri="{FF2B5EF4-FFF2-40B4-BE49-F238E27FC236}">
                  <a16:creationId xmlns:a16="http://schemas.microsoft.com/office/drawing/2014/main" id="{9C1A4070-28E5-9068-3AE2-E08BB3EB16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3" name="AutoShape 22">
              <a:extLst>
                <a:ext uri="{FF2B5EF4-FFF2-40B4-BE49-F238E27FC236}">
                  <a16:creationId xmlns:a16="http://schemas.microsoft.com/office/drawing/2014/main" id="{06BA55B8-9A07-C97A-E1FB-A565B4296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4" name="AutoShape 23">
              <a:extLst>
                <a:ext uri="{FF2B5EF4-FFF2-40B4-BE49-F238E27FC236}">
                  <a16:creationId xmlns:a16="http://schemas.microsoft.com/office/drawing/2014/main" id="{F795E4AF-F339-0421-DD66-5617240B0E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5" name="AutoShape 24">
              <a:extLst>
                <a:ext uri="{FF2B5EF4-FFF2-40B4-BE49-F238E27FC236}">
                  <a16:creationId xmlns:a16="http://schemas.microsoft.com/office/drawing/2014/main" id="{60445183-E620-0B60-E16F-86DADC5983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6" name="AutoShape 25">
              <a:extLst>
                <a:ext uri="{FF2B5EF4-FFF2-40B4-BE49-F238E27FC236}">
                  <a16:creationId xmlns:a16="http://schemas.microsoft.com/office/drawing/2014/main" id="{517FB1AB-3197-67CD-5C48-FC1F866D37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7" name="AutoShape 26">
              <a:extLst>
                <a:ext uri="{FF2B5EF4-FFF2-40B4-BE49-F238E27FC236}">
                  <a16:creationId xmlns:a16="http://schemas.microsoft.com/office/drawing/2014/main" id="{0B684D4C-CAD6-9BAE-BFB1-BC1F5A25B7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8" name="AutoShape 27">
              <a:extLst>
                <a:ext uri="{FF2B5EF4-FFF2-40B4-BE49-F238E27FC236}">
                  <a16:creationId xmlns:a16="http://schemas.microsoft.com/office/drawing/2014/main" id="{12743934-4DAC-5602-7764-17F3699B3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19" name="AutoShape 28">
              <a:extLst>
                <a:ext uri="{FF2B5EF4-FFF2-40B4-BE49-F238E27FC236}">
                  <a16:creationId xmlns:a16="http://schemas.microsoft.com/office/drawing/2014/main" id="{58C9618C-5796-6F15-7C4C-2E31A09F3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8676" name="Group 29">
            <a:extLst>
              <a:ext uri="{FF2B5EF4-FFF2-40B4-BE49-F238E27FC236}">
                <a16:creationId xmlns:a16="http://schemas.microsoft.com/office/drawing/2014/main" id="{334B9351-C0BC-CE62-0A3E-15C0E4686786}"/>
              </a:ext>
            </a:extLst>
          </p:cNvPr>
          <p:cNvGrpSpPr>
            <a:grpSpLocks/>
          </p:cNvGrpSpPr>
          <p:nvPr/>
        </p:nvGrpSpPr>
        <p:grpSpPr bwMode="auto">
          <a:xfrm>
            <a:off x="2355850" y="2438400"/>
            <a:ext cx="2520950" cy="674688"/>
            <a:chOff x="524" y="1776"/>
            <a:chExt cx="1588" cy="425"/>
          </a:xfrm>
        </p:grpSpPr>
        <p:sp>
          <p:nvSpPr>
            <p:cNvPr id="28700" name="AutoShape 30">
              <a:extLst>
                <a:ext uri="{FF2B5EF4-FFF2-40B4-BE49-F238E27FC236}">
                  <a16:creationId xmlns:a16="http://schemas.microsoft.com/office/drawing/2014/main" id="{0ACEF60F-CE41-D154-DB4D-B2E8514E8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1" name="AutoShape 31">
              <a:extLst>
                <a:ext uri="{FF2B5EF4-FFF2-40B4-BE49-F238E27FC236}">
                  <a16:creationId xmlns:a16="http://schemas.microsoft.com/office/drawing/2014/main" id="{6886F1FC-61D2-2228-3F05-7857CCB60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2" name="AutoShape 32">
              <a:extLst>
                <a:ext uri="{FF2B5EF4-FFF2-40B4-BE49-F238E27FC236}">
                  <a16:creationId xmlns:a16="http://schemas.microsoft.com/office/drawing/2014/main" id="{D46E3796-9B87-BDE6-C46D-ACC6DCA35D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3" name="AutoShape 33">
              <a:extLst>
                <a:ext uri="{FF2B5EF4-FFF2-40B4-BE49-F238E27FC236}">
                  <a16:creationId xmlns:a16="http://schemas.microsoft.com/office/drawing/2014/main" id="{5001B40C-0C87-0A26-43BB-A47FBE0F9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6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4" name="AutoShape 34">
              <a:extLst>
                <a:ext uri="{FF2B5EF4-FFF2-40B4-BE49-F238E27FC236}">
                  <a16:creationId xmlns:a16="http://schemas.microsoft.com/office/drawing/2014/main" id="{050B7F75-E55F-8E38-6D42-F3A472564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5" name="AutoShape 35">
              <a:extLst>
                <a:ext uri="{FF2B5EF4-FFF2-40B4-BE49-F238E27FC236}">
                  <a16:creationId xmlns:a16="http://schemas.microsoft.com/office/drawing/2014/main" id="{A58B5531-69C3-D5C6-DB16-7E42E665C3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6" name="AutoShape 36">
              <a:extLst>
                <a:ext uri="{FF2B5EF4-FFF2-40B4-BE49-F238E27FC236}">
                  <a16:creationId xmlns:a16="http://schemas.microsoft.com/office/drawing/2014/main" id="{3625BB1C-6D2F-DE22-49B1-2DE5F7718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7" name="AutoShape 37">
              <a:extLst>
                <a:ext uri="{FF2B5EF4-FFF2-40B4-BE49-F238E27FC236}">
                  <a16:creationId xmlns:a16="http://schemas.microsoft.com/office/drawing/2014/main" id="{77340468-C241-CE41-EDED-EAFF909CC4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89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8" name="AutoShape 38">
              <a:extLst>
                <a:ext uri="{FF2B5EF4-FFF2-40B4-BE49-F238E27FC236}">
                  <a16:creationId xmlns:a16="http://schemas.microsoft.com/office/drawing/2014/main" id="{DFB74E1F-5EC2-C0FE-528A-3C8E09EE8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" y="1959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709" name="Text Box 39">
              <a:extLst>
                <a:ext uri="{FF2B5EF4-FFF2-40B4-BE49-F238E27FC236}">
                  <a16:creationId xmlns:a16="http://schemas.microsoft.com/office/drawing/2014/main" id="{FCD0E8BE-67E3-7A40-0D73-6F866F7140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4" y="1968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Arial" panose="020B0604020202020204" pitchFamily="34" charset="0"/>
                </a:rPr>
                <a:t>1cm</a:t>
              </a:r>
            </a:p>
          </p:txBody>
        </p:sp>
      </p:grpSp>
      <p:grpSp>
        <p:nvGrpSpPr>
          <p:cNvPr id="5" name="Group 40">
            <a:extLst>
              <a:ext uri="{FF2B5EF4-FFF2-40B4-BE49-F238E27FC236}">
                <a16:creationId xmlns:a16="http://schemas.microsoft.com/office/drawing/2014/main" id="{3120BB09-6986-05C5-CF75-165096E26990}"/>
              </a:ext>
            </a:extLst>
          </p:cNvPr>
          <p:cNvGrpSpPr>
            <a:grpSpLocks/>
          </p:cNvGrpSpPr>
          <p:nvPr/>
        </p:nvGrpSpPr>
        <p:grpSpPr bwMode="auto">
          <a:xfrm>
            <a:off x="5708650" y="2362200"/>
            <a:ext cx="2292350" cy="827088"/>
            <a:chOff x="2636" y="1776"/>
            <a:chExt cx="1444" cy="521"/>
          </a:xfrm>
        </p:grpSpPr>
        <p:sp>
          <p:nvSpPr>
            <p:cNvPr id="28688" name="AutoShape 41">
              <a:extLst>
                <a:ext uri="{FF2B5EF4-FFF2-40B4-BE49-F238E27FC236}">
                  <a16:creationId xmlns:a16="http://schemas.microsoft.com/office/drawing/2014/main" id="{EE24091C-1DD8-DCDB-E7BE-ECB7539714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89" name="AutoShape 42">
              <a:extLst>
                <a:ext uri="{FF2B5EF4-FFF2-40B4-BE49-F238E27FC236}">
                  <a16:creationId xmlns:a16="http://schemas.microsoft.com/office/drawing/2014/main" id="{05D327F0-E7B1-8221-E9D1-FA0CB42057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0" name="AutoShape 43">
              <a:extLst>
                <a:ext uri="{FF2B5EF4-FFF2-40B4-BE49-F238E27FC236}">
                  <a16:creationId xmlns:a16="http://schemas.microsoft.com/office/drawing/2014/main" id="{A2CBE990-64B4-1548-5BEB-D283425785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77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1" name="AutoShape 44">
              <a:extLst>
                <a:ext uri="{FF2B5EF4-FFF2-40B4-BE49-F238E27FC236}">
                  <a16:creationId xmlns:a16="http://schemas.microsoft.com/office/drawing/2014/main" id="{9FD1574B-44C1-BABC-69B0-52627DBAB2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187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2" name="AutoShape 45">
              <a:extLst>
                <a:ext uri="{FF2B5EF4-FFF2-40B4-BE49-F238E27FC236}">
                  <a16:creationId xmlns:a16="http://schemas.microsoft.com/office/drawing/2014/main" id="{26E92286-B788-B5E5-1A06-35058CA10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3" name="AutoShape 46">
              <a:extLst>
                <a:ext uri="{FF2B5EF4-FFF2-40B4-BE49-F238E27FC236}">
                  <a16:creationId xmlns:a16="http://schemas.microsoft.com/office/drawing/2014/main" id="{570E084C-BCC2-674C-38EE-18FDA93810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4" name="AutoShape 47">
              <a:extLst>
                <a:ext uri="{FF2B5EF4-FFF2-40B4-BE49-F238E27FC236}">
                  <a16:creationId xmlns:a16="http://schemas.microsoft.com/office/drawing/2014/main" id="{FBF1685B-3ACC-E914-1341-296520FFE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" y="186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5" name="AutoShape 48">
              <a:extLst>
                <a:ext uri="{FF2B5EF4-FFF2-40B4-BE49-F238E27FC236}">
                  <a16:creationId xmlns:a16="http://schemas.microsoft.com/office/drawing/2014/main" id="{BED981C8-8340-E082-0260-708C87FE36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6" name="AutoShape 49">
              <a:extLst>
                <a:ext uri="{FF2B5EF4-FFF2-40B4-BE49-F238E27FC236}">
                  <a16:creationId xmlns:a16="http://schemas.microsoft.com/office/drawing/2014/main" id="{02BB80EF-5C25-C2D9-171B-A64319445C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0" y="19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7" name="AutoShape 50">
              <a:extLst>
                <a:ext uri="{FF2B5EF4-FFF2-40B4-BE49-F238E27FC236}">
                  <a16:creationId xmlns:a16="http://schemas.microsoft.com/office/drawing/2014/main" id="{1C5B928A-B293-ACA2-9161-B1155086D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194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98" name="Text Box 51">
              <a:extLst>
                <a:ext uri="{FF2B5EF4-FFF2-40B4-BE49-F238E27FC236}">
                  <a16:creationId xmlns:a16="http://schemas.microsoft.com/office/drawing/2014/main" id="{3086C7FE-43AE-A915-2ECE-FFA14DB5E5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6" y="2064"/>
              <a:ext cx="40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800" b="1">
                  <a:solidFill>
                    <a:srgbClr val="000000"/>
                  </a:solidFill>
                  <a:latin typeface="Arial" panose="020B0604020202020204" pitchFamily="34" charset="0"/>
                </a:rPr>
                <a:t>1cm</a:t>
              </a:r>
            </a:p>
          </p:txBody>
        </p:sp>
        <p:sp>
          <p:nvSpPr>
            <p:cNvPr id="28699" name="AutoShape 52">
              <a:extLst>
                <a:ext uri="{FF2B5EF4-FFF2-40B4-BE49-F238E27FC236}">
                  <a16:creationId xmlns:a16="http://schemas.microsoft.com/office/drawing/2014/main" id="{7CD6543D-1015-8524-F42A-13DF52AB4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9" y="2034"/>
              <a:ext cx="48" cy="240"/>
            </a:xfrm>
            <a:prstGeom prst="leftBracket">
              <a:avLst>
                <a:gd name="adj" fmla="val 214583"/>
              </a:avLst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8678" name="Text Box 53">
            <a:extLst>
              <a:ext uri="{FF2B5EF4-FFF2-40B4-BE49-F238E27FC236}">
                <a16:creationId xmlns:a16="http://schemas.microsoft.com/office/drawing/2014/main" id="{C5BDA425-F2DF-F7F1-E594-5F752CBEC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3528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.VnAristote"/>
              </a:rPr>
              <a:t>A</a:t>
            </a:r>
          </a:p>
        </p:txBody>
      </p:sp>
      <p:sp>
        <p:nvSpPr>
          <p:cNvPr id="28679" name="Text Box 104">
            <a:extLst>
              <a:ext uri="{FF2B5EF4-FFF2-40B4-BE49-F238E27FC236}">
                <a16:creationId xmlns:a16="http://schemas.microsoft.com/office/drawing/2014/main" id="{B40F5A23-B502-10DE-F10D-4863295088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414713"/>
            <a:ext cx="304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.VnAristote"/>
              </a:rPr>
              <a:t>B</a:t>
            </a:r>
          </a:p>
        </p:txBody>
      </p:sp>
      <p:sp>
        <p:nvSpPr>
          <p:cNvPr id="28680" name="Text Box 104">
            <a:extLst>
              <a:ext uri="{FF2B5EF4-FFF2-40B4-BE49-F238E27FC236}">
                <a16:creationId xmlns:a16="http://schemas.microsoft.com/office/drawing/2014/main" id="{1F3FF24E-424A-B9DF-1C17-66380207B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754688"/>
            <a:ext cx="304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endParaRPr lang="vi-VN" altLang="en-US" sz="3600" b="1">
              <a:solidFill>
                <a:srgbClr val="000000"/>
              </a:solidFill>
              <a:latin typeface=".VnCommercial Script" pitchFamily="34" charset="0"/>
            </a:endParaRPr>
          </a:p>
        </p:txBody>
      </p:sp>
      <p:sp>
        <p:nvSpPr>
          <p:cNvPr id="28681" name="Rectangle 66">
            <a:extLst>
              <a:ext uri="{FF2B5EF4-FFF2-40B4-BE49-F238E27FC236}">
                <a16:creationId xmlns:a16="http://schemas.microsoft.com/office/drawing/2014/main" id="{16C236DF-2742-7AAA-99AF-B3E19531B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57200"/>
            <a:ext cx="6934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 Trong hai hình dưới đây: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E86EB81-4BA3-810E-F05A-110586A23493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38200" y="5803900"/>
            <a:ext cx="10796000" cy="977900"/>
          </a:xfrm>
          <a:prstGeom prst="rect">
            <a:avLst/>
          </a:prstGeom>
          <a:blipFill>
            <a:blip r:embed="rId3"/>
            <a:stretch>
              <a:fillRect t="-12270" b="-23313"/>
            </a:stretch>
          </a:blipFill>
          <a:ln>
            <a:solidFill>
              <a:schemeClr val="accent6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28683" name="Text Box 8">
            <a:extLst>
              <a:ext uri="{FF2B5EF4-FFF2-40B4-BE49-F238E27FC236}">
                <a16:creationId xmlns:a16="http://schemas.microsoft.com/office/drawing/2014/main" id="{C0D7DF2E-50F5-DC29-CFD8-BDFD37CF8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8000" y="3886200"/>
            <a:ext cx="100980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hộp chữ nhật A gồm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lập phương nhỏ?</a:t>
            </a:r>
          </a:p>
        </p:txBody>
      </p:sp>
      <p:sp>
        <p:nvSpPr>
          <p:cNvPr id="70" name="Text Box 8">
            <a:extLst>
              <a:ext uri="{FF2B5EF4-FFF2-40B4-BE49-F238E27FC236}">
                <a16:creationId xmlns:a16="http://schemas.microsoft.com/office/drawing/2014/main" id="{269B35A0-C09E-427B-C9B9-1B459BCB0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29125"/>
            <a:ext cx="10123488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hộp chữ nhật B gồm mấy hình lập phương nhỏ?</a:t>
            </a:r>
          </a:p>
        </p:txBody>
      </p:sp>
      <p:sp>
        <p:nvSpPr>
          <p:cNvPr id="71" name="Text Box 8">
            <a:extLst>
              <a:ext uri="{FF2B5EF4-FFF2-40B4-BE49-F238E27FC236}">
                <a16:creationId xmlns:a16="http://schemas.microsoft.com/office/drawing/2014/main" id="{EE882129-6695-C191-E1E7-92512F3DBF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962525"/>
            <a:ext cx="7315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nào có thể tích lớn hơn?</a:t>
            </a:r>
          </a:p>
        </p:txBody>
      </p:sp>
      <p:sp>
        <p:nvSpPr>
          <p:cNvPr id="72" name="Text Box 8">
            <a:extLst>
              <a:ext uri="{FF2B5EF4-FFF2-40B4-BE49-F238E27FC236}">
                <a16:creationId xmlns:a16="http://schemas.microsoft.com/office/drawing/2014/main" id="{D46B9C12-3248-5306-8408-EB3214AF1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445000"/>
            <a:ext cx="106918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hộp chữ nhật B gồm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lập phương nhỏ?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16CD513-B610-89EC-0CF7-C72FF0780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9275" y="4953000"/>
            <a:ext cx="98393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 có thể tích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 hơn 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15607E-6 L 3.88889E-6 -0.1174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1" grpId="0"/>
      <p:bldP spid="72" grpId="0"/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8" name="Group 146">
            <a:extLst>
              <a:ext uri="{FF2B5EF4-FFF2-40B4-BE49-F238E27FC236}">
                <a16:creationId xmlns:a16="http://schemas.microsoft.com/office/drawing/2014/main" id="{F7C9A6A8-50A1-AE61-56F4-BCB002FF4915}"/>
              </a:ext>
            </a:extLst>
          </p:cNvPr>
          <p:cNvGrpSpPr>
            <a:grpSpLocks/>
          </p:cNvGrpSpPr>
          <p:nvPr/>
        </p:nvGrpSpPr>
        <p:grpSpPr bwMode="auto">
          <a:xfrm>
            <a:off x="6491288" y="3871913"/>
            <a:ext cx="1585912" cy="809625"/>
            <a:chOff x="3081" y="2016"/>
            <a:chExt cx="999" cy="510"/>
          </a:xfrm>
        </p:grpSpPr>
        <p:sp>
          <p:nvSpPr>
            <p:cNvPr id="29779" name="AutoShape 27">
              <a:extLst>
                <a:ext uri="{FF2B5EF4-FFF2-40B4-BE49-F238E27FC236}">
                  <a16:creationId xmlns:a16="http://schemas.microsoft.com/office/drawing/2014/main" id="{71858372-DC06-BDD7-9275-B55483184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80" name="AutoShape 28">
              <a:extLst>
                <a:ext uri="{FF2B5EF4-FFF2-40B4-BE49-F238E27FC236}">
                  <a16:creationId xmlns:a16="http://schemas.microsoft.com/office/drawing/2014/main" id="{E3B2DC2F-183C-3D24-9AC0-327691A3A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81" name="AutoShape 29">
              <a:extLst>
                <a:ext uri="{FF2B5EF4-FFF2-40B4-BE49-F238E27FC236}">
                  <a16:creationId xmlns:a16="http://schemas.microsoft.com/office/drawing/2014/main" id="{33C7206E-2D8C-7A31-6A87-7647D6134C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82" name="AutoShape 30">
              <a:extLst>
                <a:ext uri="{FF2B5EF4-FFF2-40B4-BE49-F238E27FC236}">
                  <a16:creationId xmlns:a16="http://schemas.microsoft.com/office/drawing/2014/main" id="{B68A7616-53A6-77D2-4A95-7F4150CB2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83" name="AutoShape 31">
              <a:extLst>
                <a:ext uri="{FF2B5EF4-FFF2-40B4-BE49-F238E27FC236}">
                  <a16:creationId xmlns:a16="http://schemas.microsoft.com/office/drawing/2014/main" id="{E587D3DD-9FC3-1118-430E-E93C800D73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84" name="AutoShape 32">
              <a:extLst>
                <a:ext uri="{FF2B5EF4-FFF2-40B4-BE49-F238E27FC236}">
                  <a16:creationId xmlns:a16="http://schemas.microsoft.com/office/drawing/2014/main" id="{BEAB5467-3350-ED5F-B723-731A3527AC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85" name="AutoShape 33">
              <a:extLst>
                <a:ext uri="{FF2B5EF4-FFF2-40B4-BE49-F238E27FC236}">
                  <a16:creationId xmlns:a16="http://schemas.microsoft.com/office/drawing/2014/main" id="{82F8B51B-7EFC-CC1C-F4FF-9D07F2D9DD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86" name="AutoShape 34">
              <a:extLst>
                <a:ext uri="{FF2B5EF4-FFF2-40B4-BE49-F238E27FC236}">
                  <a16:creationId xmlns:a16="http://schemas.microsoft.com/office/drawing/2014/main" id="{26AA8CE1-B5E6-3F54-C7FA-ED1104F21F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87" name="AutoShape 43">
              <a:extLst>
                <a:ext uri="{FF2B5EF4-FFF2-40B4-BE49-F238E27FC236}">
                  <a16:creationId xmlns:a16="http://schemas.microsoft.com/office/drawing/2014/main" id="{9AD27CD8-7F3B-A0DE-DFA9-C99BDFDF41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88" name="AutoShape 45">
              <a:extLst>
                <a:ext uri="{FF2B5EF4-FFF2-40B4-BE49-F238E27FC236}">
                  <a16:creationId xmlns:a16="http://schemas.microsoft.com/office/drawing/2014/main" id="{746411D5-6116-DB62-F38A-56DA984D7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9699" name="Text Box 8">
            <a:extLst>
              <a:ext uri="{FF2B5EF4-FFF2-40B4-BE49-F238E27FC236}">
                <a16:creationId xmlns:a16="http://schemas.microsoft.com/office/drawing/2014/main" id="{DF1B8F5B-3F04-47C5-2DF6-DC241541A2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2828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Bài 2:</a:t>
            </a:r>
          </a:p>
        </p:txBody>
      </p:sp>
      <p:grpSp>
        <p:nvGrpSpPr>
          <p:cNvPr id="3" name="Group 111">
            <a:extLst>
              <a:ext uri="{FF2B5EF4-FFF2-40B4-BE49-F238E27FC236}">
                <a16:creationId xmlns:a16="http://schemas.microsoft.com/office/drawing/2014/main" id="{EF69CEFA-FA9E-AB51-67D3-F705D9164796}"/>
              </a:ext>
            </a:extLst>
          </p:cNvPr>
          <p:cNvGrpSpPr>
            <a:grpSpLocks/>
          </p:cNvGrpSpPr>
          <p:nvPr/>
        </p:nvGrpSpPr>
        <p:grpSpPr bwMode="auto">
          <a:xfrm>
            <a:off x="2943225" y="3581400"/>
            <a:ext cx="2357438" cy="795338"/>
            <a:chOff x="894" y="1140"/>
            <a:chExt cx="1485" cy="501"/>
          </a:xfrm>
        </p:grpSpPr>
        <p:sp>
          <p:nvSpPr>
            <p:cNvPr id="29763" name="AutoShape 48">
              <a:extLst>
                <a:ext uri="{FF2B5EF4-FFF2-40B4-BE49-F238E27FC236}">
                  <a16:creationId xmlns:a16="http://schemas.microsoft.com/office/drawing/2014/main" id="{A8F363F9-9EA1-66C3-FC0E-4B70FDE4EB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64" name="AutoShape 49">
              <a:extLst>
                <a:ext uri="{FF2B5EF4-FFF2-40B4-BE49-F238E27FC236}">
                  <a16:creationId xmlns:a16="http://schemas.microsoft.com/office/drawing/2014/main" id="{3E2528B0-C628-6D8B-EFBF-77DC7EADED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65" name="AutoShape 50">
              <a:extLst>
                <a:ext uri="{FF2B5EF4-FFF2-40B4-BE49-F238E27FC236}">
                  <a16:creationId xmlns:a16="http://schemas.microsoft.com/office/drawing/2014/main" id="{B56C480C-F761-5025-4E8D-443AC53C9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66" name="AutoShape 51">
              <a:extLst>
                <a:ext uri="{FF2B5EF4-FFF2-40B4-BE49-F238E27FC236}">
                  <a16:creationId xmlns:a16="http://schemas.microsoft.com/office/drawing/2014/main" id="{04EB5D90-568E-4D97-EB0D-34BAE2E540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67" name="AutoShape 73">
              <a:extLst>
                <a:ext uri="{FF2B5EF4-FFF2-40B4-BE49-F238E27FC236}">
                  <a16:creationId xmlns:a16="http://schemas.microsoft.com/office/drawing/2014/main" id="{BF63915D-46A0-EABA-4140-02FE87FC2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68" name="AutoShape 99">
              <a:extLst>
                <a:ext uri="{FF2B5EF4-FFF2-40B4-BE49-F238E27FC236}">
                  <a16:creationId xmlns:a16="http://schemas.microsoft.com/office/drawing/2014/main" id="{F911B3FD-3B7F-FD4E-DD5C-2F0B543E3E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69" name="AutoShape 100">
              <a:extLst>
                <a:ext uri="{FF2B5EF4-FFF2-40B4-BE49-F238E27FC236}">
                  <a16:creationId xmlns:a16="http://schemas.microsoft.com/office/drawing/2014/main" id="{5954C99F-9FD5-4DBE-5318-55C14C4FA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70" name="AutoShape 101">
              <a:extLst>
                <a:ext uri="{FF2B5EF4-FFF2-40B4-BE49-F238E27FC236}">
                  <a16:creationId xmlns:a16="http://schemas.microsoft.com/office/drawing/2014/main" id="{44776F7E-870F-0498-0966-222E4097FC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71" name="AutoShape 102">
              <a:extLst>
                <a:ext uri="{FF2B5EF4-FFF2-40B4-BE49-F238E27FC236}">
                  <a16:creationId xmlns:a16="http://schemas.microsoft.com/office/drawing/2014/main" id="{A6E90539-533A-2DBE-F2B9-C4A0C40CF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72" name="AutoShape 103">
              <a:extLst>
                <a:ext uri="{FF2B5EF4-FFF2-40B4-BE49-F238E27FC236}">
                  <a16:creationId xmlns:a16="http://schemas.microsoft.com/office/drawing/2014/main" id="{3E916827-A0C3-08DA-1180-11781C6F6A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9773" name="Group 110">
              <a:extLst>
                <a:ext uri="{FF2B5EF4-FFF2-40B4-BE49-F238E27FC236}">
                  <a16:creationId xmlns:a16="http://schemas.microsoft.com/office/drawing/2014/main" id="{A4E3D0A4-F94F-CC7D-8CC6-9CF52CD07D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74" name="AutoShape 105">
                <a:extLst>
                  <a:ext uri="{FF2B5EF4-FFF2-40B4-BE49-F238E27FC236}">
                    <a16:creationId xmlns:a16="http://schemas.microsoft.com/office/drawing/2014/main" id="{D3223B95-542A-F9B4-01E7-4953AD8F90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75" name="AutoShape 106">
                <a:extLst>
                  <a:ext uri="{FF2B5EF4-FFF2-40B4-BE49-F238E27FC236}">
                    <a16:creationId xmlns:a16="http://schemas.microsoft.com/office/drawing/2014/main" id="{2A08E25B-DB1D-1E15-1C64-BE25DB34E6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76" name="AutoShape 107">
                <a:extLst>
                  <a:ext uri="{FF2B5EF4-FFF2-40B4-BE49-F238E27FC236}">
                    <a16:creationId xmlns:a16="http://schemas.microsoft.com/office/drawing/2014/main" id="{329C8F6E-77B5-4194-0875-C011CB593D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77" name="AutoShape 108">
                <a:extLst>
                  <a:ext uri="{FF2B5EF4-FFF2-40B4-BE49-F238E27FC236}">
                    <a16:creationId xmlns:a16="http://schemas.microsoft.com/office/drawing/2014/main" id="{DF6D6AAF-53B9-4031-9850-E37393C7AD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78" name="AutoShape 109">
                <a:extLst>
                  <a:ext uri="{FF2B5EF4-FFF2-40B4-BE49-F238E27FC236}">
                    <a16:creationId xmlns:a16="http://schemas.microsoft.com/office/drawing/2014/main" id="{BA81B360-1081-4D92-EB18-29DAA7846C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9701" name="Group 112">
            <a:extLst>
              <a:ext uri="{FF2B5EF4-FFF2-40B4-BE49-F238E27FC236}">
                <a16:creationId xmlns:a16="http://schemas.microsoft.com/office/drawing/2014/main" id="{C706F963-C5E7-C09B-9354-561EFCD014FA}"/>
              </a:ext>
            </a:extLst>
          </p:cNvPr>
          <p:cNvGrpSpPr>
            <a:grpSpLocks/>
          </p:cNvGrpSpPr>
          <p:nvPr/>
        </p:nvGrpSpPr>
        <p:grpSpPr bwMode="auto">
          <a:xfrm>
            <a:off x="2938463" y="3219450"/>
            <a:ext cx="2357437" cy="795338"/>
            <a:chOff x="894" y="1140"/>
            <a:chExt cx="1485" cy="501"/>
          </a:xfrm>
        </p:grpSpPr>
        <p:sp>
          <p:nvSpPr>
            <p:cNvPr id="29747" name="AutoShape 113">
              <a:extLst>
                <a:ext uri="{FF2B5EF4-FFF2-40B4-BE49-F238E27FC236}">
                  <a16:creationId xmlns:a16="http://schemas.microsoft.com/office/drawing/2014/main" id="{6DE1102C-7036-BDCB-BC8A-BC93FC498B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48" name="AutoShape 114">
              <a:extLst>
                <a:ext uri="{FF2B5EF4-FFF2-40B4-BE49-F238E27FC236}">
                  <a16:creationId xmlns:a16="http://schemas.microsoft.com/office/drawing/2014/main" id="{82DAA3E3-E692-059D-45C7-2BEBCC186B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49" name="AutoShape 115">
              <a:extLst>
                <a:ext uri="{FF2B5EF4-FFF2-40B4-BE49-F238E27FC236}">
                  <a16:creationId xmlns:a16="http://schemas.microsoft.com/office/drawing/2014/main" id="{5AE22C27-B613-2E36-6B07-E5F5A26B47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50" name="AutoShape 116">
              <a:extLst>
                <a:ext uri="{FF2B5EF4-FFF2-40B4-BE49-F238E27FC236}">
                  <a16:creationId xmlns:a16="http://schemas.microsoft.com/office/drawing/2014/main" id="{1CFE0525-430F-F74C-A795-91FC84E0E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51" name="AutoShape 117">
              <a:extLst>
                <a:ext uri="{FF2B5EF4-FFF2-40B4-BE49-F238E27FC236}">
                  <a16:creationId xmlns:a16="http://schemas.microsoft.com/office/drawing/2014/main" id="{7ED106F8-221A-4981-64D2-B751380030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52" name="AutoShape 118">
              <a:extLst>
                <a:ext uri="{FF2B5EF4-FFF2-40B4-BE49-F238E27FC236}">
                  <a16:creationId xmlns:a16="http://schemas.microsoft.com/office/drawing/2014/main" id="{FB4316E4-9254-F034-C581-1E5CDAD7FB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53" name="AutoShape 119">
              <a:extLst>
                <a:ext uri="{FF2B5EF4-FFF2-40B4-BE49-F238E27FC236}">
                  <a16:creationId xmlns:a16="http://schemas.microsoft.com/office/drawing/2014/main" id="{6B83DD94-0E2E-A702-6D35-9044B73DC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54" name="AutoShape 120">
              <a:extLst>
                <a:ext uri="{FF2B5EF4-FFF2-40B4-BE49-F238E27FC236}">
                  <a16:creationId xmlns:a16="http://schemas.microsoft.com/office/drawing/2014/main" id="{8EE9383D-00F2-FF25-D366-04CD563FA1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55" name="AutoShape 121">
              <a:extLst>
                <a:ext uri="{FF2B5EF4-FFF2-40B4-BE49-F238E27FC236}">
                  <a16:creationId xmlns:a16="http://schemas.microsoft.com/office/drawing/2014/main" id="{1BC4F40E-CC25-934C-3CEB-B2A3292987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56" name="AutoShape 122">
              <a:extLst>
                <a:ext uri="{FF2B5EF4-FFF2-40B4-BE49-F238E27FC236}">
                  <a16:creationId xmlns:a16="http://schemas.microsoft.com/office/drawing/2014/main" id="{DC90C4D6-5D8A-B231-1828-5C7DD47095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9757" name="Group 123">
              <a:extLst>
                <a:ext uri="{FF2B5EF4-FFF2-40B4-BE49-F238E27FC236}">
                  <a16:creationId xmlns:a16="http://schemas.microsoft.com/office/drawing/2014/main" id="{0AFA036C-19F6-C880-B44A-8CF09833DB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58" name="AutoShape 124">
                <a:extLst>
                  <a:ext uri="{FF2B5EF4-FFF2-40B4-BE49-F238E27FC236}">
                    <a16:creationId xmlns:a16="http://schemas.microsoft.com/office/drawing/2014/main" id="{0EE513B3-2A2B-9545-2283-6ECC2F31F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59" name="AutoShape 125">
                <a:extLst>
                  <a:ext uri="{FF2B5EF4-FFF2-40B4-BE49-F238E27FC236}">
                    <a16:creationId xmlns:a16="http://schemas.microsoft.com/office/drawing/2014/main" id="{CF384F95-9942-E9E2-8728-8F892DAAFE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60" name="AutoShape 126">
                <a:extLst>
                  <a:ext uri="{FF2B5EF4-FFF2-40B4-BE49-F238E27FC236}">
                    <a16:creationId xmlns:a16="http://schemas.microsoft.com/office/drawing/2014/main" id="{AC267CC8-A558-ED8B-172F-3FC614F127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61" name="AutoShape 127">
                <a:extLst>
                  <a:ext uri="{FF2B5EF4-FFF2-40B4-BE49-F238E27FC236}">
                    <a16:creationId xmlns:a16="http://schemas.microsoft.com/office/drawing/2014/main" id="{D624806A-70E0-23FB-4C2B-D52DF62DC9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62" name="AutoShape 128">
                <a:extLst>
                  <a:ext uri="{FF2B5EF4-FFF2-40B4-BE49-F238E27FC236}">
                    <a16:creationId xmlns:a16="http://schemas.microsoft.com/office/drawing/2014/main" id="{7D88083D-64FF-62FE-453A-58F59A72B6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7" name="Group 129">
            <a:extLst>
              <a:ext uri="{FF2B5EF4-FFF2-40B4-BE49-F238E27FC236}">
                <a16:creationId xmlns:a16="http://schemas.microsoft.com/office/drawing/2014/main" id="{A1968B9A-8A22-3CE7-7EE6-25F26BEE198B}"/>
              </a:ext>
            </a:extLst>
          </p:cNvPr>
          <p:cNvGrpSpPr>
            <a:grpSpLocks/>
          </p:cNvGrpSpPr>
          <p:nvPr/>
        </p:nvGrpSpPr>
        <p:grpSpPr bwMode="auto">
          <a:xfrm>
            <a:off x="2938463" y="2895600"/>
            <a:ext cx="2357437" cy="795338"/>
            <a:chOff x="894" y="1140"/>
            <a:chExt cx="1485" cy="501"/>
          </a:xfrm>
        </p:grpSpPr>
        <p:sp>
          <p:nvSpPr>
            <p:cNvPr id="29731" name="AutoShape 130">
              <a:extLst>
                <a:ext uri="{FF2B5EF4-FFF2-40B4-BE49-F238E27FC236}">
                  <a16:creationId xmlns:a16="http://schemas.microsoft.com/office/drawing/2014/main" id="{3B8DCFD3-DD7F-7400-3193-B7CFD84A3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2" name="AutoShape 131">
              <a:extLst>
                <a:ext uri="{FF2B5EF4-FFF2-40B4-BE49-F238E27FC236}">
                  <a16:creationId xmlns:a16="http://schemas.microsoft.com/office/drawing/2014/main" id="{392023D1-6F59-DD2F-378A-51292A659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3" name="AutoShape 132">
              <a:extLst>
                <a:ext uri="{FF2B5EF4-FFF2-40B4-BE49-F238E27FC236}">
                  <a16:creationId xmlns:a16="http://schemas.microsoft.com/office/drawing/2014/main" id="{4C2FDF14-1174-AB9B-150D-1BF42C0D0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4" name="AutoShape 133">
              <a:extLst>
                <a:ext uri="{FF2B5EF4-FFF2-40B4-BE49-F238E27FC236}">
                  <a16:creationId xmlns:a16="http://schemas.microsoft.com/office/drawing/2014/main" id="{B078E62A-53D6-FADC-E07E-13B845FAE8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5" name="AutoShape 134">
              <a:extLst>
                <a:ext uri="{FF2B5EF4-FFF2-40B4-BE49-F238E27FC236}">
                  <a16:creationId xmlns:a16="http://schemas.microsoft.com/office/drawing/2014/main" id="{841984EA-3D5D-82BE-14F6-0A9E7D7F3A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6" name="AutoShape 135">
              <a:extLst>
                <a:ext uri="{FF2B5EF4-FFF2-40B4-BE49-F238E27FC236}">
                  <a16:creationId xmlns:a16="http://schemas.microsoft.com/office/drawing/2014/main" id="{E01F4E55-1669-FDBD-9D54-2CE4E05689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7" name="AutoShape 136">
              <a:extLst>
                <a:ext uri="{FF2B5EF4-FFF2-40B4-BE49-F238E27FC236}">
                  <a16:creationId xmlns:a16="http://schemas.microsoft.com/office/drawing/2014/main" id="{A23DF201-B260-62BB-FED9-8E72AA3A38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8" name="AutoShape 137">
              <a:extLst>
                <a:ext uri="{FF2B5EF4-FFF2-40B4-BE49-F238E27FC236}">
                  <a16:creationId xmlns:a16="http://schemas.microsoft.com/office/drawing/2014/main" id="{8AB0AFB8-DFAF-B29C-4E7C-5B136626E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9" name="AutoShape 138">
              <a:extLst>
                <a:ext uri="{FF2B5EF4-FFF2-40B4-BE49-F238E27FC236}">
                  <a16:creationId xmlns:a16="http://schemas.microsoft.com/office/drawing/2014/main" id="{1BC2E95F-8D58-D640-D6D7-6B9725C97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40" name="AutoShape 139">
              <a:extLst>
                <a:ext uri="{FF2B5EF4-FFF2-40B4-BE49-F238E27FC236}">
                  <a16:creationId xmlns:a16="http://schemas.microsoft.com/office/drawing/2014/main" id="{3876240A-28A8-ECBE-EE86-80519F5722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29741" name="Group 140">
              <a:extLst>
                <a:ext uri="{FF2B5EF4-FFF2-40B4-BE49-F238E27FC236}">
                  <a16:creationId xmlns:a16="http://schemas.microsoft.com/office/drawing/2014/main" id="{A83869FD-B3D7-A60F-4491-35758621C7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29742" name="AutoShape 141">
                <a:extLst>
                  <a:ext uri="{FF2B5EF4-FFF2-40B4-BE49-F238E27FC236}">
                    <a16:creationId xmlns:a16="http://schemas.microsoft.com/office/drawing/2014/main" id="{0263C2F0-9E5D-26DD-E77C-1C1B174F5CA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43" name="AutoShape 142">
                <a:extLst>
                  <a:ext uri="{FF2B5EF4-FFF2-40B4-BE49-F238E27FC236}">
                    <a16:creationId xmlns:a16="http://schemas.microsoft.com/office/drawing/2014/main" id="{531025D6-2BC9-9C85-596F-A9E913CCE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44" name="AutoShape 143">
                <a:extLst>
                  <a:ext uri="{FF2B5EF4-FFF2-40B4-BE49-F238E27FC236}">
                    <a16:creationId xmlns:a16="http://schemas.microsoft.com/office/drawing/2014/main" id="{012FC1D3-6DCF-DDF3-FAFD-7265B40496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45" name="AutoShape 144">
                <a:extLst>
                  <a:ext uri="{FF2B5EF4-FFF2-40B4-BE49-F238E27FC236}">
                    <a16:creationId xmlns:a16="http://schemas.microsoft.com/office/drawing/2014/main" id="{C6D05412-5181-191E-19E5-6D9CA40E0C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29746" name="AutoShape 145">
                <a:extLst>
                  <a:ext uri="{FF2B5EF4-FFF2-40B4-BE49-F238E27FC236}">
                    <a16:creationId xmlns:a16="http://schemas.microsoft.com/office/drawing/2014/main" id="{3B69BEC1-7C1D-7ACB-B01E-8C31549166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9703" name="Group 147">
            <a:extLst>
              <a:ext uri="{FF2B5EF4-FFF2-40B4-BE49-F238E27FC236}">
                <a16:creationId xmlns:a16="http://schemas.microsoft.com/office/drawing/2014/main" id="{6B27432B-164F-820F-E019-943C07D43A52}"/>
              </a:ext>
            </a:extLst>
          </p:cNvPr>
          <p:cNvGrpSpPr>
            <a:grpSpLocks/>
          </p:cNvGrpSpPr>
          <p:nvPr/>
        </p:nvGrpSpPr>
        <p:grpSpPr bwMode="auto">
          <a:xfrm>
            <a:off x="6491288" y="3505200"/>
            <a:ext cx="1585912" cy="809625"/>
            <a:chOff x="3081" y="2016"/>
            <a:chExt cx="999" cy="510"/>
          </a:xfrm>
        </p:grpSpPr>
        <p:sp>
          <p:nvSpPr>
            <p:cNvPr id="29721" name="AutoShape 148">
              <a:extLst>
                <a:ext uri="{FF2B5EF4-FFF2-40B4-BE49-F238E27FC236}">
                  <a16:creationId xmlns:a16="http://schemas.microsoft.com/office/drawing/2014/main" id="{31409F4A-CA2E-B34B-79F9-9D3FF9DF16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2" name="AutoShape 149">
              <a:extLst>
                <a:ext uri="{FF2B5EF4-FFF2-40B4-BE49-F238E27FC236}">
                  <a16:creationId xmlns:a16="http://schemas.microsoft.com/office/drawing/2014/main" id="{00C5EB37-F62E-8CB1-91C3-1DD5EC1551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3" name="AutoShape 150">
              <a:extLst>
                <a:ext uri="{FF2B5EF4-FFF2-40B4-BE49-F238E27FC236}">
                  <a16:creationId xmlns:a16="http://schemas.microsoft.com/office/drawing/2014/main" id="{F07FE5B0-3649-EF46-E74A-1DB9350544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4" name="AutoShape 151">
              <a:extLst>
                <a:ext uri="{FF2B5EF4-FFF2-40B4-BE49-F238E27FC236}">
                  <a16:creationId xmlns:a16="http://schemas.microsoft.com/office/drawing/2014/main" id="{19D5B287-0241-0496-3F2B-6C1E1B3C01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5" name="AutoShape 152">
              <a:extLst>
                <a:ext uri="{FF2B5EF4-FFF2-40B4-BE49-F238E27FC236}">
                  <a16:creationId xmlns:a16="http://schemas.microsoft.com/office/drawing/2014/main" id="{595E8690-562E-4B7B-025D-B70C649E81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6" name="AutoShape 153">
              <a:extLst>
                <a:ext uri="{FF2B5EF4-FFF2-40B4-BE49-F238E27FC236}">
                  <a16:creationId xmlns:a16="http://schemas.microsoft.com/office/drawing/2014/main" id="{65632AEF-F9E8-8AA0-3BC0-20F2C9611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7" name="AutoShape 154">
              <a:extLst>
                <a:ext uri="{FF2B5EF4-FFF2-40B4-BE49-F238E27FC236}">
                  <a16:creationId xmlns:a16="http://schemas.microsoft.com/office/drawing/2014/main" id="{BE3D3342-772A-4425-6459-B922DA244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8" name="AutoShape 155">
              <a:extLst>
                <a:ext uri="{FF2B5EF4-FFF2-40B4-BE49-F238E27FC236}">
                  <a16:creationId xmlns:a16="http://schemas.microsoft.com/office/drawing/2014/main" id="{971504ED-88AE-DCDC-3527-3180C44DEC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9" name="AutoShape 156">
              <a:extLst>
                <a:ext uri="{FF2B5EF4-FFF2-40B4-BE49-F238E27FC236}">
                  <a16:creationId xmlns:a16="http://schemas.microsoft.com/office/drawing/2014/main" id="{30BBAFA5-5608-CAC7-E56C-7EB20DF109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30" name="AutoShape 157">
              <a:extLst>
                <a:ext uri="{FF2B5EF4-FFF2-40B4-BE49-F238E27FC236}">
                  <a16:creationId xmlns:a16="http://schemas.microsoft.com/office/drawing/2014/main" id="{6814E647-C32C-0724-1A18-540344E3E2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29704" name="Group 92">
            <a:extLst>
              <a:ext uri="{FF2B5EF4-FFF2-40B4-BE49-F238E27FC236}">
                <a16:creationId xmlns:a16="http://schemas.microsoft.com/office/drawing/2014/main" id="{723FEFB3-123E-CF93-EB37-23F8FF9579C8}"/>
              </a:ext>
            </a:extLst>
          </p:cNvPr>
          <p:cNvGrpSpPr>
            <a:grpSpLocks/>
          </p:cNvGrpSpPr>
          <p:nvPr/>
        </p:nvGrpSpPr>
        <p:grpSpPr bwMode="auto">
          <a:xfrm>
            <a:off x="6489700" y="3124200"/>
            <a:ext cx="1585913" cy="809625"/>
            <a:chOff x="3177" y="2850"/>
            <a:chExt cx="999" cy="510"/>
          </a:xfrm>
        </p:grpSpPr>
        <p:sp>
          <p:nvSpPr>
            <p:cNvPr id="29712" name="AutoShape 81">
              <a:extLst>
                <a:ext uri="{FF2B5EF4-FFF2-40B4-BE49-F238E27FC236}">
                  <a16:creationId xmlns:a16="http://schemas.microsoft.com/office/drawing/2014/main" id="{B43F52C9-7D89-346B-1A30-B74F9538C4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13" name="AutoShape 82">
              <a:extLst>
                <a:ext uri="{FF2B5EF4-FFF2-40B4-BE49-F238E27FC236}">
                  <a16:creationId xmlns:a16="http://schemas.microsoft.com/office/drawing/2014/main" id="{FB3F0D19-8976-27A3-637E-5401B8ABA6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14" name="AutoShape 83">
              <a:extLst>
                <a:ext uri="{FF2B5EF4-FFF2-40B4-BE49-F238E27FC236}">
                  <a16:creationId xmlns:a16="http://schemas.microsoft.com/office/drawing/2014/main" id="{6D0E62A9-15D2-0A50-7266-380CC04617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15" name="AutoShape 84">
              <a:extLst>
                <a:ext uri="{FF2B5EF4-FFF2-40B4-BE49-F238E27FC236}">
                  <a16:creationId xmlns:a16="http://schemas.microsoft.com/office/drawing/2014/main" id="{AFAC8704-E6A3-FBA9-08EC-CAB9F2CC1C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16" name="AutoShape 85">
              <a:extLst>
                <a:ext uri="{FF2B5EF4-FFF2-40B4-BE49-F238E27FC236}">
                  <a16:creationId xmlns:a16="http://schemas.microsoft.com/office/drawing/2014/main" id="{92EF8DF7-23E5-0C9B-7283-EECDE1A7F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17" name="AutoShape 86">
              <a:extLst>
                <a:ext uri="{FF2B5EF4-FFF2-40B4-BE49-F238E27FC236}">
                  <a16:creationId xmlns:a16="http://schemas.microsoft.com/office/drawing/2014/main" id="{93EF5D3F-C9B3-BA4E-A0BB-5FE3DA3A5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18" name="AutoShape 87">
              <a:extLst>
                <a:ext uri="{FF2B5EF4-FFF2-40B4-BE49-F238E27FC236}">
                  <a16:creationId xmlns:a16="http://schemas.microsoft.com/office/drawing/2014/main" id="{104EF2AC-757C-9536-633E-4E2EBE2C2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19" name="AutoShape 88">
              <a:extLst>
                <a:ext uri="{FF2B5EF4-FFF2-40B4-BE49-F238E27FC236}">
                  <a16:creationId xmlns:a16="http://schemas.microsoft.com/office/drawing/2014/main" id="{22327768-F4BD-9498-FAA9-25C801F3D6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720" name="AutoShape 89">
              <a:extLst>
                <a:ext uri="{FF2B5EF4-FFF2-40B4-BE49-F238E27FC236}">
                  <a16:creationId xmlns:a16="http://schemas.microsoft.com/office/drawing/2014/main" id="{CEA6A811-FC6F-80DD-1B17-BF4E0C721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B2E49CD-BA8B-3540-4229-073F4D769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57200"/>
            <a:ext cx="7138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A gồm mấy hình lập phương nhỏ?</a:t>
            </a:r>
          </a:p>
        </p:txBody>
      </p:sp>
      <p:sp>
        <p:nvSpPr>
          <p:cNvPr id="29706" name="TextBox 3">
            <a:extLst>
              <a:ext uri="{FF2B5EF4-FFF2-40B4-BE49-F238E27FC236}">
                <a16:creationId xmlns:a16="http://schemas.microsoft.com/office/drawing/2014/main" id="{AC2001D6-6F2A-ED78-0C63-A9CB08EAA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076325"/>
            <a:ext cx="807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 gồm mấy hình lập phương nhỏ?</a:t>
            </a:r>
          </a:p>
        </p:txBody>
      </p:sp>
      <p:sp>
        <p:nvSpPr>
          <p:cNvPr id="29707" name="TextBox 4">
            <a:extLst>
              <a:ext uri="{FF2B5EF4-FFF2-40B4-BE49-F238E27FC236}">
                <a16:creationId xmlns:a16="http://schemas.microsoft.com/office/drawing/2014/main" id="{CF090F2A-20EC-0146-790A-FCBDE6A4F7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" y="1701800"/>
            <a:ext cx="7762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thể tích của hình A và hình B.</a:t>
            </a:r>
          </a:p>
        </p:txBody>
      </p:sp>
      <p:sp>
        <p:nvSpPr>
          <p:cNvPr id="29708" name="Text Box 53">
            <a:extLst>
              <a:ext uri="{FF2B5EF4-FFF2-40B4-BE49-F238E27FC236}">
                <a16:creationId xmlns:a16="http://schemas.microsoft.com/office/drawing/2014/main" id="{0418E6A0-479D-6BB6-9C28-7BD316D70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7244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9709" name="Text Box 53">
            <a:extLst>
              <a:ext uri="{FF2B5EF4-FFF2-40B4-BE49-F238E27FC236}">
                <a16:creationId xmlns:a16="http://schemas.microsoft.com/office/drawing/2014/main" id="{F82D404A-A687-55DB-E5E9-FEA531B31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7225" y="46736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5CF28650-42B2-0EFD-D6AA-2477B7BDBF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457200"/>
            <a:ext cx="74437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A gồm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lập phương nhỏ.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D821CD15-1BBB-6D8B-D019-0A8D2A3D9E1F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990600" y="5528252"/>
            <a:ext cx="10515600" cy="1024948"/>
          </a:xfrm>
          <a:prstGeom prst="rect">
            <a:avLst/>
          </a:prstGeom>
          <a:blipFill>
            <a:blip r:embed="rId3"/>
            <a:stretch>
              <a:fillRect t="-10000" b="-20000"/>
            </a:stretch>
          </a:blipFill>
          <a:ln>
            <a:solidFill>
              <a:schemeClr val="accent6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73988E-6 L 3.05556E-6 -0.081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06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4104E-6 L 2.22222E-6 0.0913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9BED772B-E4CA-2AA4-4FA0-F4D8D7DEB502}"/>
              </a:ext>
            </a:extLst>
          </p:cNvPr>
          <p:cNvGrpSpPr>
            <a:grpSpLocks/>
          </p:cNvGrpSpPr>
          <p:nvPr/>
        </p:nvGrpSpPr>
        <p:grpSpPr bwMode="auto">
          <a:xfrm>
            <a:off x="6415088" y="3457575"/>
            <a:ext cx="1585912" cy="809625"/>
            <a:chOff x="3081" y="2016"/>
            <a:chExt cx="999" cy="510"/>
          </a:xfrm>
        </p:grpSpPr>
        <p:sp>
          <p:nvSpPr>
            <p:cNvPr id="30804" name="AutoShape 3">
              <a:extLst>
                <a:ext uri="{FF2B5EF4-FFF2-40B4-BE49-F238E27FC236}">
                  <a16:creationId xmlns:a16="http://schemas.microsoft.com/office/drawing/2014/main" id="{77484622-DDF5-6876-D79E-6AD53CBA51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05" name="AutoShape 4">
              <a:extLst>
                <a:ext uri="{FF2B5EF4-FFF2-40B4-BE49-F238E27FC236}">
                  <a16:creationId xmlns:a16="http://schemas.microsoft.com/office/drawing/2014/main" id="{E8D35569-742B-2641-8E25-05C3162AE5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06" name="AutoShape 5">
              <a:extLst>
                <a:ext uri="{FF2B5EF4-FFF2-40B4-BE49-F238E27FC236}">
                  <a16:creationId xmlns:a16="http://schemas.microsoft.com/office/drawing/2014/main" id="{1B360D10-1D0D-55EC-DB3F-7BB0CDBEC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07" name="AutoShape 6">
              <a:extLst>
                <a:ext uri="{FF2B5EF4-FFF2-40B4-BE49-F238E27FC236}">
                  <a16:creationId xmlns:a16="http://schemas.microsoft.com/office/drawing/2014/main" id="{4B9879B5-189F-3DBA-4358-41664CFCA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08" name="AutoShape 7">
              <a:extLst>
                <a:ext uri="{FF2B5EF4-FFF2-40B4-BE49-F238E27FC236}">
                  <a16:creationId xmlns:a16="http://schemas.microsoft.com/office/drawing/2014/main" id="{0AACBC61-E37A-64F8-9020-7EB72A69C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09" name="AutoShape 8">
              <a:extLst>
                <a:ext uri="{FF2B5EF4-FFF2-40B4-BE49-F238E27FC236}">
                  <a16:creationId xmlns:a16="http://schemas.microsoft.com/office/drawing/2014/main" id="{B89DAEB1-F9CC-AFCA-CB81-2718AA7BFD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10" name="AutoShape 9">
              <a:extLst>
                <a:ext uri="{FF2B5EF4-FFF2-40B4-BE49-F238E27FC236}">
                  <a16:creationId xmlns:a16="http://schemas.microsoft.com/office/drawing/2014/main" id="{219A0A87-30B5-E486-BFE3-10084854BF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11" name="AutoShape 10">
              <a:extLst>
                <a:ext uri="{FF2B5EF4-FFF2-40B4-BE49-F238E27FC236}">
                  <a16:creationId xmlns:a16="http://schemas.microsoft.com/office/drawing/2014/main" id="{462456A7-720E-0D17-ACC8-B47DC096B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12" name="AutoShape 11">
              <a:extLst>
                <a:ext uri="{FF2B5EF4-FFF2-40B4-BE49-F238E27FC236}">
                  <a16:creationId xmlns:a16="http://schemas.microsoft.com/office/drawing/2014/main" id="{C8D58CF2-6DB3-4979-FFB9-FC9F3ACB2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813" name="AutoShape 12">
              <a:extLst>
                <a:ext uri="{FF2B5EF4-FFF2-40B4-BE49-F238E27FC236}">
                  <a16:creationId xmlns:a16="http://schemas.microsoft.com/office/drawing/2014/main" id="{32FA42C0-316D-F11F-F1A6-D9E7FF7589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0723" name="Group 21">
            <a:extLst>
              <a:ext uri="{FF2B5EF4-FFF2-40B4-BE49-F238E27FC236}">
                <a16:creationId xmlns:a16="http://schemas.microsoft.com/office/drawing/2014/main" id="{44A7AC32-E063-1EF3-25FA-F7F841461A93}"/>
              </a:ext>
            </a:extLst>
          </p:cNvPr>
          <p:cNvGrpSpPr>
            <a:grpSpLocks/>
          </p:cNvGrpSpPr>
          <p:nvPr/>
        </p:nvGrpSpPr>
        <p:grpSpPr bwMode="auto">
          <a:xfrm>
            <a:off x="2943225" y="3243263"/>
            <a:ext cx="2357438" cy="795337"/>
            <a:chOff x="894" y="1140"/>
            <a:chExt cx="1485" cy="501"/>
          </a:xfrm>
        </p:grpSpPr>
        <p:sp>
          <p:nvSpPr>
            <p:cNvPr id="30788" name="AutoShape 22">
              <a:extLst>
                <a:ext uri="{FF2B5EF4-FFF2-40B4-BE49-F238E27FC236}">
                  <a16:creationId xmlns:a16="http://schemas.microsoft.com/office/drawing/2014/main" id="{E9865D3F-CA58-B952-7C10-7EC39823EE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89" name="AutoShape 23">
              <a:extLst>
                <a:ext uri="{FF2B5EF4-FFF2-40B4-BE49-F238E27FC236}">
                  <a16:creationId xmlns:a16="http://schemas.microsoft.com/office/drawing/2014/main" id="{CDE6DEB2-DAF3-0319-100B-804DCC570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90" name="AutoShape 24">
              <a:extLst>
                <a:ext uri="{FF2B5EF4-FFF2-40B4-BE49-F238E27FC236}">
                  <a16:creationId xmlns:a16="http://schemas.microsoft.com/office/drawing/2014/main" id="{6552E229-D75B-5CF1-0154-262E20C23F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91" name="AutoShape 25">
              <a:extLst>
                <a:ext uri="{FF2B5EF4-FFF2-40B4-BE49-F238E27FC236}">
                  <a16:creationId xmlns:a16="http://schemas.microsoft.com/office/drawing/2014/main" id="{B3008D7B-A2E8-7A74-3995-7457E5E50F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92" name="AutoShape 26">
              <a:extLst>
                <a:ext uri="{FF2B5EF4-FFF2-40B4-BE49-F238E27FC236}">
                  <a16:creationId xmlns:a16="http://schemas.microsoft.com/office/drawing/2014/main" id="{05FFB5D4-D065-CB80-D3DD-EF56931FC3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93" name="AutoShape 27">
              <a:extLst>
                <a:ext uri="{FF2B5EF4-FFF2-40B4-BE49-F238E27FC236}">
                  <a16:creationId xmlns:a16="http://schemas.microsoft.com/office/drawing/2014/main" id="{43B49CB2-A28D-D94D-7746-0F8611C628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94" name="AutoShape 28">
              <a:extLst>
                <a:ext uri="{FF2B5EF4-FFF2-40B4-BE49-F238E27FC236}">
                  <a16:creationId xmlns:a16="http://schemas.microsoft.com/office/drawing/2014/main" id="{2FD535DA-FCD8-24DD-1E55-8AB18C8A1B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95" name="AutoShape 29">
              <a:extLst>
                <a:ext uri="{FF2B5EF4-FFF2-40B4-BE49-F238E27FC236}">
                  <a16:creationId xmlns:a16="http://schemas.microsoft.com/office/drawing/2014/main" id="{3DABF637-210A-63B8-4992-8D6CA9257B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96" name="AutoShape 30">
              <a:extLst>
                <a:ext uri="{FF2B5EF4-FFF2-40B4-BE49-F238E27FC236}">
                  <a16:creationId xmlns:a16="http://schemas.microsoft.com/office/drawing/2014/main" id="{062BF29C-E4AC-1F24-DE93-BD4A2A7FB2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97" name="AutoShape 31">
              <a:extLst>
                <a:ext uri="{FF2B5EF4-FFF2-40B4-BE49-F238E27FC236}">
                  <a16:creationId xmlns:a16="http://schemas.microsoft.com/office/drawing/2014/main" id="{6668242A-6F0F-9F2E-4B89-4EB9E0B7F1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0798" name="Group 32">
              <a:extLst>
                <a:ext uri="{FF2B5EF4-FFF2-40B4-BE49-F238E27FC236}">
                  <a16:creationId xmlns:a16="http://schemas.microsoft.com/office/drawing/2014/main" id="{DC63FC20-6391-AF22-0799-17C7F36DCB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99" name="AutoShape 33">
                <a:extLst>
                  <a:ext uri="{FF2B5EF4-FFF2-40B4-BE49-F238E27FC236}">
                    <a16:creationId xmlns:a16="http://schemas.microsoft.com/office/drawing/2014/main" id="{0CCF2FB9-BBFA-6466-5A14-0287E6B0B4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800" name="AutoShape 34">
                <a:extLst>
                  <a:ext uri="{FF2B5EF4-FFF2-40B4-BE49-F238E27FC236}">
                    <a16:creationId xmlns:a16="http://schemas.microsoft.com/office/drawing/2014/main" id="{6EFC4404-2412-2E9B-459B-BFC6C94D608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801" name="AutoShape 35">
                <a:extLst>
                  <a:ext uri="{FF2B5EF4-FFF2-40B4-BE49-F238E27FC236}">
                    <a16:creationId xmlns:a16="http://schemas.microsoft.com/office/drawing/2014/main" id="{E0D25E09-9D83-3CE1-A8C1-AC40C4CDD9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802" name="AutoShape 36">
                <a:extLst>
                  <a:ext uri="{FF2B5EF4-FFF2-40B4-BE49-F238E27FC236}">
                    <a16:creationId xmlns:a16="http://schemas.microsoft.com/office/drawing/2014/main" id="{83E70CBC-954D-ECBE-3D55-D54E51D240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803" name="AutoShape 37">
                <a:extLst>
                  <a:ext uri="{FF2B5EF4-FFF2-40B4-BE49-F238E27FC236}">
                    <a16:creationId xmlns:a16="http://schemas.microsoft.com/office/drawing/2014/main" id="{212CC44F-684D-D572-A2B2-8C46BFBE0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0724" name="Group 38">
            <a:extLst>
              <a:ext uri="{FF2B5EF4-FFF2-40B4-BE49-F238E27FC236}">
                <a16:creationId xmlns:a16="http://schemas.microsoft.com/office/drawing/2014/main" id="{332EC813-AC12-9F4B-1E61-835F7F7AE36D}"/>
              </a:ext>
            </a:extLst>
          </p:cNvPr>
          <p:cNvGrpSpPr>
            <a:grpSpLocks/>
          </p:cNvGrpSpPr>
          <p:nvPr/>
        </p:nvGrpSpPr>
        <p:grpSpPr bwMode="auto">
          <a:xfrm>
            <a:off x="2938463" y="2847975"/>
            <a:ext cx="2357437" cy="795338"/>
            <a:chOff x="894" y="1140"/>
            <a:chExt cx="1485" cy="501"/>
          </a:xfrm>
        </p:grpSpPr>
        <p:sp>
          <p:nvSpPr>
            <p:cNvPr id="30772" name="AutoShape 39">
              <a:extLst>
                <a:ext uri="{FF2B5EF4-FFF2-40B4-BE49-F238E27FC236}">
                  <a16:creationId xmlns:a16="http://schemas.microsoft.com/office/drawing/2014/main" id="{5AC52F11-F686-C3EE-0C86-35DC6E7311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73" name="AutoShape 40">
              <a:extLst>
                <a:ext uri="{FF2B5EF4-FFF2-40B4-BE49-F238E27FC236}">
                  <a16:creationId xmlns:a16="http://schemas.microsoft.com/office/drawing/2014/main" id="{555E5CF2-9E9A-1308-A68B-EEF814FBCB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74" name="AutoShape 41">
              <a:extLst>
                <a:ext uri="{FF2B5EF4-FFF2-40B4-BE49-F238E27FC236}">
                  <a16:creationId xmlns:a16="http://schemas.microsoft.com/office/drawing/2014/main" id="{95F3D8FA-9E1C-C7C7-2968-A8F15388E6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75" name="AutoShape 42">
              <a:extLst>
                <a:ext uri="{FF2B5EF4-FFF2-40B4-BE49-F238E27FC236}">
                  <a16:creationId xmlns:a16="http://schemas.microsoft.com/office/drawing/2014/main" id="{6746CEBB-0DD4-7283-072D-368DFF8BA9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76" name="AutoShape 43">
              <a:extLst>
                <a:ext uri="{FF2B5EF4-FFF2-40B4-BE49-F238E27FC236}">
                  <a16:creationId xmlns:a16="http://schemas.microsoft.com/office/drawing/2014/main" id="{5DE93B1C-A6C9-6C7F-229D-724AA9CA9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77" name="AutoShape 44">
              <a:extLst>
                <a:ext uri="{FF2B5EF4-FFF2-40B4-BE49-F238E27FC236}">
                  <a16:creationId xmlns:a16="http://schemas.microsoft.com/office/drawing/2014/main" id="{59F32757-BB50-B481-B4B3-E438475C4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78" name="AutoShape 45">
              <a:extLst>
                <a:ext uri="{FF2B5EF4-FFF2-40B4-BE49-F238E27FC236}">
                  <a16:creationId xmlns:a16="http://schemas.microsoft.com/office/drawing/2014/main" id="{6B2AE041-AD68-4263-1074-5DBE1ED2C2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79" name="AutoShape 46">
              <a:extLst>
                <a:ext uri="{FF2B5EF4-FFF2-40B4-BE49-F238E27FC236}">
                  <a16:creationId xmlns:a16="http://schemas.microsoft.com/office/drawing/2014/main" id="{D36F54BC-B0BA-4BEA-A53D-81D82812D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80" name="AutoShape 47">
              <a:extLst>
                <a:ext uri="{FF2B5EF4-FFF2-40B4-BE49-F238E27FC236}">
                  <a16:creationId xmlns:a16="http://schemas.microsoft.com/office/drawing/2014/main" id="{DD3F01E6-475F-1E7C-0736-0B02BB139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81" name="AutoShape 48">
              <a:extLst>
                <a:ext uri="{FF2B5EF4-FFF2-40B4-BE49-F238E27FC236}">
                  <a16:creationId xmlns:a16="http://schemas.microsoft.com/office/drawing/2014/main" id="{B7763C7E-5E69-13D0-FABE-E24BA5BD1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0782" name="Group 49">
              <a:extLst>
                <a:ext uri="{FF2B5EF4-FFF2-40B4-BE49-F238E27FC236}">
                  <a16:creationId xmlns:a16="http://schemas.microsoft.com/office/drawing/2014/main" id="{4BBCDB4A-7A6E-AC73-8592-DA3B9F86CE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83" name="AutoShape 50">
                <a:extLst>
                  <a:ext uri="{FF2B5EF4-FFF2-40B4-BE49-F238E27FC236}">
                    <a16:creationId xmlns:a16="http://schemas.microsoft.com/office/drawing/2014/main" id="{069C7D36-8C21-0134-5DDA-6B71F86D84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84" name="AutoShape 51">
                <a:extLst>
                  <a:ext uri="{FF2B5EF4-FFF2-40B4-BE49-F238E27FC236}">
                    <a16:creationId xmlns:a16="http://schemas.microsoft.com/office/drawing/2014/main" id="{6AE04B59-1E2F-8591-90D6-43B177EBA9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85" name="AutoShape 52">
                <a:extLst>
                  <a:ext uri="{FF2B5EF4-FFF2-40B4-BE49-F238E27FC236}">
                    <a16:creationId xmlns:a16="http://schemas.microsoft.com/office/drawing/2014/main" id="{218F8474-9399-09E0-E0D1-D1AD13565A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86" name="AutoShape 53">
                <a:extLst>
                  <a:ext uri="{FF2B5EF4-FFF2-40B4-BE49-F238E27FC236}">
                    <a16:creationId xmlns:a16="http://schemas.microsoft.com/office/drawing/2014/main" id="{39ADBF9A-AAE9-D1E4-429C-FC909EBCA3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87" name="AutoShape 54">
                <a:extLst>
                  <a:ext uri="{FF2B5EF4-FFF2-40B4-BE49-F238E27FC236}">
                    <a16:creationId xmlns:a16="http://schemas.microsoft.com/office/drawing/2014/main" id="{480EDF58-ABD4-E15D-4494-1560DAD436E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0725" name="Group 55">
            <a:extLst>
              <a:ext uri="{FF2B5EF4-FFF2-40B4-BE49-F238E27FC236}">
                <a16:creationId xmlns:a16="http://schemas.microsoft.com/office/drawing/2014/main" id="{15CBAA99-F834-2BB3-3417-B50D203C0340}"/>
              </a:ext>
            </a:extLst>
          </p:cNvPr>
          <p:cNvGrpSpPr>
            <a:grpSpLocks/>
          </p:cNvGrpSpPr>
          <p:nvPr/>
        </p:nvGrpSpPr>
        <p:grpSpPr bwMode="auto">
          <a:xfrm>
            <a:off x="2938463" y="2447925"/>
            <a:ext cx="2357437" cy="795338"/>
            <a:chOff x="894" y="1140"/>
            <a:chExt cx="1485" cy="501"/>
          </a:xfrm>
        </p:grpSpPr>
        <p:sp>
          <p:nvSpPr>
            <p:cNvPr id="30756" name="AutoShape 56">
              <a:extLst>
                <a:ext uri="{FF2B5EF4-FFF2-40B4-BE49-F238E27FC236}">
                  <a16:creationId xmlns:a16="http://schemas.microsoft.com/office/drawing/2014/main" id="{5647E650-F3E5-E4A2-6255-828838EC58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57" name="AutoShape 57">
              <a:extLst>
                <a:ext uri="{FF2B5EF4-FFF2-40B4-BE49-F238E27FC236}">
                  <a16:creationId xmlns:a16="http://schemas.microsoft.com/office/drawing/2014/main" id="{69C058FC-053B-9233-AB29-C170C7FA8E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58" name="AutoShape 58">
              <a:extLst>
                <a:ext uri="{FF2B5EF4-FFF2-40B4-BE49-F238E27FC236}">
                  <a16:creationId xmlns:a16="http://schemas.microsoft.com/office/drawing/2014/main" id="{61D4DA8E-C422-A56D-CE2A-F04C33A0B1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5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59" name="AutoShape 59">
              <a:extLst>
                <a:ext uri="{FF2B5EF4-FFF2-40B4-BE49-F238E27FC236}">
                  <a16:creationId xmlns:a16="http://schemas.microsoft.com/office/drawing/2014/main" id="{9B48E46C-01ED-9248-CF31-FFB9074752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94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60" name="AutoShape 60">
              <a:extLst>
                <a:ext uri="{FF2B5EF4-FFF2-40B4-BE49-F238E27FC236}">
                  <a16:creationId xmlns:a16="http://schemas.microsoft.com/office/drawing/2014/main" id="{EA6C1419-C0CA-3C35-2A33-1389B97209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" y="114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61" name="AutoShape 61">
              <a:extLst>
                <a:ext uri="{FF2B5EF4-FFF2-40B4-BE49-F238E27FC236}">
                  <a16:creationId xmlns:a16="http://schemas.microsoft.com/office/drawing/2014/main" id="{328762DC-C2AF-CD2F-972B-530A3068A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7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62" name="AutoShape 62">
              <a:extLst>
                <a:ext uri="{FF2B5EF4-FFF2-40B4-BE49-F238E27FC236}">
                  <a16:creationId xmlns:a16="http://schemas.microsoft.com/office/drawing/2014/main" id="{0C077634-ABE4-B1D8-8BCB-3FFC9504E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18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63" name="AutoShape 63">
              <a:extLst>
                <a:ext uri="{FF2B5EF4-FFF2-40B4-BE49-F238E27FC236}">
                  <a16:creationId xmlns:a16="http://schemas.microsoft.com/office/drawing/2014/main" id="{6B869616-86DE-F5B4-0708-70703DE1D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7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64" name="AutoShape 64">
              <a:extLst>
                <a:ext uri="{FF2B5EF4-FFF2-40B4-BE49-F238E27FC236}">
                  <a16:creationId xmlns:a16="http://schemas.microsoft.com/office/drawing/2014/main" id="{F96D6A4C-F892-FC31-1D6F-BC5B9B5A4B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65" name="AutoShape 65">
              <a:extLst>
                <a:ext uri="{FF2B5EF4-FFF2-40B4-BE49-F238E27FC236}">
                  <a16:creationId xmlns:a16="http://schemas.microsoft.com/office/drawing/2014/main" id="{131264E2-E8D6-78D6-4E58-613CA9BC2C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5" y="121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0766" name="Group 66">
              <a:extLst>
                <a:ext uri="{FF2B5EF4-FFF2-40B4-BE49-F238E27FC236}">
                  <a16:creationId xmlns:a16="http://schemas.microsoft.com/office/drawing/2014/main" id="{31897D64-5AD9-9837-A344-CE1BE8359E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94" y="1305"/>
              <a:ext cx="1323" cy="336"/>
              <a:chOff x="1074" y="1314"/>
              <a:chExt cx="1323" cy="336"/>
            </a:xfrm>
          </p:grpSpPr>
          <p:sp>
            <p:nvSpPr>
              <p:cNvPr id="30767" name="AutoShape 67">
                <a:extLst>
                  <a:ext uri="{FF2B5EF4-FFF2-40B4-BE49-F238E27FC236}">
                    <a16:creationId xmlns:a16="http://schemas.microsoft.com/office/drawing/2014/main" id="{07B5BB7C-1EE0-E13D-9F61-5B55EFE9EA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7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68" name="AutoShape 68">
                <a:extLst>
                  <a:ext uri="{FF2B5EF4-FFF2-40B4-BE49-F238E27FC236}">
                    <a16:creationId xmlns:a16="http://schemas.microsoft.com/office/drawing/2014/main" id="{5FC920C5-280C-C164-534E-679DA9C45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14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69" name="AutoShape 69">
                <a:extLst>
                  <a:ext uri="{FF2B5EF4-FFF2-40B4-BE49-F238E27FC236}">
                    <a16:creationId xmlns:a16="http://schemas.microsoft.com/office/drawing/2014/main" id="{9CA05A98-7444-6FF5-34F2-C6DD4B5609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3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70" name="AutoShape 70">
                <a:extLst>
                  <a:ext uri="{FF2B5EF4-FFF2-40B4-BE49-F238E27FC236}">
                    <a16:creationId xmlns:a16="http://schemas.microsoft.com/office/drawing/2014/main" id="{8B2B35B9-2B7D-6212-F934-EE86100F4A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12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30771" name="AutoShape 71">
                <a:extLst>
                  <a:ext uri="{FF2B5EF4-FFF2-40B4-BE49-F238E27FC236}">
                    <a16:creationId xmlns:a16="http://schemas.microsoft.com/office/drawing/2014/main" id="{ED7764CA-F041-F793-B583-87009F0797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1" y="1314"/>
                <a:ext cx="336" cy="336"/>
              </a:xfrm>
              <a:prstGeom prst="cube">
                <a:avLst>
                  <a:gd name="adj" fmla="val 25000"/>
                </a:avLst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vi-VN" altLang="en-US" sz="1800">
                  <a:solidFill>
                    <a:srgbClr val="000000"/>
                  </a:solidFill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0726" name="Group 72">
            <a:extLst>
              <a:ext uri="{FF2B5EF4-FFF2-40B4-BE49-F238E27FC236}">
                <a16:creationId xmlns:a16="http://schemas.microsoft.com/office/drawing/2014/main" id="{4789485F-E8F2-25FA-83D5-6918CA0CC8E4}"/>
              </a:ext>
            </a:extLst>
          </p:cNvPr>
          <p:cNvGrpSpPr>
            <a:grpSpLocks/>
          </p:cNvGrpSpPr>
          <p:nvPr/>
        </p:nvGrpSpPr>
        <p:grpSpPr bwMode="auto">
          <a:xfrm>
            <a:off x="6415088" y="3119438"/>
            <a:ext cx="1585912" cy="809625"/>
            <a:chOff x="3081" y="2016"/>
            <a:chExt cx="999" cy="510"/>
          </a:xfrm>
        </p:grpSpPr>
        <p:sp>
          <p:nvSpPr>
            <p:cNvPr id="30746" name="AutoShape 73">
              <a:extLst>
                <a:ext uri="{FF2B5EF4-FFF2-40B4-BE49-F238E27FC236}">
                  <a16:creationId xmlns:a16="http://schemas.microsoft.com/office/drawing/2014/main" id="{03E95C0D-45D0-CEC1-493F-4F2A531B3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47" name="AutoShape 74">
              <a:extLst>
                <a:ext uri="{FF2B5EF4-FFF2-40B4-BE49-F238E27FC236}">
                  <a16:creationId xmlns:a16="http://schemas.microsoft.com/office/drawing/2014/main" id="{935FC3F7-17CC-C2C0-61F0-1F9CCD420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0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48" name="AutoShape 75">
              <a:extLst>
                <a:ext uri="{FF2B5EF4-FFF2-40B4-BE49-F238E27FC236}">
                  <a16:creationId xmlns:a16="http://schemas.microsoft.com/office/drawing/2014/main" id="{AAFF6DA9-5D49-5F1D-7609-EF2D72941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01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49" name="AutoShape 76">
              <a:extLst>
                <a:ext uri="{FF2B5EF4-FFF2-40B4-BE49-F238E27FC236}">
                  <a16:creationId xmlns:a16="http://schemas.microsoft.com/office/drawing/2014/main" id="{E15693BB-3729-AC34-5785-16A527D790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8" y="2112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50" name="AutoShape 77">
              <a:extLst>
                <a:ext uri="{FF2B5EF4-FFF2-40B4-BE49-F238E27FC236}">
                  <a16:creationId xmlns:a16="http://schemas.microsoft.com/office/drawing/2014/main" id="{A73E8A0C-4AF7-9C69-42A4-C21702AD00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51" name="AutoShape 78">
              <a:extLst>
                <a:ext uri="{FF2B5EF4-FFF2-40B4-BE49-F238E27FC236}">
                  <a16:creationId xmlns:a16="http://schemas.microsoft.com/office/drawing/2014/main" id="{F4D8DC40-602D-EEE9-9B5A-7A1EEDAB3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52" name="AutoShape 79">
              <a:extLst>
                <a:ext uri="{FF2B5EF4-FFF2-40B4-BE49-F238E27FC236}">
                  <a16:creationId xmlns:a16="http://schemas.microsoft.com/office/drawing/2014/main" id="{90E3E397-383A-7141-BDA6-E222D7BA57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7" y="2103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53" name="AutoShape 80">
              <a:extLst>
                <a:ext uri="{FF2B5EF4-FFF2-40B4-BE49-F238E27FC236}">
                  <a16:creationId xmlns:a16="http://schemas.microsoft.com/office/drawing/2014/main" id="{C9ECC945-3173-821A-197A-404825167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1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54" name="AutoShape 81">
              <a:extLst>
                <a:ext uri="{FF2B5EF4-FFF2-40B4-BE49-F238E27FC236}">
                  <a16:creationId xmlns:a16="http://schemas.microsoft.com/office/drawing/2014/main" id="{7FCE9596-0B7F-4A88-ABD0-3268FDEB6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30" y="219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55" name="AutoShape 82">
              <a:extLst>
                <a:ext uri="{FF2B5EF4-FFF2-40B4-BE49-F238E27FC236}">
                  <a16:creationId xmlns:a16="http://schemas.microsoft.com/office/drawing/2014/main" id="{809E393E-3462-D99C-AC9D-C8D4C15E6F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70" y="218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83">
            <a:extLst>
              <a:ext uri="{FF2B5EF4-FFF2-40B4-BE49-F238E27FC236}">
                <a16:creationId xmlns:a16="http://schemas.microsoft.com/office/drawing/2014/main" id="{DF588761-C7BF-D57F-D9C1-10F0160567C7}"/>
              </a:ext>
            </a:extLst>
          </p:cNvPr>
          <p:cNvGrpSpPr>
            <a:grpSpLocks/>
          </p:cNvGrpSpPr>
          <p:nvPr/>
        </p:nvGrpSpPr>
        <p:grpSpPr bwMode="auto">
          <a:xfrm>
            <a:off x="6413500" y="2709863"/>
            <a:ext cx="1585913" cy="809625"/>
            <a:chOff x="3177" y="2850"/>
            <a:chExt cx="999" cy="510"/>
          </a:xfrm>
        </p:grpSpPr>
        <p:sp>
          <p:nvSpPr>
            <p:cNvPr id="30737" name="AutoShape 84">
              <a:extLst>
                <a:ext uri="{FF2B5EF4-FFF2-40B4-BE49-F238E27FC236}">
                  <a16:creationId xmlns:a16="http://schemas.microsoft.com/office/drawing/2014/main" id="{98C8A46C-783C-EFB2-BAE9-B5BB99D3D9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38" name="AutoShape 85">
              <a:extLst>
                <a:ext uri="{FF2B5EF4-FFF2-40B4-BE49-F238E27FC236}">
                  <a16:creationId xmlns:a16="http://schemas.microsoft.com/office/drawing/2014/main" id="{3D489C60-C5E2-E095-9FF2-25960069F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39" name="AutoShape 86">
              <a:extLst>
                <a:ext uri="{FF2B5EF4-FFF2-40B4-BE49-F238E27FC236}">
                  <a16:creationId xmlns:a16="http://schemas.microsoft.com/office/drawing/2014/main" id="{3B268336-94F7-880B-CC97-9E9CCE8BF3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0" y="285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40" name="AutoShape 87">
              <a:extLst>
                <a:ext uri="{FF2B5EF4-FFF2-40B4-BE49-F238E27FC236}">
                  <a16:creationId xmlns:a16="http://schemas.microsoft.com/office/drawing/2014/main" id="{55CFCAE6-CE1A-B7E4-5756-EFC4D65FAF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946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41" name="AutoShape 88">
              <a:extLst>
                <a:ext uri="{FF2B5EF4-FFF2-40B4-BE49-F238E27FC236}">
                  <a16:creationId xmlns:a16="http://schemas.microsoft.com/office/drawing/2014/main" id="{E001977D-D8DC-4635-5537-A6C1FE5A3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42" name="AutoShape 89">
              <a:extLst>
                <a:ext uri="{FF2B5EF4-FFF2-40B4-BE49-F238E27FC236}">
                  <a16:creationId xmlns:a16="http://schemas.microsoft.com/office/drawing/2014/main" id="{A03BC241-7FEE-DE25-658E-2256C47520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43" name="AutoShape 90">
              <a:extLst>
                <a:ext uri="{FF2B5EF4-FFF2-40B4-BE49-F238E27FC236}">
                  <a16:creationId xmlns:a16="http://schemas.microsoft.com/office/drawing/2014/main" id="{E52EFD1B-8547-DE70-A945-ADAD836319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3" y="2937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44" name="AutoShape 91">
              <a:extLst>
                <a:ext uri="{FF2B5EF4-FFF2-40B4-BE49-F238E27FC236}">
                  <a16:creationId xmlns:a16="http://schemas.microsoft.com/office/drawing/2014/main" id="{9460DAD3-5947-C427-1318-7CB0588521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77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745" name="AutoShape 92">
              <a:extLst>
                <a:ext uri="{FF2B5EF4-FFF2-40B4-BE49-F238E27FC236}">
                  <a16:creationId xmlns:a16="http://schemas.microsoft.com/office/drawing/2014/main" id="{24D4E816-023A-A396-55DD-C18C3C4A3C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6" y="3024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0728" name="Text Box 8">
            <a:extLst>
              <a:ext uri="{FF2B5EF4-FFF2-40B4-BE49-F238E27FC236}">
                <a16:creationId xmlns:a16="http://schemas.microsoft.com/office/drawing/2014/main" id="{ACB41FA6-2BEF-EE00-7734-D87EFD76C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8600"/>
            <a:ext cx="1219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0000FF"/>
                </a:solidFill>
                <a:latin typeface="Times New Roman" panose="02020603050405020304" pitchFamily="18" charset="0"/>
              </a:rPr>
              <a:t>Bài 2: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8239AB36-9AB3-F51C-3894-1776B960B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838200"/>
            <a:ext cx="7772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 gồm mấy hình lập phương nhỏ?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9ABB39D-6A5F-C7A6-F6E3-406F82421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13" y="1533525"/>
            <a:ext cx="7138987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sánh thể tích của hình </a:t>
            </a:r>
            <a:r>
              <a:rPr lang="en-US" altLang="en-US" sz="3200" b="1">
                <a:solidFill>
                  <a:srgbClr val="000000"/>
                </a:solidFill>
                <a:latin typeface=".VnAristote"/>
                <a:cs typeface="Times New Roman" panose="02020603050405020304" pitchFamily="18" charset="0"/>
              </a:rPr>
              <a:t>A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hình </a:t>
            </a:r>
            <a:r>
              <a:rPr lang="en-US" altLang="en-US" sz="3200" b="1">
                <a:solidFill>
                  <a:srgbClr val="000000"/>
                </a:solidFill>
                <a:latin typeface=".VnAristote"/>
                <a:cs typeface="Times New Roman" panose="02020603050405020304" pitchFamily="18" charset="0"/>
              </a:rPr>
              <a:t>B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0731" name="TextBox 110">
            <a:extLst>
              <a:ext uri="{FF2B5EF4-FFF2-40B4-BE49-F238E27FC236}">
                <a16:creationId xmlns:a16="http://schemas.microsoft.com/office/drawing/2014/main" id="{7648127E-2E6D-3B8C-EBD9-2266D0D8B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5013" y="228600"/>
            <a:ext cx="71389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A gồm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lập phương nhỏ.</a:t>
            </a:r>
          </a:p>
        </p:txBody>
      </p:sp>
      <p:sp>
        <p:nvSpPr>
          <p:cNvPr id="30732" name="Text Box 53">
            <a:extLst>
              <a:ext uri="{FF2B5EF4-FFF2-40B4-BE49-F238E27FC236}">
                <a16:creationId xmlns:a16="http://schemas.microsoft.com/office/drawing/2014/main" id="{C9B3520B-8AFA-7FE0-5590-B88E1EF66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962400"/>
            <a:ext cx="38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.VnAristote"/>
              </a:rPr>
              <a:t>A</a:t>
            </a:r>
          </a:p>
        </p:txBody>
      </p:sp>
      <p:sp>
        <p:nvSpPr>
          <p:cNvPr id="30733" name="Rectangle 2">
            <a:extLst>
              <a:ext uri="{FF2B5EF4-FFF2-40B4-BE49-F238E27FC236}">
                <a16:creationId xmlns:a16="http://schemas.microsoft.com/office/drawing/2014/main" id="{4D3F720A-617B-056C-FDDB-0B750B1D6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7200" y="4826000"/>
            <a:ext cx="41433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.VnAristote"/>
              </a:rPr>
              <a:t>B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82E582F4-5381-A354-A097-1094EF892260}"/>
              </a:ext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371600" y="5638800"/>
            <a:ext cx="9525000" cy="685800"/>
          </a:xfrm>
          <a:prstGeom prst="rect">
            <a:avLst/>
          </a:prstGeom>
          <a:blipFill>
            <a:blip r:embed="rId3"/>
            <a:stretch>
              <a:fillRect l="-1470" t="-3478" r="-1406" b="-19130"/>
            </a:stretch>
          </a:blipFill>
          <a:ln>
            <a:solidFill>
              <a:schemeClr val="accent6"/>
            </a:solidFill>
          </a:ln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FCB910FF-D115-B367-1FA9-B70331867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838200"/>
            <a:ext cx="8610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 B gồm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hình lập phương nhỏ.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874F8F-C0A6-E3AE-13F2-408003D08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524000"/>
            <a:ext cx="71389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A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 hơn </a:t>
            </a:r>
            <a:r>
              <a:rPr lang="en-US" altLang="en-US" sz="3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hình B.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9711E-6 L -4.16667E-6 -0.07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07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2948E-6 L 2.22222E-6 0.0964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8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/>
      <p:bldP spid="110" grpId="0"/>
      <p:bldP spid="115" grpId="0"/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5">
            <a:extLst>
              <a:ext uri="{FF2B5EF4-FFF2-40B4-BE49-F238E27FC236}">
                <a16:creationId xmlns:a16="http://schemas.microsoft.com/office/drawing/2014/main" id="{6BB3282C-F1D2-010D-9FA8-2B953AC615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"/>
            <a:ext cx="11582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</a:rPr>
              <a:t>Bài 3: Có 6 hình lập phương nhỏ cạnh 1 cm. Hãy xếp 6 hình lập phương đó thành một hình hộp chữ nhật. Có bao nhiêu cách xếp khác nhau? </a:t>
            </a:r>
          </a:p>
        </p:txBody>
      </p:sp>
      <p:grpSp>
        <p:nvGrpSpPr>
          <p:cNvPr id="5" name="Group 47">
            <a:extLst>
              <a:ext uri="{FF2B5EF4-FFF2-40B4-BE49-F238E27FC236}">
                <a16:creationId xmlns:a16="http://schemas.microsoft.com/office/drawing/2014/main" id="{23EA3E63-0517-F7F2-FBAD-407DFE947844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510088"/>
            <a:ext cx="1433513" cy="671512"/>
            <a:chOff x="5881688" y="4267200"/>
            <a:chExt cx="1433512" cy="671513"/>
          </a:xfrm>
        </p:grpSpPr>
        <p:sp>
          <p:nvSpPr>
            <p:cNvPr id="31777" name="AutoShape 3">
              <a:extLst>
                <a:ext uri="{FF2B5EF4-FFF2-40B4-BE49-F238E27FC236}">
                  <a16:creationId xmlns:a16="http://schemas.microsoft.com/office/drawing/2014/main" id="{BE4B78A9-30FE-7435-B0FE-81CE8987D8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9800" y="4267200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78" name="AutoShape 4">
              <a:extLst>
                <a:ext uri="{FF2B5EF4-FFF2-40B4-BE49-F238E27FC236}">
                  <a16:creationId xmlns:a16="http://schemas.microsoft.com/office/drawing/2014/main" id="{00368A94-EEEC-4910-7DE9-D15463B0F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0800" y="4267200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79" name="AutoShape 5">
              <a:extLst>
                <a:ext uri="{FF2B5EF4-FFF2-40B4-BE49-F238E27FC236}">
                  <a16:creationId xmlns:a16="http://schemas.microsoft.com/office/drawing/2014/main" id="{27A8E523-BB2F-4576-ACDD-A4B6EAE872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1800" y="4267200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80" name="AutoShape 7">
              <a:extLst>
                <a:ext uri="{FF2B5EF4-FFF2-40B4-BE49-F238E27FC236}">
                  <a16:creationId xmlns:a16="http://schemas.microsoft.com/office/drawing/2014/main" id="{F6A51605-C459-C5D3-4263-C8513FB1B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1688" y="4405313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81" name="AutoShape 8">
              <a:extLst>
                <a:ext uri="{FF2B5EF4-FFF2-40B4-BE49-F238E27FC236}">
                  <a16:creationId xmlns:a16="http://schemas.microsoft.com/office/drawing/2014/main" id="{C5790E69-6F3A-42B3-CEAF-0C23A01F79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2688" y="4405313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82" name="AutoShape 9">
              <a:extLst>
                <a:ext uri="{FF2B5EF4-FFF2-40B4-BE49-F238E27FC236}">
                  <a16:creationId xmlns:a16="http://schemas.microsoft.com/office/drawing/2014/main" id="{6613B71C-2DC4-EE40-F465-64BCEA226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688" y="4405313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104">
            <a:extLst>
              <a:ext uri="{FF2B5EF4-FFF2-40B4-BE49-F238E27FC236}">
                <a16:creationId xmlns:a16="http://schemas.microsoft.com/office/drawing/2014/main" id="{186830A8-CDF8-9A9B-20CB-9E4F70D21350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4114800"/>
            <a:ext cx="2438400" cy="533400"/>
            <a:chOff x="528" y="2199"/>
            <a:chExt cx="1536" cy="336"/>
          </a:xfrm>
        </p:grpSpPr>
        <p:sp>
          <p:nvSpPr>
            <p:cNvPr id="31771" name="AutoShape 94">
              <a:extLst>
                <a:ext uri="{FF2B5EF4-FFF2-40B4-BE49-F238E27FC236}">
                  <a16:creationId xmlns:a16="http://schemas.microsoft.com/office/drawing/2014/main" id="{F57358FE-302C-41A9-11B7-45DC88CB41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72" name="AutoShape 95">
              <a:extLst>
                <a:ext uri="{FF2B5EF4-FFF2-40B4-BE49-F238E27FC236}">
                  <a16:creationId xmlns:a16="http://schemas.microsoft.com/office/drawing/2014/main" id="{E7802181-9052-E85A-00EB-D2BCF8AC4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73" name="AutoShape 96">
              <a:extLst>
                <a:ext uri="{FF2B5EF4-FFF2-40B4-BE49-F238E27FC236}">
                  <a16:creationId xmlns:a16="http://schemas.microsoft.com/office/drawing/2014/main" id="{D265756C-6EA7-5C43-A97F-6B1EE09848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74" name="AutoShape 97">
              <a:extLst>
                <a:ext uri="{FF2B5EF4-FFF2-40B4-BE49-F238E27FC236}">
                  <a16:creationId xmlns:a16="http://schemas.microsoft.com/office/drawing/2014/main" id="{6AA7702F-2CE8-CE30-1B09-C8CAF4CA70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75" name="AutoShape 98">
              <a:extLst>
                <a:ext uri="{FF2B5EF4-FFF2-40B4-BE49-F238E27FC236}">
                  <a16:creationId xmlns:a16="http://schemas.microsoft.com/office/drawing/2014/main" id="{F804045A-21F5-3305-E6B1-F677F8451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76" name="AutoShape 99">
              <a:extLst>
                <a:ext uri="{FF2B5EF4-FFF2-40B4-BE49-F238E27FC236}">
                  <a16:creationId xmlns:a16="http://schemas.microsoft.com/office/drawing/2014/main" id="{0F5D8791-4054-6ABC-9C6A-F7C93E20EF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19" name="Group 107">
            <a:extLst>
              <a:ext uri="{FF2B5EF4-FFF2-40B4-BE49-F238E27FC236}">
                <a16:creationId xmlns:a16="http://schemas.microsoft.com/office/drawing/2014/main" id="{F5EC15AE-0CA1-45C7-553B-A88B3DE7F51F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2362200"/>
            <a:ext cx="533400" cy="2452688"/>
            <a:chOff x="624" y="2199"/>
            <a:chExt cx="336" cy="1545"/>
          </a:xfrm>
        </p:grpSpPr>
        <p:sp>
          <p:nvSpPr>
            <p:cNvPr id="31765" name="AutoShape 100">
              <a:extLst>
                <a:ext uri="{FF2B5EF4-FFF2-40B4-BE49-F238E27FC236}">
                  <a16:creationId xmlns:a16="http://schemas.microsoft.com/office/drawing/2014/main" id="{8A0E5F11-EDD0-F5EC-6947-32162BDF1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40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66" name="AutoShape 101">
              <a:extLst>
                <a:ext uri="{FF2B5EF4-FFF2-40B4-BE49-F238E27FC236}">
                  <a16:creationId xmlns:a16="http://schemas.microsoft.com/office/drawing/2014/main" id="{459ADD88-39B7-C05A-4523-F35525FEFC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16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67" name="AutoShape 102">
              <a:extLst>
                <a:ext uri="{FF2B5EF4-FFF2-40B4-BE49-F238E27FC236}">
                  <a16:creationId xmlns:a16="http://schemas.microsoft.com/office/drawing/2014/main" id="{2AF87B51-7746-D188-E330-D78183D2E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92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68" name="AutoShape 103">
              <a:extLst>
                <a:ext uri="{FF2B5EF4-FFF2-40B4-BE49-F238E27FC236}">
                  <a16:creationId xmlns:a16="http://schemas.microsoft.com/office/drawing/2014/main" id="{38080076-121D-4AF8-AC69-D2C2661FA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68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69" name="AutoShape 105">
              <a:extLst>
                <a:ext uri="{FF2B5EF4-FFF2-40B4-BE49-F238E27FC236}">
                  <a16:creationId xmlns:a16="http://schemas.microsoft.com/office/drawing/2014/main" id="{E9681947-2D7E-21F8-B986-FDCAEE5A62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44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70" name="AutoShape 106">
              <a:extLst>
                <a:ext uri="{FF2B5EF4-FFF2-40B4-BE49-F238E27FC236}">
                  <a16:creationId xmlns:a16="http://schemas.microsoft.com/office/drawing/2014/main" id="{48A17CC6-2545-5EA9-B93A-26B5FE1E5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26" name="Group 115">
            <a:extLst>
              <a:ext uri="{FF2B5EF4-FFF2-40B4-BE49-F238E27FC236}">
                <a16:creationId xmlns:a16="http://schemas.microsoft.com/office/drawing/2014/main" id="{FF3EE9B9-A6F8-4BA5-F4DB-EE238B6C7F8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2286000"/>
            <a:ext cx="1295400" cy="914400"/>
            <a:chOff x="1248" y="3120"/>
            <a:chExt cx="816" cy="576"/>
          </a:xfrm>
        </p:grpSpPr>
        <p:sp>
          <p:nvSpPr>
            <p:cNvPr id="31759" name="AutoShape 109">
              <a:extLst>
                <a:ext uri="{FF2B5EF4-FFF2-40B4-BE49-F238E27FC236}">
                  <a16:creationId xmlns:a16="http://schemas.microsoft.com/office/drawing/2014/main" id="{F10DADCB-8210-2CA8-F728-38471B248E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60" name="AutoShape 110">
              <a:extLst>
                <a:ext uri="{FF2B5EF4-FFF2-40B4-BE49-F238E27FC236}">
                  <a16:creationId xmlns:a16="http://schemas.microsoft.com/office/drawing/2014/main" id="{814CF457-BED2-2F54-4CB4-C87AE4FB24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61" name="AutoShape 111">
              <a:extLst>
                <a:ext uri="{FF2B5EF4-FFF2-40B4-BE49-F238E27FC236}">
                  <a16:creationId xmlns:a16="http://schemas.microsoft.com/office/drawing/2014/main" id="{AE38B9EA-376A-3F26-1A56-72CFAEA379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62" name="AutoShape 112">
              <a:extLst>
                <a:ext uri="{FF2B5EF4-FFF2-40B4-BE49-F238E27FC236}">
                  <a16:creationId xmlns:a16="http://schemas.microsoft.com/office/drawing/2014/main" id="{2751F2B1-ED84-95B9-7B29-77631B56AF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63" name="AutoShape 113">
              <a:extLst>
                <a:ext uri="{FF2B5EF4-FFF2-40B4-BE49-F238E27FC236}">
                  <a16:creationId xmlns:a16="http://schemas.microsoft.com/office/drawing/2014/main" id="{6EA013ED-5694-1D97-1689-46D9D97D0D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64" name="AutoShape 114">
              <a:extLst>
                <a:ext uri="{FF2B5EF4-FFF2-40B4-BE49-F238E27FC236}">
                  <a16:creationId xmlns:a16="http://schemas.microsoft.com/office/drawing/2014/main" id="{5DFAC766-56C2-CE33-BE7D-EB1B14539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33" name="Group 123">
            <a:extLst>
              <a:ext uri="{FF2B5EF4-FFF2-40B4-BE49-F238E27FC236}">
                <a16:creationId xmlns:a16="http://schemas.microsoft.com/office/drawing/2014/main" id="{4F25823D-7E05-8206-0816-2D67B20D0B7B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176713"/>
            <a:ext cx="914400" cy="1309687"/>
            <a:chOff x="2544" y="2871"/>
            <a:chExt cx="576" cy="825"/>
          </a:xfrm>
        </p:grpSpPr>
        <p:sp>
          <p:nvSpPr>
            <p:cNvPr id="31753" name="AutoShape 117">
              <a:extLst>
                <a:ext uri="{FF2B5EF4-FFF2-40B4-BE49-F238E27FC236}">
                  <a16:creationId xmlns:a16="http://schemas.microsoft.com/office/drawing/2014/main" id="{24770E97-778B-33F6-4C97-76DCEC1CE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54" name="AutoShape 118">
              <a:extLst>
                <a:ext uri="{FF2B5EF4-FFF2-40B4-BE49-F238E27FC236}">
                  <a16:creationId xmlns:a16="http://schemas.microsoft.com/office/drawing/2014/main" id="{19143CAC-C902-993D-37B6-3DDD574E6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55" name="AutoShape 120">
              <a:extLst>
                <a:ext uri="{FF2B5EF4-FFF2-40B4-BE49-F238E27FC236}">
                  <a16:creationId xmlns:a16="http://schemas.microsoft.com/office/drawing/2014/main" id="{830FDED3-F04A-6E94-196B-1DF5822432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56" name="AutoShape 121">
              <a:extLst>
                <a:ext uri="{FF2B5EF4-FFF2-40B4-BE49-F238E27FC236}">
                  <a16:creationId xmlns:a16="http://schemas.microsoft.com/office/drawing/2014/main" id="{705DC32E-B3CF-A812-E711-34AB391913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57" name="AutoShape 119">
              <a:extLst>
                <a:ext uri="{FF2B5EF4-FFF2-40B4-BE49-F238E27FC236}">
                  <a16:creationId xmlns:a16="http://schemas.microsoft.com/office/drawing/2014/main" id="{CB1F7634-FFBE-A826-03B3-32375BBFDC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871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1758" name="AutoShape 122">
              <a:extLst>
                <a:ext uri="{FF2B5EF4-FFF2-40B4-BE49-F238E27FC236}">
                  <a16:creationId xmlns:a16="http://schemas.microsoft.com/office/drawing/2014/main" id="{EC4FA06A-ECAD-E165-DF5E-A407E54E88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871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40" name="Text Box 125">
            <a:extLst>
              <a:ext uri="{FF2B5EF4-FFF2-40B4-BE49-F238E27FC236}">
                <a16:creationId xmlns:a16="http://schemas.microsoft.com/office/drawing/2014/main" id="{670555C1-59E1-49A1-7DFC-1C11EB8B5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03888"/>
            <a:ext cx="9829800" cy="1077912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Vậy: Từ 6 hình lập phương nhỏ cạnh 1 cm thì có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cách xếp hình hộp chữ nhật khác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7">
            <a:extLst>
              <a:ext uri="{FF2B5EF4-FFF2-40B4-BE49-F238E27FC236}">
                <a16:creationId xmlns:a16="http://schemas.microsoft.com/office/drawing/2014/main" id="{93ED2517-AA1F-AC7C-3175-55523754637D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891088"/>
            <a:ext cx="1433513" cy="671512"/>
            <a:chOff x="5881688" y="4267200"/>
            <a:chExt cx="1433512" cy="671513"/>
          </a:xfrm>
        </p:grpSpPr>
        <p:sp>
          <p:nvSpPr>
            <p:cNvPr id="32801" name="AutoShape 3">
              <a:extLst>
                <a:ext uri="{FF2B5EF4-FFF2-40B4-BE49-F238E27FC236}">
                  <a16:creationId xmlns:a16="http://schemas.microsoft.com/office/drawing/2014/main" id="{C512565A-8DF3-0738-A9FB-35791686E8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19800" y="4267200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802" name="AutoShape 4">
              <a:extLst>
                <a:ext uri="{FF2B5EF4-FFF2-40B4-BE49-F238E27FC236}">
                  <a16:creationId xmlns:a16="http://schemas.microsoft.com/office/drawing/2014/main" id="{52E30AA9-6D0E-7D9E-7C9B-E16A887474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00800" y="4267200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803" name="AutoShape 5">
              <a:extLst>
                <a:ext uri="{FF2B5EF4-FFF2-40B4-BE49-F238E27FC236}">
                  <a16:creationId xmlns:a16="http://schemas.microsoft.com/office/drawing/2014/main" id="{A3B4A728-A248-D385-BE35-8968AB052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81800" y="4267200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804" name="AutoShape 7">
              <a:extLst>
                <a:ext uri="{FF2B5EF4-FFF2-40B4-BE49-F238E27FC236}">
                  <a16:creationId xmlns:a16="http://schemas.microsoft.com/office/drawing/2014/main" id="{41DDE83D-927B-5924-393C-144AE00CB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1688" y="4405313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805" name="AutoShape 8">
              <a:extLst>
                <a:ext uri="{FF2B5EF4-FFF2-40B4-BE49-F238E27FC236}">
                  <a16:creationId xmlns:a16="http://schemas.microsoft.com/office/drawing/2014/main" id="{96B62150-59E2-2999-23A3-C9A9A0329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2688" y="4405313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806" name="AutoShape 9">
              <a:extLst>
                <a:ext uri="{FF2B5EF4-FFF2-40B4-BE49-F238E27FC236}">
                  <a16:creationId xmlns:a16="http://schemas.microsoft.com/office/drawing/2014/main" id="{9ABFD09D-80B1-1A63-DEE3-F846D7750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43688" y="4405313"/>
              <a:ext cx="533400" cy="533400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104">
            <a:extLst>
              <a:ext uri="{FF2B5EF4-FFF2-40B4-BE49-F238E27FC236}">
                <a16:creationId xmlns:a16="http://schemas.microsoft.com/office/drawing/2014/main" id="{6387B1FD-8CCC-74A0-8D22-AFC4D4018E10}"/>
              </a:ext>
            </a:extLst>
          </p:cNvPr>
          <p:cNvGrpSpPr>
            <a:grpSpLocks/>
          </p:cNvGrpSpPr>
          <p:nvPr/>
        </p:nvGrpSpPr>
        <p:grpSpPr bwMode="auto">
          <a:xfrm>
            <a:off x="7391400" y="4876800"/>
            <a:ext cx="2438400" cy="533400"/>
            <a:chOff x="528" y="2199"/>
            <a:chExt cx="1536" cy="336"/>
          </a:xfrm>
        </p:grpSpPr>
        <p:sp>
          <p:nvSpPr>
            <p:cNvPr id="32795" name="AutoShape 94">
              <a:extLst>
                <a:ext uri="{FF2B5EF4-FFF2-40B4-BE49-F238E27FC236}">
                  <a16:creationId xmlns:a16="http://schemas.microsoft.com/office/drawing/2014/main" id="{D8FDC971-E1F0-FA7A-3197-994A1FEEE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96" name="AutoShape 95">
              <a:extLst>
                <a:ext uri="{FF2B5EF4-FFF2-40B4-BE49-F238E27FC236}">
                  <a16:creationId xmlns:a16="http://schemas.microsoft.com/office/drawing/2014/main" id="{C3B16439-0E7E-2D1B-55A0-05CD9DE45F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97" name="AutoShape 96">
              <a:extLst>
                <a:ext uri="{FF2B5EF4-FFF2-40B4-BE49-F238E27FC236}">
                  <a16:creationId xmlns:a16="http://schemas.microsoft.com/office/drawing/2014/main" id="{3539F4F7-69BD-D863-4E88-6A4864FD5C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98" name="AutoShape 97">
              <a:extLst>
                <a:ext uri="{FF2B5EF4-FFF2-40B4-BE49-F238E27FC236}">
                  <a16:creationId xmlns:a16="http://schemas.microsoft.com/office/drawing/2014/main" id="{FA869E03-A1C0-534F-A237-8DDDD1F6BA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99" name="AutoShape 98">
              <a:extLst>
                <a:ext uri="{FF2B5EF4-FFF2-40B4-BE49-F238E27FC236}">
                  <a16:creationId xmlns:a16="http://schemas.microsoft.com/office/drawing/2014/main" id="{31B89EB2-EE2D-B568-B0E2-7B49AF6E0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800" name="AutoShape 99">
              <a:extLst>
                <a:ext uri="{FF2B5EF4-FFF2-40B4-BE49-F238E27FC236}">
                  <a16:creationId xmlns:a16="http://schemas.microsoft.com/office/drawing/2014/main" id="{74C54E9F-C676-36E4-6375-3E8EC147B1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107">
            <a:extLst>
              <a:ext uri="{FF2B5EF4-FFF2-40B4-BE49-F238E27FC236}">
                <a16:creationId xmlns:a16="http://schemas.microsoft.com/office/drawing/2014/main" id="{097D52D7-C5DF-DB93-5A6A-EC8B51381443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3033713"/>
            <a:ext cx="533400" cy="2452687"/>
            <a:chOff x="624" y="2199"/>
            <a:chExt cx="336" cy="1545"/>
          </a:xfrm>
        </p:grpSpPr>
        <p:sp>
          <p:nvSpPr>
            <p:cNvPr id="32789" name="AutoShape 100">
              <a:extLst>
                <a:ext uri="{FF2B5EF4-FFF2-40B4-BE49-F238E27FC236}">
                  <a16:creationId xmlns:a16="http://schemas.microsoft.com/office/drawing/2014/main" id="{EDC4D72B-7F52-5DA3-5741-BC81018F4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40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90" name="AutoShape 101">
              <a:extLst>
                <a:ext uri="{FF2B5EF4-FFF2-40B4-BE49-F238E27FC236}">
                  <a16:creationId xmlns:a16="http://schemas.microsoft.com/office/drawing/2014/main" id="{94A56FC0-083E-0EE7-F752-ED9933947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316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91" name="AutoShape 102">
              <a:extLst>
                <a:ext uri="{FF2B5EF4-FFF2-40B4-BE49-F238E27FC236}">
                  <a16:creationId xmlns:a16="http://schemas.microsoft.com/office/drawing/2014/main" id="{EF3C3288-286F-2707-5BC7-8BB997CCF6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92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92" name="AutoShape 103">
              <a:extLst>
                <a:ext uri="{FF2B5EF4-FFF2-40B4-BE49-F238E27FC236}">
                  <a16:creationId xmlns:a16="http://schemas.microsoft.com/office/drawing/2014/main" id="{2E0E2B7E-0529-65B9-C029-7706517C38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68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93" name="AutoShape 105">
              <a:extLst>
                <a:ext uri="{FF2B5EF4-FFF2-40B4-BE49-F238E27FC236}">
                  <a16:creationId xmlns:a16="http://schemas.microsoft.com/office/drawing/2014/main" id="{B1472410-21CD-D113-4FA6-56A1F941DF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448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94" name="AutoShape 106">
              <a:extLst>
                <a:ext uri="{FF2B5EF4-FFF2-40B4-BE49-F238E27FC236}">
                  <a16:creationId xmlns:a16="http://schemas.microsoft.com/office/drawing/2014/main" id="{3D36C45D-326E-3A23-BDC9-71B47E7F8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2199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115">
            <a:extLst>
              <a:ext uri="{FF2B5EF4-FFF2-40B4-BE49-F238E27FC236}">
                <a16:creationId xmlns:a16="http://schemas.microsoft.com/office/drawing/2014/main" id="{C4801F5A-C0B8-8641-7E8A-6A1F7F3E1182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2971800"/>
            <a:ext cx="1295400" cy="914400"/>
            <a:chOff x="1248" y="3120"/>
            <a:chExt cx="816" cy="576"/>
          </a:xfrm>
        </p:grpSpPr>
        <p:sp>
          <p:nvSpPr>
            <p:cNvPr id="32783" name="AutoShape 109">
              <a:extLst>
                <a:ext uri="{FF2B5EF4-FFF2-40B4-BE49-F238E27FC236}">
                  <a16:creationId xmlns:a16="http://schemas.microsoft.com/office/drawing/2014/main" id="{12E29DA9-0267-8274-4CF0-07E1A4878E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84" name="AutoShape 110">
              <a:extLst>
                <a:ext uri="{FF2B5EF4-FFF2-40B4-BE49-F238E27FC236}">
                  <a16:creationId xmlns:a16="http://schemas.microsoft.com/office/drawing/2014/main" id="{D945B540-A674-79F0-8727-7E275D10BE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85" name="AutoShape 111">
              <a:extLst>
                <a:ext uri="{FF2B5EF4-FFF2-40B4-BE49-F238E27FC236}">
                  <a16:creationId xmlns:a16="http://schemas.microsoft.com/office/drawing/2014/main" id="{16AF91BD-9362-E0EF-FFDA-01965FCCC6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86" name="AutoShape 112">
              <a:extLst>
                <a:ext uri="{FF2B5EF4-FFF2-40B4-BE49-F238E27FC236}">
                  <a16:creationId xmlns:a16="http://schemas.microsoft.com/office/drawing/2014/main" id="{208FE7A0-2F98-FB0F-F60C-E56B99E87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8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87" name="AutoShape 113">
              <a:extLst>
                <a:ext uri="{FF2B5EF4-FFF2-40B4-BE49-F238E27FC236}">
                  <a16:creationId xmlns:a16="http://schemas.microsoft.com/office/drawing/2014/main" id="{5E1478FB-4DCB-5932-D9BF-29DC82DAB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88" name="AutoShape 114">
              <a:extLst>
                <a:ext uri="{FF2B5EF4-FFF2-40B4-BE49-F238E27FC236}">
                  <a16:creationId xmlns:a16="http://schemas.microsoft.com/office/drawing/2014/main" id="{5AA9949C-089B-A3F6-FF42-DA423722E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123">
            <a:extLst>
              <a:ext uri="{FF2B5EF4-FFF2-40B4-BE49-F238E27FC236}">
                <a16:creationId xmlns:a16="http://schemas.microsoft.com/office/drawing/2014/main" id="{F617E627-A6DA-C2A6-75BF-DFD02B6CDAD7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4176713"/>
            <a:ext cx="914400" cy="1309687"/>
            <a:chOff x="2544" y="2871"/>
            <a:chExt cx="576" cy="825"/>
          </a:xfrm>
        </p:grpSpPr>
        <p:sp>
          <p:nvSpPr>
            <p:cNvPr id="32777" name="AutoShape 117">
              <a:extLst>
                <a:ext uri="{FF2B5EF4-FFF2-40B4-BE49-F238E27FC236}">
                  <a16:creationId xmlns:a16="http://schemas.microsoft.com/office/drawing/2014/main" id="{1199B460-1971-B47D-12A9-41DC972FE0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78" name="AutoShape 118">
              <a:extLst>
                <a:ext uri="{FF2B5EF4-FFF2-40B4-BE49-F238E27FC236}">
                  <a16:creationId xmlns:a16="http://schemas.microsoft.com/office/drawing/2014/main" id="{F13F4E85-900B-6D1B-3F14-3393D5859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36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79" name="AutoShape 120">
              <a:extLst>
                <a:ext uri="{FF2B5EF4-FFF2-40B4-BE49-F238E27FC236}">
                  <a16:creationId xmlns:a16="http://schemas.microsoft.com/office/drawing/2014/main" id="{1A6EAAA5-4E73-3F09-B007-402F74ED76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80" name="AutoShape 121">
              <a:extLst>
                <a:ext uri="{FF2B5EF4-FFF2-40B4-BE49-F238E27FC236}">
                  <a16:creationId xmlns:a16="http://schemas.microsoft.com/office/drawing/2014/main" id="{9249FE6D-0AA0-6178-2A02-C593E08921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3120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81" name="AutoShape 119">
              <a:extLst>
                <a:ext uri="{FF2B5EF4-FFF2-40B4-BE49-F238E27FC236}">
                  <a16:creationId xmlns:a16="http://schemas.microsoft.com/office/drawing/2014/main" id="{28C7D235-0FA3-D503-DBBA-57EF62C86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871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2782" name="AutoShape 122">
              <a:extLst>
                <a:ext uri="{FF2B5EF4-FFF2-40B4-BE49-F238E27FC236}">
                  <a16:creationId xmlns:a16="http://schemas.microsoft.com/office/drawing/2014/main" id="{DB6F7AD2-71B2-A0DD-538D-4919E541C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4" y="2871"/>
              <a:ext cx="336" cy="336"/>
            </a:xfrm>
            <a:prstGeom prst="cube">
              <a:avLst>
                <a:gd name="adj" fmla="val 25000"/>
              </a:avLst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26749" name="Text Box 125">
            <a:extLst>
              <a:ext uri="{FF2B5EF4-FFF2-40B4-BE49-F238E27FC236}">
                <a16:creationId xmlns:a16="http://schemas.microsoft.com/office/drawing/2014/main" id="{9A698CCC-B45C-2A6D-F674-61964B99C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5703888"/>
            <a:ext cx="9829800" cy="1077912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Vậy : Từ 6 hình lập phương nhỏ cạnh 1 cm thì có </a:t>
            </a: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 cách xếp hình hộp chữ nhật khác nhau.</a:t>
            </a:r>
          </a:p>
        </p:txBody>
      </p:sp>
      <p:sp>
        <p:nvSpPr>
          <p:cNvPr id="32776" name="Text Box 15">
            <a:extLst>
              <a:ext uri="{FF2B5EF4-FFF2-40B4-BE49-F238E27FC236}">
                <a16:creationId xmlns:a16="http://schemas.microsoft.com/office/drawing/2014/main" id="{A56D9C41-B6D9-2EA5-C130-D4C906A214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"/>
            <a:ext cx="115824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latin typeface="Times New Roman" panose="02020603050405020304" pitchFamily="18" charset="0"/>
              </a:rPr>
              <a:t>Bài 3: Có 6 hình lập phương nhỏ cạnh 1 cm. Hãy xếp 6 hình lập phương đó thành một hình hộp chữ nhật. Có bao nhiêu cách xếp khác nhau?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67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4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p Ribbon 4">
            <a:extLst>
              <a:ext uri="{FF2B5EF4-FFF2-40B4-BE49-F238E27FC236}">
                <a16:creationId xmlns:a16="http://schemas.microsoft.com/office/drawing/2014/main" id="{1769A9EE-B948-F27F-4CDB-E0DB3E457346}"/>
              </a:ext>
            </a:extLst>
          </p:cNvPr>
          <p:cNvSpPr/>
          <p:nvPr/>
        </p:nvSpPr>
        <p:spPr>
          <a:xfrm>
            <a:off x="990600" y="914400"/>
            <a:ext cx="9753600" cy="1992313"/>
          </a:xfrm>
          <a:prstGeom prst="ribbon2">
            <a:avLst/>
          </a:prstGeom>
          <a:ln w="28575">
            <a:solidFill>
              <a:srgbClr val="92D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en-US" sz="3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CỐ, DẶN DÒ</a:t>
            </a:r>
            <a:endParaRPr lang="vi-VN" altLang="en-US" sz="3600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E7C98D-7333-005F-2A0F-9D987965F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657600"/>
            <a:ext cx="76469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 u="sng">
                <a:solidFill>
                  <a:srgbClr val="2E75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bài</a:t>
            </a:r>
            <a:r>
              <a:rPr lang="en-US" altLang="en-US" sz="3600" b="1">
                <a:solidFill>
                  <a:srgbClr val="2E75B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Xăng – ti – mét khối. Đề - xi – mét khối </a:t>
            </a:r>
            <a:endParaRPr lang="en-US" altLang="en-US" sz="3600">
              <a:solidFill>
                <a:srgbClr val="2E75B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>
            <a:extLst>
              <a:ext uri="{FF2B5EF4-FFF2-40B4-BE49-F238E27FC236}">
                <a16:creationId xmlns:a16="http://schemas.microsoft.com/office/drawing/2014/main" id="{7C1D0C51-DB18-53BC-814D-0166F49DE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5600" y="1676400"/>
            <a:ext cx="8763000" cy="3505200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 TỐT 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en-US" altLang="en-US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 NGOAN</a:t>
            </a:r>
            <a:r>
              <a:rPr lang="vi-VN" altLang="en-US" sz="54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en-US" altLang="en-US" sz="5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en-US" altLang="en-US" sz="54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Text Box 21">
            <a:extLst>
              <a:ext uri="{FF2B5EF4-FFF2-40B4-BE49-F238E27FC236}">
                <a16:creationId xmlns:a16="http://schemas.microsoft.com/office/drawing/2014/main" id="{2D9C04B2-A587-0E94-D0FE-9A6F17D7D3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1524000" cy="623888"/>
          </a:xfrm>
          <a:prstGeom prst="rect">
            <a:avLst/>
          </a:prstGeom>
          <a:noFill/>
          <a:ln>
            <a:noFill/>
          </a:ln>
          <a:effectLst/>
        </p:spPr>
        <p:txBody>
          <a:bodyPr lIns="108852" tIns="54426" rIns="108852" bIns="5442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 eaLnBrk="1" hangingPunct="1">
              <a:spcBef>
                <a:spcPct val="50000"/>
              </a:spcBef>
              <a:defRPr/>
            </a:pPr>
            <a:r>
              <a:rPr lang="en-US" altLang="en-US" sz="3333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333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22" name="Text Box 22">
            <a:extLst>
              <a:ext uri="{FF2B5EF4-FFF2-40B4-BE49-F238E27FC236}">
                <a16:creationId xmlns:a16="http://schemas.microsoft.com/office/drawing/2014/main" id="{79F16E48-C19E-1375-E7AC-F8BE8F6E8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508000"/>
            <a:ext cx="7620000" cy="622300"/>
          </a:xfrm>
          <a:prstGeom prst="rect">
            <a:avLst/>
          </a:prstGeom>
          <a:noFill/>
          <a:ln>
            <a:noFill/>
          </a:ln>
          <a:effectLst/>
        </p:spPr>
        <p:txBody>
          <a:bodyPr lIns="108852" tIns="54426" rIns="108852" bIns="5442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 eaLnBrk="1" hangingPunct="1">
              <a:spcBef>
                <a:spcPct val="50000"/>
              </a:spcBef>
              <a:defRPr/>
            </a:pPr>
            <a:r>
              <a:rPr lang="vi-VN" altLang="en-US" sz="33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một hình</a:t>
            </a:r>
            <a:endParaRPr lang="en-US" altLang="en-US" sz="3333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6" name="Rectangle 36">
            <a:extLst>
              <a:ext uri="{FF2B5EF4-FFF2-40B4-BE49-F238E27FC236}">
                <a16:creationId xmlns:a16="http://schemas.microsoft.com/office/drawing/2014/main" id="{3F603AD2-5674-E012-8479-D07781E80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852" tIns="54426" rIns="108852" bIns="54426" anchor="ctr"/>
          <a:lstStyle>
            <a:lvl1pPr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7604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7604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vi-VN" altLang="en-US" sz="1500">
              <a:solidFill>
                <a:srgbClr val="000000"/>
              </a:solidFill>
            </a:endParaRPr>
          </a:p>
        </p:txBody>
      </p:sp>
      <p:pic>
        <p:nvPicPr>
          <p:cNvPr id="8197" name="Picture 11" descr="sun14[1]">
            <a:extLst>
              <a:ext uri="{FF2B5EF4-FFF2-40B4-BE49-F238E27FC236}">
                <a16:creationId xmlns:a16="http://schemas.microsoft.com/office/drawing/2014/main" id="{660D1545-972B-0027-AFDE-20B8385D328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1313" y="55563"/>
            <a:ext cx="1624012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2" name="Text Box 6">
            <a:extLst>
              <a:ext uri="{FF2B5EF4-FFF2-40B4-BE49-F238E27FC236}">
                <a16:creationId xmlns:a16="http://schemas.microsoft.com/office/drawing/2014/main" id="{2EC4C6BA-72F2-BC4F-D976-C86402F2D5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0"/>
            <a:ext cx="10604500" cy="622300"/>
          </a:xfrm>
          <a:prstGeom prst="rect">
            <a:avLst/>
          </a:prstGeom>
          <a:noFill/>
          <a:ln>
            <a:noFill/>
          </a:ln>
          <a:effectLst/>
        </p:spPr>
        <p:txBody>
          <a:bodyPr lIns="108852" tIns="54426" rIns="108852" bIns="5442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 eaLnBrk="1" hangingPunct="1">
              <a:spcBef>
                <a:spcPct val="50000"/>
              </a:spcBef>
              <a:defRPr/>
            </a:pP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333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33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3333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333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333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altLang="en-US" sz="3333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56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6">
            <a:extLst>
              <a:ext uri="{FF2B5EF4-FFF2-40B4-BE49-F238E27FC236}">
                <a16:creationId xmlns:a16="http://schemas.microsoft.com/office/drawing/2014/main" id="{5E1700E5-B4EC-05C9-2070-A94227F8D59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38400" y="304800"/>
            <a:ext cx="74676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+mj-lt"/>
                <a:ea typeface="+mj-lt"/>
                <a:cs typeface="+mj-lt"/>
              </a:rPr>
              <a:t>Mục tiêu</a:t>
            </a:r>
          </a:p>
        </p:txBody>
      </p:sp>
      <p:sp>
        <p:nvSpPr>
          <p:cNvPr id="5" name="TextBox 3">
            <a:extLst>
              <a:ext uri="{FF2B5EF4-FFF2-40B4-BE49-F238E27FC236}">
                <a16:creationId xmlns:a16="http://schemas.microsoft.com/office/drawing/2014/main" id="{AB8C98D5-939E-6E42-CA71-81696CDD3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0713" y="3078163"/>
            <a:ext cx="847248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14350" indent="-5143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của thể tích một hình.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sánh thể tích các hình với nhau.</a:t>
            </a: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Luyện tập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48FB8F6-FE9E-EFF7-F0FD-E4102A7929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143000"/>
            <a:ext cx="96488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1: </a:t>
            </a:r>
            <a:r>
              <a:rPr lang="vi-VN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 niệm về thể tích một hình</a:t>
            </a:r>
            <a:endParaRPr lang="en-US" altLang="en-US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1">
            <a:extLst>
              <a:ext uri="{FF2B5EF4-FFF2-40B4-BE49-F238E27FC236}">
                <a16:creationId xmlns:a16="http://schemas.microsoft.com/office/drawing/2014/main" id="{7DD9FB29-4AAA-8682-5A84-A83F4F00B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"/>
            <a:ext cx="1524000" cy="623888"/>
          </a:xfrm>
          <a:prstGeom prst="rect">
            <a:avLst/>
          </a:prstGeom>
          <a:noFill/>
          <a:ln>
            <a:noFill/>
          </a:ln>
          <a:effectLst/>
        </p:spPr>
        <p:txBody>
          <a:bodyPr lIns="108852" tIns="54426" rIns="108852" bIns="5442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 eaLnBrk="1" hangingPunct="1">
              <a:spcBef>
                <a:spcPct val="50000"/>
              </a:spcBef>
              <a:defRPr/>
            </a:pPr>
            <a:r>
              <a:rPr lang="en-US" altLang="en-US" sz="3333" b="1" u="sng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3333" b="1" u="sng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2">
            <a:extLst>
              <a:ext uri="{FF2B5EF4-FFF2-40B4-BE49-F238E27FC236}">
                <a16:creationId xmlns:a16="http://schemas.microsoft.com/office/drawing/2014/main" id="{AC6030A0-6774-7725-4B12-F57FA8F9C6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3000" y="127000"/>
            <a:ext cx="7620000" cy="622300"/>
          </a:xfrm>
          <a:prstGeom prst="rect">
            <a:avLst/>
          </a:prstGeom>
          <a:noFill/>
          <a:ln>
            <a:noFill/>
          </a:ln>
          <a:effectLst/>
        </p:spPr>
        <p:txBody>
          <a:bodyPr lIns="108852" tIns="54426" rIns="108852" bIns="5442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 eaLnBrk="1" hangingPunct="1">
              <a:spcBef>
                <a:spcPct val="50000"/>
              </a:spcBef>
              <a:defRPr/>
            </a:pPr>
            <a:r>
              <a:rPr lang="vi-VN" altLang="en-US" sz="333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một hình</a:t>
            </a:r>
            <a:endParaRPr lang="en-US" altLang="en-US" sz="3333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ình ảnh hộp quà Đẹp dành tặng bạn bè, người yêu, người thân - Chỉnh nha  thẩm mỹ - Phương pháp để có hàm răng đều và đẹp">
            <a:extLst>
              <a:ext uri="{FF2B5EF4-FFF2-40B4-BE49-F238E27FC236}">
                <a16:creationId xmlns:a16="http://schemas.microsoft.com/office/drawing/2014/main" id="{8701A620-8B50-1F0F-94A1-F1650CCEFA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2286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4" descr="100+ ảnh quả bóng - hinhanhsieudep.net">
            <a:extLst>
              <a:ext uri="{FF2B5EF4-FFF2-40B4-BE49-F238E27FC236}">
                <a16:creationId xmlns:a16="http://schemas.microsoft.com/office/drawing/2014/main" id="{8ABF9D7D-49DB-47A9-1A7E-A6FE60AC9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476500"/>
            <a:ext cx="16002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8" descr="Rubik 3x3 Đẹp, Xoay Trơn, Không Rít Độ Bền Cao - Đồ Chơi Rubik Thông Minh  3x3x3 (RBK240319) | Shopee Việt Nam">
            <a:extLst>
              <a:ext uri="{FF2B5EF4-FFF2-40B4-BE49-F238E27FC236}">
                <a16:creationId xmlns:a16="http://schemas.microsoft.com/office/drawing/2014/main" id="{FB6B4920-3E1C-56CA-B4CF-CBFA62086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905000"/>
            <a:ext cx="2590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6" descr="Bài 1 trang 128 sgk Toán 5, Một bể kính nuôi cá dạng hình hộp chữ nhật.">
            <a:extLst>
              <a:ext uri="{FF2B5EF4-FFF2-40B4-BE49-F238E27FC236}">
                <a16:creationId xmlns:a16="http://schemas.microsoft.com/office/drawing/2014/main" id="{88FD3FA9-C6B0-14AD-8378-BBDE876C9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1981200"/>
            <a:ext cx="3581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Bóng chày acrylic trong suốt Bóng chày Hiển thị Hộp Bộ sưu tập Hộp nhựa  Chống bụi Hộp trang trí Hộp Hiển thị | Lumtics | Lumtics - Đặt hàng cực dễ -">
            <a:extLst>
              <a:ext uri="{FF2B5EF4-FFF2-40B4-BE49-F238E27FC236}">
                <a16:creationId xmlns:a16="http://schemas.microsoft.com/office/drawing/2014/main" id="{D1B77388-80DC-2DDD-8F81-75E8AE769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762000"/>
            <a:ext cx="4953000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Top 13 Bài văn tả bàn học hay nhất - Toplist.vn">
            <a:extLst>
              <a:ext uri="{FF2B5EF4-FFF2-40B4-BE49-F238E27FC236}">
                <a16:creationId xmlns:a16="http://schemas.microsoft.com/office/drawing/2014/main" id="{3E3114F3-DC6C-F50A-92D9-2470DF2156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776288"/>
            <a:ext cx="5257800" cy="539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reeform 3">
            <a:extLst>
              <a:ext uri="{FF2B5EF4-FFF2-40B4-BE49-F238E27FC236}">
                <a16:creationId xmlns:a16="http://schemas.microsoft.com/office/drawing/2014/main" id="{98FD981A-3F10-8AAE-450A-EE83718ECDE8}"/>
              </a:ext>
            </a:extLst>
          </p:cNvPr>
          <p:cNvSpPr>
            <a:spLocks/>
          </p:cNvSpPr>
          <p:nvPr/>
        </p:nvSpPr>
        <p:spPr bwMode="auto">
          <a:xfrm>
            <a:off x="3629025" y="936625"/>
            <a:ext cx="1241425" cy="3340100"/>
          </a:xfrm>
          <a:custGeom>
            <a:avLst/>
            <a:gdLst>
              <a:gd name="T0" fmla="*/ 0 w 782"/>
              <a:gd name="T1" fmla="*/ 2147483646 h 2104"/>
              <a:gd name="T2" fmla="*/ 2147483646 w 782"/>
              <a:gd name="T3" fmla="*/ 0 h 2104"/>
              <a:gd name="T4" fmla="*/ 2147483646 w 782"/>
              <a:gd name="T5" fmla="*/ 2147483646 h 2104"/>
              <a:gd name="T6" fmla="*/ 2147483646 w 782"/>
              <a:gd name="T7" fmla="*/ 2147483646 h 2104"/>
              <a:gd name="T8" fmla="*/ 0 w 782"/>
              <a:gd name="T9" fmla="*/ 2147483646 h 21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82"/>
              <a:gd name="T16" fmla="*/ 0 h 2104"/>
              <a:gd name="T17" fmla="*/ 782 w 782"/>
              <a:gd name="T18" fmla="*/ 2104 h 210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82" h="2104">
                <a:moveTo>
                  <a:pt x="0" y="592"/>
                </a:moveTo>
                <a:lnTo>
                  <a:pt x="782" y="0"/>
                </a:lnTo>
                <a:lnTo>
                  <a:pt x="774" y="1444"/>
                </a:lnTo>
                <a:lnTo>
                  <a:pt x="24" y="2104"/>
                </a:lnTo>
                <a:lnTo>
                  <a:pt x="0" y="59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Freeform 4">
            <a:extLst>
              <a:ext uri="{FF2B5EF4-FFF2-40B4-BE49-F238E27FC236}">
                <a16:creationId xmlns:a16="http://schemas.microsoft.com/office/drawing/2014/main" id="{08D3B4CA-725A-5886-F57E-833C3A8092C8}"/>
              </a:ext>
            </a:extLst>
          </p:cNvPr>
          <p:cNvSpPr>
            <a:spLocks/>
          </p:cNvSpPr>
          <p:nvPr/>
        </p:nvSpPr>
        <p:spPr bwMode="auto">
          <a:xfrm>
            <a:off x="4848225" y="923925"/>
            <a:ext cx="3581400" cy="2336800"/>
          </a:xfrm>
          <a:custGeom>
            <a:avLst/>
            <a:gdLst>
              <a:gd name="T0" fmla="*/ 0 w 2256"/>
              <a:gd name="T1" fmla="*/ 2147483646 h 1464"/>
              <a:gd name="T2" fmla="*/ 2147483646 w 2256"/>
              <a:gd name="T3" fmla="*/ 2147483646 h 1464"/>
              <a:gd name="T4" fmla="*/ 2147483646 w 2256"/>
              <a:gd name="T5" fmla="*/ 0 h 1464"/>
              <a:gd name="T6" fmla="*/ 2147483646 w 2256"/>
              <a:gd name="T7" fmla="*/ 2147483646 h 1464"/>
              <a:gd name="T8" fmla="*/ 0 w 2256"/>
              <a:gd name="T9" fmla="*/ 2147483646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Freeform 5">
            <a:extLst>
              <a:ext uri="{FF2B5EF4-FFF2-40B4-BE49-F238E27FC236}">
                <a16:creationId xmlns:a16="http://schemas.microsoft.com/office/drawing/2014/main" id="{69EB9C1B-4EFC-A1F4-9ABC-5F8969437E48}"/>
              </a:ext>
            </a:extLst>
          </p:cNvPr>
          <p:cNvSpPr>
            <a:spLocks/>
          </p:cNvSpPr>
          <p:nvPr/>
        </p:nvSpPr>
        <p:spPr bwMode="auto">
          <a:xfrm>
            <a:off x="3657600" y="3171825"/>
            <a:ext cx="4749800" cy="1092200"/>
          </a:xfrm>
          <a:custGeom>
            <a:avLst/>
            <a:gdLst>
              <a:gd name="T0" fmla="*/ 0 w 2992"/>
              <a:gd name="T1" fmla="*/ 2147483646 h 688"/>
              <a:gd name="T2" fmla="*/ 2147483646 w 2992"/>
              <a:gd name="T3" fmla="*/ 2147483646 h 688"/>
              <a:gd name="T4" fmla="*/ 2147483646 w 2992"/>
              <a:gd name="T5" fmla="*/ 0 h 688"/>
              <a:gd name="T6" fmla="*/ 2147483646 w 2992"/>
              <a:gd name="T7" fmla="*/ 2147483646 h 688"/>
              <a:gd name="T8" fmla="*/ 0 w 2992"/>
              <a:gd name="T9" fmla="*/ 2147483646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Freeform 6">
            <a:extLst>
              <a:ext uri="{FF2B5EF4-FFF2-40B4-BE49-F238E27FC236}">
                <a16:creationId xmlns:a16="http://schemas.microsoft.com/office/drawing/2014/main" id="{1BB76510-9E57-F869-0F0E-5075E350DD40}"/>
              </a:ext>
            </a:extLst>
          </p:cNvPr>
          <p:cNvSpPr>
            <a:spLocks/>
          </p:cNvSpPr>
          <p:nvPr/>
        </p:nvSpPr>
        <p:spPr bwMode="auto">
          <a:xfrm>
            <a:off x="3644900" y="3203575"/>
            <a:ext cx="4775200" cy="1073150"/>
          </a:xfrm>
          <a:custGeom>
            <a:avLst/>
            <a:gdLst>
              <a:gd name="T0" fmla="*/ 0 w 3008"/>
              <a:gd name="T1" fmla="*/ 2147483646 h 676"/>
              <a:gd name="T2" fmla="*/ 2147483646 w 3008"/>
              <a:gd name="T3" fmla="*/ 2147483646 h 676"/>
              <a:gd name="T4" fmla="*/ 2147483646 w 3008"/>
              <a:gd name="T5" fmla="*/ 0 h 676"/>
              <a:gd name="T6" fmla="*/ 2147483646 w 3008"/>
              <a:gd name="T7" fmla="*/ 2147483646 h 676"/>
              <a:gd name="T8" fmla="*/ 0 w 3008"/>
              <a:gd name="T9" fmla="*/ 2147483646 h 6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08"/>
              <a:gd name="T16" fmla="*/ 0 h 676"/>
              <a:gd name="T17" fmla="*/ 3008 w 3008"/>
              <a:gd name="T18" fmla="*/ 676 h 67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08" h="676">
                <a:moveTo>
                  <a:pt x="0" y="676"/>
                </a:moveTo>
                <a:lnTo>
                  <a:pt x="760" y="20"/>
                </a:lnTo>
                <a:lnTo>
                  <a:pt x="3008" y="0"/>
                </a:lnTo>
                <a:lnTo>
                  <a:pt x="2392" y="656"/>
                </a:lnTo>
                <a:lnTo>
                  <a:pt x="0" y="676"/>
                </a:lnTo>
                <a:close/>
              </a:path>
            </a:pathLst>
          </a:custGeom>
          <a:solidFill>
            <a:srgbClr val="C0C0C0">
              <a:alpha val="9686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Freeform 8">
            <a:extLst>
              <a:ext uri="{FF2B5EF4-FFF2-40B4-BE49-F238E27FC236}">
                <a16:creationId xmlns:a16="http://schemas.microsoft.com/office/drawing/2014/main" id="{4CB1CAEF-EAE4-099D-653D-5B091B062733}"/>
              </a:ext>
            </a:extLst>
          </p:cNvPr>
          <p:cNvSpPr>
            <a:spLocks/>
          </p:cNvSpPr>
          <p:nvPr/>
        </p:nvSpPr>
        <p:spPr bwMode="auto">
          <a:xfrm>
            <a:off x="3648075" y="1876425"/>
            <a:ext cx="3781425" cy="2400300"/>
          </a:xfrm>
          <a:custGeom>
            <a:avLst/>
            <a:gdLst>
              <a:gd name="T0" fmla="*/ 2147483646 w 2382"/>
              <a:gd name="T1" fmla="*/ 2147483646 h 1512"/>
              <a:gd name="T2" fmla="*/ 2147483646 w 2382"/>
              <a:gd name="T3" fmla="*/ 2147483646 h 1512"/>
              <a:gd name="T4" fmla="*/ 2147483646 w 2382"/>
              <a:gd name="T5" fmla="*/ 0 h 1512"/>
              <a:gd name="T6" fmla="*/ 0 w 2382"/>
              <a:gd name="T7" fmla="*/ 2147483646 h 1512"/>
              <a:gd name="T8" fmla="*/ 2147483646 w 2382"/>
              <a:gd name="T9" fmla="*/ 2147483646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Freeform 9">
            <a:extLst>
              <a:ext uri="{FF2B5EF4-FFF2-40B4-BE49-F238E27FC236}">
                <a16:creationId xmlns:a16="http://schemas.microsoft.com/office/drawing/2014/main" id="{6FF6FD3E-4CE8-F79C-CA7A-FC036655D820}"/>
              </a:ext>
            </a:extLst>
          </p:cNvPr>
          <p:cNvSpPr>
            <a:spLocks/>
          </p:cNvSpPr>
          <p:nvPr/>
        </p:nvSpPr>
        <p:spPr bwMode="auto">
          <a:xfrm>
            <a:off x="7410450" y="914400"/>
            <a:ext cx="1019175" cy="3362325"/>
          </a:xfrm>
          <a:custGeom>
            <a:avLst/>
            <a:gdLst>
              <a:gd name="T0" fmla="*/ 0 w 642"/>
              <a:gd name="T1" fmla="*/ 2147483646 h 2118"/>
              <a:gd name="T2" fmla="*/ 2147483646 w 642"/>
              <a:gd name="T3" fmla="*/ 0 h 2118"/>
              <a:gd name="T4" fmla="*/ 2147483646 w 642"/>
              <a:gd name="T5" fmla="*/ 2147483646 h 2118"/>
              <a:gd name="T6" fmla="*/ 2147483646 w 642"/>
              <a:gd name="T7" fmla="*/ 2147483646 h 2118"/>
              <a:gd name="T8" fmla="*/ 0 w 642"/>
              <a:gd name="T9" fmla="*/ 2147483646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reeform 2">
            <a:extLst>
              <a:ext uri="{FF2B5EF4-FFF2-40B4-BE49-F238E27FC236}">
                <a16:creationId xmlns:a16="http://schemas.microsoft.com/office/drawing/2014/main" id="{A0718856-5B14-8167-9723-2600C1BDCE4B}"/>
              </a:ext>
            </a:extLst>
          </p:cNvPr>
          <p:cNvSpPr>
            <a:spLocks/>
          </p:cNvSpPr>
          <p:nvPr/>
        </p:nvSpPr>
        <p:spPr bwMode="auto">
          <a:xfrm>
            <a:off x="3619500" y="844550"/>
            <a:ext cx="1260475" cy="3346450"/>
          </a:xfrm>
          <a:custGeom>
            <a:avLst/>
            <a:gdLst>
              <a:gd name="T0" fmla="*/ 0 w 794"/>
              <a:gd name="T1" fmla="*/ 2147483646 h 2108"/>
              <a:gd name="T2" fmla="*/ 2147483646 w 794"/>
              <a:gd name="T3" fmla="*/ 0 h 2108"/>
              <a:gd name="T4" fmla="*/ 2147483646 w 794"/>
              <a:gd name="T5" fmla="*/ 2147483646 h 2108"/>
              <a:gd name="T6" fmla="*/ 2147483646 w 794"/>
              <a:gd name="T7" fmla="*/ 2147483646 h 2108"/>
              <a:gd name="T8" fmla="*/ 0 w 794"/>
              <a:gd name="T9" fmla="*/ 2147483646 h 21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94"/>
              <a:gd name="T16" fmla="*/ 0 h 2108"/>
              <a:gd name="T17" fmla="*/ 794 w 794"/>
              <a:gd name="T18" fmla="*/ 2108 h 21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94" h="2108">
                <a:moveTo>
                  <a:pt x="0" y="596"/>
                </a:moveTo>
                <a:lnTo>
                  <a:pt x="794" y="0"/>
                </a:lnTo>
                <a:lnTo>
                  <a:pt x="774" y="1448"/>
                </a:lnTo>
                <a:lnTo>
                  <a:pt x="24" y="2108"/>
                </a:lnTo>
                <a:lnTo>
                  <a:pt x="0" y="59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Freeform 3">
            <a:extLst>
              <a:ext uri="{FF2B5EF4-FFF2-40B4-BE49-F238E27FC236}">
                <a16:creationId xmlns:a16="http://schemas.microsoft.com/office/drawing/2014/main" id="{D2E8B76A-8448-7E34-DB8E-AC291C2AF22C}"/>
              </a:ext>
            </a:extLst>
          </p:cNvPr>
          <p:cNvSpPr>
            <a:spLocks/>
          </p:cNvSpPr>
          <p:nvPr/>
        </p:nvSpPr>
        <p:spPr bwMode="auto">
          <a:xfrm>
            <a:off x="4848225" y="838200"/>
            <a:ext cx="3581400" cy="2336800"/>
          </a:xfrm>
          <a:custGeom>
            <a:avLst/>
            <a:gdLst>
              <a:gd name="T0" fmla="*/ 0 w 2256"/>
              <a:gd name="T1" fmla="*/ 2147483646 h 1464"/>
              <a:gd name="T2" fmla="*/ 2147483646 w 2256"/>
              <a:gd name="T3" fmla="*/ 2147483646 h 1464"/>
              <a:gd name="T4" fmla="*/ 2147483646 w 2256"/>
              <a:gd name="T5" fmla="*/ 0 h 1464"/>
              <a:gd name="T6" fmla="*/ 2147483646 w 2256"/>
              <a:gd name="T7" fmla="*/ 2147483646 h 1464"/>
              <a:gd name="T8" fmla="*/ 0 w 2256"/>
              <a:gd name="T9" fmla="*/ 2147483646 h 146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56"/>
              <a:gd name="T16" fmla="*/ 0 h 1464"/>
              <a:gd name="T17" fmla="*/ 2256 w 2256"/>
              <a:gd name="T18" fmla="*/ 1464 h 146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56" h="1464">
                <a:moveTo>
                  <a:pt x="0" y="1464"/>
                </a:moveTo>
                <a:lnTo>
                  <a:pt x="2244" y="1446"/>
                </a:lnTo>
                <a:lnTo>
                  <a:pt x="2256" y="0"/>
                </a:lnTo>
                <a:lnTo>
                  <a:pt x="18" y="24"/>
                </a:lnTo>
                <a:lnTo>
                  <a:pt x="0" y="1464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Freeform 4">
            <a:extLst>
              <a:ext uri="{FF2B5EF4-FFF2-40B4-BE49-F238E27FC236}">
                <a16:creationId xmlns:a16="http://schemas.microsoft.com/office/drawing/2014/main" id="{2C85CB2A-2310-3F36-0604-FE7203DD6B4A}"/>
              </a:ext>
            </a:extLst>
          </p:cNvPr>
          <p:cNvSpPr>
            <a:spLocks/>
          </p:cNvSpPr>
          <p:nvPr/>
        </p:nvSpPr>
        <p:spPr bwMode="auto">
          <a:xfrm>
            <a:off x="3657600" y="3087688"/>
            <a:ext cx="4749800" cy="1092200"/>
          </a:xfrm>
          <a:custGeom>
            <a:avLst/>
            <a:gdLst>
              <a:gd name="T0" fmla="*/ 0 w 2992"/>
              <a:gd name="T1" fmla="*/ 2147483646 h 688"/>
              <a:gd name="T2" fmla="*/ 2147483646 w 2992"/>
              <a:gd name="T3" fmla="*/ 2147483646 h 688"/>
              <a:gd name="T4" fmla="*/ 2147483646 w 2992"/>
              <a:gd name="T5" fmla="*/ 0 h 688"/>
              <a:gd name="T6" fmla="*/ 2147483646 w 2992"/>
              <a:gd name="T7" fmla="*/ 2147483646 h 688"/>
              <a:gd name="T8" fmla="*/ 0 w 2992"/>
              <a:gd name="T9" fmla="*/ 2147483646 h 6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992"/>
              <a:gd name="T16" fmla="*/ 0 h 688"/>
              <a:gd name="T17" fmla="*/ 2992 w 2992"/>
              <a:gd name="T18" fmla="*/ 688 h 6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992" h="688">
                <a:moveTo>
                  <a:pt x="0" y="688"/>
                </a:moveTo>
                <a:lnTo>
                  <a:pt x="752" y="24"/>
                </a:lnTo>
                <a:lnTo>
                  <a:pt x="2992" y="0"/>
                </a:lnTo>
                <a:lnTo>
                  <a:pt x="2408" y="664"/>
                </a:lnTo>
                <a:lnTo>
                  <a:pt x="0" y="688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Freeform 8">
            <a:extLst>
              <a:ext uri="{FF2B5EF4-FFF2-40B4-BE49-F238E27FC236}">
                <a16:creationId xmlns:a16="http://schemas.microsoft.com/office/drawing/2014/main" id="{6AED7812-9D27-FD7E-C83D-6D8A4E1BC244}"/>
              </a:ext>
            </a:extLst>
          </p:cNvPr>
          <p:cNvSpPr>
            <a:spLocks/>
          </p:cNvSpPr>
          <p:nvPr/>
        </p:nvSpPr>
        <p:spPr bwMode="auto">
          <a:xfrm>
            <a:off x="3648075" y="1768475"/>
            <a:ext cx="3781425" cy="2400300"/>
          </a:xfrm>
          <a:custGeom>
            <a:avLst/>
            <a:gdLst>
              <a:gd name="T0" fmla="*/ 2147483646 w 2382"/>
              <a:gd name="T1" fmla="*/ 2147483646 h 1512"/>
              <a:gd name="T2" fmla="*/ 2147483646 w 2382"/>
              <a:gd name="T3" fmla="*/ 2147483646 h 1512"/>
              <a:gd name="T4" fmla="*/ 2147483646 w 2382"/>
              <a:gd name="T5" fmla="*/ 0 h 1512"/>
              <a:gd name="T6" fmla="*/ 0 w 2382"/>
              <a:gd name="T7" fmla="*/ 2147483646 h 1512"/>
              <a:gd name="T8" fmla="*/ 2147483646 w 2382"/>
              <a:gd name="T9" fmla="*/ 2147483646 h 1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82"/>
              <a:gd name="T16" fmla="*/ 0 h 1512"/>
              <a:gd name="T17" fmla="*/ 2382 w 2382"/>
              <a:gd name="T18" fmla="*/ 1512 h 1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82" h="1512">
                <a:moveTo>
                  <a:pt x="6" y="1512"/>
                </a:moveTo>
                <a:lnTo>
                  <a:pt x="2382" y="1506"/>
                </a:lnTo>
                <a:lnTo>
                  <a:pt x="2382" y="0"/>
                </a:lnTo>
                <a:lnTo>
                  <a:pt x="0" y="17"/>
                </a:lnTo>
                <a:lnTo>
                  <a:pt x="6" y="1512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Freeform 9">
            <a:extLst>
              <a:ext uri="{FF2B5EF4-FFF2-40B4-BE49-F238E27FC236}">
                <a16:creationId xmlns:a16="http://schemas.microsoft.com/office/drawing/2014/main" id="{C9092F63-CA72-9B8C-6A99-66C4BECCCE79}"/>
              </a:ext>
            </a:extLst>
          </p:cNvPr>
          <p:cNvSpPr>
            <a:spLocks/>
          </p:cNvSpPr>
          <p:nvPr/>
        </p:nvSpPr>
        <p:spPr bwMode="auto">
          <a:xfrm>
            <a:off x="7410450" y="812800"/>
            <a:ext cx="1019175" cy="3362325"/>
          </a:xfrm>
          <a:custGeom>
            <a:avLst/>
            <a:gdLst>
              <a:gd name="T0" fmla="*/ 0 w 642"/>
              <a:gd name="T1" fmla="*/ 2147483646 h 2118"/>
              <a:gd name="T2" fmla="*/ 2147483646 w 642"/>
              <a:gd name="T3" fmla="*/ 0 h 2118"/>
              <a:gd name="T4" fmla="*/ 2147483646 w 642"/>
              <a:gd name="T5" fmla="*/ 2147483646 h 2118"/>
              <a:gd name="T6" fmla="*/ 2147483646 w 642"/>
              <a:gd name="T7" fmla="*/ 2147483646 h 2118"/>
              <a:gd name="T8" fmla="*/ 0 w 642"/>
              <a:gd name="T9" fmla="*/ 2147483646 h 21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42"/>
              <a:gd name="T16" fmla="*/ 0 h 2118"/>
              <a:gd name="T17" fmla="*/ 642 w 642"/>
              <a:gd name="T18" fmla="*/ 2118 h 211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42" h="2118">
                <a:moveTo>
                  <a:pt x="0" y="606"/>
                </a:moveTo>
                <a:lnTo>
                  <a:pt x="642" y="0"/>
                </a:lnTo>
                <a:lnTo>
                  <a:pt x="624" y="1440"/>
                </a:lnTo>
                <a:lnTo>
                  <a:pt x="24" y="2118"/>
                </a:lnTo>
                <a:lnTo>
                  <a:pt x="0" y="606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Freeform 12">
            <a:extLst>
              <a:ext uri="{FF2B5EF4-FFF2-40B4-BE49-F238E27FC236}">
                <a16:creationId xmlns:a16="http://schemas.microsoft.com/office/drawing/2014/main" id="{2C25AADA-3CD0-028F-D8C6-CA7B6F733DD7}"/>
              </a:ext>
            </a:extLst>
          </p:cNvPr>
          <p:cNvSpPr>
            <a:spLocks/>
          </p:cNvSpPr>
          <p:nvPr/>
        </p:nvSpPr>
        <p:spPr bwMode="auto">
          <a:xfrm>
            <a:off x="3678238" y="2319338"/>
            <a:ext cx="3759200" cy="1841500"/>
          </a:xfrm>
          <a:custGeom>
            <a:avLst/>
            <a:gdLst>
              <a:gd name="T0" fmla="*/ 0 w 2368"/>
              <a:gd name="T1" fmla="*/ 2147483646 h 1160"/>
              <a:gd name="T2" fmla="*/ 2147483646 w 2368"/>
              <a:gd name="T3" fmla="*/ 0 h 1160"/>
              <a:gd name="T4" fmla="*/ 2147483646 w 2368"/>
              <a:gd name="T5" fmla="*/ 2147483646 h 1160"/>
              <a:gd name="T6" fmla="*/ 2147483646 w 2368"/>
              <a:gd name="T7" fmla="*/ 2147483646 h 1160"/>
              <a:gd name="T8" fmla="*/ 0 w 2368"/>
              <a:gd name="T9" fmla="*/ 2147483646 h 11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8"/>
              <a:gd name="T16" fmla="*/ 0 h 1160"/>
              <a:gd name="T17" fmla="*/ 2368 w 2368"/>
              <a:gd name="T18" fmla="*/ 1160 h 116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8" h="1160">
                <a:moveTo>
                  <a:pt x="0" y="20"/>
                </a:moveTo>
                <a:lnTo>
                  <a:pt x="2356" y="0"/>
                </a:lnTo>
                <a:lnTo>
                  <a:pt x="2368" y="1151"/>
                </a:lnTo>
                <a:lnTo>
                  <a:pt x="8" y="1160"/>
                </a:lnTo>
                <a:lnTo>
                  <a:pt x="0" y="2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Freeform 13">
            <a:extLst>
              <a:ext uri="{FF2B5EF4-FFF2-40B4-BE49-F238E27FC236}">
                <a16:creationId xmlns:a16="http://schemas.microsoft.com/office/drawing/2014/main" id="{E28AF7D6-5390-7375-D7D7-91087283A18A}"/>
              </a:ext>
            </a:extLst>
          </p:cNvPr>
          <p:cNvSpPr>
            <a:spLocks/>
          </p:cNvSpPr>
          <p:nvPr/>
        </p:nvSpPr>
        <p:spPr bwMode="auto">
          <a:xfrm>
            <a:off x="7453313" y="1401763"/>
            <a:ext cx="965200" cy="2711450"/>
          </a:xfrm>
          <a:custGeom>
            <a:avLst/>
            <a:gdLst>
              <a:gd name="T0" fmla="*/ 2147483646 w 608"/>
              <a:gd name="T1" fmla="*/ 0 h 1708"/>
              <a:gd name="T2" fmla="*/ 0 w 608"/>
              <a:gd name="T3" fmla="*/ 2147483646 h 1708"/>
              <a:gd name="T4" fmla="*/ 2147483646 w 608"/>
              <a:gd name="T5" fmla="*/ 2147483646 h 1708"/>
              <a:gd name="T6" fmla="*/ 2147483646 w 608"/>
              <a:gd name="T7" fmla="*/ 2147483646 h 1708"/>
              <a:gd name="T8" fmla="*/ 2147483646 w 608"/>
              <a:gd name="T9" fmla="*/ 0 h 170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8"/>
              <a:gd name="T16" fmla="*/ 0 h 1708"/>
              <a:gd name="T17" fmla="*/ 608 w 608"/>
              <a:gd name="T18" fmla="*/ 1708 h 170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8" h="1708">
                <a:moveTo>
                  <a:pt x="608" y="0"/>
                </a:moveTo>
                <a:lnTo>
                  <a:pt x="0" y="560"/>
                </a:lnTo>
                <a:lnTo>
                  <a:pt x="12" y="1708"/>
                </a:lnTo>
                <a:lnTo>
                  <a:pt x="597" y="1051"/>
                </a:lnTo>
                <a:lnTo>
                  <a:pt x="608" y="0"/>
                </a:lnTo>
                <a:close/>
              </a:path>
            </a:pathLst>
          </a:custGeom>
          <a:solidFill>
            <a:srgbClr val="00CCF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21B4185A-314E-C2BE-90EA-748E193D9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105400"/>
            <a:ext cx="11658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vi-VN" altLang="en-US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tích của một hình là khoảng không gian mà hình đó chiếm chỗ.</a:t>
            </a:r>
            <a:endParaRPr lang="en-US" altLang="en-US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2.4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2,418581151,E:\Giao an đien tu\Giao an thi giang\Lop 5\Toan 5_The tich cua mot hinh\Toan 5_The tich mot hinh\Media.ppcx"/>
  <p:tag name="TIMING" val="|9.6|0.8|10.2|1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3,418581151,E:\Giao an đien tu\Giao an thi giang\Lop 5\Toan 5_The tich cua mot hinh\Toan 5_The tich mot hinh\Media.ppcx"/>
  <p:tag name="TIMING" val="|3.3|1.3|20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34,418581151,E:\Giao an đien tu\Giao an thi giang\Lop 5\Toan 5_The tich cua mot hinh\Toan 5_The tich mot hinh\Media.ppcx"/>
  <p:tag name="TIMING" val="|0|7.1|10.6|1.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1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0.3|5.2|0.9|5.2|5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|9.2|12.3|1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.3|24.6|0.9|3.4|1.7|2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1239</TotalTime>
  <Words>859</Words>
  <Application>Microsoft Office PowerPoint</Application>
  <PresentationFormat>Widescreen</PresentationFormat>
  <Paragraphs>121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28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.VnCommercial Script</vt:lpstr>
      <vt:lpstr>.VnTime</vt:lpstr>
      <vt:lpstr>.VnAristote</vt:lpstr>
      <vt:lpstr>Office Theme</vt:lpstr>
      <vt:lpstr>Default Design</vt:lpstr>
      <vt:lpstr>1_Default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PHLUC</dc:creator>
  <cp:lastModifiedBy>Tram Nguyen</cp:lastModifiedBy>
  <cp:revision>113</cp:revision>
  <dcterms:created xsi:type="dcterms:W3CDTF">2010-02-02T03:17:13Z</dcterms:created>
  <dcterms:modified xsi:type="dcterms:W3CDTF">2022-05-12T07:24:21Z</dcterms:modified>
</cp:coreProperties>
</file>