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34"/>
  </p:notesMasterIdLst>
  <p:sldIdLst>
    <p:sldId id="275" r:id="rId4"/>
    <p:sldId id="277" r:id="rId5"/>
    <p:sldId id="276" r:id="rId6"/>
    <p:sldId id="279" r:id="rId7"/>
    <p:sldId id="280" r:id="rId8"/>
    <p:sldId id="294" r:id="rId9"/>
    <p:sldId id="295" r:id="rId10"/>
    <p:sldId id="296" r:id="rId11"/>
    <p:sldId id="297" r:id="rId12"/>
    <p:sldId id="298" r:id="rId13"/>
    <p:sldId id="299" r:id="rId14"/>
    <p:sldId id="260" r:id="rId15"/>
    <p:sldId id="281" r:id="rId16"/>
    <p:sldId id="282" r:id="rId17"/>
    <p:sldId id="283" r:id="rId18"/>
    <p:sldId id="284" r:id="rId19"/>
    <p:sldId id="286" r:id="rId20"/>
    <p:sldId id="263" r:id="rId21"/>
    <p:sldId id="270" r:id="rId22"/>
    <p:sldId id="266" r:id="rId23"/>
    <p:sldId id="267" r:id="rId24"/>
    <p:sldId id="269" r:id="rId25"/>
    <p:sldId id="264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533" autoAdjust="0"/>
  </p:normalViewPr>
  <p:slideViewPr>
    <p:cSldViewPr snapToGrid="0">
      <p:cViewPr>
        <p:scale>
          <a:sx n="77" d="100"/>
          <a:sy n="77" d="100"/>
        </p:scale>
        <p:origin x="-10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97C4-1D63-4B1F-866B-2BD741614C0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16A7-C244-4572-BA7A-792A72CC2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9F4D8F-3F47-4A21-BF26-F6954FAB75E7}" type="slidenum">
              <a:rPr lang="en-US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7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12700"/>
            <a:ext cx="91535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1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4" y="-193979"/>
            <a:ext cx="1971064" cy="233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17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8C21-95BF-49B7-A4F4-32CB9F7F8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2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76C3-088E-4890-A627-D6E434F7F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9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1ED8-AA81-4327-B98D-8B36F511A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870E-D0BB-483F-8670-A72C6B0800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9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3858-C53B-48E3-90F7-A163A23B4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4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4FAF-617C-46B7-9C94-1A1F8B126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D520-F3E4-4586-821A-930648C8CB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9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FF77-C735-40A6-896E-29AAC5FC5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2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21A6-8FE7-4062-88D1-257702572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4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7549-96C9-404A-BF7B-B428568BD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27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E63F-F484-426E-A21E-404874062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169B-5725-4B0C-8DAC-22171548C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9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8C21-95BF-49B7-A4F4-32CB9F7F8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8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76C3-088E-4890-A627-D6E434F7F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09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1ED8-AA81-4327-B98D-8B36F511A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870E-D0BB-483F-8670-A72C6B0800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54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3858-C53B-48E3-90F7-A163A23B4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4FAF-617C-46B7-9C94-1A1F8B126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7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D520-F3E4-4586-821A-930648C8CB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0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FF77-C735-40A6-896E-29AAC5FC5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16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21A6-8FE7-4062-88D1-257702572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29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7549-96C9-404A-BF7B-B428568BD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39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E63F-F484-426E-A21E-404874062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81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169B-5725-4B0C-8DAC-22171548C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4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5ACB-4DD4-4CE9-B7FA-912F96F7AA4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E573-B965-480F-BFBD-2A111C490C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E573-B965-480F-BFBD-2A111C490C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56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533400" y="3200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Ông tổ nghề thêu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3210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63750" y="3838575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63749" y="3162300"/>
            <a:ext cx="2792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ặn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81200" y="12192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749550" y="23622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825750" y="3048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078163" y="3048000"/>
            <a:ext cx="763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157413" y="36576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141538" y="432276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749550" y="432276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60563" y="1803400"/>
            <a:ext cx="188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5019" y="2505118"/>
            <a:ext cx="2786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trướng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901" y="0"/>
            <a:ext cx="4505899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câu: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1253915"/>
            <a:ext cx="9143999" cy="51413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Lầu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có hai pho tượng Phật, hai cái lọng, một bức trướng thêu 3 chữ “Phật trong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lòng”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một vò nước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Thấy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con dơi xòe cánh chao đi chao lại như chiếc lá bay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liền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lọng nhảy xuống đất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vô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sự.</a:t>
            </a:r>
            <a:endParaRPr lang="en-US" alt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31335" y="2147649"/>
            <a:ext cx="113243" cy="408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28752" y="1434746"/>
            <a:ext cx="131484" cy="449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22843" y="2731684"/>
            <a:ext cx="92847" cy="474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55036" y="5277079"/>
            <a:ext cx="77120" cy="484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29648" y="4663979"/>
            <a:ext cx="132157" cy="436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79605" y="4650440"/>
            <a:ext cx="112181" cy="439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01629" y="2677099"/>
            <a:ext cx="33051" cy="47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89764" y="2699133"/>
            <a:ext cx="11017" cy="47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6092" y="5987184"/>
            <a:ext cx="163058" cy="413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54227" y="5998200"/>
            <a:ext cx="182098" cy="435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9" descr="cungdimh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10" y="318570"/>
            <a:ext cx="8578467" cy="537714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9226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260993" y="6061744"/>
            <a:ext cx="2181340" cy="65854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Lọng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s356017_196_TBT_trao_tang_Dai_hoi_buc_truong"/>
          <p:cNvPicPr>
            <a:picLocks noChangeAspect="1" noChangeArrowheads="1"/>
          </p:cNvPicPr>
          <p:nvPr/>
        </p:nvPicPr>
        <p:blipFill>
          <a:blip r:embed="rId2" cstate="print"/>
          <a:srcRect l="25397" t="43921" r="23810" b="5882"/>
          <a:stretch>
            <a:fillRect/>
          </a:stretch>
        </p:blipFill>
        <p:spPr bwMode="auto">
          <a:xfrm>
            <a:off x="237781" y="716096"/>
            <a:ext cx="3937612" cy="408725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0245" name="AutoShap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068197" y="5924321"/>
            <a:ext cx="2737692" cy="66376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Bức trướng</a:t>
            </a:r>
          </a:p>
        </p:txBody>
      </p:sp>
      <p:pic>
        <p:nvPicPr>
          <p:cNvPr id="6148" name="Picture 12" descr="Đảng%20bộ%20huyện%20Xuân%20Lộc%20đón%20nhận%20bức%20trướng%20của%20Ban%20chấp%20hành%20Đảng%20bộ%20tỉnh%20tặng%20đại%20hộ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713" y="692225"/>
            <a:ext cx="4580492" cy="410011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8611"/>
          <p:cNvPicPr>
            <a:picLocks noChangeAspect="1" noChangeArrowheads="1"/>
          </p:cNvPicPr>
          <p:nvPr/>
        </p:nvPicPr>
        <p:blipFill>
          <a:blip r:embed="rId2" cstate="print"/>
          <a:srcRect l="9525" t="16667" r="7143" b="23810"/>
          <a:stretch>
            <a:fillRect/>
          </a:stretch>
        </p:blipFill>
        <p:spPr bwMode="auto">
          <a:xfrm>
            <a:off x="4340646" y="593992"/>
            <a:ext cx="4634429" cy="442969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171" name="Picture 5" descr="33"/>
          <p:cNvPicPr>
            <a:picLocks noChangeAspect="1" noChangeArrowheads="1"/>
          </p:cNvPicPr>
          <p:nvPr/>
        </p:nvPicPr>
        <p:blipFill>
          <a:blip r:embed="rId3" cstate="print"/>
          <a:srcRect l="7111" t="4301" r="7556" b="3226"/>
          <a:stretch>
            <a:fillRect/>
          </a:stretch>
        </p:blipFill>
        <p:spPr bwMode="auto">
          <a:xfrm>
            <a:off x="257978" y="550843"/>
            <a:ext cx="3906398" cy="445081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180" name="AutoShape 1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996588" y="5943599"/>
            <a:ext cx="2765234" cy="6775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Chè 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535834" y="6011636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Thêu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199" name="Picture 7" descr="vay%20nhung%20theu%20old%20navy2_GF"/>
          <p:cNvPicPr>
            <a:picLocks noChangeAspect="1" noChangeArrowheads="1"/>
          </p:cNvPicPr>
          <p:nvPr/>
        </p:nvPicPr>
        <p:blipFill>
          <a:blip r:embed="rId2" cstate="print"/>
          <a:srcRect l="7080" t="1874" r="3246" b="11943"/>
          <a:stretch>
            <a:fillRect/>
          </a:stretch>
        </p:blipFill>
        <p:spPr bwMode="auto">
          <a:xfrm>
            <a:off x="3748088" y="3443977"/>
            <a:ext cx="1676400" cy="23288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0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2739"/>
            <a:ext cx="3200400" cy="21431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8201" name="Picture 9" descr="xuLyA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124639"/>
            <a:ext cx="2905125" cy="21621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2" name="Picture 10" descr="vis12826546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3439214"/>
            <a:ext cx="3429000" cy="24003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3" name="Picture 11" descr="0ff6ce830aa128e4f8e071fb83ac5b98"/>
          <p:cNvPicPr>
            <a:picLocks noChangeAspect="1" noChangeArrowheads="1"/>
          </p:cNvPicPr>
          <p:nvPr/>
        </p:nvPicPr>
        <p:blipFill>
          <a:blip r:embed="rId6" cstate="print"/>
          <a:srcRect l="3540" t="3748" r="4425" b="4449"/>
          <a:stretch>
            <a:fillRect/>
          </a:stretch>
        </p:blipFill>
        <p:spPr bwMode="auto">
          <a:xfrm>
            <a:off x="106834" y="3443977"/>
            <a:ext cx="3429000" cy="23288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4" name="Picture 12" descr="P1010707_208"/>
          <p:cNvPicPr>
            <a:picLocks noChangeAspect="1" noChangeArrowheads="1"/>
          </p:cNvPicPr>
          <p:nvPr/>
        </p:nvPicPr>
        <p:blipFill>
          <a:blip r:embed="rId7" cstate="print"/>
          <a:srcRect l="27637" t="14421" r="18546" b="16077"/>
          <a:stretch>
            <a:fillRect/>
          </a:stretch>
        </p:blipFill>
        <p:spPr bwMode="auto">
          <a:xfrm>
            <a:off x="6267450" y="1148452"/>
            <a:ext cx="2733675" cy="2133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solidFill>
                  <a:srgbClr val="0000FF"/>
                </a:solidFill>
                <a:cs typeface="Arial" charset="0"/>
              </a:rPr>
              <a:t>     </a:t>
            </a:r>
            <a:endParaRPr lang="en-US" sz="32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.VnTimeH" pitchFamily="34" charset="0"/>
                <a:cs typeface="Arial" charset="0"/>
              </a:rPr>
              <a:t>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cs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/>
          </a:p>
        </p:txBody>
      </p:sp>
      <p:pic>
        <p:nvPicPr>
          <p:cNvPr id="8198" name="Picture 15" descr="50616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14"/>
          <p:cNvSpPr>
            <a:spLocks noChangeArrowheads="1" noChangeShapeType="1" noTextEdit="1"/>
          </p:cNvSpPr>
          <p:nvPr/>
        </p:nvSpPr>
        <p:spPr bwMode="auto">
          <a:xfrm>
            <a:off x="609600" y="1408670"/>
            <a:ext cx="7696200" cy="1096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</a:t>
            </a:r>
            <a:r>
              <a:rPr lang="vi-VN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</a:t>
            </a: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 bài</a:t>
            </a:r>
          </a:p>
        </p:txBody>
      </p:sp>
      <p:pic>
        <p:nvPicPr>
          <p:cNvPr id="9" name="Picture 10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02" y="3216925"/>
            <a:ext cx="5354198" cy="36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83" y="3267348"/>
            <a:ext cx="8710729" cy="2521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- Trần </a:t>
            </a:r>
            <a:r>
              <a:rPr lang="en-US" altLang="en-US" sz="4400" b="1" dirty="0">
                <a:latin typeface="Times New Roman" panose="02020603050405020304" pitchFamily="18" charset="0"/>
              </a:rPr>
              <a:t>Quốc Khái học cả khi đi đốn củi, lúc kéo vó tôm.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Tối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nghèo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bắt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đóm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bỏ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vỏ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trứng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ánh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270" y="0"/>
            <a:ext cx="8560105" cy="2873154"/>
            <a:chOff x="878682" y="1225121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878682" y="1225121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6263" y="1899650"/>
              <a:ext cx="6268278" cy="178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r>
                <a:rPr lang="en-US" alt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Hồi nhỏ Trần Quốc Khái ham học như thế </a:t>
              </a:r>
              <a:r>
                <a:rPr lang="en-US" altLang="en-US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1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424071"/>
            <a:ext cx="8706679" cy="612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424071"/>
            <a:ext cx="4353339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228600" y="2659063"/>
            <a:ext cx="8458200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04" y="3437263"/>
            <a:ext cx="8813493" cy="31880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Quốc dựng một cái lầu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cao, mời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khái lên chơi và cất thang đi.</a:t>
            </a:r>
          </a:p>
        </p:txBody>
      </p:sp>
      <p:sp>
        <p:nvSpPr>
          <p:cNvPr id="5" name="Cloud 4"/>
          <p:cNvSpPr/>
          <p:nvPr/>
        </p:nvSpPr>
        <p:spPr>
          <a:xfrm>
            <a:off x="178409" y="173079"/>
            <a:ext cx="8756271" cy="29226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471" y="518231"/>
            <a:ext cx="68381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590" y="316862"/>
            <a:ext cx="8538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4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Khái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làm như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nào:</a:t>
            </a:r>
          </a:p>
          <a:p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Để không bỏ phí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đất bình yên vô sự?</a:t>
            </a:r>
          </a:p>
          <a:p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17" y="3279564"/>
            <a:ext cx="8630612" cy="15555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Trần Quốc Khái là người đã truyền dạy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dân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26948" y="0"/>
            <a:ext cx="8674681" cy="301862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260" y="391275"/>
            <a:ext cx="62682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23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 idx="4294967295"/>
          </p:nvPr>
        </p:nvSpPr>
        <p:spPr>
          <a:xfrm>
            <a:off x="0" y="1200150"/>
            <a:ext cx="8477250" cy="44577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i="1" dirty="0">
                <a:solidFill>
                  <a:srgbClr val="FFFFFF"/>
                </a:solidFill>
              </a:rPr>
              <a:t>Want big impact?</a:t>
            </a:r>
          </a:p>
          <a:p>
            <a:pPr algn="ctr">
              <a:spcBef>
                <a:spcPts val="0"/>
              </a:spcBef>
            </a:pPr>
            <a:r>
              <a:rPr lang="en" sz="1800" dirty="0">
                <a:solidFill>
                  <a:srgbClr val="FFFFFF"/>
                </a:solidFill>
              </a:rPr>
              <a:t>Use big image.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287" y="1894901"/>
            <a:ext cx="8956713" cy="41703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5300" b="1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ngợi Trần Quốc Khái thông minh, ham học hỏi, giàu trí sáng tạo.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353" y="512155"/>
            <a:ext cx="407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: </a:t>
            </a:r>
            <a:endParaRPr lang="en-US" sz="5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62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02112010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9" y="144788"/>
            <a:ext cx="8768738" cy="6713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2723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9217025" cy="3311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  <p:pic>
        <p:nvPicPr>
          <p:cNvPr id="4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70" y="3291844"/>
            <a:ext cx="5244029" cy="35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169672" y="771980"/>
            <a:ext cx="88985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Bụng đói, mà không có cơm ăn  Trần Quốc Khái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lẩm nhẩm ba chữ thêu trên bức trướng  rồi mỉm cười 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Ông bẻ tay pho tượng nếm thử . Thì ra  hai pho tượng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ấy nặn bằng bột chè lam. Từ đó,  ngày hai bữa, ông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cứ ung dung bẻ dần tượng mà ăn.  Nhân được nhàn rỗi, 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mày mò quan sát, nhớ nhập tâm cách thêu và làm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lọng. 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03034" y="1657120"/>
            <a:ext cx="1371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3603434" y="2066695"/>
            <a:ext cx="1295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746184" y="2495320"/>
            <a:ext cx="1143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07834" y="2923945"/>
            <a:ext cx="1371600" cy="285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193734" y="3333520"/>
            <a:ext cx="1295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374959" y="3333520"/>
            <a:ext cx="134302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2263048" y="851052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5556130" y="83647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6270434" y="1352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8404034" y="12761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8480234" y="12761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4975034" y="1733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5051234" y="1733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6249219" y="1733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3898709" y="220004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>
            <a:off x="3974909" y="220004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5051234" y="21905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7371625" y="216692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5279834" y="25715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5356034" y="25715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8556434" y="258580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>
            <a:off x="3527234" y="30287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1012634" y="34859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>
            <a:off x="964646" y="34859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33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438400" y="33528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142"/>
            <a:ext cx="9143999" cy="54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438" y="461791"/>
            <a:ext cx="8382000" cy="1143000"/>
          </a:xfrm>
          <a:solidFill>
            <a:schemeClr val="bg1"/>
          </a:solidFill>
          <a:ln w="76200" cmpd="tri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 tên cho các đoạn truyện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9321" y="2027104"/>
            <a:ext cx="8934680" cy="4103821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1: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Cậu bé ham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2: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Thử tài.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3: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Tài trí của Trần Quốc Khái.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4: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Trần Quốc Khái vượt qua thử thách.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6762" y="2569684"/>
            <a:ext cx="1606550" cy="1141413"/>
            <a:chOff x="384" y="2544"/>
            <a:chExt cx="1012" cy="719"/>
          </a:xfrm>
        </p:grpSpPr>
        <p:sp>
          <p:nvSpPr>
            <p:cNvPr id="12316" name="Oval 5"/>
            <p:cNvSpPr>
              <a:spLocks noChangeArrowheads="1"/>
            </p:cNvSpPr>
            <p:nvPr/>
          </p:nvSpPr>
          <p:spPr bwMode="gray">
            <a:xfrm rot="-1543677">
              <a:off x="699" y="2964"/>
              <a:ext cx="697" cy="20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gray">
            <a:xfrm>
              <a:off x="384" y="2544"/>
              <a:ext cx="745" cy="71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/>
            </a:p>
          </p:txBody>
        </p:sp>
        <p:sp>
          <p:nvSpPr>
            <p:cNvPr id="12318" name="Text Box 7"/>
            <p:cNvSpPr txBox="1">
              <a:spLocks noChangeArrowheads="1"/>
            </p:cNvSpPr>
            <p:nvPr/>
          </p:nvSpPr>
          <p:spPr bwMode="gray">
            <a:xfrm>
              <a:off x="414" y="2784"/>
              <a:ext cx="7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Đoạn 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6562" y="2722084"/>
            <a:ext cx="1546225" cy="1143000"/>
            <a:chOff x="1824" y="720"/>
            <a:chExt cx="974" cy="720"/>
          </a:xfrm>
        </p:grpSpPr>
        <p:sp>
          <p:nvSpPr>
            <p:cNvPr id="12313" name="Oval 9"/>
            <p:cNvSpPr>
              <a:spLocks noChangeArrowheads="1"/>
            </p:cNvSpPr>
            <p:nvPr/>
          </p:nvSpPr>
          <p:spPr bwMode="gray">
            <a:xfrm rot="-1543677">
              <a:off x="2101" y="1166"/>
              <a:ext cx="697" cy="19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gray">
            <a:xfrm>
              <a:off x="1824" y="720"/>
              <a:ext cx="747" cy="72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/>
            </a:p>
          </p:txBody>
        </p:sp>
        <p:sp>
          <p:nvSpPr>
            <p:cNvPr id="12315" name="Text Box 11"/>
            <p:cNvSpPr txBox="1">
              <a:spLocks noChangeArrowheads="1"/>
            </p:cNvSpPr>
            <p:nvPr/>
          </p:nvSpPr>
          <p:spPr bwMode="gray">
            <a:xfrm>
              <a:off x="1857" y="944"/>
              <a:ext cx="70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12962" y="2645884"/>
            <a:ext cx="1674813" cy="1143000"/>
            <a:chOff x="2832" y="720"/>
            <a:chExt cx="1055" cy="720"/>
          </a:xfrm>
        </p:grpSpPr>
        <p:sp>
          <p:nvSpPr>
            <p:cNvPr id="12310" name="Oval 13"/>
            <p:cNvSpPr>
              <a:spLocks noChangeArrowheads="1"/>
            </p:cNvSpPr>
            <p:nvPr/>
          </p:nvSpPr>
          <p:spPr bwMode="gray">
            <a:xfrm rot="-1543677">
              <a:off x="3190" y="1141"/>
              <a:ext cx="697" cy="19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gray">
            <a:xfrm>
              <a:off x="2832" y="720"/>
              <a:ext cx="705" cy="72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 b="1"/>
            </a:p>
          </p:txBody>
        </p:sp>
        <p:sp>
          <p:nvSpPr>
            <p:cNvPr id="12312" name="Text Box 15"/>
            <p:cNvSpPr txBox="1">
              <a:spLocks noChangeArrowheads="1"/>
            </p:cNvSpPr>
            <p:nvPr/>
          </p:nvSpPr>
          <p:spPr bwMode="gray">
            <a:xfrm>
              <a:off x="2852" y="936"/>
              <a:ext cx="70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70362" y="2569684"/>
            <a:ext cx="1573213" cy="1143000"/>
            <a:chOff x="4224" y="2832"/>
            <a:chExt cx="991" cy="720"/>
          </a:xfrm>
        </p:grpSpPr>
        <p:sp>
          <p:nvSpPr>
            <p:cNvPr id="12306" name="Oval 17"/>
            <p:cNvSpPr>
              <a:spLocks noChangeArrowheads="1"/>
            </p:cNvSpPr>
            <p:nvPr/>
          </p:nvSpPr>
          <p:spPr bwMode="gray">
            <a:xfrm rot="-1543677">
              <a:off x="4518" y="3226"/>
              <a:ext cx="697" cy="228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24" y="2832"/>
              <a:ext cx="705" cy="720"/>
              <a:chOff x="4128" y="2544"/>
              <a:chExt cx="705" cy="720"/>
            </a:xfrm>
          </p:grpSpPr>
          <p:sp>
            <p:nvSpPr>
              <p:cNvPr id="12308" name="Oval 19"/>
              <p:cNvSpPr>
                <a:spLocks noChangeArrowheads="1"/>
              </p:cNvSpPr>
              <p:nvPr/>
            </p:nvSpPr>
            <p:spPr bwMode="gray">
              <a:xfrm>
                <a:off x="4128" y="2544"/>
                <a:ext cx="705" cy="720"/>
              </a:xfrm>
              <a:prstGeom prst="ellipse">
                <a:avLst/>
              </a:prstGeom>
              <a:gradFill rotWithShape="1">
                <a:gsLst>
                  <a:gs pos="0">
                    <a:srgbClr val="350000"/>
                  </a:gs>
                  <a:gs pos="50000">
                    <a:srgbClr val="990000"/>
                  </a:gs>
                  <a:gs pos="100000">
                    <a:srgbClr val="35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5782" tIns="47891" rIns="95782" bIns="47891" anchor="ctr"/>
              <a:lstStyle/>
              <a:p>
                <a:pPr algn="ctr" defTabSz="957263"/>
                <a:endParaRPr lang="vi-VN" sz="1900" b="1"/>
              </a:p>
            </p:txBody>
          </p:sp>
          <p:sp>
            <p:nvSpPr>
              <p:cNvPr id="12309" name="Text Box 20"/>
              <p:cNvSpPr txBox="1">
                <a:spLocks noChangeArrowheads="1"/>
              </p:cNvSpPr>
              <p:nvPr/>
            </p:nvSpPr>
            <p:spPr bwMode="gray">
              <a:xfrm>
                <a:off x="4128" y="2736"/>
                <a:ext cx="70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defTabSz="957263" eaLnBrk="0" hangingPunct="0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Đoạn 4</a:t>
                </a:r>
              </a:p>
            </p:txBody>
          </p:sp>
        </p:grpSp>
      </p:grpSp>
      <p:pic>
        <p:nvPicPr>
          <p:cNvPr id="15384" name="Picture 24" descr="hồng phấn"/>
          <p:cNvPicPr>
            <a:picLocks noChangeAspect="1" noChangeArrowheads="1"/>
          </p:cNvPicPr>
          <p:nvPr/>
        </p:nvPicPr>
        <p:blipFill>
          <a:blip r:embed="rId2" cstate="print"/>
          <a:srcRect l="11111" t="2083" r="12964" b="6250"/>
          <a:stretch>
            <a:fillRect/>
          </a:stretch>
        </p:blipFill>
        <p:spPr bwMode="auto">
          <a:xfrm>
            <a:off x="360362" y="2569684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5" descr="1266507552_20112191912"/>
          <p:cNvPicPr>
            <a:picLocks noChangeAspect="1" noChangeArrowheads="1"/>
          </p:cNvPicPr>
          <p:nvPr/>
        </p:nvPicPr>
        <p:blipFill>
          <a:blip r:embed="rId3" cstate="print"/>
          <a:srcRect l="24615" t="16154" r="24615" b="19231"/>
          <a:stretch>
            <a:fillRect/>
          </a:stretch>
        </p:blipFill>
        <p:spPr bwMode="auto">
          <a:xfrm>
            <a:off x="5770562" y="2493484"/>
            <a:ext cx="15573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he1bb93ng-xanh"/>
          <p:cNvPicPr>
            <a:picLocks noChangeAspect="1" noChangeArrowheads="1"/>
          </p:cNvPicPr>
          <p:nvPr/>
        </p:nvPicPr>
        <p:blipFill>
          <a:blip r:embed="rId4" cstate="print"/>
          <a:srcRect l="15454" t="20589" r="26364" b="12354"/>
          <a:stretch>
            <a:fillRect/>
          </a:stretch>
        </p:blipFill>
        <p:spPr bwMode="auto">
          <a:xfrm>
            <a:off x="2032000" y="2526822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20319115248"/>
          <p:cNvPicPr>
            <a:picLocks noChangeAspect="1" noChangeArrowheads="1"/>
          </p:cNvPicPr>
          <p:nvPr/>
        </p:nvPicPr>
        <p:blipFill>
          <a:blip r:embed="rId5" cstate="print"/>
          <a:srcRect l="4199" b="20667"/>
          <a:stretch>
            <a:fillRect/>
          </a:stretch>
        </p:blipFill>
        <p:spPr bwMode="auto">
          <a:xfrm>
            <a:off x="4017962" y="2569684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0" y="26624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2) Kể lại một đoạn của câu chuyện.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537450" y="2569684"/>
            <a:ext cx="1606550" cy="1141413"/>
            <a:chOff x="4368" y="2160"/>
            <a:chExt cx="1012" cy="719"/>
          </a:xfrm>
        </p:grpSpPr>
        <p:sp>
          <p:nvSpPr>
            <p:cNvPr id="12303" name="Oval 35"/>
            <p:cNvSpPr>
              <a:spLocks noChangeArrowheads="1"/>
            </p:cNvSpPr>
            <p:nvPr/>
          </p:nvSpPr>
          <p:spPr bwMode="gray">
            <a:xfrm rot="-1543677">
              <a:off x="4683" y="2580"/>
              <a:ext cx="697" cy="20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04" name="Oval 36"/>
            <p:cNvSpPr>
              <a:spLocks noChangeArrowheads="1"/>
            </p:cNvSpPr>
            <p:nvPr/>
          </p:nvSpPr>
          <p:spPr bwMode="gray">
            <a:xfrm>
              <a:off x="4368" y="2160"/>
              <a:ext cx="745" cy="719"/>
            </a:xfrm>
            <a:prstGeom prst="ellipse">
              <a:avLst/>
            </a:prstGeom>
            <a:gradFill rotWithShape="1">
              <a:gsLst>
                <a:gs pos="0">
                  <a:srgbClr val="660066">
                    <a:alpha val="29999"/>
                  </a:srgbClr>
                </a:gs>
                <a:gs pos="100000">
                  <a:srgbClr val="06000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5782" tIns="47891" rIns="95782" bIns="47891" anchor="ctr"/>
            <a:lstStyle/>
            <a:p>
              <a:pPr algn="ctr" defTabSz="957263"/>
              <a:endParaRPr lang="vi-VN" sz="1900"/>
            </a:p>
          </p:txBody>
        </p:sp>
        <p:sp>
          <p:nvSpPr>
            <p:cNvPr id="12305" name="Text Box 37"/>
            <p:cNvSpPr txBox="1">
              <a:spLocks noChangeArrowheads="1"/>
            </p:cNvSpPr>
            <p:nvPr/>
          </p:nvSpPr>
          <p:spPr bwMode="gray">
            <a:xfrm>
              <a:off x="4398" y="2400"/>
              <a:ext cx="7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5</a:t>
              </a:r>
            </a:p>
          </p:txBody>
        </p:sp>
      </p:grpSp>
      <p:pic>
        <p:nvPicPr>
          <p:cNvPr id="15399" name="Picture 39" descr="post-47-11064424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3162" y="2493484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85103" y="1746739"/>
            <a:ext cx="6858000" cy="175432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thuộc bài thơ: Chú ở bên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148907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ập đọc – Kể chuyệ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533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024"/>
            <a:ext cx="9144000" cy="55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gtbrd0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ubtitle 2"/>
          <p:cNvSpPr txBox="1">
            <a:spLocks/>
          </p:cNvSpPr>
          <p:nvPr/>
        </p:nvSpPr>
        <p:spPr bwMode="auto">
          <a:xfrm>
            <a:off x="1295400" y="2563813"/>
            <a:ext cx="6629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3657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687388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</a:p>
        </p:txBody>
      </p:sp>
    </p:spTree>
    <p:extLst>
      <p:ext uri="{BB962C8B-B14F-4D97-AF65-F5344CB8AC3E}">
        <p14:creationId xmlns:p14="http://schemas.microsoft.com/office/powerpoint/2010/main" val="10261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36258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37782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lam.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3657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6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 - &amp;quot;Ngắt câu: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284&quot;/&gt;&lt;/object&gt;&lt;object type=&quot;3&quot; unique_id=&quot;10014&quot;&gt;&lt;property id=&quot;20148&quot; value=&quot;5&quot;/&gt;&lt;property id=&quot;20300&quot; value=&quot;Slide 12&quot;/&gt;&lt;property id=&quot;20307&quot; value=&quot;285&quot;/&gt;&lt;/object&gt;&lt;object type=&quot;3&quot; unique_id=&quot;10015&quot;&gt;&lt;property id=&quot;20148&quot; value=&quot;5&quot;/&gt;&lt;property id=&quot;20300&quot; value=&quot;Slide 13&quot;/&gt;&lt;property id=&quot;20307&quot; value=&quot;286&quot;/&gt;&lt;/object&gt;&lt;object type=&quot;3&quot; unique_id=&quot;10016&quot;&gt;&lt;property id=&quot;20148&quot; value=&quot;5&quot;/&gt;&lt;property id=&quot;20300&quot; value=&quot;Slide 14&quot;/&gt;&lt;property id=&quot;20307&quot; value=&quot;263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66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69&quot;/&gt;&lt;/object&gt;&lt;object type=&quot;3&quot; unique_id=&quot;10021&quot;&gt;&lt;property id=&quot;20148&quot; value=&quot;5&quot;/&gt;&lt;property id=&quot;20300&quot; value=&quot;Slide 19 - &amp;quot;Want big impact?&amp;#x0D;Use big image.&amp;quot;&quot;/&gt;&lt;property id=&quot;20307&quot; value=&quot;264&quot;/&gt;&lt;/object&gt;&lt;object type=&quot;3&quot; unique_id=&quot;10022&quot;&gt;&lt;property id=&quot;20148&quot; value=&quot;5&quot;/&gt;&lt;property id=&quot;20300&quot; value=&quot;Slide 20&quot;/&gt;&lt;property id=&quot;20307&quot; value=&quot;287&quot;/&gt;&lt;/object&gt;&lt;object type=&quot;3&quot; unique_id=&quot;10023&quot;&gt;&lt;property id=&quot;20148&quot; value=&quot;5&quot;/&gt;&lt;property id=&quot;20300&quot; value=&quot;Slide 21&quot;/&gt;&lt;property id=&quot;20307&quot; value=&quot;288&quot;/&gt;&lt;/object&gt;&lt;object type=&quot;3&quot; unique_id=&quot;10024&quot;&gt;&lt;property id=&quot;20148&quot; value=&quot;5&quot;/&gt;&lt;property id=&quot;20300&quot; value=&quot;Slide 22&quot;/&gt;&lt;property id=&quot;20307&quot; value=&quot;289&quot;/&gt;&lt;/object&gt;&lt;object type=&quot;3&quot; unique_id=&quot;10025&quot;&gt;&lt;property id=&quot;20148&quot; value=&quot;5&quot;/&gt;&lt;property id=&quot;20300&quot; value=&quot;Slide 23&quot;/&gt;&lt;property id=&quot;20307&quot; value=&quot;290&quot;/&gt;&lt;/object&gt;&lt;object type=&quot;3&quot; unique_id=&quot;10026&quot;&gt;&lt;property id=&quot;20148&quot; value=&quot;5&quot;/&gt;&lt;property id=&quot;20300&quot; value=&quot;Slide 24 - &amp;quot;Đặt tên cho các đoạn truyện&amp;quot;&quot;/&gt;&lt;property id=&quot;20307&quot; value=&quot;291&quot;/&gt;&lt;/object&gt;&lt;object type=&quot;3&quot; unique_id=&quot;10027&quot;&gt;&lt;property id=&quot;20148&quot; value=&quot;5&quot;/&gt;&lt;property id=&quot;20300&quot; value=&quot;Slide 25&quot;/&gt;&lt;property id=&quot;20307&quot; value=&quot;292&quot;/&gt;&lt;/object&gt;&lt;object type=&quot;3&quot; unique_id=&quot;10028&quot;&gt;&lt;property id=&quot;20148&quot; value=&quot;5&quot;/&gt;&lt;property id=&quot;20300&quot; value=&quot;Slide 26&quot;/&gt;&lt;property id=&quot;20307&quot; value=&quot;293&quot;/&gt;&lt;/object&gt;&lt;/object&gt;&lt;object type=&quot;8&quot; unique_id=&quot;1005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528</TotalTime>
  <Words>749</Words>
  <Application>Microsoft Office PowerPoint</Application>
  <PresentationFormat>On-screen Show (4:3)</PresentationFormat>
  <Paragraphs>67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Ngắt câu: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big impact? Use big image.</vt:lpstr>
      <vt:lpstr>PowerPoint Presentation</vt:lpstr>
      <vt:lpstr>PowerPoint Presentation</vt:lpstr>
      <vt:lpstr>PowerPoint Presentation</vt:lpstr>
      <vt:lpstr>PowerPoint Presentation</vt:lpstr>
      <vt:lpstr>Đặt tên cho các đoạn truyện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iTmax</dc:creator>
  <cp:lastModifiedBy>dct</cp:lastModifiedBy>
  <cp:revision>58</cp:revision>
  <dcterms:created xsi:type="dcterms:W3CDTF">2018-01-12T05:27:13Z</dcterms:created>
  <dcterms:modified xsi:type="dcterms:W3CDTF">2020-04-06T14:33:17Z</dcterms:modified>
</cp:coreProperties>
</file>