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9"/>
  </p:notesMasterIdLst>
  <p:sldIdLst>
    <p:sldId id="317" r:id="rId2"/>
    <p:sldId id="313" r:id="rId3"/>
    <p:sldId id="282" r:id="rId4"/>
    <p:sldId id="283" r:id="rId5"/>
    <p:sldId id="305" r:id="rId6"/>
    <p:sldId id="304" r:id="rId7"/>
    <p:sldId id="314" r:id="rId8"/>
    <p:sldId id="306" r:id="rId9"/>
    <p:sldId id="295" r:id="rId10"/>
    <p:sldId id="307" r:id="rId11"/>
    <p:sldId id="308" r:id="rId12"/>
    <p:sldId id="309" r:id="rId13"/>
    <p:sldId id="315" r:id="rId14"/>
    <p:sldId id="310" r:id="rId15"/>
    <p:sldId id="301" r:id="rId16"/>
    <p:sldId id="303" r:id="rId17"/>
    <p:sldId id="312" r:id="rId18"/>
  </p:sldIdLst>
  <p:sldSz cx="14630400" cy="8229600"/>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652463" indent="-195263" algn="l" rtl="0" fontAlgn="base">
      <a:spcBef>
        <a:spcPct val="0"/>
      </a:spcBef>
      <a:spcAft>
        <a:spcPct val="0"/>
      </a:spcAft>
      <a:defRPr kern="1200">
        <a:solidFill>
          <a:schemeClr val="tx1"/>
        </a:solidFill>
        <a:latin typeface="Calibri" pitchFamily="34" charset="0"/>
        <a:ea typeface="+mn-ea"/>
        <a:cs typeface="Arial" charset="0"/>
      </a:defRPr>
    </a:lvl2pPr>
    <a:lvl3pPr marL="1304925" indent="-390525" algn="l" rtl="0" fontAlgn="base">
      <a:spcBef>
        <a:spcPct val="0"/>
      </a:spcBef>
      <a:spcAft>
        <a:spcPct val="0"/>
      </a:spcAft>
      <a:defRPr kern="1200">
        <a:solidFill>
          <a:schemeClr val="tx1"/>
        </a:solidFill>
        <a:latin typeface="Calibri" pitchFamily="34" charset="0"/>
        <a:ea typeface="+mn-ea"/>
        <a:cs typeface="Arial" charset="0"/>
      </a:defRPr>
    </a:lvl3pPr>
    <a:lvl4pPr marL="1958975" indent="-587375" algn="l" rtl="0" fontAlgn="base">
      <a:spcBef>
        <a:spcPct val="0"/>
      </a:spcBef>
      <a:spcAft>
        <a:spcPct val="0"/>
      </a:spcAft>
      <a:defRPr kern="1200">
        <a:solidFill>
          <a:schemeClr val="tx1"/>
        </a:solidFill>
        <a:latin typeface="Calibri" pitchFamily="34" charset="0"/>
        <a:ea typeface="+mn-ea"/>
        <a:cs typeface="Arial" charset="0"/>
      </a:defRPr>
    </a:lvl4pPr>
    <a:lvl5pPr marL="2611438" indent="-782638"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3300"/>
    <a:srgbClr val="CC00CC"/>
    <a:srgbClr val="000066"/>
    <a:srgbClr val="000099"/>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40" autoAdjust="0"/>
    <p:restoredTop sz="94671" autoAdjust="0"/>
  </p:normalViewPr>
  <p:slideViewPr>
    <p:cSldViewPr>
      <p:cViewPr>
        <p:scale>
          <a:sx n="50" d="100"/>
          <a:sy n="50" d="100"/>
        </p:scale>
        <p:origin x="-1068" y="-300"/>
      </p:cViewPr>
      <p:guideLst>
        <p:guide orient="horz" pos="2592"/>
        <p:guide pos="460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71A4BC1-F1EA-4492-A076-43FAAA4DF6A0}" type="datetimeFigureOut">
              <a:rPr lang="en-US"/>
              <a:pPr>
                <a:defRPr/>
              </a:pPr>
              <a:t>12/05/2022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01F4659-5194-4BEF-953E-0CF29062227D}" type="slidenum">
              <a:rPr lang="en-US"/>
              <a:pPr>
                <a:defRPr/>
              </a:pPr>
              <a:t>‹#›</a:t>
            </a:fld>
            <a:endParaRPr lang="en-US"/>
          </a:p>
        </p:txBody>
      </p:sp>
    </p:spTree>
    <p:extLst>
      <p:ext uri="{BB962C8B-B14F-4D97-AF65-F5344CB8AC3E}">
        <p14:creationId xmlns:p14="http://schemas.microsoft.com/office/powerpoint/2010/main" val="10721766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700" kern="1200">
        <a:solidFill>
          <a:schemeClr val="tx1"/>
        </a:solidFill>
        <a:latin typeface="+mn-lt"/>
        <a:ea typeface="+mn-ea"/>
        <a:cs typeface="+mn-cs"/>
      </a:defRPr>
    </a:lvl1pPr>
    <a:lvl2pPr marL="652463" algn="l" rtl="0" eaLnBrk="0" fontAlgn="base" hangingPunct="0">
      <a:spcBef>
        <a:spcPct val="30000"/>
      </a:spcBef>
      <a:spcAft>
        <a:spcPct val="0"/>
      </a:spcAft>
      <a:defRPr sz="1700" kern="1200">
        <a:solidFill>
          <a:schemeClr val="tx1"/>
        </a:solidFill>
        <a:latin typeface="+mn-lt"/>
        <a:ea typeface="+mn-ea"/>
        <a:cs typeface="+mn-cs"/>
      </a:defRPr>
    </a:lvl2pPr>
    <a:lvl3pPr marL="1304925" algn="l" rtl="0" eaLnBrk="0" fontAlgn="base" hangingPunct="0">
      <a:spcBef>
        <a:spcPct val="30000"/>
      </a:spcBef>
      <a:spcAft>
        <a:spcPct val="0"/>
      </a:spcAft>
      <a:defRPr sz="1700" kern="1200">
        <a:solidFill>
          <a:schemeClr val="tx1"/>
        </a:solidFill>
        <a:latin typeface="+mn-lt"/>
        <a:ea typeface="+mn-ea"/>
        <a:cs typeface="+mn-cs"/>
      </a:defRPr>
    </a:lvl3pPr>
    <a:lvl4pPr marL="1958975" algn="l" rtl="0" eaLnBrk="0" fontAlgn="base" hangingPunct="0">
      <a:spcBef>
        <a:spcPct val="30000"/>
      </a:spcBef>
      <a:spcAft>
        <a:spcPct val="0"/>
      </a:spcAft>
      <a:defRPr sz="1700" kern="1200">
        <a:solidFill>
          <a:schemeClr val="tx1"/>
        </a:solidFill>
        <a:latin typeface="+mn-lt"/>
        <a:ea typeface="+mn-ea"/>
        <a:cs typeface="+mn-cs"/>
      </a:defRPr>
    </a:lvl4pPr>
    <a:lvl5pPr marL="2611438" algn="l" rtl="0" eaLnBrk="0" fontAlgn="base" hangingPunct="0">
      <a:spcBef>
        <a:spcPct val="30000"/>
      </a:spcBef>
      <a:spcAft>
        <a:spcPct val="0"/>
      </a:spcAft>
      <a:defRPr sz="1700" kern="1200">
        <a:solidFill>
          <a:schemeClr val="tx1"/>
        </a:solidFill>
        <a:latin typeface="+mn-lt"/>
        <a:ea typeface="+mn-ea"/>
        <a:cs typeface="+mn-cs"/>
      </a:defRPr>
    </a:lvl5pPr>
    <a:lvl6pPr marL="3265551" algn="l" defTabSz="1306220" rtl="0" eaLnBrk="1" latinLnBrk="0" hangingPunct="1">
      <a:defRPr sz="1700" kern="1200">
        <a:solidFill>
          <a:schemeClr val="tx1"/>
        </a:solidFill>
        <a:latin typeface="+mn-lt"/>
        <a:ea typeface="+mn-ea"/>
        <a:cs typeface="+mn-cs"/>
      </a:defRPr>
    </a:lvl6pPr>
    <a:lvl7pPr marL="3918661" algn="l" defTabSz="1306220" rtl="0" eaLnBrk="1" latinLnBrk="0" hangingPunct="1">
      <a:defRPr sz="1700" kern="1200">
        <a:solidFill>
          <a:schemeClr val="tx1"/>
        </a:solidFill>
        <a:latin typeface="+mn-lt"/>
        <a:ea typeface="+mn-ea"/>
        <a:cs typeface="+mn-cs"/>
      </a:defRPr>
    </a:lvl7pPr>
    <a:lvl8pPr marL="4571771" algn="l" defTabSz="1306220" rtl="0" eaLnBrk="1" latinLnBrk="0" hangingPunct="1">
      <a:defRPr sz="1700" kern="1200">
        <a:solidFill>
          <a:schemeClr val="tx1"/>
        </a:solidFill>
        <a:latin typeface="+mn-lt"/>
        <a:ea typeface="+mn-ea"/>
        <a:cs typeface="+mn-cs"/>
      </a:defRPr>
    </a:lvl8pPr>
    <a:lvl9pPr marL="5224882" algn="l" defTabSz="1306220"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12E51AEB-D799-4EA9-BA15-FE553AD7D600}" type="slidenum">
              <a:rPr lang="en-US" smtClean="0"/>
              <a:pPr>
                <a:defRPr/>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556512"/>
            <a:ext cx="12435840" cy="1764030"/>
          </a:xfrm>
        </p:spPr>
        <p:txBody>
          <a:bodyPr/>
          <a:lstStyle/>
          <a:p>
            <a:r>
              <a:rPr lang="en-US" smtClean="0"/>
              <a:t>Click to edit Master title style</a:t>
            </a:r>
            <a:endParaRPr lang="en-US"/>
          </a:p>
        </p:txBody>
      </p:sp>
      <p:sp>
        <p:nvSpPr>
          <p:cNvPr id="3" name="Subtitle 2"/>
          <p:cNvSpPr>
            <a:spLocks noGrp="1"/>
          </p:cNvSpPr>
          <p:nvPr>
            <p:ph type="subTitle" idx="1"/>
          </p:nvPr>
        </p:nvSpPr>
        <p:spPr>
          <a:xfrm>
            <a:off x="2194560" y="4663440"/>
            <a:ext cx="10241280" cy="2103120"/>
          </a:xfrm>
        </p:spPr>
        <p:txBody>
          <a:bodyPr/>
          <a:lstStyle>
            <a:lvl1pPr marL="0" indent="0" algn="ctr">
              <a:buNone/>
              <a:defRPr>
                <a:solidFill>
                  <a:schemeClr val="tx1">
                    <a:tint val="75000"/>
                  </a:schemeClr>
                </a:solidFill>
              </a:defRPr>
            </a:lvl1pPr>
            <a:lvl2pPr marL="653077" indent="0" algn="ctr">
              <a:buNone/>
              <a:defRPr>
                <a:solidFill>
                  <a:schemeClr val="tx1">
                    <a:tint val="75000"/>
                  </a:schemeClr>
                </a:solidFill>
              </a:defRPr>
            </a:lvl2pPr>
            <a:lvl3pPr marL="1306155" indent="0" algn="ctr">
              <a:buNone/>
              <a:defRPr>
                <a:solidFill>
                  <a:schemeClr val="tx1">
                    <a:tint val="75000"/>
                  </a:schemeClr>
                </a:solidFill>
              </a:defRPr>
            </a:lvl3pPr>
            <a:lvl4pPr marL="1959233" indent="0" algn="ctr">
              <a:buNone/>
              <a:defRPr>
                <a:solidFill>
                  <a:schemeClr val="tx1">
                    <a:tint val="75000"/>
                  </a:schemeClr>
                </a:solidFill>
              </a:defRPr>
            </a:lvl4pPr>
            <a:lvl5pPr marL="2612311" indent="0" algn="ctr">
              <a:buNone/>
              <a:defRPr>
                <a:solidFill>
                  <a:schemeClr val="tx1">
                    <a:tint val="75000"/>
                  </a:schemeClr>
                </a:solidFill>
              </a:defRPr>
            </a:lvl5pPr>
            <a:lvl6pPr marL="3265388" indent="0" algn="ctr">
              <a:buNone/>
              <a:defRPr>
                <a:solidFill>
                  <a:schemeClr val="tx1">
                    <a:tint val="75000"/>
                  </a:schemeClr>
                </a:solidFill>
              </a:defRPr>
            </a:lvl6pPr>
            <a:lvl7pPr marL="3918465" indent="0" algn="ctr">
              <a:buNone/>
              <a:defRPr>
                <a:solidFill>
                  <a:schemeClr val="tx1">
                    <a:tint val="75000"/>
                  </a:schemeClr>
                </a:solidFill>
              </a:defRPr>
            </a:lvl7pPr>
            <a:lvl8pPr marL="4571543" indent="0" algn="ctr">
              <a:buNone/>
              <a:defRPr>
                <a:solidFill>
                  <a:schemeClr val="tx1">
                    <a:tint val="75000"/>
                  </a:schemeClr>
                </a:solidFill>
              </a:defRPr>
            </a:lvl8pPr>
            <a:lvl9pPr marL="522462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A18E355-2D0F-4A33-9D90-6A50748840A9}" type="datetimeFigureOut">
              <a:rPr lang="en-US"/>
              <a:pPr>
                <a:defRPr/>
              </a:pPr>
              <a:t>12/05/2022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800E3C-70A8-4026-8379-3B4213F15FA7}" type="slidenum">
              <a:rPr lang="en-US"/>
              <a:pPr>
                <a:defRPr/>
              </a:pPr>
              <a:t>‹#›</a:t>
            </a:fld>
            <a:endParaRPr lang="en-US"/>
          </a:p>
        </p:txBody>
      </p:sp>
    </p:spTree>
    <p:extLst>
      <p:ext uri="{BB962C8B-B14F-4D97-AF65-F5344CB8AC3E}">
        <p14:creationId xmlns:p14="http://schemas.microsoft.com/office/powerpoint/2010/main" val="2851709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B8BADD9-F51A-4BAA-91D7-F66288B21E49}" type="datetimeFigureOut">
              <a:rPr lang="en-US"/>
              <a:pPr>
                <a:defRPr/>
              </a:pPr>
              <a:t>12/05/2022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03F3C3-4F9D-4493-B03C-7AD7D1A26D1E}" type="slidenum">
              <a:rPr lang="en-US"/>
              <a:pPr>
                <a:defRPr/>
              </a:pPr>
              <a:t>‹#›</a:t>
            </a:fld>
            <a:endParaRPr lang="en-US"/>
          </a:p>
        </p:txBody>
      </p:sp>
    </p:spTree>
    <p:extLst>
      <p:ext uri="{BB962C8B-B14F-4D97-AF65-F5344CB8AC3E}">
        <p14:creationId xmlns:p14="http://schemas.microsoft.com/office/powerpoint/2010/main" val="594080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972280" y="396240"/>
            <a:ext cx="5265421" cy="842581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70943" y="396240"/>
            <a:ext cx="15557499" cy="842581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B80EEF0-9974-4454-A700-9FB5A7976598}" type="datetimeFigureOut">
              <a:rPr lang="en-US"/>
              <a:pPr>
                <a:defRPr/>
              </a:pPr>
              <a:t>12/05/2022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6944EC5-4174-491A-8A4E-D8B9882C78ED}" type="slidenum">
              <a:rPr lang="en-US"/>
              <a:pPr>
                <a:defRPr/>
              </a:pPr>
              <a:t>‹#›</a:t>
            </a:fld>
            <a:endParaRPr lang="en-US"/>
          </a:p>
        </p:txBody>
      </p:sp>
    </p:spTree>
    <p:extLst>
      <p:ext uri="{BB962C8B-B14F-4D97-AF65-F5344CB8AC3E}">
        <p14:creationId xmlns:p14="http://schemas.microsoft.com/office/powerpoint/2010/main" val="26028656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31520" y="329567"/>
            <a:ext cx="13167360" cy="702183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731838" y="7494588"/>
            <a:ext cx="3414712" cy="571500"/>
          </a:xfrm>
        </p:spPr>
        <p:txBody>
          <a:bodyPr/>
          <a:lstStyle>
            <a:lvl1pPr>
              <a:defRPr/>
            </a:lvl1pPr>
          </a:lstStyle>
          <a:p>
            <a:pPr>
              <a:defRPr/>
            </a:pPr>
            <a:endParaRPr lang="en-US"/>
          </a:p>
        </p:txBody>
      </p:sp>
      <p:sp>
        <p:nvSpPr>
          <p:cNvPr id="4" name="Footer Placeholder 3"/>
          <p:cNvSpPr>
            <a:spLocks noGrp="1"/>
          </p:cNvSpPr>
          <p:nvPr>
            <p:ph type="ftr" sz="quarter" idx="11"/>
          </p:nvPr>
        </p:nvSpPr>
        <p:spPr>
          <a:xfrm>
            <a:off x="4999038" y="7494588"/>
            <a:ext cx="4632325" cy="571500"/>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10483850" y="7494588"/>
            <a:ext cx="3414713" cy="571500"/>
          </a:xfrm>
        </p:spPr>
        <p:txBody>
          <a:bodyPr/>
          <a:lstStyle>
            <a:lvl1pPr>
              <a:defRPr/>
            </a:lvl1pPr>
          </a:lstStyle>
          <a:p>
            <a:pPr>
              <a:defRPr/>
            </a:pPr>
            <a:fld id="{92D68FBD-B840-4EA3-818A-DFF72C69BF8B}" type="slidenum">
              <a:rPr lang="en-US"/>
              <a:pPr>
                <a:defRPr/>
              </a:pPr>
              <a:t>‹#›</a:t>
            </a:fld>
            <a:endParaRPr lang="en-US"/>
          </a:p>
        </p:txBody>
      </p:sp>
    </p:spTree>
    <p:extLst>
      <p:ext uri="{BB962C8B-B14F-4D97-AF65-F5344CB8AC3E}">
        <p14:creationId xmlns:p14="http://schemas.microsoft.com/office/powerpoint/2010/main" val="167422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5CA8125-E1EB-40B8-AFAC-27EB3A0A53AD}" type="datetimeFigureOut">
              <a:rPr lang="en-US"/>
              <a:pPr>
                <a:defRPr/>
              </a:pPr>
              <a:t>12/05/2022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70CE332-46E8-4C94-9E82-024B719BE78C}" type="slidenum">
              <a:rPr lang="en-US"/>
              <a:pPr>
                <a:defRPr/>
              </a:pPr>
              <a:t>‹#›</a:t>
            </a:fld>
            <a:endParaRPr lang="en-US"/>
          </a:p>
        </p:txBody>
      </p:sp>
    </p:spTree>
    <p:extLst>
      <p:ext uri="{BB962C8B-B14F-4D97-AF65-F5344CB8AC3E}">
        <p14:creationId xmlns:p14="http://schemas.microsoft.com/office/powerpoint/2010/main" val="67229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5701" y="5288282"/>
            <a:ext cx="12435840" cy="1634490"/>
          </a:xfrm>
        </p:spPr>
        <p:txBody>
          <a:bodyPr anchor="t"/>
          <a:lstStyle>
            <a:lvl1pPr algn="l">
              <a:defRPr sz="5700" b="1" cap="all"/>
            </a:lvl1pPr>
          </a:lstStyle>
          <a:p>
            <a:r>
              <a:rPr lang="en-US" smtClean="0"/>
              <a:t>Click to edit Master title style</a:t>
            </a:r>
            <a:endParaRPr lang="en-US"/>
          </a:p>
        </p:txBody>
      </p:sp>
      <p:sp>
        <p:nvSpPr>
          <p:cNvPr id="3" name="Text Placeholder 2"/>
          <p:cNvSpPr>
            <a:spLocks noGrp="1"/>
          </p:cNvSpPr>
          <p:nvPr>
            <p:ph type="body" idx="1"/>
          </p:nvPr>
        </p:nvSpPr>
        <p:spPr>
          <a:xfrm>
            <a:off x="1155701" y="3488056"/>
            <a:ext cx="12435840" cy="1800224"/>
          </a:xfrm>
        </p:spPr>
        <p:txBody>
          <a:bodyPr anchor="b"/>
          <a:lstStyle>
            <a:lvl1pPr marL="0" indent="0">
              <a:buNone/>
              <a:defRPr sz="2900">
                <a:solidFill>
                  <a:schemeClr val="tx1">
                    <a:tint val="75000"/>
                  </a:schemeClr>
                </a:solidFill>
              </a:defRPr>
            </a:lvl1pPr>
            <a:lvl2pPr marL="653077" indent="0">
              <a:buNone/>
              <a:defRPr sz="2600">
                <a:solidFill>
                  <a:schemeClr val="tx1">
                    <a:tint val="75000"/>
                  </a:schemeClr>
                </a:solidFill>
              </a:defRPr>
            </a:lvl2pPr>
            <a:lvl3pPr marL="1306155" indent="0">
              <a:buNone/>
              <a:defRPr sz="2300">
                <a:solidFill>
                  <a:schemeClr val="tx1">
                    <a:tint val="75000"/>
                  </a:schemeClr>
                </a:solidFill>
              </a:defRPr>
            </a:lvl3pPr>
            <a:lvl4pPr marL="1959233" indent="0">
              <a:buNone/>
              <a:defRPr sz="2000">
                <a:solidFill>
                  <a:schemeClr val="tx1">
                    <a:tint val="75000"/>
                  </a:schemeClr>
                </a:solidFill>
              </a:defRPr>
            </a:lvl4pPr>
            <a:lvl5pPr marL="2612311" indent="0">
              <a:buNone/>
              <a:defRPr sz="2000">
                <a:solidFill>
                  <a:schemeClr val="tx1">
                    <a:tint val="75000"/>
                  </a:schemeClr>
                </a:solidFill>
              </a:defRPr>
            </a:lvl5pPr>
            <a:lvl6pPr marL="3265388" indent="0">
              <a:buNone/>
              <a:defRPr sz="2000">
                <a:solidFill>
                  <a:schemeClr val="tx1">
                    <a:tint val="75000"/>
                  </a:schemeClr>
                </a:solidFill>
              </a:defRPr>
            </a:lvl6pPr>
            <a:lvl7pPr marL="3918465" indent="0">
              <a:buNone/>
              <a:defRPr sz="2000">
                <a:solidFill>
                  <a:schemeClr val="tx1">
                    <a:tint val="75000"/>
                  </a:schemeClr>
                </a:solidFill>
              </a:defRPr>
            </a:lvl7pPr>
            <a:lvl8pPr marL="4571543" indent="0">
              <a:buNone/>
              <a:defRPr sz="2000">
                <a:solidFill>
                  <a:schemeClr val="tx1">
                    <a:tint val="75000"/>
                  </a:schemeClr>
                </a:solidFill>
              </a:defRPr>
            </a:lvl8pPr>
            <a:lvl9pPr marL="5224620" indent="0">
              <a:buNone/>
              <a:defRPr sz="2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45B9556-F617-44B7-907A-D3B4D7F7E773}" type="datetimeFigureOut">
              <a:rPr lang="en-US"/>
              <a:pPr>
                <a:defRPr/>
              </a:pPr>
              <a:t>12/05/2022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31C97A1-13B0-4736-9AE0-F0092C028829}" type="slidenum">
              <a:rPr lang="en-US"/>
              <a:pPr>
                <a:defRPr/>
              </a:pPr>
              <a:t>‹#›</a:t>
            </a:fld>
            <a:endParaRPr lang="en-US"/>
          </a:p>
        </p:txBody>
      </p:sp>
    </p:spTree>
    <p:extLst>
      <p:ext uri="{BB962C8B-B14F-4D97-AF65-F5344CB8AC3E}">
        <p14:creationId xmlns:p14="http://schemas.microsoft.com/office/powerpoint/2010/main" val="42549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70941" y="2305050"/>
            <a:ext cx="10411459" cy="6517006"/>
          </a:xfrm>
        </p:spPr>
        <p:txBody>
          <a:bodyPr/>
          <a:lstStyle>
            <a:lvl1pPr>
              <a:defRPr sz="4000"/>
            </a:lvl1pPr>
            <a:lvl2pPr>
              <a:defRPr sz="34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1826242" y="2305050"/>
            <a:ext cx="10411461" cy="6517006"/>
          </a:xfrm>
        </p:spPr>
        <p:txBody>
          <a:bodyPr/>
          <a:lstStyle>
            <a:lvl1pPr>
              <a:defRPr sz="4000"/>
            </a:lvl1pPr>
            <a:lvl2pPr>
              <a:defRPr sz="34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34FE961-C96C-4EB5-A987-32A12B0B6DA8}" type="datetimeFigureOut">
              <a:rPr lang="en-US"/>
              <a:pPr>
                <a:defRPr/>
              </a:pPr>
              <a:t>12/05/2022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1C5A700-5722-40ED-9404-D4A78060B27B}" type="slidenum">
              <a:rPr lang="en-US"/>
              <a:pPr>
                <a:defRPr/>
              </a:pPr>
              <a:t>‹#›</a:t>
            </a:fld>
            <a:endParaRPr lang="en-US"/>
          </a:p>
        </p:txBody>
      </p:sp>
    </p:spTree>
    <p:extLst>
      <p:ext uri="{BB962C8B-B14F-4D97-AF65-F5344CB8AC3E}">
        <p14:creationId xmlns:p14="http://schemas.microsoft.com/office/powerpoint/2010/main" val="3030917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1520" y="329566"/>
            <a:ext cx="13167360" cy="1371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31520" y="1842136"/>
            <a:ext cx="6464301" cy="767714"/>
          </a:xfrm>
        </p:spPr>
        <p:txBody>
          <a:bodyPr anchor="b"/>
          <a:lstStyle>
            <a:lvl1pPr marL="0" indent="0">
              <a:buNone/>
              <a:defRPr sz="3400" b="1"/>
            </a:lvl1pPr>
            <a:lvl2pPr marL="653077" indent="0">
              <a:buNone/>
              <a:defRPr sz="2900" b="1"/>
            </a:lvl2pPr>
            <a:lvl3pPr marL="1306155" indent="0">
              <a:buNone/>
              <a:defRPr sz="2600" b="1"/>
            </a:lvl3pPr>
            <a:lvl4pPr marL="1959233" indent="0">
              <a:buNone/>
              <a:defRPr sz="2300" b="1"/>
            </a:lvl4pPr>
            <a:lvl5pPr marL="2612311" indent="0">
              <a:buNone/>
              <a:defRPr sz="2300" b="1"/>
            </a:lvl5pPr>
            <a:lvl6pPr marL="3265388" indent="0">
              <a:buNone/>
              <a:defRPr sz="2300" b="1"/>
            </a:lvl6pPr>
            <a:lvl7pPr marL="3918465" indent="0">
              <a:buNone/>
              <a:defRPr sz="2300" b="1"/>
            </a:lvl7pPr>
            <a:lvl8pPr marL="4571543" indent="0">
              <a:buNone/>
              <a:defRPr sz="2300" b="1"/>
            </a:lvl8pPr>
            <a:lvl9pPr marL="5224620" indent="0">
              <a:buNone/>
              <a:defRPr sz="2300" b="1"/>
            </a:lvl9pPr>
          </a:lstStyle>
          <a:p>
            <a:pPr lvl="0"/>
            <a:r>
              <a:rPr lang="en-US" smtClean="0"/>
              <a:t>Click to edit Master text styles</a:t>
            </a:r>
          </a:p>
        </p:txBody>
      </p:sp>
      <p:sp>
        <p:nvSpPr>
          <p:cNvPr id="4" name="Content Placeholder 3"/>
          <p:cNvSpPr>
            <a:spLocks noGrp="1"/>
          </p:cNvSpPr>
          <p:nvPr>
            <p:ph sz="half" idx="2"/>
          </p:nvPr>
        </p:nvSpPr>
        <p:spPr>
          <a:xfrm>
            <a:off x="731520" y="2609850"/>
            <a:ext cx="6464301" cy="4741546"/>
          </a:xfrm>
        </p:spPr>
        <p:txBody>
          <a:bodyPr/>
          <a:lstStyle>
            <a:lvl1pPr>
              <a:defRPr sz="34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7432042" y="1842136"/>
            <a:ext cx="6466840" cy="767714"/>
          </a:xfrm>
        </p:spPr>
        <p:txBody>
          <a:bodyPr anchor="b"/>
          <a:lstStyle>
            <a:lvl1pPr marL="0" indent="0">
              <a:buNone/>
              <a:defRPr sz="3400" b="1"/>
            </a:lvl1pPr>
            <a:lvl2pPr marL="653077" indent="0">
              <a:buNone/>
              <a:defRPr sz="2900" b="1"/>
            </a:lvl2pPr>
            <a:lvl3pPr marL="1306155" indent="0">
              <a:buNone/>
              <a:defRPr sz="2600" b="1"/>
            </a:lvl3pPr>
            <a:lvl4pPr marL="1959233" indent="0">
              <a:buNone/>
              <a:defRPr sz="2300" b="1"/>
            </a:lvl4pPr>
            <a:lvl5pPr marL="2612311" indent="0">
              <a:buNone/>
              <a:defRPr sz="2300" b="1"/>
            </a:lvl5pPr>
            <a:lvl6pPr marL="3265388" indent="0">
              <a:buNone/>
              <a:defRPr sz="2300" b="1"/>
            </a:lvl6pPr>
            <a:lvl7pPr marL="3918465" indent="0">
              <a:buNone/>
              <a:defRPr sz="2300" b="1"/>
            </a:lvl7pPr>
            <a:lvl8pPr marL="4571543" indent="0">
              <a:buNone/>
              <a:defRPr sz="2300" b="1"/>
            </a:lvl8pPr>
            <a:lvl9pPr marL="5224620" indent="0">
              <a:buNone/>
              <a:defRPr sz="2300" b="1"/>
            </a:lvl9pPr>
          </a:lstStyle>
          <a:p>
            <a:pPr lvl="0"/>
            <a:r>
              <a:rPr lang="en-US" smtClean="0"/>
              <a:t>Click to edit Master text styles</a:t>
            </a:r>
          </a:p>
        </p:txBody>
      </p:sp>
      <p:sp>
        <p:nvSpPr>
          <p:cNvPr id="6" name="Content Placeholder 5"/>
          <p:cNvSpPr>
            <a:spLocks noGrp="1"/>
          </p:cNvSpPr>
          <p:nvPr>
            <p:ph sz="quarter" idx="4"/>
          </p:nvPr>
        </p:nvSpPr>
        <p:spPr>
          <a:xfrm>
            <a:off x="7432042" y="2609850"/>
            <a:ext cx="6466840" cy="4741546"/>
          </a:xfrm>
        </p:spPr>
        <p:txBody>
          <a:bodyPr/>
          <a:lstStyle>
            <a:lvl1pPr>
              <a:defRPr sz="34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61BB75C-06A5-485C-81A8-BF873AEB3B07}" type="datetimeFigureOut">
              <a:rPr lang="en-US"/>
              <a:pPr>
                <a:defRPr/>
              </a:pPr>
              <a:t>12/05/2022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5C10867-8786-4EA3-86FC-BD7548014E86}" type="slidenum">
              <a:rPr lang="en-US"/>
              <a:pPr>
                <a:defRPr/>
              </a:pPr>
              <a:t>‹#›</a:t>
            </a:fld>
            <a:endParaRPr lang="en-US"/>
          </a:p>
        </p:txBody>
      </p:sp>
    </p:spTree>
    <p:extLst>
      <p:ext uri="{BB962C8B-B14F-4D97-AF65-F5344CB8AC3E}">
        <p14:creationId xmlns:p14="http://schemas.microsoft.com/office/powerpoint/2010/main" val="1307529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A9A87B5-E20E-4ECA-8914-A388A1B516B9}" type="datetimeFigureOut">
              <a:rPr lang="en-US"/>
              <a:pPr>
                <a:defRPr/>
              </a:pPr>
              <a:t>12/05/2022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3BB9339-1D67-4C6C-B1D3-98C2E4B4F5D1}" type="slidenum">
              <a:rPr lang="en-US"/>
              <a:pPr>
                <a:defRPr/>
              </a:pPr>
              <a:t>‹#›</a:t>
            </a:fld>
            <a:endParaRPr lang="en-US"/>
          </a:p>
        </p:txBody>
      </p:sp>
    </p:spTree>
    <p:extLst>
      <p:ext uri="{BB962C8B-B14F-4D97-AF65-F5344CB8AC3E}">
        <p14:creationId xmlns:p14="http://schemas.microsoft.com/office/powerpoint/2010/main" val="1824776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1873983-EA6C-4C02-B00E-24329338893A}" type="datetimeFigureOut">
              <a:rPr lang="en-US"/>
              <a:pPr>
                <a:defRPr/>
              </a:pPr>
              <a:t>12/05/2022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ED3A09B-1AB8-41FB-951E-2D56B001451D}" type="slidenum">
              <a:rPr lang="en-US"/>
              <a:pPr>
                <a:defRPr/>
              </a:pPr>
              <a:t>‹#›</a:t>
            </a:fld>
            <a:endParaRPr lang="en-US"/>
          </a:p>
        </p:txBody>
      </p:sp>
    </p:spTree>
    <p:extLst>
      <p:ext uri="{BB962C8B-B14F-4D97-AF65-F5344CB8AC3E}">
        <p14:creationId xmlns:p14="http://schemas.microsoft.com/office/powerpoint/2010/main" val="2743183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1522" y="327660"/>
            <a:ext cx="4813301" cy="1394460"/>
          </a:xfrm>
        </p:spPr>
        <p:txBody>
          <a:bodyPr anchor="b"/>
          <a:lstStyle>
            <a:lvl1pPr algn="l">
              <a:defRPr sz="2900" b="1"/>
            </a:lvl1pPr>
          </a:lstStyle>
          <a:p>
            <a:r>
              <a:rPr lang="en-US" smtClean="0"/>
              <a:t>Click to edit Master title style</a:t>
            </a:r>
            <a:endParaRPr lang="en-US"/>
          </a:p>
        </p:txBody>
      </p:sp>
      <p:sp>
        <p:nvSpPr>
          <p:cNvPr id="3" name="Content Placeholder 2"/>
          <p:cNvSpPr>
            <a:spLocks noGrp="1"/>
          </p:cNvSpPr>
          <p:nvPr>
            <p:ph idx="1"/>
          </p:nvPr>
        </p:nvSpPr>
        <p:spPr>
          <a:xfrm>
            <a:off x="5720080" y="327660"/>
            <a:ext cx="8178800" cy="7023736"/>
          </a:xfrm>
        </p:spPr>
        <p:txBody>
          <a:bodyPr/>
          <a:lstStyle>
            <a:lvl1pPr>
              <a:defRPr sz="4600"/>
            </a:lvl1pPr>
            <a:lvl2pPr>
              <a:defRPr sz="4000"/>
            </a:lvl2pPr>
            <a:lvl3pPr>
              <a:defRPr sz="34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31522" y="1722120"/>
            <a:ext cx="4813301" cy="5629276"/>
          </a:xfrm>
        </p:spPr>
        <p:txBody>
          <a:bodyPr/>
          <a:lstStyle>
            <a:lvl1pPr marL="0" indent="0">
              <a:buNone/>
              <a:defRPr sz="2000"/>
            </a:lvl1pPr>
            <a:lvl2pPr marL="653077" indent="0">
              <a:buNone/>
              <a:defRPr sz="1700"/>
            </a:lvl2pPr>
            <a:lvl3pPr marL="1306155" indent="0">
              <a:buNone/>
              <a:defRPr sz="1400"/>
            </a:lvl3pPr>
            <a:lvl4pPr marL="1959233" indent="0">
              <a:buNone/>
              <a:defRPr sz="1300"/>
            </a:lvl4pPr>
            <a:lvl5pPr marL="2612311" indent="0">
              <a:buNone/>
              <a:defRPr sz="1300"/>
            </a:lvl5pPr>
            <a:lvl6pPr marL="3265388" indent="0">
              <a:buNone/>
              <a:defRPr sz="1300"/>
            </a:lvl6pPr>
            <a:lvl7pPr marL="3918465" indent="0">
              <a:buNone/>
              <a:defRPr sz="1300"/>
            </a:lvl7pPr>
            <a:lvl8pPr marL="4571543" indent="0">
              <a:buNone/>
              <a:defRPr sz="1300"/>
            </a:lvl8pPr>
            <a:lvl9pPr marL="5224620" indent="0">
              <a:buNone/>
              <a:defRPr sz="1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8584B00-3BF3-42A0-97A1-78E74093699E}" type="datetimeFigureOut">
              <a:rPr lang="en-US"/>
              <a:pPr>
                <a:defRPr/>
              </a:pPr>
              <a:t>12/05/2022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2C8142F-CE61-4C11-8AB2-38B67C2F0A7F}" type="slidenum">
              <a:rPr lang="en-US"/>
              <a:pPr>
                <a:defRPr/>
              </a:pPr>
              <a:t>‹#›</a:t>
            </a:fld>
            <a:endParaRPr lang="en-US"/>
          </a:p>
        </p:txBody>
      </p:sp>
    </p:spTree>
    <p:extLst>
      <p:ext uri="{BB962C8B-B14F-4D97-AF65-F5344CB8AC3E}">
        <p14:creationId xmlns:p14="http://schemas.microsoft.com/office/powerpoint/2010/main" val="1195021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67661" y="5760720"/>
            <a:ext cx="8778240" cy="680086"/>
          </a:xfrm>
        </p:spPr>
        <p:txBody>
          <a:bodyPr anchor="b"/>
          <a:lstStyle>
            <a:lvl1pPr algn="l">
              <a:defRPr sz="2900" b="1"/>
            </a:lvl1pPr>
          </a:lstStyle>
          <a:p>
            <a:r>
              <a:rPr lang="en-US" smtClean="0"/>
              <a:t>Click to edit Master title style</a:t>
            </a:r>
            <a:endParaRPr lang="en-US"/>
          </a:p>
        </p:txBody>
      </p:sp>
      <p:sp>
        <p:nvSpPr>
          <p:cNvPr id="3" name="Picture Placeholder 2"/>
          <p:cNvSpPr>
            <a:spLocks noGrp="1"/>
          </p:cNvSpPr>
          <p:nvPr>
            <p:ph type="pic" idx="1"/>
          </p:nvPr>
        </p:nvSpPr>
        <p:spPr>
          <a:xfrm>
            <a:off x="2867661" y="735330"/>
            <a:ext cx="8778240" cy="4937760"/>
          </a:xfrm>
        </p:spPr>
        <p:txBody>
          <a:bodyPr rtlCol="0">
            <a:normAutofit/>
          </a:bodyPr>
          <a:lstStyle>
            <a:lvl1pPr marL="0" indent="0">
              <a:buNone/>
              <a:defRPr sz="4600"/>
            </a:lvl1pPr>
            <a:lvl2pPr marL="653077" indent="0">
              <a:buNone/>
              <a:defRPr sz="4000"/>
            </a:lvl2pPr>
            <a:lvl3pPr marL="1306155" indent="0">
              <a:buNone/>
              <a:defRPr sz="3400"/>
            </a:lvl3pPr>
            <a:lvl4pPr marL="1959233" indent="0">
              <a:buNone/>
              <a:defRPr sz="2900"/>
            </a:lvl4pPr>
            <a:lvl5pPr marL="2612311" indent="0">
              <a:buNone/>
              <a:defRPr sz="2900"/>
            </a:lvl5pPr>
            <a:lvl6pPr marL="3265388" indent="0">
              <a:buNone/>
              <a:defRPr sz="2900"/>
            </a:lvl6pPr>
            <a:lvl7pPr marL="3918465" indent="0">
              <a:buNone/>
              <a:defRPr sz="2900"/>
            </a:lvl7pPr>
            <a:lvl8pPr marL="4571543" indent="0">
              <a:buNone/>
              <a:defRPr sz="2900"/>
            </a:lvl8pPr>
            <a:lvl9pPr marL="5224620" indent="0">
              <a:buNone/>
              <a:defRPr sz="2900"/>
            </a:lvl9pPr>
          </a:lstStyle>
          <a:p>
            <a:pPr lvl="0"/>
            <a:endParaRPr lang="en-US" noProof="0" smtClean="0"/>
          </a:p>
        </p:txBody>
      </p:sp>
      <p:sp>
        <p:nvSpPr>
          <p:cNvPr id="4" name="Text Placeholder 3"/>
          <p:cNvSpPr>
            <a:spLocks noGrp="1"/>
          </p:cNvSpPr>
          <p:nvPr>
            <p:ph type="body" sz="half" idx="2"/>
          </p:nvPr>
        </p:nvSpPr>
        <p:spPr>
          <a:xfrm>
            <a:off x="2867661" y="6440806"/>
            <a:ext cx="8778240" cy="965834"/>
          </a:xfrm>
        </p:spPr>
        <p:txBody>
          <a:bodyPr/>
          <a:lstStyle>
            <a:lvl1pPr marL="0" indent="0">
              <a:buNone/>
              <a:defRPr sz="2000"/>
            </a:lvl1pPr>
            <a:lvl2pPr marL="653077" indent="0">
              <a:buNone/>
              <a:defRPr sz="1700"/>
            </a:lvl2pPr>
            <a:lvl3pPr marL="1306155" indent="0">
              <a:buNone/>
              <a:defRPr sz="1400"/>
            </a:lvl3pPr>
            <a:lvl4pPr marL="1959233" indent="0">
              <a:buNone/>
              <a:defRPr sz="1300"/>
            </a:lvl4pPr>
            <a:lvl5pPr marL="2612311" indent="0">
              <a:buNone/>
              <a:defRPr sz="1300"/>
            </a:lvl5pPr>
            <a:lvl6pPr marL="3265388" indent="0">
              <a:buNone/>
              <a:defRPr sz="1300"/>
            </a:lvl6pPr>
            <a:lvl7pPr marL="3918465" indent="0">
              <a:buNone/>
              <a:defRPr sz="1300"/>
            </a:lvl7pPr>
            <a:lvl8pPr marL="4571543" indent="0">
              <a:buNone/>
              <a:defRPr sz="1300"/>
            </a:lvl8pPr>
            <a:lvl9pPr marL="5224620" indent="0">
              <a:buNone/>
              <a:defRPr sz="13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6BA71B3-30FD-44F3-BD63-0FF99CE3B4D1}" type="datetimeFigureOut">
              <a:rPr lang="en-US"/>
              <a:pPr>
                <a:defRPr/>
              </a:pPr>
              <a:t>12/05/2022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FC25DC1-5A0B-490E-91DA-73E1F942E843}" type="slidenum">
              <a:rPr lang="en-US"/>
              <a:pPr>
                <a:defRPr/>
              </a:pPr>
              <a:t>‹#›</a:t>
            </a:fld>
            <a:endParaRPr lang="en-US"/>
          </a:p>
        </p:txBody>
      </p:sp>
    </p:spTree>
    <p:extLst>
      <p:ext uri="{BB962C8B-B14F-4D97-AF65-F5344CB8AC3E}">
        <p14:creationId xmlns:p14="http://schemas.microsoft.com/office/powerpoint/2010/main" val="1221307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31838" y="330200"/>
            <a:ext cx="1316672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0615" tIns="65308" rIns="130615" bIns="65308"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731838" y="1920875"/>
            <a:ext cx="13166725" cy="543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0615" tIns="65308" rIns="130615" bIns="6530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731838" y="7627938"/>
            <a:ext cx="3413125" cy="438150"/>
          </a:xfrm>
          <a:prstGeom prst="rect">
            <a:avLst/>
          </a:prstGeom>
        </p:spPr>
        <p:txBody>
          <a:bodyPr vert="horz" lIns="130615" tIns="65308" rIns="130615" bIns="65308" rtlCol="0" anchor="ctr"/>
          <a:lstStyle>
            <a:lvl1pPr algn="l">
              <a:defRPr sz="1700">
                <a:solidFill>
                  <a:schemeClr val="tx1">
                    <a:tint val="75000"/>
                  </a:schemeClr>
                </a:solidFill>
              </a:defRPr>
            </a:lvl1pPr>
          </a:lstStyle>
          <a:p>
            <a:pPr>
              <a:defRPr/>
            </a:pPr>
            <a:fld id="{E6F9392C-7D1B-4EC4-9342-BFAC3824B6FB}" type="datetimeFigureOut">
              <a:rPr lang="en-US"/>
              <a:pPr>
                <a:defRPr/>
              </a:pPr>
              <a:t>12/05/2022</a:t>
            </a:fld>
            <a:endParaRPr lang="en-US"/>
          </a:p>
        </p:txBody>
      </p:sp>
      <p:sp>
        <p:nvSpPr>
          <p:cNvPr id="5" name="Footer Placeholder 4"/>
          <p:cNvSpPr>
            <a:spLocks noGrp="1"/>
          </p:cNvSpPr>
          <p:nvPr>
            <p:ph type="ftr" sz="quarter" idx="3"/>
          </p:nvPr>
        </p:nvSpPr>
        <p:spPr>
          <a:xfrm>
            <a:off x="4999038" y="7627938"/>
            <a:ext cx="4632325" cy="438150"/>
          </a:xfrm>
          <a:prstGeom prst="rect">
            <a:avLst/>
          </a:prstGeom>
        </p:spPr>
        <p:txBody>
          <a:bodyPr vert="horz" lIns="130615" tIns="65308" rIns="130615" bIns="65308" rtlCol="0" anchor="ctr"/>
          <a:lstStyle>
            <a:lvl1pPr algn="ctr">
              <a:defRPr sz="17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10485438" y="7627938"/>
            <a:ext cx="3413125" cy="438150"/>
          </a:xfrm>
          <a:prstGeom prst="rect">
            <a:avLst/>
          </a:prstGeom>
        </p:spPr>
        <p:txBody>
          <a:bodyPr vert="horz" lIns="130615" tIns="65308" rIns="130615" bIns="65308" rtlCol="0" anchor="ctr"/>
          <a:lstStyle>
            <a:lvl1pPr algn="r">
              <a:defRPr sz="1700">
                <a:solidFill>
                  <a:schemeClr val="tx1">
                    <a:tint val="75000"/>
                  </a:schemeClr>
                </a:solidFill>
              </a:defRPr>
            </a:lvl1pPr>
          </a:lstStyle>
          <a:p>
            <a:pPr>
              <a:defRPr/>
            </a:pPr>
            <a:fld id="{68CCADBD-859F-4F6C-9303-7286DB5441A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 id="2147483892" r:id="rId12"/>
  </p:sldLayoutIdLst>
  <p:txStyles>
    <p:titleStyle>
      <a:lvl1pPr algn="ctr" defTabSz="1304925" rtl="0" eaLnBrk="0" fontAlgn="base" hangingPunct="0">
        <a:spcBef>
          <a:spcPct val="0"/>
        </a:spcBef>
        <a:spcAft>
          <a:spcPct val="0"/>
        </a:spcAft>
        <a:defRPr sz="6300" kern="1200">
          <a:solidFill>
            <a:schemeClr val="tx1"/>
          </a:solidFill>
          <a:latin typeface="+mj-lt"/>
          <a:ea typeface="+mj-ea"/>
          <a:cs typeface="+mj-cs"/>
        </a:defRPr>
      </a:lvl1pPr>
      <a:lvl2pPr algn="ctr" defTabSz="1304925" rtl="0" eaLnBrk="0" fontAlgn="base" hangingPunct="0">
        <a:spcBef>
          <a:spcPct val="0"/>
        </a:spcBef>
        <a:spcAft>
          <a:spcPct val="0"/>
        </a:spcAft>
        <a:defRPr sz="6300">
          <a:solidFill>
            <a:schemeClr val="tx1"/>
          </a:solidFill>
          <a:latin typeface="Calibri" pitchFamily="34" charset="0"/>
        </a:defRPr>
      </a:lvl2pPr>
      <a:lvl3pPr algn="ctr" defTabSz="1304925" rtl="0" eaLnBrk="0" fontAlgn="base" hangingPunct="0">
        <a:spcBef>
          <a:spcPct val="0"/>
        </a:spcBef>
        <a:spcAft>
          <a:spcPct val="0"/>
        </a:spcAft>
        <a:defRPr sz="6300">
          <a:solidFill>
            <a:schemeClr val="tx1"/>
          </a:solidFill>
          <a:latin typeface="Calibri" pitchFamily="34" charset="0"/>
        </a:defRPr>
      </a:lvl3pPr>
      <a:lvl4pPr algn="ctr" defTabSz="1304925" rtl="0" eaLnBrk="0" fontAlgn="base" hangingPunct="0">
        <a:spcBef>
          <a:spcPct val="0"/>
        </a:spcBef>
        <a:spcAft>
          <a:spcPct val="0"/>
        </a:spcAft>
        <a:defRPr sz="6300">
          <a:solidFill>
            <a:schemeClr val="tx1"/>
          </a:solidFill>
          <a:latin typeface="Calibri" pitchFamily="34" charset="0"/>
        </a:defRPr>
      </a:lvl4pPr>
      <a:lvl5pPr algn="ctr" defTabSz="1304925" rtl="0" eaLnBrk="0" fontAlgn="base" hangingPunct="0">
        <a:spcBef>
          <a:spcPct val="0"/>
        </a:spcBef>
        <a:spcAft>
          <a:spcPct val="0"/>
        </a:spcAft>
        <a:defRPr sz="6300">
          <a:solidFill>
            <a:schemeClr val="tx1"/>
          </a:solidFill>
          <a:latin typeface="Calibri" pitchFamily="34" charset="0"/>
        </a:defRPr>
      </a:lvl5pPr>
      <a:lvl6pPr marL="457200" algn="ctr" defTabSz="1304925" rtl="0" fontAlgn="base">
        <a:spcBef>
          <a:spcPct val="0"/>
        </a:spcBef>
        <a:spcAft>
          <a:spcPct val="0"/>
        </a:spcAft>
        <a:defRPr sz="6300">
          <a:solidFill>
            <a:schemeClr val="tx1"/>
          </a:solidFill>
          <a:latin typeface="Calibri" pitchFamily="34" charset="0"/>
        </a:defRPr>
      </a:lvl6pPr>
      <a:lvl7pPr marL="914400" algn="ctr" defTabSz="1304925" rtl="0" fontAlgn="base">
        <a:spcBef>
          <a:spcPct val="0"/>
        </a:spcBef>
        <a:spcAft>
          <a:spcPct val="0"/>
        </a:spcAft>
        <a:defRPr sz="6300">
          <a:solidFill>
            <a:schemeClr val="tx1"/>
          </a:solidFill>
          <a:latin typeface="Calibri" pitchFamily="34" charset="0"/>
        </a:defRPr>
      </a:lvl7pPr>
      <a:lvl8pPr marL="1371600" algn="ctr" defTabSz="1304925" rtl="0" fontAlgn="base">
        <a:spcBef>
          <a:spcPct val="0"/>
        </a:spcBef>
        <a:spcAft>
          <a:spcPct val="0"/>
        </a:spcAft>
        <a:defRPr sz="6300">
          <a:solidFill>
            <a:schemeClr val="tx1"/>
          </a:solidFill>
          <a:latin typeface="Calibri" pitchFamily="34" charset="0"/>
        </a:defRPr>
      </a:lvl8pPr>
      <a:lvl9pPr marL="1828800" algn="ctr" defTabSz="1304925" rtl="0" fontAlgn="base">
        <a:spcBef>
          <a:spcPct val="0"/>
        </a:spcBef>
        <a:spcAft>
          <a:spcPct val="0"/>
        </a:spcAft>
        <a:defRPr sz="6300">
          <a:solidFill>
            <a:schemeClr val="tx1"/>
          </a:solidFill>
          <a:latin typeface="Calibri" pitchFamily="34" charset="0"/>
        </a:defRPr>
      </a:lvl9pPr>
    </p:titleStyle>
    <p:bodyStyle>
      <a:lvl1pPr marL="488950" indent="-488950" algn="l" defTabSz="1304925" rtl="0" eaLnBrk="0" fontAlgn="base" hangingPunct="0">
        <a:spcBef>
          <a:spcPct val="20000"/>
        </a:spcBef>
        <a:spcAft>
          <a:spcPct val="0"/>
        </a:spcAft>
        <a:buFont typeface="Arial" charset="0"/>
        <a:buChar char="•"/>
        <a:defRPr sz="4600" kern="1200">
          <a:solidFill>
            <a:schemeClr val="tx1"/>
          </a:solidFill>
          <a:latin typeface="+mn-lt"/>
          <a:ea typeface="+mn-ea"/>
          <a:cs typeface="+mn-cs"/>
        </a:defRPr>
      </a:lvl1pPr>
      <a:lvl2pPr marL="1060450" indent="-407988" algn="l" defTabSz="1304925" rtl="0" eaLnBrk="0" fontAlgn="base" hangingPunct="0">
        <a:spcBef>
          <a:spcPct val="20000"/>
        </a:spcBef>
        <a:spcAft>
          <a:spcPct val="0"/>
        </a:spcAft>
        <a:buFont typeface="Arial" charset="0"/>
        <a:buChar char="–"/>
        <a:defRPr sz="4000" kern="1200">
          <a:solidFill>
            <a:schemeClr val="tx1"/>
          </a:solidFill>
          <a:latin typeface="+mn-lt"/>
          <a:ea typeface="+mn-ea"/>
          <a:cs typeface="+mn-cs"/>
        </a:defRPr>
      </a:lvl2pPr>
      <a:lvl3pPr marL="1631950" indent="-325438" algn="l" defTabSz="1304925" rtl="0" eaLnBrk="0" fontAlgn="base" hangingPunct="0">
        <a:spcBef>
          <a:spcPct val="20000"/>
        </a:spcBef>
        <a:spcAft>
          <a:spcPct val="0"/>
        </a:spcAft>
        <a:buFont typeface="Arial" charset="0"/>
        <a:buChar char="•"/>
        <a:defRPr sz="3400" kern="1200">
          <a:solidFill>
            <a:schemeClr val="tx1"/>
          </a:solidFill>
          <a:latin typeface="+mn-lt"/>
          <a:ea typeface="+mn-ea"/>
          <a:cs typeface="+mn-cs"/>
        </a:defRPr>
      </a:lvl3pPr>
      <a:lvl4pPr marL="2284413" indent="-325438" algn="l" defTabSz="1304925" rtl="0" eaLnBrk="0" fontAlgn="base" hangingPunct="0">
        <a:spcBef>
          <a:spcPct val="20000"/>
        </a:spcBef>
        <a:spcAft>
          <a:spcPct val="0"/>
        </a:spcAft>
        <a:buFont typeface="Arial" charset="0"/>
        <a:buChar char="–"/>
        <a:defRPr sz="2900" kern="1200">
          <a:solidFill>
            <a:schemeClr val="tx1"/>
          </a:solidFill>
          <a:latin typeface="+mn-lt"/>
          <a:ea typeface="+mn-ea"/>
          <a:cs typeface="+mn-cs"/>
        </a:defRPr>
      </a:lvl4pPr>
      <a:lvl5pPr marL="2938463" indent="-325438" algn="l" defTabSz="1304925" rtl="0" eaLnBrk="0" fontAlgn="base" hangingPunct="0">
        <a:spcBef>
          <a:spcPct val="20000"/>
        </a:spcBef>
        <a:spcAft>
          <a:spcPct val="0"/>
        </a:spcAft>
        <a:buFont typeface="Arial" charset="0"/>
        <a:buChar char="»"/>
        <a:defRPr sz="2900" kern="1200">
          <a:solidFill>
            <a:schemeClr val="tx1"/>
          </a:solidFill>
          <a:latin typeface="+mn-lt"/>
          <a:ea typeface="+mn-ea"/>
          <a:cs typeface="+mn-cs"/>
        </a:defRPr>
      </a:lvl5pPr>
      <a:lvl6pPr marL="3591926"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6pPr>
      <a:lvl7pPr marL="4245003"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7pPr>
      <a:lvl8pPr marL="4898082"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8pPr>
      <a:lvl9pPr marL="5551160"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9pPr>
    </p:bodyStyle>
    <p:otherStyle>
      <a:defPPr>
        <a:defRPr lang="en-US"/>
      </a:defPPr>
      <a:lvl1pPr marL="0" algn="l" defTabSz="1306155" rtl="0" eaLnBrk="1" latinLnBrk="0" hangingPunct="1">
        <a:defRPr sz="2600" kern="1200">
          <a:solidFill>
            <a:schemeClr val="tx1"/>
          </a:solidFill>
          <a:latin typeface="+mn-lt"/>
          <a:ea typeface="+mn-ea"/>
          <a:cs typeface="+mn-cs"/>
        </a:defRPr>
      </a:lvl1pPr>
      <a:lvl2pPr marL="653077" algn="l" defTabSz="1306155" rtl="0" eaLnBrk="1" latinLnBrk="0" hangingPunct="1">
        <a:defRPr sz="2600" kern="1200">
          <a:solidFill>
            <a:schemeClr val="tx1"/>
          </a:solidFill>
          <a:latin typeface="+mn-lt"/>
          <a:ea typeface="+mn-ea"/>
          <a:cs typeface="+mn-cs"/>
        </a:defRPr>
      </a:lvl2pPr>
      <a:lvl3pPr marL="1306155" algn="l" defTabSz="1306155" rtl="0" eaLnBrk="1" latinLnBrk="0" hangingPunct="1">
        <a:defRPr sz="2600" kern="1200">
          <a:solidFill>
            <a:schemeClr val="tx1"/>
          </a:solidFill>
          <a:latin typeface="+mn-lt"/>
          <a:ea typeface="+mn-ea"/>
          <a:cs typeface="+mn-cs"/>
        </a:defRPr>
      </a:lvl3pPr>
      <a:lvl4pPr marL="1959233" algn="l" defTabSz="1306155" rtl="0" eaLnBrk="1" latinLnBrk="0" hangingPunct="1">
        <a:defRPr sz="2600" kern="1200">
          <a:solidFill>
            <a:schemeClr val="tx1"/>
          </a:solidFill>
          <a:latin typeface="+mn-lt"/>
          <a:ea typeface="+mn-ea"/>
          <a:cs typeface="+mn-cs"/>
        </a:defRPr>
      </a:lvl4pPr>
      <a:lvl5pPr marL="2612311" algn="l" defTabSz="1306155" rtl="0" eaLnBrk="1" latinLnBrk="0" hangingPunct="1">
        <a:defRPr sz="2600" kern="1200">
          <a:solidFill>
            <a:schemeClr val="tx1"/>
          </a:solidFill>
          <a:latin typeface="+mn-lt"/>
          <a:ea typeface="+mn-ea"/>
          <a:cs typeface="+mn-cs"/>
        </a:defRPr>
      </a:lvl5pPr>
      <a:lvl6pPr marL="3265388" algn="l" defTabSz="1306155" rtl="0" eaLnBrk="1" latinLnBrk="0" hangingPunct="1">
        <a:defRPr sz="2600" kern="1200">
          <a:solidFill>
            <a:schemeClr val="tx1"/>
          </a:solidFill>
          <a:latin typeface="+mn-lt"/>
          <a:ea typeface="+mn-ea"/>
          <a:cs typeface="+mn-cs"/>
        </a:defRPr>
      </a:lvl6pPr>
      <a:lvl7pPr marL="3918465" algn="l" defTabSz="1306155" rtl="0" eaLnBrk="1" latinLnBrk="0" hangingPunct="1">
        <a:defRPr sz="2600" kern="1200">
          <a:solidFill>
            <a:schemeClr val="tx1"/>
          </a:solidFill>
          <a:latin typeface="+mn-lt"/>
          <a:ea typeface="+mn-ea"/>
          <a:cs typeface="+mn-cs"/>
        </a:defRPr>
      </a:lvl7pPr>
      <a:lvl8pPr marL="4571543" algn="l" defTabSz="1306155" rtl="0" eaLnBrk="1" latinLnBrk="0" hangingPunct="1">
        <a:defRPr sz="2600" kern="1200">
          <a:solidFill>
            <a:schemeClr val="tx1"/>
          </a:solidFill>
          <a:latin typeface="+mn-lt"/>
          <a:ea typeface="+mn-ea"/>
          <a:cs typeface="+mn-cs"/>
        </a:defRPr>
      </a:lvl8pPr>
      <a:lvl9pPr marL="5224620" algn="l" defTabSz="1306155"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2.xml"/><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Thieunhithegioilienhoan.mp3" TargetMode="External"/><Relationship Id="rId1" Type="http://schemas.microsoft.com/office/2007/relationships/media" Target="Thieunhithegioilienhoan.mp3" TargetMode="External"/><Relationship Id="rId6" Type="http://schemas.openxmlformats.org/officeDocument/2006/relationships/image" Target="../media/image10.png"/><Relationship Id="rId5" Type="http://schemas.openxmlformats.org/officeDocument/2006/relationships/image" Target="../media/image9.gif"/><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WordArt 2"/>
          <p:cNvSpPr>
            <a:spLocks noChangeArrowheads="1" noChangeShapeType="1" noTextEdit="1"/>
          </p:cNvSpPr>
          <p:nvPr/>
        </p:nvSpPr>
        <p:spPr bwMode="auto">
          <a:xfrm>
            <a:off x="1828800" y="4114800"/>
            <a:ext cx="11476038" cy="1920875"/>
          </a:xfrm>
          <a:prstGeom prst="rect">
            <a:avLst/>
          </a:prstGeom>
        </p:spPr>
        <p:txBody>
          <a:bodyPr wrap="none" fromWordArt="1">
            <a:prstTxWarp prst="textPlain">
              <a:avLst>
                <a:gd name="adj" fmla="val 50000"/>
              </a:avLst>
            </a:prstTxWarp>
          </a:bodyPr>
          <a:lstStyle/>
          <a:p>
            <a:pPr algn="ctr"/>
            <a:r>
              <a:rPr lang="en-US" sz="7200" b="1" kern="10">
                <a:ln w="12700">
                  <a:solidFill>
                    <a:srgbClr val="EAEAEA"/>
                  </a:solidFill>
                  <a:round/>
                  <a:headEnd/>
                  <a:tailEnd/>
                </a:ln>
                <a:solidFill>
                  <a:srgbClr val="0066FF"/>
                </a:solidFill>
                <a:effectLst>
                  <a:outerShdw dist="35921" dir="2700000" sy="50000" kx="2115830" algn="bl" rotWithShape="0">
                    <a:srgbClr val="C0C0C0">
                      <a:alpha val="79999"/>
                    </a:srgbClr>
                  </a:outerShdw>
                </a:effectLst>
                <a:latin typeface="Times New Roman"/>
                <a:cs typeface="Times New Roman"/>
              </a:rPr>
              <a:t>CON SẺ</a:t>
            </a:r>
          </a:p>
        </p:txBody>
      </p:sp>
      <p:grpSp>
        <p:nvGrpSpPr>
          <p:cNvPr id="3075" name="Group 5"/>
          <p:cNvGrpSpPr>
            <a:grpSpLocks/>
          </p:cNvGrpSpPr>
          <p:nvPr/>
        </p:nvGrpSpPr>
        <p:grpSpPr bwMode="auto">
          <a:xfrm>
            <a:off x="-39688" y="104775"/>
            <a:ext cx="14528801" cy="1703388"/>
            <a:chOff x="-16" y="4217"/>
            <a:chExt cx="5720" cy="894"/>
          </a:xfrm>
        </p:grpSpPr>
        <p:pic>
          <p:nvPicPr>
            <p:cNvPr id="3084" name="Picture 6" descr="GRANS0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31882" flipH="1" flipV="1">
              <a:off x="4925" y="4217"/>
              <a:ext cx="779" cy="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Picture 7" descr="GRANS0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465066" flipV="1">
              <a:off x="-16" y="4239"/>
              <a:ext cx="904" cy="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076" name="Picture 12" descr="Firewrk8"/>
          <p:cNvPicPr>
            <a:picLocks noChangeAspect="1" noChangeArrowheads="1"/>
          </p:cNvPicPr>
          <p:nvPr/>
        </p:nvPicPr>
        <p:blipFill>
          <a:blip r:embed="rId3" cstate="print">
            <a:lum bright="6000" contrast="30000"/>
            <a:extLst>
              <a:ext uri="{28A0092B-C50C-407E-A947-70E740481C1C}">
                <a14:useLocalDpi xmlns:a14="http://schemas.microsoft.com/office/drawing/2010/main" val="0"/>
              </a:ext>
            </a:extLst>
          </a:blip>
          <a:srcRect/>
          <a:stretch>
            <a:fillRect/>
          </a:stretch>
        </p:blipFill>
        <p:spPr bwMode="auto">
          <a:xfrm>
            <a:off x="2071688" y="1371600"/>
            <a:ext cx="243840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14" descr="Firewrk8"/>
          <p:cNvPicPr>
            <a:picLocks noChangeAspect="1" noChangeArrowheads="1"/>
          </p:cNvPicPr>
          <p:nvPr/>
        </p:nvPicPr>
        <p:blipFill>
          <a:blip r:embed="rId3" cstate="print">
            <a:lum bright="6000" contrast="30000"/>
            <a:extLst>
              <a:ext uri="{28A0092B-C50C-407E-A947-70E740481C1C}">
                <a14:useLocalDpi xmlns:a14="http://schemas.microsoft.com/office/drawing/2010/main" val="0"/>
              </a:ext>
            </a:extLst>
          </a:blip>
          <a:srcRect/>
          <a:stretch>
            <a:fillRect/>
          </a:stretch>
        </p:blipFill>
        <p:spPr bwMode="auto">
          <a:xfrm>
            <a:off x="-141288" y="3336925"/>
            <a:ext cx="3048001" cy="223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4" descr="MCj0435809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2592050" y="6126163"/>
            <a:ext cx="1804988" cy="2103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4" descr="MCj0435809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5811838"/>
            <a:ext cx="2071688" cy="241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12" descr="Firewrk8"/>
          <p:cNvPicPr>
            <a:picLocks noChangeAspect="1" noChangeArrowheads="1"/>
          </p:cNvPicPr>
          <p:nvPr/>
        </p:nvPicPr>
        <p:blipFill>
          <a:blip r:embed="rId3" cstate="print">
            <a:lum bright="6000" contrast="30000"/>
            <a:extLst>
              <a:ext uri="{28A0092B-C50C-407E-A947-70E740481C1C}">
                <a14:useLocalDpi xmlns:a14="http://schemas.microsoft.com/office/drawing/2010/main" val="0"/>
              </a:ext>
            </a:extLst>
          </a:blip>
          <a:srcRect/>
          <a:stretch>
            <a:fillRect/>
          </a:stretch>
        </p:blipFill>
        <p:spPr bwMode="auto">
          <a:xfrm>
            <a:off x="9998075" y="1463675"/>
            <a:ext cx="243840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1" name="WordArt 20"/>
          <p:cNvSpPr>
            <a:spLocks noChangeArrowheads="1" noChangeShapeType="1" noTextEdit="1"/>
          </p:cNvSpPr>
          <p:nvPr/>
        </p:nvSpPr>
        <p:spPr bwMode="auto">
          <a:xfrm>
            <a:off x="5168900" y="3254375"/>
            <a:ext cx="3778250" cy="860425"/>
          </a:xfrm>
          <a:prstGeom prst="rect">
            <a:avLst/>
          </a:prstGeom>
        </p:spPr>
        <p:txBody>
          <a:bodyPr wrap="none" fromWordArt="1">
            <a:prstTxWarp prst="textPlain">
              <a:avLst>
                <a:gd name="adj" fmla="val 50000"/>
              </a:avLst>
            </a:prstTxWarp>
          </a:bodyPr>
          <a:lstStyle/>
          <a:p>
            <a:r>
              <a:rPr lang="en-US" sz="4300" kern="10">
                <a:ln w="9525">
                  <a:solidFill>
                    <a:srgbClr val="00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TẬP ĐỌC</a:t>
            </a:r>
          </a:p>
        </p:txBody>
      </p:sp>
      <p:sp>
        <p:nvSpPr>
          <p:cNvPr id="3082" name="WordArt 2"/>
          <p:cNvSpPr>
            <a:spLocks noChangeArrowheads="1" noChangeShapeType="1" noTextEdit="1"/>
          </p:cNvSpPr>
          <p:nvPr/>
        </p:nvSpPr>
        <p:spPr bwMode="auto">
          <a:xfrm>
            <a:off x="3290888" y="7199313"/>
            <a:ext cx="8702675" cy="801687"/>
          </a:xfrm>
          <a:prstGeom prst="rect">
            <a:avLst/>
          </a:prstGeom>
        </p:spPr>
        <p:txBody>
          <a:bodyPr wrap="none" fromWordArt="1">
            <a:prstTxWarp prst="textPlain">
              <a:avLst>
                <a:gd name="adj" fmla="val 50000"/>
              </a:avLst>
            </a:prstTxWarp>
          </a:bodyPr>
          <a:lstStyle/>
          <a:p>
            <a:pPr algn="ctr"/>
            <a:r>
              <a:rPr lang="en-US" sz="7200" b="1" kern="10">
                <a:ln w="12700">
                  <a:solidFill>
                    <a:srgbClr val="EAEAEA"/>
                  </a:solidFill>
                  <a:round/>
                  <a:headEnd/>
                  <a:tailEnd/>
                </a:ln>
                <a:solidFill>
                  <a:srgbClr val="FF0000"/>
                </a:solidFill>
                <a:effectLst>
                  <a:outerShdw dist="35921" dir="2700000" sy="50000" kx="2115830" algn="bl" rotWithShape="0">
                    <a:srgbClr val="C0C0C0">
                      <a:alpha val="79999"/>
                    </a:srgbClr>
                  </a:outerShdw>
                </a:effectLst>
                <a:latin typeface="Times New Roman"/>
                <a:cs typeface="Times New Roman"/>
              </a:rPr>
              <a:t>GV: Võ Thị Thanh Thúy</a:t>
            </a:r>
          </a:p>
        </p:txBody>
      </p:sp>
      <p:sp>
        <p:nvSpPr>
          <p:cNvPr id="3083" name="WordArt 21"/>
          <p:cNvSpPr>
            <a:spLocks noChangeArrowheads="1" noChangeShapeType="1" noTextEdit="1"/>
          </p:cNvSpPr>
          <p:nvPr/>
        </p:nvSpPr>
        <p:spPr bwMode="auto">
          <a:xfrm>
            <a:off x="609600" y="539750"/>
            <a:ext cx="13436600" cy="1727200"/>
          </a:xfrm>
          <a:prstGeom prst="rect">
            <a:avLst/>
          </a:prstGeom>
        </p:spPr>
        <p:txBody>
          <a:bodyPr wrap="none" fromWordArt="1">
            <a:prstTxWarp prst="textWave1">
              <a:avLst>
                <a:gd name="adj1" fmla="val 13005"/>
                <a:gd name="adj2" fmla="val 0"/>
              </a:avLst>
            </a:prstTxWarp>
          </a:bodyPr>
          <a:lstStyle/>
          <a:p>
            <a:pPr algn="ctr"/>
            <a:r>
              <a:rPr lang="vi-VN" kern="10">
                <a:ln w="9525">
                  <a:solidFill>
                    <a:srgbClr val="FF5050"/>
                  </a:solidFill>
                  <a:round/>
                  <a:headEnd/>
                  <a:tailEnd/>
                </a:ln>
                <a:solidFill>
                  <a:srgbClr val="0000FF"/>
                </a:solidFill>
                <a:effectLst>
                  <a:outerShdw dist="53882" dir="2700000" algn="ctr" rotWithShape="0">
                    <a:srgbClr val="C0C0C0">
                      <a:alpha val="79999"/>
                    </a:srgbClr>
                  </a:outerShdw>
                </a:effectLst>
                <a:latin typeface="Times New Roman"/>
                <a:cs typeface="Times New Roman"/>
              </a:rPr>
              <a:t>Chào mừng quý thầy, cô về thăm lớp 4D</a:t>
            </a:r>
            <a:endParaRPr lang="en-US" kern="10">
              <a:ln w="9525">
                <a:solidFill>
                  <a:srgbClr val="FF5050"/>
                </a:solidFill>
                <a:round/>
                <a:headEnd/>
                <a:tailEnd/>
              </a:ln>
              <a:solidFill>
                <a:srgbClr val="0000FF"/>
              </a:solidFill>
              <a:effectLst>
                <a:outerShdw dist="53882" dir="2700000" algn="ctr" rotWithShape="0">
                  <a:srgbClr val="C0C0C0">
                    <a:alpha val="79999"/>
                  </a:srgbClr>
                </a:outerShdw>
              </a:effectLst>
              <a:latin typeface="Times New Roman"/>
              <a:cs typeface="Times New Roman"/>
            </a:endParaRPr>
          </a:p>
        </p:txBody>
      </p:sp>
    </p:spTree>
  </p:cSld>
  <p:clrMapOvr>
    <a:masterClrMapping/>
  </p:clrMapOvr>
  <p:transition spd="slow">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Placeholder 4"/>
          <p:cNvSpPr txBox="1">
            <a:spLocks/>
          </p:cNvSpPr>
          <p:nvPr/>
        </p:nvSpPr>
        <p:spPr bwMode="auto">
          <a:xfrm>
            <a:off x="428625" y="917575"/>
            <a:ext cx="134524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Font typeface="Arial" charset="0"/>
              <a:buChar char="•"/>
            </a:pPr>
            <a:r>
              <a:rPr lang="vi-VN" sz="4000" b="1">
                <a:solidFill>
                  <a:srgbClr val="FF0000"/>
                </a:solidFill>
                <a:latin typeface="Times New Roman" pitchFamily="18" charset="0"/>
                <a:cs typeface="Times New Roman" pitchFamily="18" charset="0"/>
              </a:rPr>
              <a:t>Câu 2: Việc gì đột ngột xảy ra khiến con chó dừng lại?</a:t>
            </a:r>
            <a:endParaRPr lang="en-US" sz="4000" b="1">
              <a:solidFill>
                <a:srgbClr val="FF0000"/>
              </a:solidFill>
              <a:latin typeface="Times New Roman" pitchFamily="18" charset="0"/>
              <a:cs typeface="Times New Roman" pitchFamily="18" charset="0"/>
            </a:endParaRPr>
          </a:p>
        </p:txBody>
      </p:sp>
      <p:sp>
        <p:nvSpPr>
          <p:cNvPr id="3" name="Text Placeholder 4"/>
          <p:cNvSpPr txBox="1">
            <a:spLocks/>
          </p:cNvSpPr>
          <p:nvPr/>
        </p:nvSpPr>
        <p:spPr bwMode="auto">
          <a:xfrm>
            <a:off x="749300" y="2905125"/>
            <a:ext cx="13452475" cy="233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Font typeface="Arial" charset="0"/>
              <a:buNone/>
            </a:pPr>
            <a:r>
              <a:rPr lang="en-US" sz="4000">
                <a:solidFill>
                  <a:srgbClr val="0000CC"/>
                </a:solidFill>
                <a:latin typeface="Times New Roman" pitchFamily="18" charset="0"/>
                <a:cs typeface="Times New Roman" pitchFamily="18" charset="0"/>
              </a:rPr>
              <a:t>       Bỗng từ trên cây cao gần đó, một con sẻ già từ trên cao lao xuống đất để cứu con, nó lấy thân mình  phủ kín sẻ con, nó rít lên dáng vẻ nó rất hung dữ.</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4"/>
          <p:cNvSpPr txBox="1">
            <a:spLocks/>
          </p:cNvSpPr>
          <p:nvPr/>
        </p:nvSpPr>
        <p:spPr>
          <a:xfrm>
            <a:off x="-1541784" y="802432"/>
            <a:ext cx="14201775" cy="1373188"/>
          </a:xfrm>
          <a:prstGeom prst="rect">
            <a:avLst/>
          </a:prstGeom>
        </p:spPr>
        <p:txBody>
          <a:bodyPr lIns="130622" tIns="65311" rIns="130622" bIns="65311"/>
          <a:lst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lvl="8">
              <a:defRPr/>
            </a:pPr>
            <a:r>
              <a:rPr lang="vi-VN" sz="4000" dirty="0">
                <a:solidFill>
                  <a:srgbClr val="FF0000"/>
                </a:solidFill>
                <a:cs typeface="Times New Roman" pitchFamily="18" charset="0"/>
              </a:rPr>
              <a:t>Câu </a:t>
            </a:r>
            <a:r>
              <a:rPr lang="en-US" sz="4000" dirty="0">
                <a:solidFill>
                  <a:srgbClr val="FF0000"/>
                </a:solidFill>
                <a:latin typeface="Times New Roman" pitchFamily="18" charset="0"/>
                <a:cs typeface="Times New Roman" pitchFamily="18" charset="0"/>
              </a:rPr>
              <a:t>3</a:t>
            </a:r>
            <a:r>
              <a:rPr lang="vi-VN" sz="4000" dirty="0">
                <a:solidFill>
                  <a:srgbClr val="FF0000"/>
                </a:solidFill>
                <a:cs typeface="Times New Roman" pitchFamily="18" charset="0"/>
              </a:rPr>
              <a:t>:</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Hình</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ảnh</a:t>
            </a:r>
            <a:r>
              <a:rPr lang="en-US" sz="4000" dirty="0">
                <a:solidFill>
                  <a:srgbClr val="FF0000"/>
                </a:solidFill>
                <a:latin typeface="Times New Roman" pitchFamily="18" charset="0"/>
                <a:cs typeface="Times New Roman" pitchFamily="18" charset="0"/>
              </a:rPr>
              <a:t> con </a:t>
            </a:r>
            <a:r>
              <a:rPr lang="en-US" sz="4000" dirty="0" err="1">
                <a:solidFill>
                  <a:srgbClr val="FF0000"/>
                </a:solidFill>
                <a:latin typeface="Times New Roman" pitchFamily="18" charset="0"/>
                <a:cs typeface="Times New Roman" pitchFamily="18" charset="0"/>
              </a:rPr>
              <a:t>sẻ</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mẹ</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dũng</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cảm</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lao</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xuống</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cứu</a:t>
            </a:r>
            <a:r>
              <a:rPr lang="en-US" sz="4000" dirty="0">
                <a:solidFill>
                  <a:srgbClr val="FF0000"/>
                </a:solidFill>
                <a:latin typeface="Times New Roman" pitchFamily="18" charset="0"/>
                <a:cs typeface="Times New Roman" pitchFamily="18" charset="0"/>
              </a:rPr>
              <a:t> con </a:t>
            </a:r>
            <a:r>
              <a:rPr lang="vi-VN" sz="4000" dirty="0">
                <a:solidFill>
                  <a:srgbClr val="FF0000"/>
                </a:solidFill>
                <a:cs typeface="Times New Roman" pitchFamily="18" charset="0"/>
              </a:rPr>
              <a:t>đượ</a:t>
            </a:r>
            <a:r>
              <a:rPr lang="en-US" sz="4000" dirty="0">
                <a:solidFill>
                  <a:srgbClr val="FF0000"/>
                </a:solidFill>
                <a:latin typeface="Times New Roman" pitchFamily="18" charset="0"/>
                <a:cs typeface="Times New Roman" pitchFamily="18" charset="0"/>
              </a:rPr>
              <a:t>c </a:t>
            </a:r>
            <a:r>
              <a:rPr lang="en-US" sz="4000" dirty="0" err="1">
                <a:solidFill>
                  <a:srgbClr val="FF0000"/>
                </a:solidFill>
                <a:latin typeface="Times New Roman" pitchFamily="18" charset="0"/>
                <a:cs typeface="Times New Roman" pitchFamily="18" charset="0"/>
              </a:rPr>
              <a:t>miêu</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tả</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nh</a:t>
            </a:r>
            <a:r>
              <a:rPr lang="vi-VN" sz="4000" dirty="0">
                <a:solidFill>
                  <a:srgbClr val="FF0000"/>
                </a:solidFill>
                <a:cs typeface="Times New Roman" pitchFamily="18" charset="0"/>
              </a:rPr>
              <a:t>ư</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thế</a:t>
            </a:r>
            <a:r>
              <a:rPr lang="en-US" sz="4000" dirty="0">
                <a:solidFill>
                  <a:srgbClr val="FF0000"/>
                </a:solidFill>
                <a:latin typeface="Times New Roman" pitchFamily="18" charset="0"/>
                <a:cs typeface="Times New Roman" pitchFamily="18" charset="0"/>
              </a:rPr>
              <a:t> </a:t>
            </a:r>
            <a:r>
              <a:rPr lang="en-US" sz="4000" dirty="0" err="1">
                <a:solidFill>
                  <a:srgbClr val="FF0000"/>
                </a:solidFill>
                <a:latin typeface="Times New Roman" pitchFamily="18" charset="0"/>
                <a:cs typeface="Times New Roman" pitchFamily="18" charset="0"/>
              </a:rPr>
              <a:t>nào</a:t>
            </a:r>
            <a:r>
              <a:rPr lang="en-US" sz="4000" dirty="0">
                <a:solidFill>
                  <a:srgbClr val="FF0000"/>
                </a:solidFill>
                <a:latin typeface="Times New Roman" pitchFamily="18" charset="0"/>
                <a:cs typeface="Times New Roman" pitchFamily="18" charset="0"/>
              </a:rPr>
              <a:t>?</a:t>
            </a:r>
          </a:p>
        </p:txBody>
      </p:sp>
      <p:sp>
        <p:nvSpPr>
          <p:cNvPr id="3" name="Text Placeholder 4"/>
          <p:cNvSpPr txBox="1">
            <a:spLocks/>
          </p:cNvSpPr>
          <p:nvPr/>
        </p:nvSpPr>
        <p:spPr bwMode="auto">
          <a:xfrm>
            <a:off x="396875" y="2560638"/>
            <a:ext cx="14200188" cy="380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Font typeface="Arial" charset="0"/>
              <a:buNone/>
            </a:pPr>
            <a:r>
              <a:rPr lang="en-US" sz="4000">
                <a:solidFill>
                  <a:srgbClr val="0000CC"/>
                </a:solidFill>
                <a:latin typeface="Times New Roman" pitchFamily="18" charset="0"/>
                <a:cs typeface="Times New Roman" pitchFamily="18" charset="0"/>
              </a:rPr>
              <a:t>        Con sẻ lao xuống như một hòn đá rơi trước mõm con chó,bộ lông dựng ngược, miệng rít lên tuyệt vọng,thảm thiết. Nó nhảy hai ba bước về phía cái mõm há rộng đầy răng của con chó. Sẻ già lao đến cứu con, nó rít lên bằng giọng hung dữ và khản đặc.</a:t>
            </a:r>
          </a:p>
        </p:txBody>
      </p:sp>
      <p:sp>
        <p:nvSpPr>
          <p:cNvPr id="5" name="Text Placeholder 4"/>
          <p:cNvSpPr txBox="1">
            <a:spLocks/>
          </p:cNvSpPr>
          <p:nvPr/>
        </p:nvSpPr>
        <p:spPr bwMode="auto">
          <a:xfrm>
            <a:off x="428625" y="5842000"/>
            <a:ext cx="14201775"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Font typeface="Arial" charset="0"/>
              <a:buNone/>
            </a:pPr>
            <a:r>
              <a:rPr lang="en-US" sz="4000">
                <a:solidFill>
                  <a:srgbClr val="0000CC"/>
                </a:solidFill>
                <a:latin typeface="Times New Roman" pitchFamily="18" charset="0"/>
                <a:cs typeface="Times New Roman" pitchFamily="18" charset="0"/>
              </a:rPr>
              <a:t>Qua các từ ngữ hình ảnh vừa tìm hiểu ở trên ý nói lên điều gì?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
          <p:cNvSpPr txBox="1">
            <a:spLocks/>
          </p:cNvSpPr>
          <p:nvPr/>
        </p:nvSpPr>
        <p:spPr bwMode="auto">
          <a:xfrm>
            <a:off x="428625" y="1609725"/>
            <a:ext cx="14201775" cy="154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Font typeface="Arial" charset="0"/>
              <a:buChar char="•"/>
            </a:pPr>
            <a:r>
              <a:rPr lang="vi-VN" sz="4600">
                <a:solidFill>
                  <a:srgbClr val="FF0000"/>
                </a:solidFill>
                <a:latin typeface="Times New Roman" pitchFamily="18" charset="0"/>
                <a:cs typeface="Times New Roman" pitchFamily="18" charset="0"/>
              </a:rPr>
              <a:t>Câu </a:t>
            </a:r>
            <a:r>
              <a:rPr lang="en-US" sz="4600">
                <a:solidFill>
                  <a:srgbClr val="FF0000"/>
                </a:solidFill>
                <a:latin typeface="Times New Roman" pitchFamily="18" charset="0"/>
                <a:cs typeface="Times New Roman" pitchFamily="18" charset="0"/>
              </a:rPr>
              <a:t>4: Vì sao tác giả bày tỏ lòng kính phục </a:t>
            </a:r>
            <a:r>
              <a:rPr lang="vi-VN" sz="4600">
                <a:solidFill>
                  <a:srgbClr val="FF0000"/>
                </a:solidFill>
                <a:latin typeface="Times New Roman" pitchFamily="18" charset="0"/>
                <a:cs typeface="Times New Roman" pitchFamily="18" charset="0"/>
              </a:rPr>
              <a:t>đối</a:t>
            </a:r>
            <a:r>
              <a:rPr lang="en-US" sz="4600">
                <a:solidFill>
                  <a:srgbClr val="FF0000"/>
                </a:solidFill>
                <a:latin typeface="Times New Roman" pitchFamily="18" charset="0"/>
                <a:cs typeface="Times New Roman" pitchFamily="18" charset="0"/>
              </a:rPr>
              <a:t> với con sẻ nhỏ bé?</a:t>
            </a:r>
          </a:p>
        </p:txBody>
      </p:sp>
      <p:sp>
        <p:nvSpPr>
          <p:cNvPr id="3" name="TextBox 2"/>
          <p:cNvSpPr txBox="1">
            <a:spLocks noChangeArrowheads="1"/>
          </p:cNvSpPr>
          <p:nvPr/>
        </p:nvSpPr>
        <p:spPr bwMode="auto">
          <a:xfrm>
            <a:off x="749300" y="3336925"/>
            <a:ext cx="13017500" cy="327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5100">
                <a:solidFill>
                  <a:srgbClr val="0000CC"/>
                </a:solidFill>
                <a:latin typeface="Times New Roman" pitchFamily="18" charset="0"/>
                <a:cs typeface="Times New Roman" pitchFamily="18" charset="0"/>
              </a:rPr>
              <a:t>Vì hành động của con sẻ nhỏ bé dũng cảm đối đầu với con chó săn hung dữ để cứu con bất chấp sự nguy hiểm là một hành động đáng trân trọng, khiến con người phải cảm phục.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left)">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auto">
          <a:xfrm>
            <a:off x="1892300" y="3538538"/>
            <a:ext cx="11750675" cy="11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a:r>
              <a:rPr lang="en-US" sz="4000" b="1">
                <a:solidFill>
                  <a:srgbClr val="0000CC"/>
                </a:solidFill>
                <a:latin typeface="Times New Roman" pitchFamily="18" charset="0"/>
                <a:cs typeface="Times New Roman" pitchFamily="18" charset="0"/>
              </a:rPr>
              <a:t>         Ca ngợi hành động dũng cảm, xả thân cứu con của sẻ mẹ. </a:t>
            </a:r>
          </a:p>
        </p:txBody>
      </p:sp>
      <p:sp>
        <p:nvSpPr>
          <p:cNvPr id="15363" name="Title 1"/>
          <p:cNvSpPr txBox="1">
            <a:spLocks/>
          </p:cNvSpPr>
          <p:nvPr/>
        </p:nvSpPr>
        <p:spPr bwMode="auto">
          <a:xfrm>
            <a:off x="5299075" y="815975"/>
            <a:ext cx="42608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b="1">
                <a:solidFill>
                  <a:srgbClr val="FF0000"/>
                </a:solidFill>
                <a:latin typeface="Times New Roman" pitchFamily="18" charset="0"/>
                <a:cs typeface="Times New Roman" pitchFamily="18" charset="0"/>
              </a:rPr>
              <a:t>Con sẻ</a:t>
            </a:r>
          </a:p>
        </p:txBody>
      </p:sp>
      <p:sp>
        <p:nvSpPr>
          <p:cNvPr id="5" name="TextBox 4"/>
          <p:cNvSpPr txBox="1">
            <a:spLocks noChangeArrowheads="1"/>
          </p:cNvSpPr>
          <p:nvPr/>
        </p:nvSpPr>
        <p:spPr bwMode="auto">
          <a:xfrm>
            <a:off x="8237538" y="1350963"/>
            <a:ext cx="39116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vi-VN" sz="3400" dirty="0">
                <a:solidFill>
                  <a:srgbClr val="0000CC"/>
                </a:solidFill>
                <a:latin typeface="+mn-lt"/>
              </a:rPr>
              <a:t>Theo Tuốc-ghê-nhép</a:t>
            </a:r>
            <a:endParaRPr lang="en-US" sz="3400" dirty="0">
              <a:solidFill>
                <a:srgbClr val="0000CC"/>
              </a:solidFill>
              <a:latin typeface="+mn-lt"/>
            </a:endParaRPr>
          </a:p>
        </p:txBody>
      </p:sp>
      <p:sp>
        <p:nvSpPr>
          <p:cNvPr id="15365" name="Title 1"/>
          <p:cNvSpPr txBox="1">
            <a:spLocks/>
          </p:cNvSpPr>
          <p:nvPr/>
        </p:nvSpPr>
        <p:spPr bwMode="auto">
          <a:xfrm>
            <a:off x="244475" y="831850"/>
            <a:ext cx="4262438"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u="sng">
                <a:solidFill>
                  <a:srgbClr val="0000CC"/>
                </a:solidFill>
                <a:latin typeface="Times New Roman" pitchFamily="18" charset="0"/>
                <a:cs typeface="Times New Roman" pitchFamily="18" charset="0"/>
              </a:rPr>
              <a:t>Tập đọc: </a:t>
            </a:r>
          </a:p>
        </p:txBody>
      </p:sp>
      <p:sp>
        <p:nvSpPr>
          <p:cNvPr id="15366" name="Title 1"/>
          <p:cNvSpPr txBox="1">
            <a:spLocks/>
          </p:cNvSpPr>
          <p:nvPr/>
        </p:nvSpPr>
        <p:spPr bwMode="auto">
          <a:xfrm>
            <a:off x="906463" y="71438"/>
            <a:ext cx="137239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000">
                <a:solidFill>
                  <a:srgbClr val="0000CC"/>
                </a:solidFill>
                <a:latin typeface="Times New Roman" pitchFamily="18" charset="0"/>
                <a:cs typeface="Times New Roman" pitchFamily="18" charset="0"/>
              </a:rPr>
              <a:t>Thứ tư ngày 31 tháng 3 năm 2021</a:t>
            </a:r>
          </a:p>
        </p:txBody>
      </p:sp>
      <p:sp>
        <p:nvSpPr>
          <p:cNvPr id="8" name="Title 1"/>
          <p:cNvSpPr txBox="1">
            <a:spLocks/>
          </p:cNvSpPr>
          <p:nvPr/>
        </p:nvSpPr>
        <p:spPr bwMode="auto">
          <a:xfrm>
            <a:off x="4938713" y="2243138"/>
            <a:ext cx="42608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b="1">
                <a:solidFill>
                  <a:srgbClr val="FF0000"/>
                </a:solidFill>
                <a:latin typeface="Times New Roman" pitchFamily="18" charset="0"/>
                <a:cs typeface="Times New Roman" pitchFamily="18" charset="0"/>
              </a:rPr>
              <a:t>Nội dung: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731838" y="3030538"/>
            <a:ext cx="13166725" cy="1371600"/>
          </a:xfrm>
        </p:spPr>
        <p:txBody>
          <a:bodyPr/>
          <a:lstStyle/>
          <a:p>
            <a:pPr eaLnBrk="1" hangingPunct="1"/>
            <a:r>
              <a:rPr lang="en-US" b="1" smtClean="0">
                <a:solidFill>
                  <a:srgbClr val="FF0000"/>
                </a:solidFill>
                <a:latin typeface="Times New Roman" pitchFamily="18" charset="0"/>
                <a:cs typeface="Times New Roman" pitchFamily="18" charset="0"/>
              </a:rPr>
              <a:t>Luyện đọc diễn cảm</a:t>
            </a:r>
          </a:p>
        </p:txBody>
      </p:sp>
      <p:sp>
        <p:nvSpPr>
          <p:cNvPr id="16387" name="Title 1"/>
          <p:cNvSpPr txBox="1">
            <a:spLocks/>
          </p:cNvSpPr>
          <p:nvPr/>
        </p:nvSpPr>
        <p:spPr bwMode="auto">
          <a:xfrm>
            <a:off x="5299075" y="815975"/>
            <a:ext cx="42608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b="1">
                <a:solidFill>
                  <a:srgbClr val="FF0000"/>
                </a:solidFill>
                <a:latin typeface="Times New Roman" pitchFamily="18" charset="0"/>
                <a:cs typeface="Times New Roman" pitchFamily="18" charset="0"/>
              </a:rPr>
              <a:t>Con sẻ</a:t>
            </a:r>
          </a:p>
        </p:txBody>
      </p:sp>
      <p:sp>
        <p:nvSpPr>
          <p:cNvPr id="4" name="TextBox 3"/>
          <p:cNvSpPr txBox="1">
            <a:spLocks noChangeArrowheads="1"/>
          </p:cNvSpPr>
          <p:nvPr/>
        </p:nvSpPr>
        <p:spPr bwMode="auto">
          <a:xfrm>
            <a:off x="8237538" y="1350963"/>
            <a:ext cx="39116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vi-VN" sz="3400" dirty="0">
                <a:solidFill>
                  <a:srgbClr val="0000CC"/>
                </a:solidFill>
                <a:latin typeface="+mn-lt"/>
              </a:rPr>
              <a:t>Theo Tuốc-ghê-nhép</a:t>
            </a:r>
            <a:endParaRPr lang="en-US" sz="3400" dirty="0">
              <a:solidFill>
                <a:srgbClr val="0000CC"/>
              </a:solidFill>
              <a:latin typeface="+mn-lt"/>
            </a:endParaRPr>
          </a:p>
        </p:txBody>
      </p:sp>
      <p:sp>
        <p:nvSpPr>
          <p:cNvPr id="16389" name="Title 1"/>
          <p:cNvSpPr txBox="1">
            <a:spLocks/>
          </p:cNvSpPr>
          <p:nvPr/>
        </p:nvSpPr>
        <p:spPr bwMode="auto">
          <a:xfrm>
            <a:off x="244475" y="831850"/>
            <a:ext cx="4262438"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u="sng">
                <a:solidFill>
                  <a:srgbClr val="0000CC"/>
                </a:solidFill>
                <a:latin typeface="Times New Roman" pitchFamily="18" charset="0"/>
                <a:cs typeface="Times New Roman" pitchFamily="18" charset="0"/>
              </a:rPr>
              <a:t>Tập đọc: </a:t>
            </a:r>
          </a:p>
        </p:txBody>
      </p:sp>
      <p:sp>
        <p:nvSpPr>
          <p:cNvPr id="16390" name="Title 1"/>
          <p:cNvSpPr txBox="1">
            <a:spLocks/>
          </p:cNvSpPr>
          <p:nvPr/>
        </p:nvSpPr>
        <p:spPr bwMode="auto">
          <a:xfrm>
            <a:off x="906463" y="71438"/>
            <a:ext cx="137239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000">
                <a:solidFill>
                  <a:srgbClr val="0000CC"/>
                </a:solidFill>
                <a:latin typeface="Times New Roman" pitchFamily="18" charset="0"/>
                <a:cs typeface="Times New Roman" pitchFamily="18" charset="0"/>
              </a:rPr>
              <a:t>Thứ tư ngày 31 tháng 3 năm 2021</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5"/>
          <p:cNvSpPr>
            <a:spLocks noGrp="1"/>
          </p:cNvSpPr>
          <p:nvPr>
            <p:ph idx="1"/>
          </p:nvPr>
        </p:nvSpPr>
        <p:spPr>
          <a:xfrm>
            <a:off x="287338" y="485775"/>
            <a:ext cx="14170025" cy="7864475"/>
          </a:xfrm>
        </p:spPr>
        <p:txBody>
          <a:bodyPr/>
          <a:lstStyle/>
          <a:p>
            <a:pPr marL="0" indent="0" algn="just" eaLnBrk="1" hangingPunct="1">
              <a:buFont typeface="Arial" charset="0"/>
              <a:buNone/>
            </a:pPr>
            <a:r>
              <a:rPr lang="en-US" smtClean="0">
                <a:solidFill>
                  <a:srgbClr val="0000CC"/>
                </a:solidFill>
                <a:latin typeface="Times New Roman" pitchFamily="18" charset="0"/>
                <a:cs typeface="Times New Roman" pitchFamily="18" charset="0"/>
              </a:rPr>
              <a:t>   Con chó chậm rãi lại gần.// Bỗng/ từ trên cây cao gần đó,/ một con sẻ già có bộ ức đen nhánh lao xuống như hòn đá/ rơi trước mõm con chó.// Lông sẻ già dựng ngược,/ miệng nó rít lên tuyệt vọng và thảm thiết.// Nó nhảy hai ba bước về phía cái mõm há rộng đầy răng của con chó.//</a:t>
            </a:r>
          </a:p>
          <a:p>
            <a:pPr marL="0" indent="0" algn="just" eaLnBrk="1" hangingPunct="1">
              <a:buFont typeface="Arial" charset="0"/>
              <a:buNone/>
            </a:pPr>
            <a:r>
              <a:rPr lang="en-US" smtClean="0">
                <a:solidFill>
                  <a:srgbClr val="0000CC"/>
                </a:solidFill>
                <a:latin typeface="Times New Roman" pitchFamily="18" charset="0"/>
                <a:cs typeface="Times New Roman" pitchFamily="18" charset="0"/>
              </a:rPr>
              <a:t>    Sẻ già lao đến cứu con,/ lấy thân mình phủ kín sẻ con.// Giọng nó yếu ớt/ nhưng hung dữ và khản đặc.// Trước mắt nó,/ con chó như một con quỷ khổng lồ.// Nó sẽ hi sinh.// Nhưng/ một sức mạnh vô hình vẫn cuốn nó xuống đất.//</a:t>
            </a:r>
          </a:p>
        </p:txBody>
      </p:sp>
      <p:sp>
        <p:nvSpPr>
          <p:cNvPr id="17411" name="Rectangle 1"/>
          <p:cNvSpPr>
            <a:spLocks noChangeArrowheads="1"/>
          </p:cNvSpPr>
          <p:nvPr/>
        </p:nvSpPr>
        <p:spPr bwMode="auto">
          <a:xfrm>
            <a:off x="6724650" y="6653213"/>
            <a:ext cx="185738"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sz="4600"/>
          </a:p>
        </p:txBody>
      </p:sp>
      <p:sp>
        <p:nvSpPr>
          <p:cNvPr id="17412" name="Rectangle 3"/>
          <p:cNvSpPr>
            <a:spLocks noChangeArrowheads="1"/>
          </p:cNvSpPr>
          <p:nvPr/>
        </p:nvSpPr>
        <p:spPr bwMode="auto">
          <a:xfrm>
            <a:off x="11036300" y="1898650"/>
            <a:ext cx="3167063"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600">
                <a:solidFill>
                  <a:srgbClr val="FF0000"/>
                </a:solidFill>
                <a:latin typeface="Times New Roman" pitchFamily="18" charset="0"/>
                <a:cs typeface="Times New Roman" pitchFamily="18" charset="0"/>
              </a:rPr>
              <a:t>dựng  ngược</a:t>
            </a:r>
            <a:endParaRPr lang="en-US" sz="4600"/>
          </a:p>
        </p:txBody>
      </p:sp>
      <p:sp>
        <p:nvSpPr>
          <p:cNvPr id="17413" name="Rectangle 4"/>
          <p:cNvSpPr>
            <a:spLocks noChangeArrowheads="1"/>
          </p:cNvSpPr>
          <p:nvPr/>
        </p:nvSpPr>
        <p:spPr bwMode="auto">
          <a:xfrm>
            <a:off x="3875088" y="7473950"/>
            <a:ext cx="855662"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600">
                <a:solidFill>
                  <a:srgbClr val="FF0000"/>
                </a:solidFill>
                <a:latin typeface="Times New Roman" pitchFamily="18" charset="0"/>
                <a:cs typeface="Times New Roman" pitchFamily="18" charset="0"/>
              </a:rPr>
              <a:t>rít </a:t>
            </a:r>
            <a:endParaRPr lang="en-US" sz="4600"/>
          </a:p>
        </p:txBody>
      </p:sp>
      <p:sp>
        <p:nvSpPr>
          <p:cNvPr id="17414" name="Rectangle 5"/>
          <p:cNvSpPr>
            <a:spLocks noChangeArrowheads="1"/>
          </p:cNvSpPr>
          <p:nvPr/>
        </p:nvSpPr>
        <p:spPr bwMode="auto">
          <a:xfrm>
            <a:off x="4271963" y="2616200"/>
            <a:ext cx="2690812"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600">
                <a:solidFill>
                  <a:srgbClr val="FF0000"/>
                </a:solidFill>
                <a:latin typeface="Times New Roman" pitchFamily="18" charset="0"/>
                <a:cs typeface="Times New Roman" pitchFamily="18" charset="0"/>
              </a:rPr>
              <a:t>tuyệt vọng</a:t>
            </a:r>
            <a:endParaRPr lang="en-US" sz="4600"/>
          </a:p>
        </p:txBody>
      </p:sp>
      <p:sp>
        <p:nvSpPr>
          <p:cNvPr id="17415" name="Rectangle 6"/>
          <p:cNvSpPr>
            <a:spLocks noChangeArrowheads="1"/>
          </p:cNvSpPr>
          <p:nvPr/>
        </p:nvSpPr>
        <p:spPr bwMode="auto">
          <a:xfrm>
            <a:off x="7640638" y="2617788"/>
            <a:ext cx="2557462"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600">
                <a:solidFill>
                  <a:srgbClr val="FF0000"/>
                </a:solidFill>
                <a:latin typeface="Times New Roman" pitchFamily="18" charset="0"/>
                <a:cs typeface="Times New Roman" pitchFamily="18" charset="0"/>
              </a:rPr>
              <a:t>thảm thiết</a:t>
            </a:r>
            <a:endParaRPr lang="en-US" sz="4600"/>
          </a:p>
        </p:txBody>
      </p:sp>
      <p:sp>
        <p:nvSpPr>
          <p:cNvPr id="17416" name="Rectangle 7"/>
          <p:cNvSpPr>
            <a:spLocks noChangeArrowheads="1"/>
          </p:cNvSpPr>
          <p:nvPr/>
        </p:nvSpPr>
        <p:spPr bwMode="auto">
          <a:xfrm>
            <a:off x="9755188" y="1211263"/>
            <a:ext cx="277495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600">
                <a:solidFill>
                  <a:srgbClr val="FF0000"/>
                </a:solidFill>
                <a:latin typeface="Times New Roman" pitchFamily="18" charset="0"/>
                <a:cs typeface="Times New Roman" pitchFamily="18" charset="0"/>
              </a:rPr>
              <a:t>lao xuống </a:t>
            </a:r>
            <a:endParaRPr lang="en-US" sz="4600"/>
          </a:p>
        </p:txBody>
      </p:sp>
      <p:sp>
        <p:nvSpPr>
          <p:cNvPr id="17417" name="Rectangle 8"/>
          <p:cNvSpPr>
            <a:spLocks noChangeArrowheads="1"/>
          </p:cNvSpPr>
          <p:nvPr/>
        </p:nvSpPr>
        <p:spPr bwMode="auto">
          <a:xfrm>
            <a:off x="5662613" y="3328988"/>
            <a:ext cx="41656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600">
                <a:solidFill>
                  <a:srgbClr val="FF0000"/>
                </a:solidFill>
                <a:latin typeface="Times New Roman" pitchFamily="18" charset="0"/>
                <a:cs typeface="Times New Roman" pitchFamily="18" charset="0"/>
              </a:rPr>
              <a:t>há rộng đầy răng</a:t>
            </a:r>
            <a:endParaRPr lang="en-US" sz="4600"/>
          </a:p>
        </p:txBody>
      </p:sp>
      <p:sp>
        <p:nvSpPr>
          <p:cNvPr id="17418" name="Rectangle 9"/>
          <p:cNvSpPr>
            <a:spLocks noChangeArrowheads="1"/>
          </p:cNvSpPr>
          <p:nvPr/>
        </p:nvSpPr>
        <p:spPr bwMode="auto">
          <a:xfrm>
            <a:off x="2917825" y="8831263"/>
            <a:ext cx="2776538"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600" b="1">
                <a:solidFill>
                  <a:srgbClr val="FF0000"/>
                </a:solidFill>
                <a:latin typeface="Times New Roman" pitchFamily="18" charset="0"/>
                <a:cs typeface="Times New Roman" pitchFamily="18" charset="0"/>
              </a:rPr>
              <a:t>lao xuống</a:t>
            </a:r>
            <a:r>
              <a:rPr lang="en-US" sz="4600">
                <a:solidFill>
                  <a:srgbClr val="FF0000"/>
                </a:solidFill>
                <a:latin typeface="Times New Roman" pitchFamily="18" charset="0"/>
                <a:cs typeface="Times New Roman" pitchFamily="18" charset="0"/>
              </a:rPr>
              <a:t> </a:t>
            </a:r>
            <a:endParaRPr lang="en-US" sz="46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 name="TextBox 7"/>
          <p:cNvSpPr txBox="1">
            <a:spLocks noChangeArrowheads="1"/>
          </p:cNvSpPr>
          <p:nvPr/>
        </p:nvSpPr>
        <p:spPr bwMode="auto">
          <a:xfrm>
            <a:off x="4665663" y="1884363"/>
            <a:ext cx="32258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5100" b="1">
                <a:solidFill>
                  <a:srgbClr val="0000CC"/>
                </a:solidFill>
                <a:latin typeface="Times New Roman" pitchFamily="18" charset="0"/>
                <a:cs typeface="Times New Roman" pitchFamily="18" charset="0"/>
              </a:rPr>
              <a:t>Nội dung</a:t>
            </a:r>
          </a:p>
        </p:txBody>
      </p:sp>
      <p:sp>
        <p:nvSpPr>
          <p:cNvPr id="9" name="TextBox 8"/>
          <p:cNvSpPr txBox="1">
            <a:spLocks noChangeArrowheads="1"/>
          </p:cNvSpPr>
          <p:nvPr/>
        </p:nvSpPr>
        <p:spPr bwMode="auto">
          <a:xfrm>
            <a:off x="1900238" y="3508375"/>
            <a:ext cx="11176000" cy="154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4600" b="1">
                <a:solidFill>
                  <a:srgbClr val="0000CC"/>
                </a:solidFill>
                <a:latin typeface="Times New Roman" pitchFamily="18" charset="0"/>
                <a:cs typeface="Times New Roman" pitchFamily="18" charset="0"/>
              </a:rPr>
              <a:t>Ca ngợi hành </a:t>
            </a:r>
            <a:r>
              <a:rPr lang="vi-VN" sz="4600" b="1">
                <a:solidFill>
                  <a:srgbClr val="0000CC"/>
                </a:solidFill>
                <a:latin typeface="Times New Roman" pitchFamily="18" charset="0"/>
                <a:cs typeface="Times New Roman" pitchFamily="18" charset="0"/>
              </a:rPr>
              <a:t>độ</a:t>
            </a:r>
            <a:r>
              <a:rPr lang="en-US" sz="4600" b="1">
                <a:solidFill>
                  <a:srgbClr val="0000CC"/>
                </a:solidFill>
                <a:latin typeface="Times New Roman" pitchFamily="18" charset="0"/>
                <a:cs typeface="Times New Roman" pitchFamily="18" charset="0"/>
              </a:rPr>
              <a:t>ng dũng cảm, xả thân cứu sẻ con của sẻ mẹ</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additive="base">
                                        <p:cTn id="14" dur="500" fill="hold"/>
                                        <p:tgtEl>
                                          <p:spTgt spid="9"/>
                                        </p:tgtEl>
                                        <p:attrNameLst>
                                          <p:attrName>ppt_x</p:attrName>
                                        </p:attrNameLst>
                                      </p:cBhvr>
                                      <p:tavLst>
                                        <p:tav tm="0">
                                          <p:val>
                                            <p:strVal val="#ppt_x"/>
                                          </p:val>
                                        </p:tav>
                                        <p:tav tm="100000">
                                          <p:val>
                                            <p:strVal val="#ppt_x"/>
                                          </p:val>
                                        </p:tav>
                                      </p:tavLst>
                                    </p:anim>
                                    <p:anim calcmode="lin" valueType="num">
                                      <p:cBhvr additive="base">
                                        <p:cTn id="15"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46" name="Thieunhithegioilienhoan.mp3">
            <a:hlinkClick r:id="" action="ppaction://media"/>
          </p:cNvPr>
          <p:cNvPicPr>
            <a:picLocks noChangeAspect="1" noChangeArrowheads="1"/>
          </p:cNvPicPr>
          <p:nvPr>
            <a:audioFile r:link="rId2"/>
            <p:extLst>
              <p:ext uri="{DAA4B4D4-6D71-4841-9C94-3DE7FCFB9230}">
                <p14:media xmlns:p14="http://schemas.microsoft.com/office/powerpoint/2010/main" r:link="rId1"/>
              </p:ext>
            </p:extLst>
          </p:nvPr>
        </p:nvPicPr>
        <p:blipFill>
          <a:blip r:embed="rId4">
            <a:extLst>
              <a:ext uri="{28A0092B-C50C-407E-A947-70E740481C1C}">
                <a14:useLocalDpi xmlns:a14="http://schemas.microsoft.com/office/drawing/2010/main" val="0"/>
              </a:ext>
            </a:extLst>
          </a:blip>
          <a:srcRect/>
          <a:stretch>
            <a:fillRect/>
          </a:stretch>
        </p:blipFill>
        <p:spPr bwMode="auto">
          <a:xfrm>
            <a:off x="4754563" y="7726363"/>
            <a:ext cx="4873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Rectangle 3"/>
          <p:cNvSpPr>
            <a:spLocks noChangeArrowheads="1"/>
          </p:cNvSpPr>
          <p:nvPr/>
        </p:nvSpPr>
        <p:spPr bwMode="auto">
          <a:xfrm>
            <a:off x="0" y="0"/>
            <a:ext cx="14630400" cy="8229600"/>
          </a:xfrm>
          <a:prstGeom prst="rect">
            <a:avLst/>
          </a:prstGeom>
          <a:noFill/>
          <a:ln w="76200">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none" lIns="130622" tIns="65311" rIns="130622" bIns="65311" anchor="ctr"/>
          <a:lstStyle/>
          <a:p>
            <a:endParaRPr lang="en-US"/>
          </a:p>
        </p:txBody>
      </p:sp>
      <p:grpSp>
        <p:nvGrpSpPr>
          <p:cNvPr id="19460" name="Group 6"/>
          <p:cNvGrpSpPr>
            <a:grpSpLocks/>
          </p:cNvGrpSpPr>
          <p:nvPr/>
        </p:nvGrpSpPr>
        <p:grpSpPr bwMode="auto">
          <a:xfrm>
            <a:off x="0" y="7680325"/>
            <a:ext cx="14630400" cy="571500"/>
            <a:chOff x="0" y="4020"/>
            <a:chExt cx="5760" cy="300"/>
          </a:xfrm>
        </p:grpSpPr>
        <p:pic>
          <p:nvPicPr>
            <p:cNvPr id="19500" name="Picture 7" descr="pink_flower_divider_md_wht"/>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4020"/>
              <a:ext cx="2064"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01" name="Picture 8" descr="pink_flower_divider_md_wht"/>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824" y="4020"/>
              <a:ext cx="2064"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02" name="Picture 9" descr="pink_flower_divider_md_wht"/>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696" y="4020"/>
              <a:ext cx="2064"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9461" name="Picture 10" descr="0 (50)"/>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4511675" y="7693025"/>
            <a:ext cx="852488"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11" descr="0 (50)"/>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8899525" y="7680325"/>
            <a:ext cx="85407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3" name="Picture 12" descr="0 (50)"/>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0" y="7680325"/>
            <a:ext cx="85407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Picture 13" descr="0 (50)"/>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13776325" y="7680325"/>
            <a:ext cx="85407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958" name="AutoShape 14"/>
          <p:cNvSpPr>
            <a:spLocks noChangeArrowheads="1"/>
          </p:cNvSpPr>
          <p:nvPr/>
        </p:nvSpPr>
        <p:spPr bwMode="auto">
          <a:xfrm>
            <a:off x="0" y="4206875"/>
            <a:ext cx="644525" cy="517525"/>
          </a:xfrm>
          <a:prstGeom prst="irregularSeal1">
            <a:avLst/>
          </a:prstGeom>
          <a:gradFill rotWithShape="1">
            <a:gsLst>
              <a:gs pos="0">
                <a:srgbClr val="FF0066"/>
              </a:gs>
              <a:gs pos="100000">
                <a:srgbClr val="FF0000">
                  <a:alpha val="3998"/>
                </a:srgbClr>
              </a:gs>
            </a:gsLst>
            <a:path path="rect">
              <a:fillToRect r="100000" b="10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59" name="AutoShape 15"/>
          <p:cNvSpPr>
            <a:spLocks noChangeArrowheads="1"/>
          </p:cNvSpPr>
          <p:nvPr/>
        </p:nvSpPr>
        <p:spPr bwMode="auto">
          <a:xfrm>
            <a:off x="8986838" y="7407275"/>
            <a:ext cx="401637" cy="822325"/>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60" name="AutoShape 16"/>
          <p:cNvSpPr>
            <a:spLocks noChangeArrowheads="1"/>
          </p:cNvSpPr>
          <p:nvPr/>
        </p:nvSpPr>
        <p:spPr bwMode="auto">
          <a:xfrm>
            <a:off x="3622675" y="7581900"/>
            <a:ext cx="868363" cy="647700"/>
          </a:xfrm>
          <a:prstGeom prst="star4">
            <a:avLst>
              <a:gd name="adj" fmla="val 12500"/>
            </a:avLst>
          </a:prstGeom>
          <a:gradFill rotWithShape="1">
            <a:gsLst>
              <a:gs pos="0">
                <a:srgbClr val="000082"/>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61" name="AutoShape 17"/>
          <p:cNvSpPr>
            <a:spLocks noChangeArrowheads="1"/>
          </p:cNvSpPr>
          <p:nvPr/>
        </p:nvSpPr>
        <p:spPr bwMode="auto">
          <a:xfrm>
            <a:off x="9656763" y="7745413"/>
            <a:ext cx="893762" cy="484187"/>
          </a:xfrm>
          <a:prstGeom prst="star4">
            <a:avLst>
              <a:gd name="adj" fmla="val 12500"/>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62" name="AutoShape 18"/>
          <p:cNvSpPr>
            <a:spLocks noChangeArrowheads="1"/>
          </p:cNvSpPr>
          <p:nvPr/>
        </p:nvSpPr>
        <p:spPr bwMode="auto">
          <a:xfrm>
            <a:off x="536575" y="4479925"/>
            <a:ext cx="868363" cy="647700"/>
          </a:xfrm>
          <a:prstGeom prst="star4">
            <a:avLst>
              <a:gd name="adj" fmla="val 12500"/>
            </a:avLst>
          </a:prstGeom>
          <a:gradFill rotWithShape="1">
            <a:gsLst>
              <a:gs pos="0">
                <a:srgbClr val="000082"/>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63" name="AutoShape 19"/>
          <p:cNvSpPr>
            <a:spLocks noChangeArrowheads="1"/>
          </p:cNvSpPr>
          <p:nvPr/>
        </p:nvSpPr>
        <p:spPr bwMode="auto">
          <a:xfrm>
            <a:off x="7510463" y="6950075"/>
            <a:ext cx="868362" cy="647700"/>
          </a:xfrm>
          <a:prstGeom prst="star4">
            <a:avLst>
              <a:gd name="adj" fmla="val 12500"/>
            </a:avLst>
          </a:prstGeom>
          <a:gradFill rotWithShape="1">
            <a:gsLst>
              <a:gs pos="0">
                <a:srgbClr val="000082"/>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64" name="AutoShape 20"/>
          <p:cNvSpPr>
            <a:spLocks noChangeArrowheads="1"/>
          </p:cNvSpPr>
          <p:nvPr/>
        </p:nvSpPr>
        <p:spPr bwMode="auto">
          <a:xfrm>
            <a:off x="15287625" y="2286000"/>
            <a:ext cx="806450" cy="365125"/>
          </a:xfrm>
          <a:prstGeom prst="star5">
            <a:avLst/>
          </a:prstGeom>
          <a:gradFill rotWithShape="1">
            <a:gsLst>
              <a:gs pos="0">
                <a:srgbClr val="FFFF00"/>
              </a:gs>
              <a:gs pos="100000">
                <a:srgbClr val="1907FD"/>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65" name="AutoShape 21"/>
          <p:cNvSpPr>
            <a:spLocks noChangeArrowheads="1"/>
          </p:cNvSpPr>
          <p:nvPr/>
        </p:nvSpPr>
        <p:spPr bwMode="auto">
          <a:xfrm>
            <a:off x="0" y="5943600"/>
            <a:ext cx="669925" cy="365125"/>
          </a:xfrm>
          <a:prstGeom prst="star5">
            <a:avLst/>
          </a:prstGeom>
          <a:gradFill rotWithShape="1">
            <a:gsLst>
              <a:gs pos="0">
                <a:srgbClr val="FFFF00"/>
              </a:gs>
              <a:gs pos="100000">
                <a:srgbClr val="1907FD"/>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66" name="AutoShape 22"/>
          <p:cNvSpPr>
            <a:spLocks noChangeArrowheads="1"/>
          </p:cNvSpPr>
          <p:nvPr/>
        </p:nvSpPr>
        <p:spPr bwMode="auto">
          <a:xfrm>
            <a:off x="15287625" y="5121275"/>
            <a:ext cx="806450" cy="457200"/>
          </a:xfrm>
          <a:prstGeom prst="star5">
            <a:avLst/>
          </a:prstGeom>
          <a:gradFill rotWithShape="1">
            <a:gsLst>
              <a:gs pos="0">
                <a:srgbClr val="FFFF00"/>
              </a:gs>
              <a:gs pos="100000">
                <a:srgbClr val="1907FD"/>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67" name="AutoShape 23"/>
          <p:cNvSpPr>
            <a:spLocks noChangeArrowheads="1"/>
          </p:cNvSpPr>
          <p:nvPr/>
        </p:nvSpPr>
        <p:spPr bwMode="auto">
          <a:xfrm>
            <a:off x="0" y="2651125"/>
            <a:ext cx="536575" cy="549275"/>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68" name="AutoShape 24"/>
          <p:cNvSpPr>
            <a:spLocks noChangeArrowheads="1"/>
          </p:cNvSpPr>
          <p:nvPr/>
        </p:nvSpPr>
        <p:spPr bwMode="auto">
          <a:xfrm>
            <a:off x="15692438" y="6675438"/>
            <a:ext cx="401637" cy="822325"/>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69" name="AutoShape 25"/>
          <p:cNvSpPr>
            <a:spLocks noChangeArrowheads="1"/>
          </p:cNvSpPr>
          <p:nvPr/>
        </p:nvSpPr>
        <p:spPr bwMode="auto">
          <a:xfrm>
            <a:off x="14887575" y="3382963"/>
            <a:ext cx="534988" cy="366712"/>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0" name="AutoShape 26"/>
          <p:cNvSpPr>
            <a:spLocks noChangeArrowheads="1"/>
          </p:cNvSpPr>
          <p:nvPr/>
        </p:nvSpPr>
        <p:spPr bwMode="auto">
          <a:xfrm>
            <a:off x="3217863" y="6675438"/>
            <a:ext cx="536575" cy="365125"/>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1" name="AutoShape 27"/>
          <p:cNvSpPr>
            <a:spLocks noChangeArrowheads="1"/>
          </p:cNvSpPr>
          <p:nvPr/>
        </p:nvSpPr>
        <p:spPr bwMode="auto">
          <a:xfrm>
            <a:off x="0" y="1828800"/>
            <a:ext cx="536575" cy="365125"/>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2" name="AutoShape 28"/>
          <p:cNvSpPr>
            <a:spLocks noChangeArrowheads="1"/>
          </p:cNvSpPr>
          <p:nvPr/>
        </p:nvSpPr>
        <p:spPr bwMode="auto">
          <a:xfrm>
            <a:off x="1876425" y="5851525"/>
            <a:ext cx="536575" cy="366713"/>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3" name="AutoShape 29"/>
          <p:cNvSpPr>
            <a:spLocks noChangeArrowheads="1"/>
          </p:cNvSpPr>
          <p:nvPr/>
        </p:nvSpPr>
        <p:spPr bwMode="auto">
          <a:xfrm>
            <a:off x="11264900" y="7864475"/>
            <a:ext cx="536575" cy="365125"/>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4" name="AutoShape 30"/>
          <p:cNvSpPr>
            <a:spLocks noChangeArrowheads="1"/>
          </p:cNvSpPr>
          <p:nvPr/>
        </p:nvSpPr>
        <p:spPr bwMode="auto">
          <a:xfrm>
            <a:off x="14887575" y="2378075"/>
            <a:ext cx="677863" cy="527050"/>
          </a:xfrm>
          <a:prstGeom prst="star5">
            <a:avLst/>
          </a:prstGeom>
          <a:gradFill rotWithShape="1">
            <a:gsLst>
              <a:gs pos="0">
                <a:schemeClr val="accent1"/>
              </a:gs>
              <a:gs pos="100000">
                <a:srgbClr val="FF0066"/>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5" name="AutoShape 31"/>
          <p:cNvSpPr>
            <a:spLocks noChangeArrowheads="1"/>
          </p:cNvSpPr>
          <p:nvPr/>
        </p:nvSpPr>
        <p:spPr bwMode="auto">
          <a:xfrm>
            <a:off x="536575" y="1828800"/>
            <a:ext cx="679450" cy="527050"/>
          </a:xfrm>
          <a:prstGeom prst="star5">
            <a:avLst/>
          </a:prstGeom>
          <a:gradFill rotWithShape="1">
            <a:gsLst>
              <a:gs pos="0">
                <a:schemeClr val="accent1"/>
              </a:gs>
              <a:gs pos="100000">
                <a:srgbClr val="FF0066"/>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6" name="AutoShape 32"/>
          <p:cNvSpPr>
            <a:spLocks noChangeArrowheads="1"/>
          </p:cNvSpPr>
          <p:nvPr/>
        </p:nvSpPr>
        <p:spPr bwMode="auto">
          <a:xfrm>
            <a:off x="6035675" y="7407275"/>
            <a:ext cx="534988" cy="365125"/>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7" name="AutoShape 33"/>
          <p:cNvSpPr>
            <a:spLocks noChangeArrowheads="1"/>
          </p:cNvSpPr>
          <p:nvPr/>
        </p:nvSpPr>
        <p:spPr bwMode="auto">
          <a:xfrm>
            <a:off x="669925" y="3108325"/>
            <a:ext cx="536575" cy="366713"/>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78" name="AutoShape 34"/>
          <p:cNvSpPr>
            <a:spLocks noChangeArrowheads="1"/>
          </p:cNvSpPr>
          <p:nvPr/>
        </p:nvSpPr>
        <p:spPr bwMode="auto">
          <a:xfrm>
            <a:off x="1476375" y="0"/>
            <a:ext cx="893763" cy="484188"/>
          </a:xfrm>
          <a:prstGeom prst="star4">
            <a:avLst>
              <a:gd name="adj" fmla="val 12500"/>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79" name="AutoShape 35"/>
          <p:cNvSpPr>
            <a:spLocks noChangeArrowheads="1"/>
          </p:cNvSpPr>
          <p:nvPr/>
        </p:nvSpPr>
        <p:spPr bwMode="auto">
          <a:xfrm>
            <a:off x="13546138" y="365125"/>
            <a:ext cx="893762" cy="484188"/>
          </a:xfrm>
          <a:prstGeom prst="star4">
            <a:avLst>
              <a:gd name="adj" fmla="val 12500"/>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80" name="AutoShape 36"/>
          <p:cNvSpPr>
            <a:spLocks noChangeArrowheads="1"/>
          </p:cNvSpPr>
          <p:nvPr/>
        </p:nvSpPr>
        <p:spPr bwMode="auto">
          <a:xfrm>
            <a:off x="8986838" y="0"/>
            <a:ext cx="868362" cy="647700"/>
          </a:xfrm>
          <a:prstGeom prst="star4">
            <a:avLst>
              <a:gd name="adj" fmla="val 12500"/>
            </a:avLst>
          </a:prstGeom>
          <a:gradFill rotWithShape="1">
            <a:gsLst>
              <a:gs pos="0">
                <a:srgbClr val="000082"/>
              </a:gs>
              <a:gs pos="100000">
                <a:srgbClr val="FF8200"/>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81" name="AutoShape 37"/>
          <p:cNvSpPr>
            <a:spLocks noChangeArrowheads="1"/>
          </p:cNvSpPr>
          <p:nvPr/>
        </p:nvSpPr>
        <p:spPr bwMode="auto">
          <a:xfrm>
            <a:off x="0" y="1006475"/>
            <a:ext cx="669925" cy="457200"/>
          </a:xfrm>
          <a:prstGeom prst="star5">
            <a:avLst/>
          </a:prstGeom>
          <a:gradFill rotWithShape="1">
            <a:gsLst>
              <a:gs pos="0">
                <a:srgbClr val="FFFF00"/>
              </a:gs>
              <a:gs pos="100000">
                <a:srgbClr val="1907FD"/>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82" name="AutoShape 38"/>
          <p:cNvSpPr>
            <a:spLocks noChangeArrowheads="1"/>
          </p:cNvSpPr>
          <p:nvPr/>
        </p:nvSpPr>
        <p:spPr bwMode="auto">
          <a:xfrm>
            <a:off x="12069763" y="0"/>
            <a:ext cx="401637" cy="457200"/>
          </a:xfrm>
          <a:prstGeom prst="star5">
            <a:avLst/>
          </a:prstGeom>
          <a:gradFill rotWithShape="1">
            <a:gsLst>
              <a:gs pos="0">
                <a:srgbClr val="FFFF00"/>
              </a:gs>
              <a:gs pos="100000">
                <a:srgbClr val="1907FD"/>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83" name="AutoShape 39"/>
          <p:cNvSpPr>
            <a:spLocks noChangeArrowheads="1"/>
          </p:cNvSpPr>
          <p:nvPr/>
        </p:nvSpPr>
        <p:spPr bwMode="auto">
          <a:xfrm>
            <a:off x="2281238" y="365125"/>
            <a:ext cx="401637" cy="823913"/>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84" name="AutoShape 40"/>
          <p:cNvSpPr>
            <a:spLocks noChangeArrowheads="1"/>
          </p:cNvSpPr>
          <p:nvPr/>
        </p:nvSpPr>
        <p:spPr bwMode="auto">
          <a:xfrm>
            <a:off x="4424363" y="0"/>
            <a:ext cx="404812" cy="457200"/>
          </a:xfrm>
          <a:prstGeom prst="irregularSeal1">
            <a:avLst/>
          </a:prstGeom>
          <a:gradFill rotWithShape="1">
            <a:gsLst>
              <a:gs pos="0">
                <a:srgbClr val="FF0000"/>
              </a:gs>
              <a:gs pos="100000">
                <a:srgbClr val="1907FD"/>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lstStyle/>
          <a:p>
            <a:endParaRPr lang="en-US"/>
          </a:p>
        </p:txBody>
      </p:sp>
      <p:sp>
        <p:nvSpPr>
          <p:cNvPr id="82985" name="AutoShape 41"/>
          <p:cNvSpPr>
            <a:spLocks noChangeArrowheads="1"/>
          </p:cNvSpPr>
          <p:nvPr/>
        </p:nvSpPr>
        <p:spPr bwMode="auto">
          <a:xfrm>
            <a:off x="14081125" y="549275"/>
            <a:ext cx="536575" cy="365125"/>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86" name="AutoShape 42"/>
          <p:cNvSpPr>
            <a:spLocks noChangeArrowheads="1"/>
          </p:cNvSpPr>
          <p:nvPr/>
        </p:nvSpPr>
        <p:spPr bwMode="auto">
          <a:xfrm>
            <a:off x="5765800" y="0"/>
            <a:ext cx="538163" cy="365125"/>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87" name="AutoShape 43"/>
          <p:cNvSpPr>
            <a:spLocks noChangeArrowheads="1"/>
          </p:cNvSpPr>
          <p:nvPr/>
        </p:nvSpPr>
        <p:spPr bwMode="auto">
          <a:xfrm>
            <a:off x="13812838" y="4297363"/>
            <a:ext cx="538162" cy="366712"/>
          </a:xfrm>
          <a:prstGeom prst="star5">
            <a:avLst/>
          </a:prstGeom>
          <a:gradFill rotWithShape="1">
            <a:gsLst>
              <a:gs pos="0">
                <a:srgbClr val="FF0000"/>
              </a:gs>
              <a:gs pos="100000">
                <a:srgbClr val="FFFF00"/>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88" name="AutoShape 44"/>
          <p:cNvSpPr>
            <a:spLocks noChangeArrowheads="1"/>
          </p:cNvSpPr>
          <p:nvPr/>
        </p:nvSpPr>
        <p:spPr bwMode="auto">
          <a:xfrm>
            <a:off x="3622675" y="365125"/>
            <a:ext cx="677863" cy="528638"/>
          </a:xfrm>
          <a:prstGeom prst="star5">
            <a:avLst/>
          </a:prstGeom>
          <a:gradFill rotWithShape="1">
            <a:gsLst>
              <a:gs pos="0">
                <a:schemeClr val="accent1"/>
              </a:gs>
              <a:gs pos="100000">
                <a:srgbClr val="FF0066"/>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89" name="AutoShape 45"/>
          <p:cNvSpPr>
            <a:spLocks noChangeArrowheads="1"/>
          </p:cNvSpPr>
          <p:nvPr/>
        </p:nvSpPr>
        <p:spPr bwMode="auto">
          <a:xfrm>
            <a:off x="11129963" y="457200"/>
            <a:ext cx="681037" cy="527050"/>
          </a:xfrm>
          <a:prstGeom prst="star5">
            <a:avLst/>
          </a:prstGeom>
          <a:gradFill rotWithShape="1">
            <a:gsLst>
              <a:gs pos="0">
                <a:schemeClr val="accent1"/>
              </a:gs>
              <a:gs pos="100000">
                <a:srgbClr val="FF0066"/>
              </a:gs>
            </a:gsLst>
            <a:path path="shape">
              <a:fillToRect l="50000" t="50000" r="50000" b="50000"/>
            </a:path>
          </a:gradFill>
          <a:ln>
            <a:noFill/>
          </a:ln>
          <a:effectLst/>
          <a:extLst/>
        </p:spPr>
        <p:txBody>
          <a:bodyPr wrap="none" lIns="130622" tIns="65311" rIns="130622" bIns="65311" anchor="ctr"/>
          <a:lstStyle/>
          <a:p>
            <a:pPr>
              <a:defRPr/>
            </a:pPr>
            <a:endParaRPr lang="en-US"/>
          </a:p>
        </p:txBody>
      </p:sp>
      <p:sp>
        <p:nvSpPr>
          <p:cNvPr id="82990" name="WordArt 46" descr="Large grid"/>
          <p:cNvSpPr>
            <a:spLocks noChangeArrowheads="1" noChangeShapeType="1" noTextEdit="1"/>
          </p:cNvSpPr>
          <p:nvPr/>
        </p:nvSpPr>
        <p:spPr bwMode="auto">
          <a:xfrm>
            <a:off x="1476375" y="2905125"/>
            <a:ext cx="12069763" cy="2946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Wave1">
              <a:avLst>
                <a:gd name="adj1" fmla="val 13005"/>
                <a:gd name="adj2" fmla="val 0"/>
              </a:avLst>
            </a:prstTxWarp>
          </a:bodyPr>
          <a:lstStyle/>
          <a:p>
            <a:r>
              <a:rPr lang="vi-VN" sz="5100" b="1" kern="10">
                <a:pattFill prst="lgGrid">
                  <a:fgClr>
                    <a:srgbClr val="FF0000"/>
                  </a:fgClr>
                  <a:bgClr>
                    <a:srgbClr val="000066"/>
                  </a:bgClr>
                </a:pattFill>
                <a:effectLst>
                  <a:outerShdw dist="74053" dir="1857825" algn="ctr" rotWithShape="0">
                    <a:srgbClr val="0000FF">
                      <a:alpha val="50000"/>
                    </a:srgbClr>
                  </a:outerShdw>
                </a:effectLst>
                <a:latin typeface="Times New Roman"/>
                <a:cs typeface="Times New Roman"/>
              </a:rPr>
              <a:t>Giờ học đến đây là kết thúcchào các em</a:t>
            </a:r>
            <a:endParaRPr lang="en-US" sz="5100" b="1" kern="10">
              <a:pattFill prst="lgGrid">
                <a:fgClr>
                  <a:srgbClr val="FF0000"/>
                </a:fgClr>
                <a:bgClr>
                  <a:srgbClr val="000066"/>
                </a:bgClr>
              </a:pattFill>
              <a:effectLst>
                <a:outerShdw dist="74053" dir="1857825" algn="ctr" rotWithShape="0">
                  <a:srgbClr val="0000FF">
                    <a:alpha val="50000"/>
                  </a:srgbClr>
                </a:outerShdw>
              </a:effectLst>
              <a:latin typeface="Times New Roman"/>
              <a:cs typeface="Times New Roman"/>
            </a:endParaRPr>
          </a:p>
        </p:txBody>
      </p:sp>
      <p:pic>
        <p:nvPicPr>
          <p:cNvPr id="82991" name="Thieunhithegioilienhoan.mp3">
            <a:hlinkClick r:id="" action="ppaction://media"/>
          </p:cNvPr>
          <p:cNvPicPr>
            <a:picLocks noChangeAspect="1" noChangeArrowheads="1"/>
          </p:cNvPicPr>
          <p:nvPr>
            <a:audioFile r:link="rId2"/>
            <p:extLst>
              <p:ext uri="{DAA4B4D4-6D71-4841-9C94-3DE7FCFB9230}">
                <p14:media xmlns:p14="http://schemas.microsoft.com/office/powerpoint/2010/main" r:link="rId1"/>
              </p:ext>
            </p:extLst>
          </p:nvPr>
        </p:nvPicPr>
        <p:blipFill>
          <a:blip r:embed="rId4">
            <a:extLst>
              <a:ext uri="{28A0092B-C50C-407E-A947-70E740481C1C}">
                <a14:useLocalDpi xmlns:a14="http://schemas.microsoft.com/office/drawing/2010/main" val="0"/>
              </a:ext>
            </a:extLst>
          </a:blip>
          <a:srcRect/>
          <a:stretch>
            <a:fillRect/>
          </a:stretch>
        </p:blipFill>
        <p:spPr bwMode="auto">
          <a:xfrm>
            <a:off x="609600" y="8504238"/>
            <a:ext cx="4873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99" name="Title 47"/>
          <p:cNvSpPr>
            <a:spLocks noGrp="1"/>
          </p:cNvSpPr>
          <p:nvPr>
            <p:ph type="title"/>
          </p:nvPr>
        </p:nvSpPr>
        <p:spPr/>
        <p:txBody>
          <a:bodyPr/>
          <a:lstStyle/>
          <a:p>
            <a:pPr eaLnBrk="1" hangingPunct="1"/>
            <a:endParaRPr lang="en-US" smtClean="0"/>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206887" fill="hold"/>
                                        <p:tgtEl>
                                          <p:spTgt spid="82991"/>
                                        </p:tgtEl>
                                      </p:cBhvr>
                                    </p:cmd>
                                  </p:childTnLst>
                                </p:cTn>
                              </p:par>
                              <p:par>
                                <p:cTn id="7" presetID="23" presetClass="entr" presetSubtype="528" repeatCount="indefinite" fill="hold" grpId="0" nodeType="withEffect">
                                  <p:stCondLst>
                                    <p:cond delay="0"/>
                                  </p:stCondLst>
                                  <p:childTnLst>
                                    <p:set>
                                      <p:cBhvr>
                                        <p:cTn id="8" dur="1" fill="hold">
                                          <p:stCondLst>
                                            <p:cond delay="0"/>
                                          </p:stCondLst>
                                        </p:cTn>
                                        <p:tgtEl>
                                          <p:spTgt spid="82958"/>
                                        </p:tgtEl>
                                        <p:attrNameLst>
                                          <p:attrName>style.visibility</p:attrName>
                                        </p:attrNameLst>
                                      </p:cBhvr>
                                      <p:to>
                                        <p:strVal val="visible"/>
                                      </p:to>
                                    </p:set>
                                    <p:anim calcmode="lin" valueType="num">
                                      <p:cBhvr>
                                        <p:cTn id="9" dur="1000" fill="hold"/>
                                        <p:tgtEl>
                                          <p:spTgt spid="82958"/>
                                        </p:tgtEl>
                                        <p:attrNameLst>
                                          <p:attrName>ppt_w</p:attrName>
                                        </p:attrNameLst>
                                      </p:cBhvr>
                                      <p:tavLst>
                                        <p:tav tm="0">
                                          <p:val>
                                            <p:fltVal val="0"/>
                                          </p:val>
                                        </p:tav>
                                        <p:tav tm="100000">
                                          <p:val>
                                            <p:strVal val="#ppt_w"/>
                                          </p:val>
                                        </p:tav>
                                      </p:tavLst>
                                    </p:anim>
                                    <p:anim calcmode="lin" valueType="num">
                                      <p:cBhvr>
                                        <p:cTn id="10" dur="1000" fill="hold"/>
                                        <p:tgtEl>
                                          <p:spTgt spid="82958"/>
                                        </p:tgtEl>
                                        <p:attrNameLst>
                                          <p:attrName>ppt_h</p:attrName>
                                        </p:attrNameLst>
                                      </p:cBhvr>
                                      <p:tavLst>
                                        <p:tav tm="0">
                                          <p:val>
                                            <p:fltVal val="0"/>
                                          </p:val>
                                        </p:tav>
                                        <p:tav tm="100000">
                                          <p:val>
                                            <p:strVal val="#ppt_h"/>
                                          </p:val>
                                        </p:tav>
                                      </p:tavLst>
                                    </p:anim>
                                    <p:anim calcmode="lin" valueType="num">
                                      <p:cBhvr>
                                        <p:cTn id="11" dur="1000" fill="hold"/>
                                        <p:tgtEl>
                                          <p:spTgt spid="82958"/>
                                        </p:tgtEl>
                                        <p:attrNameLst>
                                          <p:attrName>ppt_x</p:attrName>
                                        </p:attrNameLst>
                                      </p:cBhvr>
                                      <p:tavLst>
                                        <p:tav tm="0">
                                          <p:val>
                                            <p:fltVal val="0.5"/>
                                          </p:val>
                                        </p:tav>
                                        <p:tav tm="100000">
                                          <p:val>
                                            <p:strVal val="#ppt_x"/>
                                          </p:val>
                                        </p:tav>
                                      </p:tavLst>
                                    </p:anim>
                                    <p:anim calcmode="lin" valueType="num">
                                      <p:cBhvr>
                                        <p:cTn id="12" dur="1000" fill="hold"/>
                                        <p:tgtEl>
                                          <p:spTgt spid="82958"/>
                                        </p:tgtEl>
                                        <p:attrNameLst>
                                          <p:attrName>ppt_y</p:attrName>
                                        </p:attrNameLst>
                                      </p:cBhvr>
                                      <p:tavLst>
                                        <p:tav tm="0">
                                          <p:val>
                                            <p:fltVal val="0.5"/>
                                          </p:val>
                                        </p:tav>
                                        <p:tav tm="100000">
                                          <p:val>
                                            <p:strVal val="#ppt_y"/>
                                          </p:val>
                                        </p:tav>
                                      </p:tavLst>
                                    </p:anim>
                                  </p:childTnLst>
                                </p:cTn>
                              </p:par>
                              <p:par>
                                <p:cTn id="13" presetID="23" presetClass="entr" presetSubtype="528" repeatCount="indefinite" fill="hold" grpId="0" nodeType="withEffect">
                                  <p:stCondLst>
                                    <p:cond delay="0"/>
                                  </p:stCondLst>
                                  <p:childTnLst>
                                    <p:set>
                                      <p:cBhvr>
                                        <p:cTn id="14" dur="1" fill="hold">
                                          <p:stCondLst>
                                            <p:cond delay="0"/>
                                          </p:stCondLst>
                                        </p:cTn>
                                        <p:tgtEl>
                                          <p:spTgt spid="82959"/>
                                        </p:tgtEl>
                                        <p:attrNameLst>
                                          <p:attrName>style.visibility</p:attrName>
                                        </p:attrNameLst>
                                      </p:cBhvr>
                                      <p:to>
                                        <p:strVal val="visible"/>
                                      </p:to>
                                    </p:set>
                                    <p:anim calcmode="lin" valueType="num">
                                      <p:cBhvr>
                                        <p:cTn id="15" dur="1000" fill="hold"/>
                                        <p:tgtEl>
                                          <p:spTgt spid="82959"/>
                                        </p:tgtEl>
                                        <p:attrNameLst>
                                          <p:attrName>ppt_w</p:attrName>
                                        </p:attrNameLst>
                                      </p:cBhvr>
                                      <p:tavLst>
                                        <p:tav tm="0">
                                          <p:val>
                                            <p:fltVal val="0"/>
                                          </p:val>
                                        </p:tav>
                                        <p:tav tm="100000">
                                          <p:val>
                                            <p:strVal val="#ppt_w"/>
                                          </p:val>
                                        </p:tav>
                                      </p:tavLst>
                                    </p:anim>
                                    <p:anim calcmode="lin" valueType="num">
                                      <p:cBhvr>
                                        <p:cTn id="16" dur="1000" fill="hold"/>
                                        <p:tgtEl>
                                          <p:spTgt spid="82959"/>
                                        </p:tgtEl>
                                        <p:attrNameLst>
                                          <p:attrName>ppt_h</p:attrName>
                                        </p:attrNameLst>
                                      </p:cBhvr>
                                      <p:tavLst>
                                        <p:tav tm="0">
                                          <p:val>
                                            <p:fltVal val="0"/>
                                          </p:val>
                                        </p:tav>
                                        <p:tav tm="100000">
                                          <p:val>
                                            <p:strVal val="#ppt_h"/>
                                          </p:val>
                                        </p:tav>
                                      </p:tavLst>
                                    </p:anim>
                                    <p:anim calcmode="lin" valueType="num">
                                      <p:cBhvr>
                                        <p:cTn id="17" dur="1000" fill="hold"/>
                                        <p:tgtEl>
                                          <p:spTgt spid="82959"/>
                                        </p:tgtEl>
                                        <p:attrNameLst>
                                          <p:attrName>ppt_x</p:attrName>
                                        </p:attrNameLst>
                                      </p:cBhvr>
                                      <p:tavLst>
                                        <p:tav tm="0">
                                          <p:val>
                                            <p:fltVal val="0.5"/>
                                          </p:val>
                                        </p:tav>
                                        <p:tav tm="100000">
                                          <p:val>
                                            <p:strVal val="#ppt_x"/>
                                          </p:val>
                                        </p:tav>
                                      </p:tavLst>
                                    </p:anim>
                                    <p:anim calcmode="lin" valueType="num">
                                      <p:cBhvr>
                                        <p:cTn id="18" dur="1000" fill="hold"/>
                                        <p:tgtEl>
                                          <p:spTgt spid="82959"/>
                                        </p:tgtEl>
                                        <p:attrNameLst>
                                          <p:attrName>ppt_y</p:attrName>
                                        </p:attrNameLst>
                                      </p:cBhvr>
                                      <p:tavLst>
                                        <p:tav tm="0">
                                          <p:val>
                                            <p:fltVal val="0.5"/>
                                          </p:val>
                                        </p:tav>
                                        <p:tav tm="100000">
                                          <p:val>
                                            <p:strVal val="#ppt_y"/>
                                          </p:val>
                                        </p:tav>
                                      </p:tavLst>
                                    </p:anim>
                                  </p:childTnLst>
                                </p:cTn>
                              </p:par>
                              <p:par>
                                <p:cTn id="19" presetID="23" presetClass="entr" presetSubtype="528" repeatCount="indefinite" fill="hold" grpId="0" nodeType="withEffect">
                                  <p:stCondLst>
                                    <p:cond delay="0"/>
                                  </p:stCondLst>
                                  <p:childTnLst>
                                    <p:set>
                                      <p:cBhvr>
                                        <p:cTn id="20" dur="1" fill="hold">
                                          <p:stCondLst>
                                            <p:cond delay="0"/>
                                          </p:stCondLst>
                                        </p:cTn>
                                        <p:tgtEl>
                                          <p:spTgt spid="82960"/>
                                        </p:tgtEl>
                                        <p:attrNameLst>
                                          <p:attrName>style.visibility</p:attrName>
                                        </p:attrNameLst>
                                      </p:cBhvr>
                                      <p:to>
                                        <p:strVal val="visible"/>
                                      </p:to>
                                    </p:set>
                                    <p:anim calcmode="lin" valueType="num">
                                      <p:cBhvr>
                                        <p:cTn id="21" dur="1000" fill="hold"/>
                                        <p:tgtEl>
                                          <p:spTgt spid="82960"/>
                                        </p:tgtEl>
                                        <p:attrNameLst>
                                          <p:attrName>ppt_w</p:attrName>
                                        </p:attrNameLst>
                                      </p:cBhvr>
                                      <p:tavLst>
                                        <p:tav tm="0">
                                          <p:val>
                                            <p:fltVal val="0"/>
                                          </p:val>
                                        </p:tav>
                                        <p:tav tm="100000">
                                          <p:val>
                                            <p:strVal val="#ppt_w"/>
                                          </p:val>
                                        </p:tav>
                                      </p:tavLst>
                                    </p:anim>
                                    <p:anim calcmode="lin" valueType="num">
                                      <p:cBhvr>
                                        <p:cTn id="22" dur="1000" fill="hold"/>
                                        <p:tgtEl>
                                          <p:spTgt spid="82960"/>
                                        </p:tgtEl>
                                        <p:attrNameLst>
                                          <p:attrName>ppt_h</p:attrName>
                                        </p:attrNameLst>
                                      </p:cBhvr>
                                      <p:tavLst>
                                        <p:tav tm="0">
                                          <p:val>
                                            <p:fltVal val="0"/>
                                          </p:val>
                                        </p:tav>
                                        <p:tav tm="100000">
                                          <p:val>
                                            <p:strVal val="#ppt_h"/>
                                          </p:val>
                                        </p:tav>
                                      </p:tavLst>
                                    </p:anim>
                                    <p:anim calcmode="lin" valueType="num">
                                      <p:cBhvr>
                                        <p:cTn id="23" dur="1000" fill="hold"/>
                                        <p:tgtEl>
                                          <p:spTgt spid="82960"/>
                                        </p:tgtEl>
                                        <p:attrNameLst>
                                          <p:attrName>ppt_x</p:attrName>
                                        </p:attrNameLst>
                                      </p:cBhvr>
                                      <p:tavLst>
                                        <p:tav tm="0">
                                          <p:val>
                                            <p:fltVal val="0.5"/>
                                          </p:val>
                                        </p:tav>
                                        <p:tav tm="100000">
                                          <p:val>
                                            <p:strVal val="#ppt_x"/>
                                          </p:val>
                                        </p:tav>
                                      </p:tavLst>
                                    </p:anim>
                                    <p:anim calcmode="lin" valueType="num">
                                      <p:cBhvr>
                                        <p:cTn id="24" dur="1000" fill="hold"/>
                                        <p:tgtEl>
                                          <p:spTgt spid="82960"/>
                                        </p:tgtEl>
                                        <p:attrNameLst>
                                          <p:attrName>ppt_y</p:attrName>
                                        </p:attrNameLst>
                                      </p:cBhvr>
                                      <p:tavLst>
                                        <p:tav tm="0">
                                          <p:val>
                                            <p:fltVal val="0.5"/>
                                          </p:val>
                                        </p:tav>
                                        <p:tav tm="100000">
                                          <p:val>
                                            <p:strVal val="#ppt_y"/>
                                          </p:val>
                                        </p:tav>
                                      </p:tavLst>
                                    </p:anim>
                                  </p:childTnLst>
                                </p:cTn>
                              </p:par>
                              <p:par>
                                <p:cTn id="25" presetID="23" presetClass="entr" presetSubtype="528" repeatCount="indefinite" fill="hold" grpId="0" nodeType="withEffect">
                                  <p:stCondLst>
                                    <p:cond delay="0"/>
                                  </p:stCondLst>
                                  <p:childTnLst>
                                    <p:set>
                                      <p:cBhvr>
                                        <p:cTn id="26" dur="1" fill="hold">
                                          <p:stCondLst>
                                            <p:cond delay="0"/>
                                          </p:stCondLst>
                                        </p:cTn>
                                        <p:tgtEl>
                                          <p:spTgt spid="82961"/>
                                        </p:tgtEl>
                                        <p:attrNameLst>
                                          <p:attrName>style.visibility</p:attrName>
                                        </p:attrNameLst>
                                      </p:cBhvr>
                                      <p:to>
                                        <p:strVal val="visible"/>
                                      </p:to>
                                    </p:set>
                                    <p:anim calcmode="lin" valueType="num">
                                      <p:cBhvr>
                                        <p:cTn id="27" dur="1000" fill="hold"/>
                                        <p:tgtEl>
                                          <p:spTgt spid="82961"/>
                                        </p:tgtEl>
                                        <p:attrNameLst>
                                          <p:attrName>ppt_w</p:attrName>
                                        </p:attrNameLst>
                                      </p:cBhvr>
                                      <p:tavLst>
                                        <p:tav tm="0">
                                          <p:val>
                                            <p:fltVal val="0"/>
                                          </p:val>
                                        </p:tav>
                                        <p:tav tm="100000">
                                          <p:val>
                                            <p:strVal val="#ppt_w"/>
                                          </p:val>
                                        </p:tav>
                                      </p:tavLst>
                                    </p:anim>
                                    <p:anim calcmode="lin" valueType="num">
                                      <p:cBhvr>
                                        <p:cTn id="28" dur="1000" fill="hold"/>
                                        <p:tgtEl>
                                          <p:spTgt spid="82961"/>
                                        </p:tgtEl>
                                        <p:attrNameLst>
                                          <p:attrName>ppt_h</p:attrName>
                                        </p:attrNameLst>
                                      </p:cBhvr>
                                      <p:tavLst>
                                        <p:tav tm="0">
                                          <p:val>
                                            <p:fltVal val="0"/>
                                          </p:val>
                                        </p:tav>
                                        <p:tav tm="100000">
                                          <p:val>
                                            <p:strVal val="#ppt_h"/>
                                          </p:val>
                                        </p:tav>
                                      </p:tavLst>
                                    </p:anim>
                                    <p:anim calcmode="lin" valueType="num">
                                      <p:cBhvr>
                                        <p:cTn id="29" dur="1000" fill="hold"/>
                                        <p:tgtEl>
                                          <p:spTgt spid="82961"/>
                                        </p:tgtEl>
                                        <p:attrNameLst>
                                          <p:attrName>ppt_x</p:attrName>
                                        </p:attrNameLst>
                                      </p:cBhvr>
                                      <p:tavLst>
                                        <p:tav tm="0">
                                          <p:val>
                                            <p:fltVal val="0.5"/>
                                          </p:val>
                                        </p:tav>
                                        <p:tav tm="100000">
                                          <p:val>
                                            <p:strVal val="#ppt_x"/>
                                          </p:val>
                                        </p:tav>
                                      </p:tavLst>
                                    </p:anim>
                                    <p:anim calcmode="lin" valueType="num">
                                      <p:cBhvr>
                                        <p:cTn id="30" dur="1000" fill="hold"/>
                                        <p:tgtEl>
                                          <p:spTgt spid="82961"/>
                                        </p:tgtEl>
                                        <p:attrNameLst>
                                          <p:attrName>ppt_y</p:attrName>
                                        </p:attrNameLst>
                                      </p:cBhvr>
                                      <p:tavLst>
                                        <p:tav tm="0">
                                          <p:val>
                                            <p:fltVal val="0.5"/>
                                          </p:val>
                                        </p:tav>
                                        <p:tav tm="100000">
                                          <p:val>
                                            <p:strVal val="#ppt_y"/>
                                          </p:val>
                                        </p:tav>
                                      </p:tavLst>
                                    </p:anim>
                                  </p:childTnLst>
                                </p:cTn>
                              </p:par>
                              <p:par>
                                <p:cTn id="31" presetID="23" presetClass="entr" presetSubtype="528" repeatCount="indefinite" fill="hold" grpId="0" nodeType="withEffect">
                                  <p:stCondLst>
                                    <p:cond delay="0"/>
                                  </p:stCondLst>
                                  <p:childTnLst>
                                    <p:set>
                                      <p:cBhvr>
                                        <p:cTn id="32" dur="1" fill="hold">
                                          <p:stCondLst>
                                            <p:cond delay="0"/>
                                          </p:stCondLst>
                                        </p:cTn>
                                        <p:tgtEl>
                                          <p:spTgt spid="82962"/>
                                        </p:tgtEl>
                                        <p:attrNameLst>
                                          <p:attrName>style.visibility</p:attrName>
                                        </p:attrNameLst>
                                      </p:cBhvr>
                                      <p:to>
                                        <p:strVal val="visible"/>
                                      </p:to>
                                    </p:set>
                                    <p:anim calcmode="lin" valueType="num">
                                      <p:cBhvr>
                                        <p:cTn id="33" dur="1000" fill="hold"/>
                                        <p:tgtEl>
                                          <p:spTgt spid="82962"/>
                                        </p:tgtEl>
                                        <p:attrNameLst>
                                          <p:attrName>ppt_w</p:attrName>
                                        </p:attrNameLst>
                                      </p:cBhvr>
                                      <p:tavLst>
                                        <p:tav tm="0">
                                          <p:val>
                                            <p:fltVal val="0"/>
                                          </p:val>
                                        </p:tav>
                                        <p:tav tm="100000">
                                          <p:val>
                                            <p:strVal val="#ppt_w"/>
                                          </p:val>
                                        </p:tav>
                                      </p:tavLst>
                                    </p:anim>
                                    <p:anim calcmode="lin" valueType="num">
                                      <p:cBhvr>
                                        <p:cTn id="34" dur="1000" fill="hold"/>
                                        <p:tgtEl>
                                          <p:spTgt spid="82962"/>
                                        </p:tgtEl>
                                        <p:attrNameLst>
                                          <p:attrName>ppt_h</p:attrName>
                                        </p:attrNameLst>
                                      </p:cBhvr>
                                      <p:tavLst>
                                        <p:tav tm="0">
                                          <p:val>
                                            <p:fltVal val="0"/>
                                          </p:val>
                                        </p:tav>
                                        <p:tav tm="100000">
                                          <p:val>
                                            <p:strVal val="#ppt_h"/>
                                          </p:val>
                                        </p:tav>
                                      </p:tavLst>
                                    </p:anim>
                                    <p:anim calcmode="lin" valueType="num">
                                      <p:cBhvr>
                                        <p:cTn id="35" dur="1000" fill="hold"/>
                                        <p:tgtEl>
                                          <p:spTgt spid="82962"/>
                                        </p:tgtEl>
                                        <p:attrNameLst>
                                          <p:attrName>ppt_x</p:attrName>
                                        </p:attrNameLst>
                                      </p:cBhvr>
                                      <p:tavLst>
                                        <p:tav tm="0">
                                          <p:val>
                                            <p:fltVal val="0.5"/>
                                          </p:val>
                                        </p:tav>
                                        <p:tav tm="100000">
                                          <p:val>
                                            <p:strVal val="#ppt_x"/>
                                          </p:val>
                                        </p:tav>
                                      </p:tavLst>
                                    </p:anim>
                                    <p:anim calcmode="lin" valueType="num">
                                      <p:cBhvr>
                                        <p:cTn id="36" dur="1000" fill="hold"/>
                                        <p:tgtEl>
                                          <p:spTgt spid="82962"/>
                                        </p:tgtEl>
                                        <p:attrNameLst>
                                          <p:attrName>ppt_y</p:attrName>
                                        </p:attrNameLst>
                                      </p:cBhvr>
                                      <p:tavLst>
                                        <p:tav tm="0">
                                          <p:val>
                                            <p:fltVal val="0.5"/>
                                          </p:val>
                                        </p:tav>
                                        <p:tav tm="100000">
                                          <p:val>
                                            <p:strVal val="#ppt_y"/>
                                          </p:val>
                                        </p:tav>
                                      </p:tavLst>
                                    </p:anim>
                                  </p:childTnLst>
                                </p:cTn>
                              </p:par>
                              <p:par>
                                <p:cTn id="37" presetID="23" presetClass="entr" presetSubtype="528" repeatCount="indefinite" fill="hold" grpId="0" nodeType="withEffect">
                                  <p:stCondLst>
                                    <p:cond delay="0"/>
                                  </p:stCondLst>
                                  <p:childTnLst>
                                    <p:set>
                                      <p:cBhvr>
                                        <p:cTn id="38" dur="1" fill="hold">
                                          <p:stCondLst>
                                            <p:cond delay="0"/>
                                          </p:stCondLst>
                                        </p:cTn>
                                        <p:tgtEl>
                                          <p:spTgt spid="82963"/>
                                        </p:tgtEl>
                                        <p:attrNameLst>
                                          <p:attrName>style.visibility</p:attrName>
                                        </p:attrNameLst>
                                      </p:cBhvr>
                                      <p:to>
                                        <p:strVal val="visible"/>
                                      </p:to>
                                    </p:set>
                                    <p:anim calcmode="lin" valueType="num">
                                      <p:cBhvr>
                                        <p:cTn id="39" dur="1000" fill="hold"/>
                                        <p:tgtEl>
                                          <p:spTgt spid="82963"/>
                                        </p:tgtEl>
                                        <p:attrNameLst>
                                          <p:attrName>ppt_w</p:attrName>
                                        </p:attrNameLst>
                                      </p:cBhvr>
                                      <p:tavLst>
                                        <p:tav tm="0">
                                          <p:val>
                                            <p:fltVal val="0"/>
                                          </p:val>
                                        </p:tav>
                                        <p:tav tm="100000">
                                          <p:val>
                                            <p:strVal val="#ppt_w"/>
                                          </p:val>
                                        </p:tav>
                                      </p:tavLst>
                                    </p:anim>
                                    <p:anim calcmode="lin" valueType="num">
                                      <p:cBhvr>
                                        <p:cTn id="40" dur="1000" fill="hold"/>
                                        <p:tgtEl>
                                          <p:spTgt spid="82963"/>
                                        </p:tgtEl>
                                        <p:attrNameLst>
                                          <p:attrName>ppt_h</p:attrName>
                                        </p:attrNameLst>
                                      </p:cBhvr>
                                      <p:tavLst>
                                        <p:tav tm="0">
                                          <p:val>
                                            <p:fltVal val="0"/>
                                          </p:val>
                                        </p:tav>
                                        <p:tav tm="100000">
                                          <p:val>
                                            <p:strVal val="#ppt_h"/>
                                          </p:val>
                                        </p:tav>
                                      </p:tavLst>
                                    </p:anim>
                                    <p:anim calcmode="lin" valueType="num">
                                      <p:cBhvr>
                                        <p:cTn id="41" dur="1000" fill="hold"/>
                                        <p:tgtEl>
                                          <p:spTgt spid="82963"/>
                                        </p:tgtEl>
                                        <p:attrNameLst>
                                          <p:attrName>ppt_x</p:attrName>
                                        </p:attrNameLst>
                                      </p:cBhvr>
                                      <p:tavLst>
                                        <p:tav tm="0">
                                          <p:val>
                                            <p:fltVal val="0.5"/>
                                          </p:val>
                                        </p:tav>
                                        <p:tav tm="100000">
                                          <p:val>
                                            <p:strVal val="#ppt_x"/>
                                          </p:val>
                                        </p:tav>
                                      </p:tavLst>
                                    </p:anim>
                                    <p:anim calcmode="lin" valueType="num">
                                      <p:cBhvr>
                                        <p:cTn id="42" dur="1000" fill="hold"/>
                                        <p:tgtEl>
                                          <p:spTgt spid="82963"/>
                                        </p:tgtEl>
                                        <p:attrNameLst>
                                          <p:attrName>ppt_y</p:attrName>
                                        </p:attrNameLst>
                                      </p:cBhvr>
                                      <p:tavLst>
                                        <p:tav tm="0">
                                          <p:val>
                                            <p:fltVal val="0.5"/>
                                          </p:val>
                                        </p:tav>
                                        <p:tav tm="100000">
                                          <p:val>
                                            <p:strVal val="#ppt_y"/>
                                          </p:val>
                                        </p:tav>
                                      </p:tavLst>
                                    </p:anim>
                                  </p:childTnLst>
                                </p:cTn>
                              </p:par>
                              <p:par>
                                <p:cTn id="43" presetID="23" presetClass="entr" presetSubtype="528" repeatCount="indefinite" fill="hold" nodeType="withEffect">
                                  <p:stCondLst>
                                    <p:cond delay="0"/>
                                  </p:stCondLst>
                                  <p:childTnLst>
                                    <p:set>
                                      <p:cBhvr>
                                        <p:cTn id="44" dur="1" fill="hold">
                                          <p:stCondLst>
                                            <p:cond delay="0"/>
                                          </p:stCondLst>
                                        </p:cTn>
                                        <p:tgtEl>
                                          <p:spTgt spid="82964"/>
                                        </p:tgtEl>
                                        <p:attrNameLst>
                                          <p:attrName>style.visibility</p:attrName>
                                        </p:attrNameLst>
                                      </p:cBhvr>
                                      <p:to>
                                        <p:strVal val="visible"/>
                                      </p:to>
                                    </p:set>
                                    <p:anim calcmode="lin" valueType="num">
                                      <p:cBhvr>
                                        <p:cTn id="45" dur="1000" fill="hold"/>
                                        <p:tgtEl>
                                          <p:spTgt spid="82964"/>
                                        </p:tgtEl>
                                        <p:attrNameLst>
                                          <p:attrName>ppt_w</p:attrName>
                                        </p:attrNameLst>
                                      </p:cBhvr>
                                      <p:tavLst>
                                        <p:tav tm="0">
                                          <p:val>
                                            <p:fltVal val="0"/>
                                          </p:val>
                                        </p:tav>
                                        <p:tav tm="100000">
                                          <p:val>
                                            <p:strVal val="#ppt_w"/>
                                          </p:val>
                                        </p:tav>
                                      </p:tavLst>
                                    </p:anim>
                                    <p:anim calcmode="lin" valueType="num">
                                      <p:cBhvr>
                                        <p:cTn id="46" dur="1000" fill="hold"/>
                                        <p:tgtEl>
                                          <p:spTgt spid="82964"/>
                                        </p:tgtEl>
                                        <p:attrNameLst>
                                          <p:attrName>ppt_h</p:attrName>
                                        </p:attrNameLst>
                                      </p:cBhvr>
                                      <p:tavLst>
                                        <p:tav tm="0">
                                          <p:val>
                                            <p:fltVal val="0"/>
                                          </p:val>
                                        </p:tav>
                                        <p:tav tm="100000">
                                          <p:val>
                                            <p:strVal val="#ppt_h"/>
                                          </p:val>
                                        </p:tav>
                                      </p:tavLst>
                                    </p:anim>
                                    <p:anim calcmode="lin" valueType="num">
                                      <p:cBhvr>
                                        <p:cTn id="47" dur="1000" fill="hold"/>
                                        <p:tgtEl>
                                          <p:spTgt spid="82964"/>
                                        </p:tgtEl>
                                        <p:attrNameLst>
                                          <p:attrName>ppt_x</p:attrName>
                                        </p:attrNameLst>
                                      </p:cBhvr>
                                      <p:tavLst>
                                        <p:tav tm="0">
                                          <p:val>
                                            <p:fltVal val="0.5"/>
                                          </p:val>
                                        </p:tav>
                                        <p:tav tm="100000">
                                          <p:val>
                                            <p:strVal val="#ppt_x"/>
                                          </p:val>
                                        </p:tav>
                                      </p:tavLst>
                                    </p:anim>
                                    <p:anim calcmode="lin" valueType="num">
                                      <p:cBhvr>
                                        <p:cTn id="48" dur="1000" fill="hold"/>
                                        <p:tgtEl>
                                          <p:spTgt spid="82964"/>
                                        </p:tgtEl>
                                        <p:attrNameLst>
                                          <p:attrName>ppt_y</p:attrName>
                                        </p:attrNameLst>
                                      </p:cBhvr>
                                      <p:tavLst>
                                        <p:tav tm="0">
                                          <p:val>
                                            <p:fltVal val="0.5"/>
                                          </p:val>
                                        </p:tav>
                                        <p:tav tm="100000">
                                          <p:val>
                                            <p:strVal val="#ppt_y"/>
                                          </p:val>
                                        </p:tav>
                                      </p:tavLst>
                                    </p:anim>
                                  </p:childTnLst>
                                </p:cTn>
                              </p:par>
                              <p:par>
                                <p:cTn id="49" presetID="23" presetClass="entr" presetSubtype="528" repeatCount="indefinite" fill="hold" nodeType="withEffect">
                                  <p:stCondLst>
                                    <p:cond delay="0"/>
                                  </p:stCondLst>
                                  <p:childTnLst>
                                    <p:set>
                                      <p:cBhvr>
                                        <p:cTn id="50" dur="1" fill="hold">
                                          <p:stCondLst>
                                            <p:cond delay="0"/>
                                          </p:stCondLst>
                                        </p:cTn>
                                        <p:tgtEl>
                                          <p:spTgt spid="82965"/>
                                        </p:tgtEl>
                                        <p:attrNameLst>
                                          <p:attrName>style.visibility</p:attrName>
                                        </p:attrNameLst>
                                      </p:cBhvr>
                                      <p:to>
                                        <p:strVal val="visible"/>
                                      </p:to>
                                    </p:set>
                                    <p:anim calcmode="lin" valueType="num">
                                      <p:cBhvr>
                                        <p:cTn id="51" dur="1000" fill="hold"/>
                                        <p:tgtEl>
                                          <p:spTgt spid="82965"/>
                                        </p:tgtEl>
                                        <p:attrNameLst>
                                          <p:attrName>ppt_w</p:attrName>
                                        </p:attrNameLst>
                                      </p:cBhvr>
                                      <p:tavLst>
                                        <p:tav tm="0">
                                          <p:val>
                                            <p:fltVal val="0"/>
                                          </p:val>
                                        </p:tav>
                                        <p:tav tm="100000">
                                          <p:val>
                                            <p:strVal val="#ppt_w"/>
                                          </p:val>
                                        </p:tav>
                                      </p:tavLst>
                                    </p:anim>
                                    <p:anim calcmode="lin" valueType="num">
                                      <p:cBhvr>
                                        <p:cTn id="52" dur="1000" fill="hold"/>
                                        <p:tgtEl>
                                          <p:spTgt spid="82965"/>
                                        </p:tgtEl>
                                        <p:attrNameLst>
                                          <p:attrName>ppt_h</p:attrName>
                                        </p:attrNameLst>
                                      </p:cBhvr>
                                      <p:tavLst>
                                        <p:tav tm="0">
                                          <p:val>
                                            <p:fltVal val="0"/>
                                          </p:val>
                                        </p:tav>
                                        <p:tav tm="100000">
                                          <p:val>
                                            <p:strVal val="#ppt_h"/>
                                          </p:val>
                                        </p:tav>
                                      </p:tavLst>
                                    </p:anim>
                                    <p:anim calcmode="lin" valueType="num">
                                      <p:cBhvr>
                                        <p:cTn id="53" dur="1000" fill="hold"/>
                                        <p:tgtEl>
                                          <p:spTgt spid="82965"/>
                                        </p:tgtEl>
                                        <p:attrNameLst>
                                          <p:attrName>ppt_x</p:attrName>
                                        </p:attrNameLst>
                                      </p:cBhvr>
                                      <p:tavLst>
                                        <p:tav tm="0">
                                          <p:val>
                                            <p:fltVal val="0.5"/>
                                          </p:val>
                                        </p:tav>
                                        <p:tav tm="100000">
                                          <p:val>
                                            <p:strVal val="#ppt_x"/>
                                          </p:val>
                                        </p:tav>
                                      </p:tavLst>
                                    </p:anim>
                                    <p:anim calcmode="lin" valueType="num">
                                      <p:cBhvr>
                                        <p:cTn id="54" dur="1000" fill="hold"/>
                                        <p:tgtEl>
                                          <p:spTgt spid="82965"/>
                                        </p:tgtEl>
                                        <p:attrNameLst>
                                          <p:attrName>ppt_y</p:attrName>
                                        </p:attrNameLst>
                                      </p:cBhvr>
                                      <p:tavLst>
                                        <p:tav tm="0">
                                          <p:val>
                                            <p:fltVal val="0.5"/>
                                          </p:val>
                                        </p:tav>
                                        <p:tav tm="100000">
                                          <p:val>
                                            <p:strVal val="#ppt_y"/>
                                          </p:val>
                                        </p:tav>
                                      </p:tavLst>
                                    </p:anim>
                                  </p:childTnLst>
                                </p:cTn>
                              </p:par>
                              <p:par>
                                <p:cTn id="55" presetID="23" presetClass="entr" presetSubtype="528" repeatCount="indefinite" fill="hold" nodeType="withEffect">
                                  <p:stCondLst>
                                    <p:cond delay="0"/>
                                  </p:stCondLst>
                                  <p:childTnLst>
                                    <p:set>
                                      <p:cBhvr>
                                        <p:cTn id="56" dur="1" fill="hold">
                                          <p:stCondLst>
                                            <p:cond delay="0"/>
                                          </p:stCondLst>
                                        </p:cTn>
                                        <p:tgtEl>
                                          <p:spTgt spid="82966"/>
                                        </p:tgtEl>
                                        <p:attrNameLst>
                                          <p:attrName>style.visibility</p:attrName>
                                        </p:attrNameLst>
                                      </p:cBhvr>
                                      <p:to>
                                        <p:strVal val="visible"/>
                                      </p:to>
                                    </p:set>
                                    <p:anim calcmode="lin" valueType="num">
                                      <p:cBhvr>
                                        <p:cTn id="57" dur="1000" fill="hold"/>
                                        <p:tgtEl>
                                          <p:spTgt spid="82966"/>
                                        </p:tgtEl>
                                        <p:attrNameLst>
                                          <p:attrName>ppt_w</p:attrName>
                                        </p:attrNameLst>
                                      </p:cBhvr>
                                      <p:tavLst>
                                        <p:tav tm="0">
                                          <p:val>
                                            <p:fltVal val="0"/>
                                          </p:val>
                                        </p:tav>
                                        <p:tav tm="100000">
                                          <p:val>
                                            <p:strVal val="#ppt_w"/>
                                          </p:val>
                                        </p:tav>
                                      </p:tavLst>
                                    </p:anim>
                                    <p:anim calcmode="lin" valueType="num">
                                      <p:cBhvr>
                                        <p:cTn id="58" dur="1000" fill="hold"/>
                                        <p:tgtEl>
                                          <p:spTgt spid="82966"/>
                                        </p:tgtEl>
                                        <p:attrNameLst>
                                          <p:attrName>ppt_h</p:attrName>
                                        </p:attrNameLst>
                                      </p:cBhvr>
                                      <p:tavLst>
                                        <p:tav tm="0">
                                          <p:val>
                                            <p:fltVal val="0"/>
                                          </p:val>
                                        </p:tav>
                                        <p:tav tm="100000">
                                          <p:val>
                                            <p:strVal val="#ppt_h"/>
                                          </p:val>
                                        </p:tav>
                                      </p:tavLst>
                                    </p:anim>
                                    <p:anim calcmode="lin" valueType="num">
                                      <p:cBhvr>
                                        <p:cTn id="59" dur="1000" fill="hold"/>
                                        <p:tgtEl>
                                          <p:spTgt spid="82966"/>
                                        </p:tgtEl>
                                        <p:attrNameLst>
                                          <p:attrName>ppt_x</p:attrName>
                                        </p:attrNameLst>
                                      </p:cBhvr>
                                      <p:tavLst>
                                        <p:tav tm="0">
                                          <p:val>
                                            <p:fltVal val="0.5"/>
                                          </p:val>
                                        </p:tav>
                                        <p:tav tm="100000">
                                          <p:val>
                                            <p:strVal val="#ppt_x"/>
                                          </p:val>
                                        </p:tav>
                                      </p:tavLst>
                                    </p:anim>
                                    <p:anim calcmode="lin" valueType="num">
                                      <p:cBhvr>
                                        <p:cTn id="60" dur="1000" fill="hold"/>
                                        <p:tgtEl>
                                          <p:spTgt spid="82966"/>
                                        </p:tgtEl>
                                        <p:attrNameLst>
                                          <p:attrName>ppt_y</p:attrName>
                                        </p:attrNameLst>
                                      </p:cBhvr>
                                      <p:tavLst>
                                        <p:tav tm="0">
                                          <p:val>
                                            <p:fltVal val="0.5"/>
                                          </p:val>
                                        </p:tav>
                                        <p:tav tm="100000">
                                          <p:val>
                                            <p:strVal val="#ppt_y"/>
                                          </p:val>
                                        </p:tav>
                                      </p:tavLst>
                                    </p:anim>
                                  </p:childTnLst>
                                </p:cTn>
                              </p:par>
                              <p:par>
                                <p:cTn id="61" presetID="23" presetClass="entr" presetSubtype="528" repeatCount="indefinite" fill="hold" grpId="0" nodeType="withEffect">
                                  <p:stCondLst>
                                    <p:cond delay="0"/>
                                  </p:stCondLst>
                                  <p:childTnLst>
                                    <p:set>
                                      <p:cBhvr>
                                        <p:cTn id="62" dur="1" fill="hold">
                                          <p:stCondLst>
                                            <p:cond delay="0"/>
                                          </p:stCondLst>
                                        </p:cTn>
                                        <p:tgtEl>
                                          <p:spTgt spid="82967"/>
                                        </p:tgtEl>
                                        <p:attrNameLst>
                                          <p:attrName>style.visibility</p:attrName>
                                        </p:attrNameLst>
                                      </p:cBhvr>
                                      <p:to>
                                        <p:strVal val="visible"/>
                                      </p:to>
                                    </p:set>
                                    <p:anim calcmode="lin" valueType="num">
                                      <p:cBhvr>
                                        <p:cTn id="63" dur="1000" fill="hold"/>
                                        <p:tgtEl>
                                          <p:spTgt spid="82967"/>
                                        </p:tgtEl>
                                        <p:attrNameLst>
                                          <p:attrName>ppt_w</p:attrName>
                                        </p:attrNameLst>
                                      </p:cBhvr>
                                      <p:tavLst>
                                        <p:tav tm="0">
                                          <p:val>
                                            <p:fltVal val="0"/>
                                          </p:val>
                                        </p:tav>
                                        <p:tav tm="100000">
                                          <p:val>
                                            <p:strVal val="#ppt_w"/>
                                          </p:val>
                                        </p:tav>
                                      </p:tavLst>
                                    </p:anim>
                                    <p:anim calcmode="lin" valueType="num">
                                      <p:cBhvr>
                                        <p:cTn id="64" dur="1000" fill="hold"/>
                                        <p:tgtEl>
                                          <p:spTgt spid="82967"/>
                                        </p:tgtEl>
                                        <p:attrNameLst>
                                          <p:attrName>ppt_h</p:attrName>
                                        </p:attrNameLst>
                                      </p:cBhvr>
                                      <p:tavLst>
                                        <p:tav tm="0">
                                          <p:val>
                                            <p:fltVal val="0"/>
                                          </p:val>
                                        </p:tav>
                                        <p:tav tm="100000">
                                          <p:val>
                                            <p:strVal val="#ppt_h"/>
                                          </p:val>
                                        </p:tav>
                                      </p:tavLst>
                                    </p:anim>
                                    <p:anim calcmode="lin" valueType="num">
                                      <p:cBhvr>
                                        <p:cTn id="65" dur="1000" fill="hold"/>
                                        <p:tgtEl>
                                          <p:spTgt spid="82967"/>
                                        </p:tgtEl>
                                        <p:attrNameLst>
                                          <p:attrName>ppt_x</p:attrName>
                                        </p:attrNameLst>
                                      </p:cBhvr>
                                      <p:tavLst>
                                        <p:tav tm="0">
                                          <p:val>
                                            <p:fltVal val="0.5"/>
                                          </p:val>
                                        </p:tav>
                                        <p:tav tm="100000">
                                          <p:val>
                                            <p:strVal val="#ppt_x"/>
                                          </p:val>
                                        </p:tav>
                                      </p:tavLst>
                                    </p:anim>
                                    <p:anim calcmode="lin" valueType="num">
                                      <p:cBhvr>
                                        <p:cTn id="66" dur="1000" fill="hold"/>
                                        <p:tgtEl>
                                          <p:spTgt spid="82967"/>
                                        </p:tgtEl>
                                        <p:attrNameLst>
                                          <p:attrName>ppt_y</p:attrName>
                                        </p:attrNameLst>
                                      </p:cBhvr>
                                      <p:tavLst>
                                        <p:tav tm="0">
                                          <p:val>
                                            <p:fltVal val="0.5"/>
                                          </p:val>
                                        </p:tav>
                                        <p:tav tm="100000">
                                          <p:val>
                                            <p:strVal val="#ppt_y"/>
                                          </p:val>
                                        </p:tav>
                                      </p:tavLst>
                                    </p:anim>
                                  </p:childTnLst>
                                </p:cTn>
                              </p:par>
                              <p:par>
                                <p:cTn id="67" presetID="23" presetClass="entr" presetSubtype="528" repeatCount="indefinite" fill="hold" grpId="0" nodeType="withEffect">
                                  <p:stCondLst>
                                    <p:cond delay="0"/>
                                  </p:stCondLst>
                                  <p:childTnLst>
                                    <p:set>
                                      <p:cBhvr>
                                        <p:cTn id="68" dur="1" fill="hold">
                                          <p:stCondLst>
                                            <p:cond delay="0"/>
                                          </p:stCondLst>
                                        </p:cTn>
                                        <p:tgtEl>
                                          <p:spTgt spid="82968"/>
                                        </p:tgtEl>
                                        <p:attrNameLst>
                                          <p:attrName>style.visibility</p:attrName>
                                        </p:attrNameLst>
                                      </p:cBhvr>
                                      <p:to>
                                        <p:strVal val="visible"/>
                                      </p:to>
                                    </p:set>
                                    <p:anim calcmode="lin" valueType="num">
                                      <p:cBhvr>
                                        <p:cTn id="69" dur="1000" fill="hold"/>
                                        <p:tgtEl>
                                          <p:spTgt spid="82968"/>
                                        </p:tgtEl>
                                        <p:attrNameLst>
                                          <p:attrName>ppt_w</p:attrName>
                                        </p:attrNameLst>
                                      </p:cBhvr>
                                      <p:tavLst>
                                        <p:tav tm="0">
                                          <p:val>
                                            <p:fltVal val="0"/>
                                          </p:val>
                                        </p:tav>
                                        <p:tav tm="100000">
                                          <p:val>
                                            <p:strVal val="#ppt_w"/>
                                          </p:val>
                                        </p:tav>
                                      </p:tavLst>
                                    </p:anim>
                                    <p:anim calcmode="lin" valueType="num">
                                      <p:cBhvr>
                                        <p:cTn id="70" dur="1000" fill="hold"/>
                                        <p:tgtEl>
                                          <p:spTgt spid="82968"/>
                                        </p:tgtEl>
                                        <p:attrNameLst>
                                          <p:attrName>ppt_h</p:attrName>
                                        </p:attrNameLst>
                                      </p:cBhvr>
                                      <p:tavLst>
                                        <p:tav tm="0">
                                          <p:val>
                                            <p:fltVal val="0"/>
                                          </p:val>
                                        </p:tav>
                                        <p:tav tm="100000">
                                          <p:val>
                                            <p:strVal val="#ppt_h"/>
                                          </p:val>
                                        </p:tav>
                                      </p:tavLst>
                                    </p:anim>
                                    <p:anim calcmode="lin" valueType="num">
                                      <p:cBhvr>
                                        <p:cTn id="71" dur="1000" fill="hold"/>
                                        <p:tgtEl>
                                          <p:spTgt spid="82968"/>
                                        </p:tgtEl>
                                        <p:attrNameLst>
                                          <p:attrName>ppt_x</p:attrName>
                                        </p:attrNameLst>
                                      </p:cBhvr>
                                      <p:tavLst>
                                        <p:tav tm="0">
                                          <p:val>
                                            <p:fltVal val="0.5"/>
                                          </p:val>
                                        </p:tav>
                                        <p:tav tm="100000">
                                          <p:val>
                                            <p:strVal val="#ppt_x"/>
                                          </p:val>
                                        </p:tav>
                                      </p:tavLst>
                                    </p:anim>
                                    <p:anim calcmode="lin" valueType="num">
                                      <p:cBhvr>
                                        <p:cTn id="72" dur="1000" fill="hold"/>
                                        <p:tgtEl>
                                          <p:spTgt spid="82968"/>
                                        </p:tgtEl>
                                        <p:attrNameLst>
                                          <p:attrName>ppt_y</p:attrName>
                                        </p:attrNameLst>
                                      </p:cBhvr>
                                      <p:tavLst>
                                        <p:tav tm="0">
                                          <p:val>
                                            <p:fltVal val="0.5"/>
                                          </p:val>
                                        </p:tav>
                                        <p:tav tm="100000">
                                          <p:val>
                                            <p:strVal val="#ppt_y"/>
                                          </p:val>
                                        </p:tav>
                                      </p:tavLst>
                                    </p:anim>
                                  </p:childTnLst>
                                </p:cTn>
                              </p:par>
                              <p:par>
                                <p:cTn id="73" presetID="23" presetClass="entr" presetSubtype="528" repeatCount="indefinite" fill="hold" nodeType="withEffect">
                                  <p:stCondLst>
                                    <p:cond delay="1500"/>
                                  </p:stCondLst>
                                  <p:childTnLst>
                                    <p:set>
                                      <p:cBhvr>
                                        <p:cTn id="74" dur="1" fill="hold">
                                          <p:stCondLst>
                                            <p:cond delay="0"/>
                                          </p:stCondLst>
                                        </p:cTn>
                                        <p:tgtEl>
                                          <p:spTgt spid="82969"/>
                                        </p:tgtEl>
                                        <p:attrNameLst>
                                          <p:attrName>style.visibility</p:attrName>
                                        </p:attrNameLst>
                                      </p:cBhvr>
                                      <p:to>
                                        <p:strVal val="visible"/>
                                      </p:to>
                                    </p:set>
                                    <p:anim calcmode="lin" valueType="num">
                                      <p:cBhvr>
                                        <p:cTn id="75" dur="1000" fill="hold"/>
                                        <p:tgtEl>
                                          <p:spTgt spid="82969"/>
                                        </p:tgtEl>
                                        <p:attrNameLst>
                                          <p:attrName>ppt_w</p:attrName>
                                        </p:attrNameLst>
                                      </p:cBhvr>
                                      <p:tavLst>
                                        <p:tav tm="0">
                                          <p:val>
                                            <p:fltVal val="0"/>
                                          </p:val>
                                        </p:tav>
                                        <p:tav tm="100000">
                                          <p:val>
                                            <p:strVal val="#ppt_w"/>
                                          </p:val>
                                        </p:tav>
                                      </p:tavLst>
                                    </p:anim>
                                    <p:anim calcmode="lin" valueType="num">
                                      <p:cBhvr>
                                        <p:cTn id="76" dur="1000" fill="hold"/>
                                        <p:tgtEl>
                                          <p:spTgt spid="82969"/>
                                        </p:tgtEl>
                                        <p:attrNameLst>
                                          <p:attrName>ppt_h</p:attrName>
                                        </p:attrNameLst>
                                      </p:cBhvr>
                                      <p:tavLst>
                                        <p:tav tm="0">
                                          <p:val>
                                            <p:fltVal val="0"/>
                                          </p:val>
                                        </p:tav>
                                        <p:tav tm="100000">
                                          <p:val>
                                            <p:strVal val="#ppt_h"/>
                                          </p:val>
                                        </p:tav>
                                      </p:tavLst>
                                    </p:anim>
                                    <p:anim calcmode="lin" valueType="num">
                                      <p:cBhvr>
                                        <p:cTn id="77" dur="1000" fill="hold"/>
                                        <p:tgtEl>
                                          <p:spTgt spid="82969"/>
                                        </p:tgtEl>
                                        <p:attrNameLst>
                                          <p:attrName>ppt_x</p:attrName>
                                        </p:attrNameLst>
                                      </p:cBhvr>
                                      <p:tavLst>
                                        <p:tav tm="0">
                                          <p:val>
                                            <p:fltVal val="0.5"/>
                                          </p:val>
                                        </p:tav>
                                        <p:tav tm="100000">
                                          <p:val>
                                            <p:strVal val="#ppt_x"/>
                                          </p:val>
                                        </p:tav>
                                      </p:tavLst>
                                    </p:anim>
                                    <p:anim calcmode="lin" valueType="num">
                                      <p:cBhvr>
                                        <p:cTn id="78" dur="1000" fill="hold"/>
                                        <p:tgtEl>
                                          <p:spTgt spid="82969"/>
                                        </p:tgtEl>
                                        <p:attrNameLst>
                                          <p:attrName>ppt_y</p:attrName>
                                        </p:attrNameLst>
                                      </p:cBhvr>
                                      <p:tavLst>
                                        <p:tav tm="0">
                                          <p:val>
                                            <p:fltVal val="0.5"/>
                                          </p:val>
                                        </p:tav>
                                        <p:tav tm="100000">
                                          <p:val>
                                            <p:strVal val="#ppt_y"/>
                                          </p:val>
                                        </p:tav>
                                      </p:tavLst>
                                    </p:anim>
                                  </p:childTnLst>
                                </p:cTn>
                              </p:par>
                              <p:par>
                                <p:cTn id="79" presetID="23" presetClass="entr" presetSubtype="528" repeatCount="indefinite" fill="hold" nodeType="withEffect">
                                  <p:stCondLst>
                                    <p:cond delay="1500"/>
                                  </p:stCondLst>
                                  <p:childTnLst>
                                    <p:set>
                                      <p:cBhvr>
                                        <p:cTn id="80" dur="1" fill="hold">
                                          <p:stCondLst>
                                            <p:cond delay="0"/>
                                          </p:stCondLst>
                                        </p:cTn>
                                        <p:tgtEl>
                                          <p:spTgt spid="82970"/>
                                        </p:tgtEl>
                                        <p:attrNameLst>
                                          <p:attrName>style.visibility</p:attrName>
                                        </p:attrNameLst>
                                      </p:cBhvr>
                                      <p:to>
                                        <p:strVal val="visible"/>
                                      </p:to>
                                    </p:set>
                                    <p:anim calcmode="lin" valueType="num">
                                      <p:cBhvr>
                                        <p:cTn id="81" dur="1000" fill="hold"/>
                                        <p:tgtEl>
                                          <p:spTgt spid="82970"/>
                                        </p:tgtEl>
                                        <p:attrNameLst>
                                          <p:attrName>ppt_w</p:attrName>
                                        </p:attrNameLst>
                                      </p:cBhvr>
                                      <p:tavLst>
                                        <p:tav tm="0">
                                          <p:val>
                                            <p:fltVal val="0"/>
                                          </p:val>
                                        </p:tav>
                                        <p:tav tm="100000">
                                          <p:val>
                                            <p:strVal val="#ppt_w"/>
                                          </p:val>
                                        </p:tav>
                                      </p:tavLst>
                                    </p:anim>
                                    <p:anim calcmode="lin" valueType="num">
                                      <p:cBhvr>
                                        <p:cTn id="82" dur="1000" fill="hold"/>
                                        <p:tgtEl>
                                          <p:spTgt spid="82970"/>
                                        </p:tgtEl>
                                        <p:attrNameLst>
                                          <p:attrName>ppt_h</p:attrName>
                                        </p:attrNameLst>
                                      </p:cBhvr>
                                      <p:tavLst>
                                        <p:tav tm="0">
                                          <p:val>
                                            <p:fltVal val="0"/>
                                          </p:val>
                                        </p:tav>
                                        <p:tav tm="100000">
                                          <p:val>
                                            <p:strVal val="#ppt_h"/>
                                          </p:val>
                                        </p:tav>
                                      </p:tavLst>
                                    </p:anim>
                                    <p:anim calcmode="lin" valueType="num">
                                      <p:cBhvr>
                                        <p:cTn id="83" dur="1000" fill="hold"/>
                                        <p:tgtEl>
                                          <p:spTgt spid="82970"/>
                                        </p:tgtEl>
                                        <p:attrNameLst>
                                          <p:attrName>ppt_x</p:attrName>
                                        </p:attrNameLst>
                                      </p:cBhvr>
                                      <p:tavLst>
                                        <p:tav tm="0">
                                          <p:val>
                                            <p:fltVal val="0.5"/>
                                          </p:val>
                                        </p:tav>
                                        <p:tav tm="100000">
                                          <p:val>
                                            <p:strVal val="#ppt_x"/>
                                          </p:val>
                                        </p:tav>
                                      </p:tavLst>
                                    </p:anim>
                                    <p:anim calcmode="lin" valueType="num">
                                      <p:cBhvr>
                                        <p:cTn id="84" dur="1000" fill="hold"/>
                                        <p:tgtEl>
                                          <p:spTgt spid="82970"/>
                                        </p:tgtEl>
                                        <p:attrNameLst>
                                          <p:attrName>ppt_y</p:attrName>
                                        </p:attrNameLst>
                                      </p:cBhvr>
                                      <p:tavLst>
                                        <p:tav tm="0">
                                          <p:val>
                                            <p:fltVal val="0.5"/>
                                          </p:val>
                                        </p:tav>
                                        <p:tav tm="100000">
                                          <p:val>
                                            <p:strVal val="#ppt_y"/>
                                          </p:val>
                                        </p:tav>
                                      </p:tavLst>
                                    </p:anim>
                                  </p:childTnLst>
                                </p:cTn>
                              </p:par>
                              <p:par>
                                <p:cTn id="85" presetID="23" presetClass="entr" presetSubtype="528" repeatCount="indefinite" fill="hold" nodeType="withEffect">
                                  <p:stCondLst>
                                    <p:cond delay="1500"/>
                                  </p:stCondLst>
                                  <p:childTnLst>
                                    <p:set>
                                      <p:cBhvr>
                                        <p:cTn id="86" dur="1" fill="hold">
                                          <p:stCondLst>
                                            <p:cond delay="0"/>
                                          </p:stCondLst>
                                        </p:cTn>
                                        <p:tgtEl>
                                          <p:spTgt spid="82971"/>
                                        </p:tgtEl>
                                        <p:attrNameLst>
                                          <p:attrName>style.visibility</p:attrName>
                                        </p:attrNameLst>
                                      </p:cBhvr>
                                      <p:to>
                                        <p:strVal val="visible"/>
                                      </p:to>
                                    </p:set>
                                    <p:anim calcmode="lin" valueType="num">
                                      <p:cBhvr>
                                        <p:cTn id="87" dur="1000" fill="hold"/>
                                        <p:tgtEl>
                                          <p:spTgt spid="82971"/>
                                        </p:tgtEl>
                                        <p:attrNameLst>
                                          <p:attrName>ppt_w</p:attrName>
                                        </p:attrNameLst>
                                      </p:cBhvr>
                                      <p:tavLst>
                                        <p:tav tm="0">
                                          <p:val>
                                            <p:fltVal val="0"/>
                                          </p:val>
                                        </p:tav>
                                        <p:tav tm="100000">
                                          <p:val>
                                            <p:strVal val="#ppt_w"/>
                                          </p:val>
                                        </p:tav>
                                      </p:tavLst>
                                    </p:anim>
                                    <p:anim calcmode="lin" valueType="num">
                                      <p:cBhvr>
                                        <p:cTn id="88" dur="1000" fill="hold"/>
                                        <p:tgtEl>
                                          <p:spTgt spid="82971"/>
                                        </p:tgtEl>
                                        <p:attrNameLst>
                                          <p:attrName>ppt_h</p:attrName>
                                        </p:attrNameLst>
                                      </p:cBhvr>
                                      <p:tavLst>
                                        <p:tav tm="0">
                                          <p:val>
                                            <p:fltVal val="0"/>
                                          </p:val>
                                        </p:tav>
                                        <p:tav tm="100000">
                                          <p:val>
                                            <p:strVal val="#ppt_h"/>
                                          </p:val>
                                        </p:tav>
                                      </p:tavLst>
                                    </p:anim>
                                    <p:anim calcmode="lin" valueType="num">
                                      <p:cBhvr>
                                        <p:cTn id="89" dur="1000" fill="hold"/>
                                        <p:tgtEl>
                                          <p:spTgt spid="82971"/>
                                        </p:tgtEl>
                                        <p:attrNameLst>
                                          <p:attrName>ppt_x</p:attrName>
                                        </p:attrNameLst>
                                      </p:cBhvr>
                                      <p:tavLst>
                                        <p:tav tm="0">
                                          <p:val>
                                            <p:fltVal val="0.5"/>
                                          </p:val>
                                        </p:tav>
                                        <p:tav tm="100000">
                                          <p:val>
                                            <p:strVal val="#ppt_x"/>
                                          </p:val>
                                        </p:tav>
                                      </p:tavLst>
                                    </p:anim>
                                    <p:anim calcmode="lin" valueType="num">
                                      <p:cBhvr>
                                        <p:cTn id="90" dur="1000" fill="hold"/>
                                        <p:tgtEl>
                                          <p:spTgt spid="82971"/>
                                        </p:tgtEl>
                                        <p:attrNameLst>
                                          <p:attrName>ppt_y</p:attrName>
                                        </p:attrNameLst>
                                      </p:cBhvr>
                                      <p:tavLst>
                                        <p:tav tm="0">
                                          <p:val>
                                            <p:fltVal val="0.5"/>
                                          </p:val>
                                        </p:tav>
                                        <p:tav tm="100000">
                                          <p:val>
                                            <p:strVal val="#ppt_y"/>
                                          </p:val>
                                        </p:tav>
                                      </p:tavLst>
                                    </p:anim>
                                  </p:childTnLst>
                                </p:cTn>
                              </p:par>
                              <p:par>
                                <p:cTn id="91" presetID="23" presetClass="entr" presetSubtype="528" repeatCount="indefinite" fill="hold" nodeType="withEffect">
                                  <p:stCondLst>
                                    <p:cond delay="1500"/>
                                  </p:stCondLst>
                                  <p:childTnLst>
                                    <p:set>
                                      <p:cBhvr>
                                        <p:cTn id="92" dur="1" fill="hold">
                                          <p:stCondLst>
                                            <p:cond delay="0"/>
                                          </p:stCondLst>
                                        </p:cTn>
                                        <p:tgtEl>
                                          <p:spTgt spid="82972"/>
                                        </p:tgtEl>
                                        <p:attrNameLst>
                                          <p:attrName>style.visibility</p:attrName>
                                        </p:attrNameLst>
                                      </p:cBhvr>
                                      <p:to>
                                        <p:strVal val="visible"/>
                                      </p:to>
                                    </p:set>
                                    <p:anim calcmode="lin" valueType="num">
                                      <p:cBhvr>
                                        <p:cTn id="93" dur="1000" fill="hold"/>
                                        <p:tgtEl>
                                          <p:spTgt spid="82972"/>
                                        </p:tgtEl>
                                        <p:attrNameLst>
                                          <p:attrName>ppt_w</p:attrName>
                                        </p:attrNameLst>
                                      </p:cBhvr>
                                      <p:tavLst>
                                        <p:tav tm="0">
                                          <p:val>
                                            <p:fltVal val="0"/>
                                          </p:val>
                                        </p:tav>
                                        <p:tav tm="100000">
                                          <p:val>
                                            <p:strVal val="#ppt_w"/>
                                          </p:val>
                                        </p:tav>
                                      </p:tavLst>
                                    </p:anim>
                                    <p:anim calcmode="lin" valueType="num">
                                      <p:cBhvr>
                                        <p:cTn id="94" dur="1000" fill="hold"/>
                                        <p:tgtEl>
                                          <p:spTgt spid="82972"/>
                                        </p:tgtEl>
                                        <p:attrNameLst>
                                          <p:attrName>ppt_h</p:attrName>
                                        </p:attrNameLst>
                                      </p:cBhvr>
                                      <p:tavLst>
                                        <p:tav tm="0">
                                          <p:val>
                                            <p:fltVal val="0"/>
                                          </p:val>
                                        </p:tav>
                                        <p:tav tm="100000">
                                          <p:val>
                                            <p:strVal val="#ppt_h"/>
                                          </p:val>
                                        </p:tav>
                                      </p:tavLst>
                                    </p:anim>
                                    <p:anim calcmode="lin" valueType="num">
                                      <p:cBhvr>
                                        <p:cTn id="95" dur="1000" fill="hold"/>
                                        <p:tgtEl>
                                          <p:spTgt spid="82972"/>
                                        </p:tgtEl>
                                        <p:attrNameLst>
                                          <p:attrName>ppt_x</p:attrName>
                                        </p:attrNameLst>
                                      </p:cBhvr>
                                      <p:tavLst>
                                        <p:tav tm="0">
                                          <p:val>
                                            <p:fltVal val="0.5"/>
                                          </p:val>
                                        </p:tav>
                                        <p:tav tm="100000">
                                          <p:val>
                                            <p:strVal val="#ppt_x"/>
                                          </p:val>
                                        </p:tav>
                                      </p:tavLst>
                                    </p:anim>
                                    <p:anim calcmode="lin" valueType="num">
                                      <p:cBhvr>
                                        <p:cTn id="96" dur="1000" fill="hold"/>
                                        <p:tgtEl>
                                          <p:spTgt spid="82972"/>
                                        </p:tgtEl>
                                        <p:attrNameLst>
                                          <p:attrName>ppt_y</p:attrName>
                                        </p:attrNameLst>
                                      </p:cBhvr>
                                      <p:tavLst>
                                        <p:tav tm="0">
                                          <p:val>
                                            <p:fltVal val="0.5"/>
                                          </p:val>
                                        </p:tav>
                                        <p:tav tm="100000">
                                          <p:val>
                                            <p:strVal val="#ppt_y"/>
                                          </p:val>
                                        </p:tav>
                                      </p:tavLst>
                                    </p:anim>
                                  </p:childTnLst>
                                </p:cTn>
                              </p:par>
                              <p:par>
                                <p:cTn id="97" presetID="23" presetClass="entr" presetSubtype="528" repeatCount="indefinite" fill="hold" nodeType="withEffect">
                                  <p:stCondLst>
                                    <p:cond delay="1500"/>
                                  </p:stCondLst>
                                  <p:childTnLst>
                                    <p:set>
                                      <p:cBhvr>
                                        <p:cTn id="98" dur="1" fill="hold">
                                          <p:stCondLst>
                                            <p:cond delay="0"/>
                                          </p:stCondLst>
                                        </p:cTn>
                                        <p:tgtEl>
                                          <p:spTgt spid="82973"/>
                                        </p:tgtEl>
                                        <p:attrNameLst>
                                          <p:attrName>style.visibility</p:attrName>
                                        </p:attrNameLst>
                                      </p:cBhvr>
                                      <p:to>
                                        <p:strVal val="visible"/>
                                      </p:to>
                                    </p:set>
                                    <p:anim calcmode="lin" valueType="num">
                                      <p:cBhvr>
                                        <p:cTn id="99" dur="1000" fill="hold"/>
                                        <p:tgtEl>
                                          <p:spTgt spid="82973"/>
                                        </p:tgtEl>
                                        <p:attrNameLst>
                                          <p:attrName>ppt_w</p:attrName>
                                        </p:attrNameLst>
                                      </p:cBhvr>
                                      <p:tavLst>
                                        <p:tav tm="0">
                                          <p:val>
                                            <p:fltVal val="0"/>
                                          </p:val>
                                        </p:tav>
                                        <p:tav tm="100000">
                                          <p:val>
                                            <p:strVal val="#ppt_w"/>
                                          </p:val>
                                        </p:tav>
                                      </p:tavLst>
                                    </p:anim>
                                    <p:anim calcmode="lin" valueType="num">
                                      <p:cBhvr>
                                        <p:cTn id="100" dur="1000" fill="hold"/>
                                        <p:tgtEl>
                                          <p:spTgt spid="82973"/>
                                        </p:tgtEl>
                                        <p:attrNameLst>
                                          <p:attrName>ppt_h</p:attrName>
                                        </p:attrNameLst>
                                      </p:cBhvr>
                                      <p:tavLst>
                                        <p:tav tm="0">
                                          <p:val>
                                            <p:fltVal val="0"/>
                                          </p:val>
                                        </p:tav>
                                        <p:tav tm="100000">
                                          <p:val>
                                            <p:strVal val="#ppt_h"/>
                                          </p:val>
                                        </p:tav>
                                      </p:tavLst>
                                    </p:anim>
                                    <p:anim calcmode="lin" valueType="num">
                                      <p:cBhvr>
                                        <p:cTn id="101" dur="1000" fill="hold"/>
                                        <p:tgtEl>
                                          <p:spTgt spid="82973"/>
                                        </p:tgtEl>
                                        <p:attrNameLst>
                                          <p:attrName>ppt_x</p:attrName>
                                        </p:attrNameLst>
                                      </p:cBhvr>
                                      <p:tavLst>
                                        <p:tav tm="0">
                                          <p:val>
                                            <p:fltVal val="0.5"/>
                                          </p:val>
                                        </p:tav>
                                        <p:tav tm="100000">
                                          <p:val>
                                            <p:strVal val="#ppt_x"/>
                                          </p:val>
                                        </p:tav>
                                      </p:tavLst>
                                    </p:anim>
                                    <p:anim calcmode="lin" valueType="num">
                                      <p:cBhvr>
                                        <p:cTn id="102" dur="1000" fill="hold"/>
                                        <p:tgtEl>
                                          <p:spTgt spid="82973"/>
                                        </p:tgtEl>
                                        <p:attrNameLst>
                                          <p:attrName>ppt_y</p:attrName>
                                        </p:attrNameLst>
                                      </p:cBhvr>
                                      <p:tavLst>
                                        <p:tav tm="0">
                                          <p:val>
                                            <p:fltVal val="0.5"/>
                                          </p:val>
                                        </p:tav>
                                        <p:tav tm="100000">
                                          <p:val>
                                            <p:strVal val="#ppt_y"/>
                                          </p:val>
                                        </p:tav>
                                      </p:tavLst>
                                    </p:anim>
                                  </p:childTnLst>
                                </p:cTn>
                              </p:par>
                              <p:par>
                                <p:cTn id="103" presetID="23" presetClass="entr" presetSubtype="528" repeatCount="indefinite" fill="hold" nodeType="withEffect">
                                  <p:stCondLst>
                                    <p:cond delay="0"/>
                                  </p:stCondLst>
                                  <p:childTnLst>
                                    <p:set>
                                      <p:cBhvr>
                                        <p:cTn id="104" dur="1" fill="hold">
                                          <p:stCondLst>
                                            <p:cond delay="0"/>
                                          </p:stCondLst>
                                        </p:cTn>
                                        <p:tgtEl>
                                          <p:spTgt spid="82974"/>
                                        </p:tgtEl>
                                        <p:attrNameLst>
                                          <p:attrName>style.visibility</p:attrName>
                                        </p:attrNameLst>
                                      </p:cBhvr>
                                      <p:to>
                                        <p:strVal val="visible"/>
                                      </p:to>
                                    </p:set>
                                    <p:anim calcmode="lin" valueType="num">
                                      <p:cBhvr>
                                        <p:cTn id="105" dur="1000" fill="hold"/>
                                        <p:tgtEl>
                                          <p:spTgt spid="82974"/>
                                        </p:tgtEl>
                                        <p:attrNameLst>
                                          <p:attrName>ppt_w</p:attrName>
                                        </p:attrNameLst>
                                      </p:cBhvr>
                                      <p:tavLst>
                                        <p:tav tm="0">
                                          <p:val>
                                            <p:fltVal val="0"/>
                                          </p:val>
                                        </p:tav>
                                        <p:tav tm="100000">
                                          <p:val>
                                            <p:strVal val="#ppt_w"/>
                                          </p:val>
                                        </p:tav>
                                      </p:tavLst>
                                    </p:anim>
                                    <p:anim calcmode="lin" valueType="num">
                                      <p:cBhvr>
                                        <p:cTn id="106" dur="1000" fill="hold"/>
                                        <p:tgtEl>
                                          <p:spTgt spid="82974"/>
                                        </p:tgtEl>
                                        <p:attrNameLst>
                                          <p:attrName>ppt_h</p:attrName>
                                        </p:attrNameLst>
                                      </p:cBhvr>
                                      <p:tavLst>
                                        <p:tav tm="0">
                                          <p:val>
                                            <p:fltVal val="0"/>
                                          </p:val>
                                        </p:tav>
                                        <p:tav tm="100000">
                                          <p:val>
                                            <p:strVal val="#ppt_h"/>
                                          </p:val>
                                        </p:tav>
                                      </p:tavLst>
                                    </p:anim>
                                    <p:anim calcmode="lin" valueType="num">
                                      <p:cBhvr>
                                        <p:cTn id="107" dur="1000" fill="hold"/>
                                        <p:tgtEl>
                                          <p:spTgt spid="82974"/>
                                        </p:tgtEl>
                                        <p:attrNameLst>
                                          <p:attrName>ppt_x</p:attrName>
                                        </p:attrNameLst>
                                      </p:cBhvr>
                                      <p:tavLst>
                                        <p:tav tm="0">
                                          <p:val>
                                            <p:fltVal val="0.5"/>
                                          </p:val>
                                        </p:tav>
                                        <p:tav tm="100000">
                                          <p:val>
                                            <p:strVal val="#ppt_x"/>
                                          </p:val>
                                        </p:tav>
                                      </p:tavLst>
                                    </p:anim>
                                    <p:anim calcmode="lin" valueType="num">
                                      <p:cBhvr>
                                        <p:cTn id="108" dur="1000" fill="hold"/>
                                        <p:tgtEl>
                                          <p:spTgt spid="82974"/>
                                        </p:tgtEl>
                                        <p:attrNameLst>
                                          <p:attrName>ppt_y</p:attrName>
                                        </p:attrNameLst>
                                      </p:cBhvr>
                                      <p:tavLst>
                                        <p:tav tm="0">
                                          <p:val>
                                            <p:fltVal val="0.5"/>
                                          </p:val>
                                        </p:tav>
                                        <p:tav tm="100000">
                                          <p:val>
                                            <p:strVal val="#ppt_y"/>
                                          </p:val>
                                        </p:tav>
                                      </p:tavLst>
                                    </p:anim>
                                  </p:childTnLst>
                                </p:cTn>
                              </p:par>
                              <p:par>
                                <p:cTn id="109" presetID="23" presetClass="entr" presetSubtype="528" repeatCount="indefinite" fill="hold" nodeType="withEffect">
                                  <p:stCondLst>
                                    <p:cond delay="0"/>
                                  </p:stCondLst>
                                  <p:childTnLst>
                                    <p:set>
                                      <p:cBhvr>
                                        <p:cTn id="110" dur="1" fill="hold">
                                          <p:stCondLst>
                                            <p:cond delay="0"/>
                                          </p:stCondLst>
                                        </p:cTn>
                                        <p:tgtEl>
                                          <p:spTgt spid="82975"/>
                                        </p:tgtEl>
                                        <p:attrNameLst>
                                          <p:attrName>style.visibility</p:attrName>
                                        </p:attrNameLst>
                                      </p:cBhvr>
                                      <p:to>
                                        <p:strVal val="visible"/>
                                      </p:to>
                                    </p:set>
                                    <p:anim calcmode="lin" valueType="num">
                                      <p:cBhvr>
                                        <p:cTn id="111" dur="1000" fill="hold"/>
                                        <p:tgtEl>
                                          <p:spTgt spid="82975"/>
                                        </p:tgtEl>
                                        <p:attrNameLst>
                                          <p:attrName>ppt_w</p:attrName>
                                        </p:attrNameLst>
                                      </p:cBhvr>
                                      <p:tavLst>
                                        <p:tav tm="0">
                                          <p:val>
                                            <p:fltVal val="0"/>
                                          </p:val>
                                        </p:tav>
                                        <p:tav tm="100000">
                                          <p:val>
                                            <p:strVal val="#ppt_w"/>
                                          </p:val>
                                        </p:tav>
                                      </p:tavLst>
                                    </p:anim>
                                    <p:anim calcmode="lin" valueType="num">
                                      <p:cBhvr>
                                        <p:cTn id="112" dur="1000" fill="hold"/>
                                        <p:tgtEl>
                                          <p:spTgt spid="82975"/>
                                        </p:tgtEl>
                                        <p:attrNameLst>
                                          <p:attrName>ppt_h</p:attrName>
                                        </p:attrNameLst>
                                      </p:cBhvr>
                                      <p:tavLst>
                                        <p:tav tm="0">
                                          <p:val>
                                            <p:fltVal val="0"/>
                                          </p:val>
                                        </p:tav>
                                        <p:tav tm="100000">
                                          <p:val>
                                            <p:strVal val="#ppt_h"/>
                                          </p:val>
                                        </p:tav>
                                      </p:tavLst>
                                    </p:anim>
                                    <p:anim calcmode="lin" valueType="num">
                                      <p:cBhvr>
                                        <p:cTn id="113" dur="1000" fill="hold"/>
                                        <p:tgtEl>
                                          <p:spTgt spid="82975"/>
                                        </p:tgtEl>
                                        <p:attrNameLst>
                                          <p:attrName>ppt_x</p:attrName>
                                        </p:attrNameLst>
                                      </p:cBhvr>
                                      <p:tavLst>
                                        <p:tav tm="0">
                                          <p:val>
                                            <p:fltVal val="0.5"/>
                                          </p:val>
                                        </p:tav>
                                        <p:tav tm="100000">
                                          <p:val>
                                            <p:strVal val="#ppt_x"/>
                                          </p:val>
                                        </p:tav>
                                      </p:tavLst>
                                    </p:anim>
                                    <p:anim calcmode="lin" valueType="num">
                                      <p:cBhvr>
                                        <p:cTn id="114" dur="1000" fill="hold"/>
                                        <p:tgtEl>
                                          <p:spTgt spid="82975"/>
                                        </p:tgtEl>
                                        <p:attrNameLst>
                                          <p:attrName>ppt_y</p:attrName>
                                        </p:attrNameLst>
                                      </p:cBhvr>
                                      <p:tavLst>
                                        <p:tav tm="0">
                                          <p:val>
                                            <p:fltVal val="0.5"/>
                                          </p:val>
                                        </p:tav>
                                        <p:tav tm="100000">
                                          <p:val>
                                            <p:strVal val="#ppt_y"/>
                                          </p:val>
                                        </p:tav>
                                      </p:tavLst>
                                    </p:anim>
                                  </p:childTnLst>
                                </p:cTn>
                              </p:par>
                              <p:par>
                                <p:cTn id="115" presetID="23" presetClass="entr" presetSubtype="528" repeatCount="indefinite" fill="hold" nodeType="withEffect">
                                  <p:stCondLst>
                                    <p:cond delay="1500"/>
                                  </p:stCondLst>
                                  <p:childTnLst>
                                    <p:set>
                                      <p:cBhvr>
                                        <p:cTn id="116" dur="1" fill="hold">
                                          <p:stCondLst>
                                            <p:cond delay="0"/>
                                          </p:stCondLst>
                                        </p:cTn>
                                        <p:tgtEl>
                                          <p:spTgt spid="82976"/>
                                        </p:tgtEl>
                                        <p:attrNameLst>
                                          <p:attrName>style.visibility</p:attrName>
                                        </p:attrNameLst>
                                      </p:cBhvr>
                                      <p:to>
                                        <p:strVal val="visible"/>
                                      </p:to>
                                    </p:set>
                                    <p:anim calcmode="lin" valueType="num">
                                      <p:cBhvr>
                                        <p:cTn id="117" dur="1000" fill="hold"/>
                                        <p:tgtEl>
                                          <p:spTgt spid="82976"/>
                                        </p:tgtEl>
                                        <p:attrNameLst>
                                          <p:attrName>ppt_w</p:attrName>
                                        </p:attrNameLst>
                                      </p:cBhvr>
                                      <p:tavLst>
                                        <p:tav tm="0">
                                          <p:val>
                                            <p:fltVal val="0"/>
                                          </p:val>
                                        </p:tav>
                                        <p:tav tm="100000">
                                          <p:val>
                                            <p:strVal val="#ppt_w"/>
                                          </p:val>
                                        </p:tav>
                                      </p:tavLst>
                                    </p:anim>
                                    <p:anim calcmode="lin" valueType="num">
                                      <p:cBhvr>
                                        <p:cTn id="118" dur="1000" fill="hold"/>
                                        <p:tgtEl>
                                          <p:spTgt spid="82976"/>
                                        </p:tgtEl>
                                        <p:attrNameLst>
                                          <p:attrName>ppt_h</p:attrName>
                                        </p:attrNameLst>
                                      </p:cBhvr>
                                      <p:tavLst>
                                        <p:tav tm="0">
                                          <p:val>
                                            <p:fltVal val="0"/>
                                          </p:val>
                                        </p:tav>
                                        <p:tav tm="100000">
                                          <p:val>
                                            <p:strVal val="#ppt_h"/>
                                          </p:val>
                                        </p:tav>
                                      </p:tavLst>
                                    </p:anim>
                                    <p:anim calcmode="lin" valueType="num">
                                      <p:cBhvr>
                                        <p:cTn id="119" dur="1000" fill="hold"/>
                                        <p:tgtEl>
                                          <p:spTgt spid="82976"/>
                                        </p:tgtEl>
                                        <p:attrNameLst>
                                          <p:attrName>ppt_x</p:attrName>
                                        </p:attrNameLst>
                                      </p:cBhvr>
                                      <p:tavLst>
                                        <p:tav tm="0">
                                          <p:val>
                                            <p:fltVal val="0.5"/>
                                          </p:val>
                                        </p:tav>
                                        <p:tav tm="100000">
                                          <p:val>
                                            <p:strVal val="#ppt_x"/>
                                          </p:val>
                                        </p:tav>
                                      </p:tavLst>
                                    </p:anim>
                                    <p:anim calcmode="lin" valueType="num">
                                      <p:cBhvr>
                                        <p:cTn id="120" dur="1000" fill="hold"/>
                                        <p:tgtEl>
                                          <p:spTgt spid="82976"/>
                                        </p:tgtEl>
                                        <p:attrNameLst>
                                          <p:attrName>ppt_y</p:attrName>
                                        </p:attrNameLst>
                                      </p:cBhvr>
                                      <p:tavLst>
                                        <p:tav tm="0">
                                          <p:val>
                                            <p:fltVal val="0.5"/>
                                          </p:val>
                                        </p:tav>
                                        <p:tav tm="100000">
                                          <p:val>
                                            <p:strVal val="#ppt_y"/>
                                          </p:val>
                                        </p:tav>
                                      </p:tavLst>
                                    </p:anim>
                                  </p:childTnLst>
                                </p:cTn>
                              </p:par>
                              <p:par>
                                <p:cTn id="121" presetID="23" presetClass="entr" presetSubtype="528" repeatCount="indefinite" fill="hold" nodeType="withEffect">
                                  <p:stCondLst>
                                    <p:cond delay="1500"/>
                                  </p:stCondLst>
                                  <p:childTnLst>
                                    <p:set>
                                      <p:cBhvr>
                                        <p:cTn id="122" dur="1" fill="hold">
                                          <p:stCondLst>
                                            <p:cond delay="0"/>
                                          </p:stCondLst>
                                        </p:cTn>
                                        <p:tgtEl>
                                          <p:spTgt spid="82977"/>
                                        </p:tgtEl>
                                        <p:attrNameLst>
                                          <p:attrName>style.visibility</p:attrName>
                                        </p:attrNameLst>
                                      </p:cBhvr>
                                      <p:to>
                                        <p:strVal val="visible"/>
                                      </p:to>
                                    </p:set>
                                    <p:anim calcmode="lin" valueType="num">
                                      <p:cBhvr>
                                        <p:cTn id="123" dur="1000" fill="hold"/>
                                        <p:tgtEl>
                                          <p:spTgt spid="82977"/>
                                        </p:tgtEl>
                                        <p:attrNameLst>
                                          <p:attrName>ppt_w</p:attrName>
                                        </p:attrNameLst>
                                      </p:cBhvr>
                                      <p:tavLst>
                                        <p:tav tm="0">
                                          <p:val>
                                            <p:fltVal val="0"/>
                                          </p:val>
                                        </p:tav>
                                        <p:tav tm="100000">
                                          <p:val>
                                            <p:strVal val="#ppt_w"/>
                                          </p:val>
                                        </p:tav>
                                      </p:tavLst>
                                    </p:anim>
                                    <p:anim calcmode="lin" valueType="num">
                                      <p:cBhvr>
                                        <p:cTn id="124" dur="1000" fill="hold"/>
                                        <p:tgtEl>
                                          <p:spTgt spid="82977"/>
                                        </p:tgtEl>
                                        <p:attrNameLst>
                                          <p:attrName>ppt_h</p:attrName>
                                        </p:attrNameLst>
                                      </p:cBhvr>
                                      <p:tavLst>
                                        <p:tav tm="0">
                                          <p:val>
                                            <p:fltVal val="0"/>
                                          </p:val>
                                        </p:tav>
                                        <p:tav tm="100000">
                                          <p:val>
                                            <p:strVal val="#ppt_h"/>
                                          </p:val>
                                        </p:tav>
                                      </p:tavLst>
                                    </p:anim>
                                    <p:anim calcmode="lin" valueType="num">
                                      <p:cBhvr>
                                        <p:cTn id="125" dur="1000" fill="hold"/>
                                        <p:tgtEl>
                                          <p:spTgt spid="82977"/>
                                        </p:tgtEl>
                                        <p:attrNameLst>
                                          <p:attrName>ppt_x</p:attrName>
                                        </p:attrNameLst>
                                      </p:cBhvr>
                                      <p:tavLst>
                                        <p:tav tm="0">
                                          <p:val>
                                            <p:fltVal val="0.5"/>
                                          </p:val>
                                        </p:tav>
                                        <p:tav tm="100000">
                                          <p:val>
                                            <p:strVal val="#ppt_x"/>
                                          </p:val>
                                        </p:tav>
                                      </p:tavLst>
                                    </p:anim>
                                    <p:anim calcmode="lin" valueType="num">
                                      <p:cBhvr>
                                        <p:cTn id="126" dur="1000" fill="hold"/>
                                        <p:tgtEl>
                                          <p:spTgt spid="82977"/>
                                        </p:tgtEl>
                                        <p:attrNameLst>
                                          <p:attrName>ppt_y</p:attrName>
                                        </p:attrNameLst>
                                      </p:cBhvr>
                                      <p:tavLst>
                                        <p:tav tm="0">
                                          <p:val>
                                            <p:fltVal val="0.5"/>
                                          </p:val>
                                        </p:tav>
                                        <p:tav tm="100000">
                                          <p:val>
                                            <p:strVal val="#ppt_y"/>
                                          </p:val>
                                        </p:tav>
                                      </p:tavLst>
                                    </p:anim>
                                  </p:childTnLst>
                                </p:cTn>
                              </p:par>
                              <p:par>
                                <p:cTn id="127" presetID="23" presetClass="entr" presetSubtype="528" repeatCount="indefinite" fill="hold" grpId="0" nodeType="withEffect">
                                  <p:stCondLst>
                                    <p:cond delay="0"/>
                                  </p:stCondLst>
                                  <p:childTnLst>
                                    <p:set>
                                      <p:cBhvr>
                                        <p:cTn id="128" dur="1" fill="hold">
                                          <p:stCondLst>
                                            <p:cond delay="0"/>
                                          </p:stCondLst>
                                        </p:cTn>
                                        <p:tgtEl>
                                          <p:spTgt spid="82978"/>
                                        </p:tgtEl>
                                        <p:attrNameLst>
                                          <p:attrName>style.visibility</p:attrName>
                                        </p:attrNameLst>
                                      </p:cBhvr>
                                      <p:to>
                                        <p:strVal val="visible"/>
                                      </p:to>
                                    </p:set>
                                    <p:anim calcmode="lin" valueType="num">
                                      <p:cBhvr>
                                        <p:cTn id="129" dur="1000" fill="hold"/>
                                        <p:tgtEl>
                                          <p:spTgt spid="82978"/>
                                        </p:tgtEl>
                                        <p:attrNameLst>
                                          <p:attrName>ppt_w</p:attrName>
                                        </p:attrNameLst>
                                      </p:cBhvr>
                                      <p:tavLst>
                                        <p:tav tm="0">
                                          <p:val>
                                            <p:fltVal val="0"/>
                                          </p:val>
                                        </p:tav>
                                        <p:tav tm="100000">
                                          <p:val>
                                            <p:strVal val="#ppt_w"/>
                                          </p:val>
                                        </p:tav>
                                      </p:tavLst>
                                    </p:anim>
                                    <p:anim calcmode="lin" valueType="num">
                                      <p:cBhvr>
                                        <p:cTn id="130" dur="1000" fill="hold"/>
                                        <p:tgtEl>
                                          <p:spTgt spid="82978"/>
                                        </p:tgtEl>
                                        <p:attrNameLst>
                                          <p:attrName>ppt_h</p:attrName>
                                        </p:attrNameLst>
                                      </p:cBhvr>
                                      <p:tavLst>
                                        <p:tav tm="0">
                                          <p:val>
                                            <p:fltVal val="0"/>
                                          </p:val>
                                        </p:tav>
                                        <p:tav tm="100000">
                                          <p:val>
                                            <p:strVal val="#ppt_h"/>
                                          </p:val>
                                        </p:tav>
                                      </p:tavLst>
                                    </p:anim>
                                    <p:anim calcmode="lin" valueType="num">
                                      <p:cBhvr>
                                        <p:cTn id="131" dur="1000" fill="hold"/>
                                        <p:tgtEl>
                                          <p:spTgt spid="82978"/>
                                        </p:tgtEl>
                                        <p:attrNameLst>
                                          <p:attrName>ppt_x</p:attrName>
                                        </p:attrNameLst>
                                      </p:cBhvr>
                                      <p:tavLst>
                                        <p:tav tm="0">
                                          <p:val>
                                            <p:fltVal val="0.5"/>
                                          </p:val>
                                        </p:tav>
                                        <p:tav tm="100000">
                                          <p:val>
                                            <p:strVal val="#ppt_x"/>
                                          </p:val>
                                        </p:tav>
                                      </p:tavLst>
                                    </p:anim>
                                    <p:anim calcmode="lin" valueType="num">
                                      <p:cBhvr>
                                        <p:cTn id="132" dur="1000" fill="hold"/>
                                        <p:tgtEl>
                                          <p:spTgt spid="82978"/>
                                        </p:tgtEl>
                                        <p:attrNameLst>
                                          <p:attrName>ppt_y</p:attrName>
                                        </p:attrNameLst>
                                      </p:cBhvr>
                                      <p:tavLst>
                                        <p:tav tm="0">
                                          <p:val>
                                            <p:fltVal val="0.5"/>
                                          </p:val>
                                        </p:tav>
                                        <p:tav tm="100000">
                                          <p:val>
                                            <p:strVal val="#ppt_y"/>
                                          </p:val>
                                        </p:tav>
                                      </p:tavLst>
                                    </p:anim>
                                  </p:childTnLst>
                                </p:cTn>
                              </p:par>
                              <p:par>
                                <p:cTn id="133" presetID="23" presetClass="entr" presetSubtype="528" repeatCount="indefinite" fill="hold" grpId="0" nodeType="withEffect">
                                  <p:stCondLst>
                                    <p:cond delay="0"/>
                                  </p:stCondLst>
                                  <p:childTnLst>
                                    <p:set>
                                      <p:cBhvr>
                                        <p:cTn id="134" dur="1" fill="hold">
                                          <p:stCondLst>
                                            <p:cond delay="0"/>
                                          </p:stCondLst>
                                        </p:cTn>
                                        <p:tgtEl>
                                          <p:spTgt spid="82979"/>
                                        </p:tgtEl>
                                        <p:attrNameLst>
                                          <p:attrName>style.visibility</p:attrName>
                                        </p:attrNameLst>
                                      </p:cBhvr>
                                      <p:to>
                                        <p:strVal val="visible"/>
                                      </p:to>
                                    </p:set>
                                    <p:anim calcmode="lin" valueType="num">
                                      <p:cBhvr>
                                        <p:cTn id="135" dur="1000" fill="hold"/>
                                        <p:tgtEl>
                                          <p:spTgt spid="82979"/>
                                        </p:tgtEl>
                                        <p:attrNameLst>
                                          <p:attrName>ppt_w</p:attrName>
                                        </p:attrNameLst>
                                      </p:cBhvr>
                                      <p:tavLst>
                                        <p:tav tm="0">
                                          <p:val>
                                            <p:fltVal val="0"/>
                                          </p:val>
                                        </p:tav>
                                        <p:tav tm="100000">
                                          <p:val>
                                            <p:strVal val="#ppt_w"/>
                                          </p:val>
                                        </p:tav>
                                      </p:tavLst>
                                    </p:anim>
                                    <p:anim calcmode="lin" valueType="num">
                                      <p:cBhvr>
                                        <p:cTn id="136" dur="1000" fill="hold"/>
                                        <p:tgtEl>
                                          <p:spTgt spid="82979"/>
                                        </p:tgtEl>
                                        <p:attrNameLst>
                                          <p:attrName>ppt_h</p:attrName>
                                        </p:attrNameLst>
                                      </p:cBhvr>
                                      <p:tavLst>
                                        <p:tav tm="0">
                                          <p:val>
                                            <p:fltVal val="0"/>
                                          </p:val>
                                        </p:tav>
                                        <p:tav tm="100000">
                                          <p:val>
                                            <p:strVal val="#ppt_h"/>
                                          </p:val>
                                        </p:tav>
                                      </p:tavLst>
                                    </p:anim>
                                    <p:anim calcmode="lin" valueType="num">
                                      <p:cBhvr>
                                        <p:cTn id="137" dur="1000" fill="hold"/>
                                        <p:tgtEl>
                                          <p:spTgt spid="82979"/>
                                        </p:tgtEl>
                                        <p:attrNameLst>
                                          <p:attrName>ppt_x</p:attrName>
                                        </p:attrNameLst>
                                      </p:cBhvr>
                                      <p:tavLst>
                                        <p:tav tm="0">
                                          <p:val>
                                            <p:fltVal val="0.5"/>
                                          </p:val>
                                        </p:tav>
                                        <p:tav tm="100000">
                                          <p:val>
                                            <p:strVal val="#ppt_x"/>
                                          </p:val>
                                        </p:tav>
                                      </p:tavLst>
                                    </p:anim>
                                    <p:anim calcmode="lin" valueType="num">
                                      <p:cBhvr>
                                        <p:cTn id="138" dur="1000" fill="hold"/>
                                        <p:tgtEl>
                                          <p:spTgt spid="82979"/>
                                        </p:tgtEl>
                                        <p:attrNameLst>
                                          <p:attrName>ppt_y</p:attrName>
                                        </p:attrNameLst>
                                      </p:cBhvr>
                                      <p:tavLst>
                                        <p:tav tm="0">
                                          <p:val>
                                            <p:fltVal val="0.5"/>
                                          </p:val>
                                        </p:tav>
                                        <p:tav tm="100000">
                                          <p:val>
                                            <p:strVal val="#ppt_y"/>
                                          </p:val>
                                        </p:tav>
                                      </p:tavLst>
                                    </p:anim>
                                  </p:childTnLst>
                                </p:cTn>
                              </p:par>
                              <p:par>
                                <p:cTn id="139" presetID="23" presetClass="entr" presetSubtype="528" repeatCount="indefinite" fill="hold" grpId="0" nodeType="withEffect">
                                  <p:stCondLst>
                                    <p:cond delay="0"/>
                                  </p:stCondLst>
                                  <p:childTnLst>
                                    <p:set>
                                      <p:cBhvr>
                                        <p:cTn id="140" dur="1" fill="hold">
                                          <p:stCondLst>
                                            <p:cond delay="0"/>
                                          </p:stCondLst>
                                        </p:cTn>
                                        <p:tgtEl>
                                          <p:spTgt spid="82980"/>
                                        </p:tgtEl>
                                        <p:attrNameLst>
                                          <p:attrName>style.visibility</p:attrName>
                                        </p:attrNameLst>
                                      </p:cBhvr>
                                      <p:to>
                                        <p:strVal val="visible"/>
                                      </p:to>
                                    </p:set>
                                    <p:anim calcmode="lin" valueType="num">
                                      <p:cBhvr>
                                        <p:cTn id="141" dur="1000" fill="hold"/>
                                        <p:tgtEl>
                                          <p:spTgt spid="82980"/>
                                        </p:tgtEl>
                                        <p:attrNameLst>
                                          <p:attrName>ppt_w</p:attrName>
                                        </p:attrNameLst>
                                      </p:cBhvr>
                                      <p:tavLst>
                                        <p:tav tm="0">
                                          <p:val>
                                            <p:fltVal val="0"/>
                                          </p:val>
                                        </p:tav>
                                        <p:tav tm="100000">
                                          <p:val>
                                            <p:strVal val="#ppt_w"/>
                                          </p:val>
                                        </p:tav>
                                      </p:tavLst>
                                    </p:anim>
                                    <p:anim calcmode="lin" valueType="num">
                                      <p:cBhvr>
                                        <p:cTn id="142" dur="1000" fill="hold"/>
                                        <p:tgtEl>
                                          <p:spTgt spid="82980"/>
                                        </p:tgtEl>
                                        <p:attrNameLst>
                                          <p:attrName>ppt_h</p:attrName>
                                        </p:attrNameLst>
                                      </p:cBhvr>
                                      <p:tavLst>
                                        <p:tav tm="0">
                                          <p:val>
                                            <p:fltVal val="0"/>
                                          </p:val>
                                        </p:tav>
                                        <p:tav tm="100000">
                                          <p:val>
                                            <p:strVal val="#ppt_h"/>
                                          </p:val>
                                        </p:tav>
                                      </p:tavLst>
                                    </p:anim>
                                    <p:anim calcmode="lin" valueType="num">
                                      <p:cBhvr>
                                        <p:cTn id="143" dur="1000" fill="hold"/>
                                        <p:tgtEl>
                                          <p:spTgt spid="82980"/>
                                        </p:tgtEl>
                                        <p:attrNameLst>
                                          <p:attrName>ppt_x</p:attrName>
                                        </p:attrNameLst>
                                      </p:cBhvr>
                                      <p:tavLst>
                                        <p:tav tm="0">
                                          <p:val>
                                            <p:fltVal val="0.5"/>
                                          </p:val>
                                        </p:tav>
                                        <p:tav tm="100000">
                                          <p:val>
                                            <p:strVal val="#ppt_x"/>
                                          </p:val>
                                        </p:tav>
                                      </p:tavLst>
                                    </p:anim>
                                    <p:anim calcmode="lin" valueType="num">
                                      <p:cBhvr>
                                        <p:cTn id="144" dur="1000" fill="hold"/>
                                        <p:tgtEl>
                                          <p:spTgt spid="82980"/>
                                        </p:tgtEl>
                                        <p:attrNameLst>
                                          <p:attrName>ppt_y</p:attrName>
                                        </p:attrNameLst>
                                      </p:cBhvr>
                                      <p:tavLst>
                                        <p:tav tm="0">
                                          <p:val>
                                            <p:fltVal val="0.5"/>
                                          </p:val>
                                        </p:tav>
                                        <p:tav tm="100000">
                                          <p:val>
                                            <p:strVal val="#ppt_y"/>
                                          </p:val>
                                        </p:tav>
                                      </p:tavLst>
                                    </p:anim>
                                  </p:childTnLst>
                                </p:cTn>
                              </p:par>
                              <p:par>
                                <p:cTn id="145" presetID="23" presetClass="entr" presetSubtype="528" repeatCount="indefinite" fill="hold" nodeType="withEffect">
                                  <p:stCondLst>
                                    <p:cond delay="0"/>
                                  </p:stCondLst>
                                  <p:childTnLst>
                                    <p:set>
                                      <p:cBhvr>
                                        <p:cTn id="146" dur="1" fill="hold">
                                          <p:stCondLst>
                                            <p:cond delay="0"/>
                                          </p:stCondLst>
                                        </p:cTn>
                                        <p:tgtEl>
                                          <p:spTgt spid="82981"/>
                                        </p:tgtEl>
                                        <p:attrNameLst>
                                          <p:attrName>style.visibility</p:attrName>
                                        </p:attrNameLst>
                                      </p:cBhvr>
                                      <p:to>
                                        <p:strVal val="visible"/>
                                      </p:to>
                                    </p:set>
                                    <p:anim calcmode="lin" valueType="num">
                                      <p:cBhvr>
                                        <p:cTn id="147" dur="1000" fill="hold"/>
                                        <p:tgtEl>
                                          <p:spTgt spid="82981"/>
                                        </p:tgtEl>
                                        <p:attrNameLst>
                                          <p:attrName>ppt_w</p:attrName>
                                        </p:attrNameLst>
                                      </p:cBhvr>
                                      <p:tavLst>
                                        <p:tav tm="0">
                                          <p:val>
                                            <p:fltVal val="0"/>
                                          </p:val>
                                        </p:tav>
                                        <p:tav tm="100000">
                                          <p:val>
                                            <p:strVal val="#ppt_w"/>
                                          </p:val>
                                        </p:tav>
                                      </p:tavLst>
                                    </p:anim>
                                    <p:anim calcmode="lin" valueType="num">
                                      <p:cBhvr>
                                        <p:cTn id="148" dur="1000" fill="hold"/>
                                        <p:tgtEl>
                                          <p:spTgt spid="82981"/>
                                        </p:tgtEl>
                                        <p:attrNameLst>
                                          <p:attrName>ppt_h</p:attrName>
                                        </p:attrNameLst>
                                      </p:cBhvr>
                                      <p:tavLst>
                                        <p:tav tm="0">
                                          <p:val>
                                            <p:fltVal val="0"/>
                                          </p:val>
                                        </p:tav>
                                        <p:tav tm="100000">
                                          <p:val>
                                            <p:strVal val="#ppt_h"/>
                                          </p:val>
                                        </p:tav>
                                      </p:tavLst>
                                    </p:anim>
                                    <p:anim calcmode="lin" valueType="num">
                                      <p:cBhvr>
                                        <p:cTn id="149" dur="1000" fill="hold"/>
                                        <p:tgtEl>
                                          <p:spTgt spid="82981"/>
                                        </p:tgtEl>
                                        <p:attrNameLst>
                                          <p:attrName>ppt_x</p:attrName>
                                        </p:attrNameLst>
                                      </p:cBhvr>
                                      <p:tavLst>
                                        <p:tav tm="0">
                                          <p:val>
                                            <p:fltVal val="0.5"/>
                                          </p:val>
                                        </p:tav>
                                        <p:tav tm="100000">
                                          <p:val>
                                            <p:strVal val="#ppt_x"/>
                                          </p:val>
                                        </p:tav>
                                      </p:tavLst>
                                    </p:anim>
                                    <p:anim calcmode="lin" valueType="num">
                                      <p:cBhvr>
                                        <p:cTn id="150" dur="1000" fill="hold"/>
                                        <p:tgtEl>
                                          <p:spTgt spid="82981"/>
                                        </p:tgtEl>
                                        <p:attrNameLst>
                                          <p:attrName>ppt_y</p:attrName>
                                        </p:attrNameLst>
                                      </p:cBhvr>
                                      <p:tavLst>
                                        <p:tav tm="0">
                                          <p:val>
                                            <p:fltVal val="0.5"/>
                                          </p:val>
                                        </p:tav>
                                        <p:tav tm="100000">
                                          <p:val>
                                            <p:strVal val="#ppt_y"/>
                                          </p:val>
                                        </p:tav>
                                      </p:tavLst>
                                    </p:anim>
                                  </p:childTnLst>
                                </p:cTn>
                              </p:par>
                              <p:par>
                                <p:cTn id="151" presetID="23" presetClass="entr" presetSubtype="528" repeatCount="indefinite" fill="hold" nodeType="withEffect">
                                  <p:stCondLst>
                                    <p:cond delay="0"/>
                                  </p:stCondLst>
                                  <p:childTnLst>
                                    <p:set>
                                      <p:cBhvr>
                                        <p:cTn id="152" dur="1" fill="hold">
                                          <p:stCondLst>
                                            <p:cond delay="0"/>
                                          </p:stCondLst>
                                        </p:cTn>
                                        <p:tgtEl>
                                          <p:spTgt spid="82982"/>
                                        </p:tgtEl>
                                        <p:attrNameLst>
                                          <p:attrName>style.visibility</p:attrName>
                                        </p:attrNameLst>
                                      </p:cBhvr>
                                      <p:to>
                                        <p:strVal val="visible"/>
                                      </p:to>
                                    </p:set>
                                    <p:anim calcmode="lin" valueType="num">
                                      <p:cBhvr>
                                        <p:cTn id="153" dur="1000" fill="hold"/>
                                        <p:tgtEl>
                                          <p:spTgt spid="82982"/>
                                        </p:tgtEl>
                                        <p:attrNameLst>
                                          <p:attrName>ppt_w</p:attrName>
                                        </p:attrNameLst>
                                      </p:cBhvr>
                                      <p:tavLst>
                                        <p:tav tm="0">
                                          <p:val>
                                            <p:fltVal val="0"/>
                                          </p:val>
                                        </p:tav>
                                        <p:tav tm="100000">
                                          <p:val>
                                            <p:strVal val="#ppt_w"/>
                                          </p:val>
                                        </p:tav>
                                      </p:tavLst>
                                    </p:anim>
                                    <p:anim calcmode="lin" valueType="num">
                                      <p:cBhvr>
                                        <p:cTn id="154" dur="1000" fill="hold"/>
                                        <p:tgtEl>
                                          <p:spTgt spid="82982"/>
                                        </p:tgtEl>
                                        <p:attrNameLst>
                                          <p:attrName>ppt_h</p:attrName>
                                        </p:attrNameLst>
                                      </p:cBhvr>
                                      <p:tavLst>
                                        <p:tav tm="0">
                                          <p:val>
                                            <p:fltVal val="0"/>
                                          </p:val>
                                        </p:tav>
                                        <p:tav tm="100000">
                                          <p:val>
                                            <p:strVal val="#ppt_h"/>
                                          </p:val>
                                        </p:tav>
                                      </p:tavLst>
                                    </p:anim>
                                    <p:anim calcmode="lin" valueType="num">
                                      <p:cBhvr>
                                        <p:cTn id="155" dur="1000" fill="hold"/>
                                        <p:tgtEl>
                                          <p:spTgt spid="82982"/>
                                        </p:tgtEl>
                                        <p:attrNameLst>
                                          <p:attrName>ppt_x</p:attrName>
                                        </p:attrNameLst>
                                      </p:cBhvr>
                                      <p:tavLst>
                                        <p:tav tm="0">
                                          <p:val>
                                            <p:fltVal val="0.5"/>
                                          </p:val>
                                        </p:tav>
                                        <p:tav tm="100000">
                                          <p:val>
                                            <p:strVal val="#ppt_x"/>
                                          </p:val>
                                        </p:tav>
                                      </p:tavLst>
                                    </p:anim>
                                    <p:anim calcmode="lin" valueType="num">
                                      <p:cBhvr>
                                        <p:cTn id="156" dur="1000" fill="hold"/>
                                        <p:tgtEl>
                                          <p:spTgt spid="82982"/>
                                        </p:tgtEl>
                                        <p:attrNameLst>
                                          <p:attrName>ppt_y</p:attrName>
                                        </p:attrNameLst>
                                      </p:cBhvr>
                                      <p:tavLst>
                                        <p:tav tm="0">
                                          <p:val>
                                            <p:fltVal val="0.5"/>
                                          </p:val>
                                        </p:tav>
                                        <p:tav tm="100000">
                                          <p:val>
                                            <p:strVal val="#ppt_y"/>
                                          </p:val>
                                        </p:tav>
                                      </p:tavLst>
                                    </p:anim>
                                  </p:childTnLst>
                                </p:cTn>
                              </p:par>
                              <p:par>
                                <p:cTn id="157" presetID="23" presetClass="entr" presetSubtype="528" repeatCount="indefinite" fill="hold" grpId="0" nodeType="withEffect">
                                  <p:stCondLst>
                                    <p:cond delay="0"/>
                                  </p:stCondLst>
                                  <p:childTnLst>
                                    <p:set>
                                      <p:cBhvr>
                                        <p:cTn id="158" dur="1" fill="hold">
                                          <p:stCondLst>
                                            <p:cond delay="0"/>
                                          </p:stCondLst>
                                        </p:cTn>
                                        <p:tgtEl>
                                          <p:spTgt spid="82983"/>
                                        </p:tgtEl>
                                        <p:attrNameLst>
                                          <p:attrName>style.visibility</p:attrName>
                                        </p:attrNameLst>
                                      </p:cBhvr>
                                      <p:to>
                                        <p:strVal val="visible"/>
                                      </p:to>
                                    </p:set>
                                    <p:anim calcmode="lin" valueType="num">
                                      <p:cBhvr>
                                        <p:cTn id="159" dur="1000" fill="hold"/>
                                        <p:tgtEl>
                                          <p:spTgt spid="82983"/>
                                        </p:tgtEl>
                                        <p:attrNameLst>
                                          <p:attrName>ppt_w</p:attrName>
                                        </p:attrNameLst>
                                      </p:cBhvr>
                                      <p:tavLst>
                                        <p:tav tm="0">
                                          <p:val>
                                            <p:fltVal val="0"/>
                                          </p:val>
                                        </p:tav>
                                        <p:tav tm="100000">
                                          <p:val>
                                            <p:strVal val="#ppt_w"/>
                                          </p:val>
                                        </p:tav>
                                      </p:tavLst>
                                    </p:anim>
                                    <p:anim calcmode="lin" valueType="num">
                                      <p:cBhvr>
                                        <p:cTn id="160" dur="1000" fill="hold"/>
                                        <p:tgtEl>
                                          <p:spTgt spid="82983"/>
                                        </p:tgtEl>
                                        <p:attrNameLst>
                                          <p:attrName>ppt_h</p:attrName>
                                        </p:attrNameLst>
                                      </p:cBhvr>
                                      <p:tavLst>
                                        <p:tav tm="0">
                                          <p:val>
                                            <p:fltVal val="0"/>
                                          </p:val>
                                        </p:tav>
                                        <p:tav tm="100000">
                                          <p:val>
                                            <p:strVal val="#ppt_h"/>
                                          </p:val>
                                        </p:tav>
                                      </p:tavLst>
                                    </p:anim>
                                    <p:anim calcmode="lin" valueType="num">
                                      <p:cBhvr>
                                        <p:cTn id="161" dur="1000" fill="hold"/>
                                        <p:tgtEl>
                                          <p:spTgt spid="82983"/>
                                        </p:tgtEl>
                                        <p:attrNameLst>
                                          <p:attrName>ppt_x</p:attrName>
                                        </p:attrNameLst>
                                      </p:cBhvr>
                                      <p:tavLst>
                                        <p:tav tm="0">
                                          <p:val>
                                            <p:fltVal val="0.5"/>
                                          </p:val>
                                        </p:tav>
                                        <p:tav tm="100000">
                                          <p:val>
                                            <p:strVal val="#ppt_x"/>
                                          </p:val>
                                        </p:tav>
                                      </p:tavLst>
                                    </p:anim>
                                    <p:anim calcmode="lin" valueType="num">
                                      <p:cBhvr>
                                        <p:cTn id="162" dur="1000" fill="hold"/>
                                        <p:tgtEl>
                                          <p:spTgt spid="82983"/>
                                        </p:tgtEl>
                                        <p:attrNameLst>
                                          <p:attrName>ppt_y</p:attrName>
                                        </p:attrNameLst>
                                      </p:cBhvr>
                                      <p:tavLst>
                                        <p:tav tm="0">
                                          <p:val>
                                            <p:fltVal val="0.5"/>
                                          </p:val>
                                        </p:tav>
                                        <p:tav tm="100000">
                                          <p:val>
                                            <p:strVal val="#ppt_y"/>
                                          </p:val>
                                        </p:tav>
                                      </p:tavLst>
                                    </p:anim>
                                  </p:childTnLst>
                                </p:cTn>
                              </p:par>
                              <p:par>
                                <p:cTn id="163" presetID="23" presetClass="entr" presetSubtype="528" repeatCount="indefinite" fill="hold" grpId="0" nodeType="withEffect">
                                  <p:stCondLst>
                                    <p:cond delay="0"/>
                                  </p:stCondLst>
                                  <p:childTnLst>
                                    <p:set>
                                      <p:cBhvr>
                                        <p:cTn id="164" dur="1" fill="hold">
                                          <p:stCondLst>
                                            <p:cond delay="0"/>
                                          </p:stCondLst>
                                        </p:cTn>
                                        <p:tgtEl>
                                          <p:spTgt spid="82984"/>
                                        </p:tgtEl>
                                        <p:attrNameLst>
                                          <p:attrName>style.visibility</p:attrName>
                                        </p:attrNameLst>
                                      </p:cBhvr>
                                      <p:to>
                                        <p:strVal val="visible"/>
                                      </p:to>
                                    </p:set>
                                    <p:anim calcmode="lin" valueType="num">
                                      <p:cBhvr>
                                        <p:cTn id="165" dur="1000" fill="hold"/>
                                        <p:tgtEl>
                                          <p:spTgt spid="82984"/>
                                        </p:tgtEl>
                                        <p:attrNameLst>
                                          <p:attrName>ppt_w</p:attrName>
                                        </p:attrNameLst>
                                      </p:cBhvr>
                                      <p:tavLst>
                                        <p:tav tm="0">
                                          <p:val>
                                            <p:fltVal val="0"/>
                                          </p:val>
                                        </p:tav>
                                        <p:tav tm="100000">
                                          <p:val>
                                            <p:strVal val="#ppt_w"/>
                                          </p:val>
                                        </p:tav>
                                      </p:tavLst>
                                    </p:anim>
                                    <p:anim calcmode="lin" valueType="num">
                                      <p:cBhvr>
                                        <p:cTn id="166" dur="1000" fill="hold"/>
                                        <p:tgtEl>
                                          <p:spTgt spid="82984"/>
                                        </p:tgtEl>
                                        <p:attrNameLst>
                                          <p:attrName>ppt_h</p:attrName>
                                        </p:attrNameLst>
                                      </p:cBhvr>
                                      <p:tavLst>
                                        <p:tav tm="0">
                                          <p:val>
                                            <p:fltVal val="0"/>
                                          </p:val>
                                        </p:tav>
                                        <p:tav tm="100000">
                                          <p:val>
                                            <p:strVal val="#ppt_h"/>
                                          </p:val>
                                        </p:tav>
                                      </p:tavLst>
                                    </p:anim>
                                    <p:anim calcmode="lin" valueType="num">
                                      <p:cBhvr>
                                        <p:cTn id="167" dur="1000" fill="hold"/>
                                        <p:tgtEl>
                                          <p:spTgt spid="82984"/>
                                        </p:tgtEl>
                                        <p:attrNameLst>
                                          <p:attrName>ppt_x</p:attrName>
                                        </p:attrNameLst>
                                      </p:cBhvr>
                                      <p:tavLst>
                                        <p:tav tm="0">
                                          <p:val>
                                            <p:fltVal val="0.5"/>
                                          </p:val>
                                        </p:tav>
                                        <p:tav tm="100000">
                                          <p:val>
                                            <p:strVal val="#ppt_x"/>
                                          </p:val>
                                        </p:tav>
                                      </p:tavLst>
                                    </p:anim>
                                    <p:anim calcmode="lin" valueType="num">
                                      <p:cBhvr>
                                        <p:cTn id="168" dur="1000" fill="hold"/>
                                        <p:tgtEl>
                                          <p:spTgt spid="82984"/>
                                        </p:tgtEl>
                                        <p:attrNameLst>
                                          <p:attrName>ppt_y</p:attrName>
                                        </p:attrNameLst>
                                      </p:cBhvr>
                                      <p:tavLst>
                                        <p:tav tm="0">
                                          <p:val>
                                            <p:fltVal val="0.5"/>
                                          </p:val>
                                        </p:tav>
                                        <p:tav tm="100000">
                                          <p:val>
                                            <p:strVal val="#ppt_y"/>
                                          </p:val>
                                        </p:tav>
                                      </p:tavLst>
                                    </p:anim>
                                  </p:childTnLst>
                                </p:cTn>
                              </p:par>
                              <p:par>
                                <p:cTn id="169" presetID="23" presetClass="entr" presetSubtype="528" repeatCount="indefinite" fill="hold" nodeType="withEffect">
                                  <p:stCondLst>
                                    <p:cond delay="1500"/>
                                  </p:stCondLst>
                                  <p:childTnLst>
                                    <p:set>
                                      <p:cBhvr>
                                        <p:cTn id="170" dur="1" fill="hold">
                                          <p:stCondLst>
                                            <p:cond delay="0"/>
                                          </p:stCondLst>
                                        </p:cTn>
                                        <p:tgtEl>
                                          <p:spTgt spid="82985"/>
                                        </p:tgtEl>
                                        <p:attrNameLst>
                                          <p:attrName>style.visibility</p:attrName>
                                        </p:attrNameLst>
                                      </p:cBhvr>
                                      <p:to>
                                        <p:strVal val="visible"/>
                                      </p:to>
                                    </p:set>
                                    <p:anim calcmode="lin" valueType="num">
                                      <p:cBhvr>
                                        <p:cTn id="171" dur="1000" fill="hold"/>
                                        <p:tgtEl>
                                          <p:spTgt spid="82985"/>
                                        </p:tgtEl>
                                        <p:attrNameLst>
                                          <p:attrName>ppt_w</p:attrName>
                                        </p:attrNameLst>
                                      </p:cBhvr>
                                      <p:tavLst>
                                        <p:tav tm="0">
                                          <p:val>
                                            <p:fltVal val="0"/>
                                          </p:val>
                                        </p:tav>
                                        <p:tav tm="100000">
                                          <p:val>
                                            <p:strVal val="#ppt_w"/>
                                          </p:val>
                                        </p:tav>
                                      </p:tavLst>
                                    </p:anim>
                                    <p:anim calcmode="lin" valueType="num">
                                      <p:cBhvr>
                                        <p:cTn id="172" dur="1000" fill="hold"/>
                                        <p:tgtEl>
                                          <p:spTgt spid="82985"/>
                                        </p:tgtEl>
                                        <p:attrNameLst>
                                          <p:attrName>ppt_h</p:attrName>
                                        </p:attrNameLst>
                                      </p:cBhvr>
                                      <p:tavLst>
                                        <p:tav tm="0">
                                          <p:val>
                                            <p:fltVal val="0"/>
                                          </p:val>
                                        </p:tav>
                                        <p:tav tm="100000">
                                          <p:val>
                                            <p:strVal val="#ppt_h"/>
                                          </p:val>
                                        </p:tav>
                                      </p:tavLst>
                                    </p:anim>
                                    <p:anim calcmode="lin" valueType="num">
                                      <p:cBhvr>
                                        <p:cTn id="173" dur="1000" fill="hold"/>
                                        <p:tgtEl>
                                          <p:spTgt spid="82985"/>
                                        </p:tgtEl>
                                        <p:attrNameLst>
                                          <p:attrName>ppt_x</p:attrName>
                                        </p:attrNameLst>
                                      </p:cBhvr>
                                      <p:tavLst>
                                        <p:tav tm="0">
                                          <p:val>
                                            <p:fltVal val="0.5"/>
                                          </p:val>
                                        </p:tav>
                                        <p:tav tm="100000">
                                          <p:val>
                                            <p:strVal val="#ppt_x"/>
                                          </p:val>
                                        </p:tav>
                                      </p:tavLst>
                                    </p:anim>
                                    <p:anim calcmode="lin" valueType="num">
                                      <p:cBhvr>
                                        <p:cTn id="174" dur="1000" fill="hold"/>
                                        <p:tgtEl>
                                          <p:spTgt spid="82985"/>
                                        </p:tgtEl>
                                        <p:attrNameLst>
                                          <p:attrName>ppt_y</p:attrName>
                                        </p:attrNameLst>
                                      </p:cBhvr>
                                      <p:tavLst>
                                        <p:tav tm="0">
                                          <p:val>
                                            <p:fltVal val="0.5"/>
                                          </p:val>
                                        </p:tav>
                                        <p:tav tm="100000">
                                          <p:val>
                                            <p:strVal val="#ppt_y"/>
                                          </p:val>
                                        </p:tav>
                                      </p:tavLst>
                                    </p:anim>
                                  </p:childTnLst>
                                </p:cTn>
                              </p:par>
                              <p:par>
                                <p:cTn id="175" presetID="23" presetClass="entr" presetSubtype="528" repeatCount="indefinite" fill="hold" nodeType="withEffect">
                                  <p:stCondLst>
                                    <p:cond delay="1500"/>
                                  </p:stCondLst>
                                  <p:childTnLst>
                                    <p:set>
                                      <p:cBhvr>
                                        <p:cTn id="176" dur="1" fill="hold">
                                          <p:stCondLst>
                                            <p:cond delay="0"/>
                                          </p:stCondLst>
                                        </p:cTn>
                                        <p:tgtEl>
                                          <p:spTgt spid="82986"/>
                                        </p:tgtEl>
                                        <p:attrNameLst>
                                          <p:attrName>style.visibility</p:attrName>
                                        </p:attrNameLst>
                                      </p:cBhvr>
                                      <p:to>
                                        <p:strVal val="visible"/>
                                      </p:to>
                                    </p:set>
                                    <p:anim calcmode="lin" valueType="num">
                                      <p:cBhvr>
                                        <p:cTn id="177" dur="1000" fill="hold"/>
                                        <p:tgtEl>
                                          <p:spTgt spid="82986"/>
                                        </p:tgtEl>
                                        <p:attrNameLst>
                                          <p:attrName>ppt_w</p:attrName>
                                        </p:attrNameLst>
                                      </p:cBhvr>
                                      <p:tavLst>
                                        <p:tav tm="0">
                                          <p:val>
                                            <p:fltVal val="0"/>
                                          </p:val>
                                        </p:tav>
                                        <p:tav tm="100000">
                                          <p:val>
                                            <p:strVal val="#ppt_w"/>
                                          </p:val>
                                        </p:tav>
                                      </p:tavLst>
                                    </p:anim>
                                    <p:anim calcmode="lin" valueType="num">
                                      <p:cBhvr>
                                        <p:cTn id="178" dur="1000" fill="hold"/>
                                        <p:tgtEl>
                                          <p:spTgt spid="82986"/>
                                        </p:tgtEl>
                                        <p:attrNameLst>
                                          <p:attrName>ppt_h</p:attrName>
                                        </p:attrNameLst>
                                      </p:cBhvr>
                                      <p:tavLst>
                                        <p:tav tm="0">
                                          <p:val>
                                            <p:fltVal val="0"/>
                                          </p:val>
                                        </p:tav>
                                        <p:tav tm="100000">
                                          <p:val>
                                            <p:strVal val="#ppt_h"/>
                                          </p:val>
                                        </p:tav>
                                      </p:tavLst>
                                    </p:anim>
                                    <p:anim calcmode="lin" valueType="num">
                                      <p:cBhvr>
                                        <p:cTn id="179" dur="1000" fill="hold"/>
                                        <p:tgtEl>
                                          <p:spTgt spid="82986"/>
                                        </p:tgtEl>
                                        <p:attrNameLst>
                                          <p:attrName>ppt_x</p:attrName>
                                        </p:attrNameLst>
                                      </p:cBhvr>
                                      <p:tavLst>
                                        <p:tav tm="0">
                                          <p:val>
                                            <p:fltVal val="0.5"/>
                                          </p:val>
                                        </p:tav>
                                        <p:tav tm="100000">
                                          <p:val>
                                            <p:strVal val="#ppt_x"/>
                                          </p:val>
                                        </p:tav>
                                      </p:tavLst>
                                    </p:anim>
                                    <p:anim calcmode="lin" valueType="num">
                                      <p:cBhvr>
                                        <p:cTn id="180" dur="1000" fill="hold"/>
                                        <p:tgtEl>
                                          <p:spTgt spid="82986"/>
                                        </p:tgtEl>
                                        <p:attrNameLst>
                                          <p:attrName>ppt_y</p:attrName>
                                        </p:attrNameLst>
                                      </p:cBhvr>
                                      <p:tavLst>
                                        <p:tav tm="0">
                                          <p:val>
                                            <p:fltVal val="0.5"/>
                                          </p:val>
                                        </p:tav>
                                        <p:tav tm="100000">
                                          <p:val>
                                            <p:strVal val="#ppt_y"/>
                                          </p:val>
                                        </p:tav>
                                      </p:tavLst>
                                    </p:anim>
                                  </p:childTnLst>
                                </p:cTn>
                              </p:par>
                              <p:par>
                                <p:cTn id="181" presetID="23" presetClass="entr" presetSubtype="528" repeatCount="indefinite" fill="hold" nodeType="withEffect">
                                  <p:stCondLst>
                                    <p:cond delay="1500"/>
                                  </p:stCondLst>
                                  <p:childTnLst>
                                    <p:set>
                                      <p:cBhvr>
                                        <p:cTn id="182" dur="1" fill="hold">
                                          <p:stCondLst>
                                            <p:cond delay="0"/>
                                          </p:stCondLst>
                                        </p:cTn>
                                        <p:tgtEl>
                                          <p:spTgt spid="82987"/>
                                        </p:tgtEl>
                                        <p:attrNameLst>
                                          <p:attrName>style.visibility</p:attrName>
                                        </p:attrNameLst>
                                      </p:cBhvr>
                                      <p:to>
                                        <p:strVal val="visible"/>
                                      </p:to>
                                    </p:set>
                                    <p:anim calcmode="lin" valueType="num">
                                      <p:cBhvr>
                                        <p:cTn id="183" dur="1000" fill="hold"/>
                                        <p:tgtEl>
                                          <p:spTgt spid="82987"/>
                                        </p:tgtEl>
                                        <p:attrNameLst>
                                          <p:attrName>ppt_w</p:attrName>
                                        </p:attrNameLst>
                                      </p:cBhvr>
                                      <p:tavLst>
                                        <p:tav tm="0">
                                          <p:val>
                                            <p:fltVal val="0"/>
                                          </p:val>
                                        </p:tav>
                                        <p:tav tm="100000">
                                          <p:val>
                                            <p:strVal val="#ppt_w"/>
                                          </p:val>
                                        </p:tav>
                                      </p:tavLst>
                                    </p:anim>
                                    <p:anim calcmode="lin" valueType="num">
                                      <p:cBhvr>
                                        <p:cTn id="184" dur="1000" fill="hold"/>
                                        <p:tgtEl>
                                          <p:spTgt spid="82987"/>
                                        </p:tgtEl>
                                        <p:attrNameLst>
                                          <p:attrName>ppt_h</p:attrName>
                                        </p:attrNameLst>
                                      </p:cBhvr>
                                      <p:tavLst>
                                        <p:tav tm="0">
                                          <p:val>
                                            <p:fltVal val="0"/>
                                          </p:val>
                                        </p:tav>
                                        <p:tav tm="100000">
                                          <p:val>
                                            <p:strVal val="#ppt_h"/>
                                          </p:val>
                                        </p:tav>
                                      </p:tavLst>
                                    </p:anim>
                                    <p:anim calcmode="lin" valueType="num">
                                      <p:cBhvr>
                                        <p:cTn id="185" dur="1000" fill="hold"/>
                                        <p:tgtEl>
                                          <p:spTgt spid="82987"/>
                                        </p:tgtEl>
                                        <p:attrNameLst>
                                          <p:attrName>ppt_x</p:attrName>
                                        </p:attrNameLst>
                                      </p:cBhvr>
                                      <p:tavLst>
                                        <p:tav tm="0">
                                          <p:val>
                                            <p:fltVal val="0.5"/>
                                          </p:val>
                                        </p:tav>
                                        <p:tav tm="100000">
                                          <p:val>
                                            <p:strVal val="#ppt_x"/>
                                          </p:val>
                                        </p:tav>
                                      </p:tavLst>
                                    </p:anim>
                                    <p:anim calcmode="lin" valueType="num">
                                      <p:cBhvr>
                                        <p:cTn id="186" dur="1000" fill="hold"/>
                                        <p:tgtEl>
                                          <p:spTgt spid="82987"/>
                                        </p:tgtEl>
                                        <p:attrNameLst>
                                          <p:attrName>ppt_y</p:attrName>
                                        </p:attrNameLst>
                                      </p:cBhvr>
                                      <p:tavLst>
                                        <p:tav tm="0">
                                          <p:val>
                                            <p:fltVal val="0.5"/>
                                          </p:val>
                                        </p:tav>
                                        <p:tav tm="100000">
                                          <p:val>
                                            <p:strVal val="#ppt_y"/>
                                          </p:val>
                                        </p:tav>
                                      </p:tavLst>
                                    </p:anim>
                                  </p:childTnLst>
                                </p:cTn>
                              </p:par>
                              <p:par>
                                <p:cTn id="187" presetID="23" presetClass="entr" presetSubtype="528" repeatCount="indefinite" fill="hold" nodeType="withEffect">
                                  <p:stCondLst>
                                    <p:cond delay="0"/>
                                  </p:stCondLst>
                                  <p:childTnLst>
                                    <p:set>
                                      <p:cBhvr>
                                        <p:cTn id="188" dur="1" fill="hold">
                                          <p:stCondLst>
                                            <p:cond delay="0"/>
                                          </p:stCondLst>
                                        </p:cTn>
                                        <p:tgtEl>
                                          <p:spTgt spid="82988"/>
                                        </p:tgtEl>
                                        <p:attrNameLst>
                                          <p:attrName>style.visibility</p:attrName>
                                        </p:attrNameLst>
                                      </p:cBhvr>
                                      <p:to>
                                        <p:strVal val="visible"/>
                                      </p:to>
                                    </p:set>
                                    <p:anim calcmode="lin" valueType="num">
                                      <p:cBhvr>
                                        <p:cTn id="189" dur="1000" fill="hold"/>
                                        <p:tgtEl>
                                          <p:spTgt spid="82988"/>
                                        </p:tgtEl>
                                        <p:attrNameLst>
                                          <p:attrName>ppt_w</p:attrName>
                                        </p:attrNameLst>
                                      </p:cBhvr>
                                      <p:tavLst>
                                        <p:tav tm="0">
                                          <p:val>
                                            <p:fltVal val="0"/>
                                          </p:val>
                                        </p:tav>
                                        <p:tav tm="100000">
                                          <p:val>
                                            <p:strVal val="#ppt_w"/>
                                          </p:val>
                                        </p:tav>
                                      </p:tavLst>
                                    </p:anim>
                                    <p:anim calcmode="lin" valueType="num">
                                      <p:cBhvr>
                                        <p:cTn id="190" dur="1000" fill="hold"/>
                                        <p:tgtEl>
                                          <p:spTgt spid="82988"/>
                                        </p:tgtEl>
                                        <p:attrNameLst>
                                          <p:attrName>ppt_h</p:attrName>
                                        </p:attrNameLst>
                                      </p:cBhvr>
                                      <p:tavLst>
                                        <p:tav tm="0">
                                          <p:val>
                                            <p:fltVal val="0"/>
                                          </p:val>
                                        </p:tav>
                                        <p:tav tm="100000">
                                          <p:val>
                                            <p:strVal val="#ppt_h"/>
                                          </p:val>
                                        </p:tav>
                                      </p:tavLst>
                                    </p:anim>
                                    <p:anim calcmode="lin" valueType="num">
                                      <p:cBhvr>
                                        <p:cTn id="191" dur="1000" fill="hold"/>
                                        <p:tgtEl>
                                          <p:spTgt spid="82988"/>
                                        </p:tgtEl>
                                        <p:attrNameLst>
                                          <p:attrName>ppt_x</p:attrName>
                                        </p:attrNameLst>
                                      </p:cBhvr>
                                      <p:tavLst>
                                        <p:tav tm="0">
                                          <p:val>
                                            <p:fltVal val="0.5"/>
                                          </p:val>
                                        </p:tav>
                                        <p:tav tm="100000">
                                          <p:val>
                                            <p:strVal val="#ppt_x"/>
                                          </p:val>
                                        </p:tav>
                                      </p:tavLst>
                                    </p:anim>
                                    <p:anim calcmode="lin" valueType="num">
                                      <p:cBhvr>
                                        <p:cTn id="192" dur="1000" fill="hold"/>
                                        <p:tgtEl>
                                          <p:spTgt spid="82988"/>
                                        </p:tgtEl>
                                        <p:attrNameLst>
                                          <p:attrName>ppt_y</p:attrName>
                                        </p:attrNameLst>
                                      </p:cBhvr>
                                      <p:tavLst>
                                        <p:tav tm="0">
                                          <p:val>
                                            <p:fltVal val="0.5"/>
                                          </p:val>
                                        </p:tav>
                                        <p:tav tm="100000">
                                          <p:val>
                                            <p:strVal val="#ppt_y"/>
                                          </p:val>
                                        </p:tav>
                                      </p:tavLst>
                                    </p:anim>
                                  </p:childTnLst>
                                </p:cTn>
                              </p:par>
                              <p:par>
                                <p:cTn id="193" presetID="23" presetClass="entr" presetSubtype="528" repeatCount="indefinite" fill="hold" nodeType="withEffect">
                                  <p:stCondLst>
                                    <p:cond delay="0"/>
                                  </p:stCondLst>
                                  <p:childTnLst>
                                    <p:set>
                                      <p:cBhvr>
                                        <p:cTn id="194" dur="1" fill="hold">
                                          <p:stCondLst>
                                            <p:cond delay="0"/>
                                          </p:stCondLst>
                                        </p:cTn>
                                        <p:tgtEl>
                                          <p:spTgt spid="82989"/>
                                        </p:tgtEl>
                                        <p:attrNameLst>
                                          <p:attrName>style.visibility</p:attrName>
                                        </p:attrNameLst>
                                      </p:cBhvr>
                                      <p:to>
                                        <p:strVal val="visible"/>
                                      </p:to>
                                    </p:set>
                                    <p:anim calcmode="lin" valueType="num">
                                      <p:cBhvr>
                                        <p:cTn id="195" dur="1000" fill="hold"/>
                                        <p:tgtEl>
                                          <p:spTgt spid="82989"/>
                                        </p:tgtEl>
                                        <p:attrNameLst>
                                          <p:attrName>ppt_w</p:attrName>
                                        </p:attrNameLst>
                                      </p:cBhvr>
                                      <p:tavLst>
                                        <p:tav tm="0">
                                          <p:val>
                                            <p:fltVal val="0"/>
                                          </p:val>
                                        </p:tav>
                                        <p:tav tm="100000">
                                          <p:val>
                                            <p:strVal val="#ppt_w"/>
                                          </p:val>
                                        </p:tav>
                                      </p:tavLst>
                                    </p:anim>
                                    <p:anim calcmode="lin" valueType="num">
                                      <p:cBhvr>
                                        <p:cTn id="196" dur="1000" fill="hold"/>
                                        <p:tgtEl>
                                          <p:spTgt spid="82989"/>
                                        </p:tgtEl>
                                        <p:attrNameLst>
                                          <p:attrName>ppt_h</p:attrName>
                                        </p:attrNameLst>
                                      </p:cBhvr>
                                      <p:tavLst>
                                        <p:tav tm="0">
                                          <p:val>
                                            <p:fltVal val="0"/>
                                          </p:val>
                                        </p:tav>
                                        <p:tav tm="100000">
                                          <p:val>
                                            <p:strVal val="#ppt_h"/>
                                          </p:val>
                                        </p:tav>
                                      </p:tavLst>
                                    </p:anim>
                                    <p:anim calcmode="lin" valueType="num">
                                      <p:cBhvr>
                                        <p:cTn id="197" dur="1000" fill="hold"/>
                                        <p:tgtEl>
                                          <p:spTgt spid="82989"/>
                                        </p:tgtEl>
                                        <p:attrNameLst>
                                          <p:attrName>ppt_x</p:attrName>
                                        </p:attrNameLst>
                                      </p:cBhvr>
                                      <p:tavLst>
                                        <p:tav tm="0">
                                          <p:val>
                                            <p:fltVal val="0.5"/>
                                          </p:val>
                                        </p:tav>
                                        <p:tav tm="100000">
                                          <p:val>
                                            <p:strVal val="#ppt_x"/>
                                          </p:val>
                                        </p:tav>
                                      </p:tavLst>
                                    </p:anim>
                                    <p:anim calcmode="lin" valueType="num">
                                      <p:cBhvr>
                                        <p:cTn id="198" dur="1000" fill="hold"/>
                                        <p:tgtEl>
                                          <p:spTgt spid="82989"/>
                                        </p:tgtEl>
                                        <p:attrNameLst>
                                          <p:attrName>ppt_y</p:attrName>
                                        </p:attrNameLst>
                                      </p:cBhvr>
                                      <p:tavLst>
                                        <p:tav tm="0">
                                          <p:val>
                                            <p:fltVal val="0.5"/>
                                          </p:val>
                                        </p:tav>
                                        <p:tav tm="100000">
                                          <p:val>
                                            <p:strVal val="#ppt_y"/>
                                          </p:val>
                                        </p:tav>
                                      </p:tavLst>
                                    </p:anim>
                                  </p:childTnLst>
                                </p:cTn>
                              </p:par>
                              <p:par>
                                <p:cTn id="199" presetID="53" presetClass="entr" presetSubtype="0" repeatCount="indefinite" fill="hold" grpId="0" nodeType="withEffect">
                                  <p:stCondLst>
                                    <p:cond delay="1500"/>
                                  </p:stCondLst>
                                  <p:endCondLst>
                                    <p:cond evt="onNext" delay="0">
                                      <p:tgtEl>
                                        <p:sldTgt/>
                                      </p:tgtEl>
                                    </p:cond>
                                  </p:endCondLst>
                                  <p:childTnLst>
                                    <p:set>
                                      <p:cBhvr>
                                        <p:cTn id="200" dur="1" fill="hold">
                                          <p:stCondLst>
                                            <p:cond delay="0"/>
                                          </p:stCondLst>
                                        </p:cTn>
                                        <p:tgtEl>
                                          <p:spTgt spid="82990"/>
                                        </p:tgtEl>
                                        <p:attrNameLst>
                                          <p:attrName>style.visibility</p:attrName>
                                        </p:attrNameLst>
                                      </p:cBhvr>
                                      <p:to>
                                        <p:strVal val="visible"/>
                                      </p:to>
                                    </p:set>
                                    <p:anim calcmode="lin" valueType="num">
                                      <p:cBhvr>
                                        <p:cTn id="201" dur="5000" fill="hold"/>
                                        <p:tgtEl>
                                          <p:spTgt spid="82990"/>
                                        </p:tgtEl>
                                        <p:attrNameLst>
                                          <p:attrName>ppt_w</p:attrName>
                                        </p:attrNameLst>
                                      </p:cBhvr>
                                      <p:tavLst>
                                        <p:tav tm="0">
                                          <p:val>
                                            <p:fltVal val="0"/>
                                          </p:val>
                                        </p:tav>
                                        <p:tav tm="100000">
                                          <p:val>
                                            <p:strVal val="#ppt_w"/>
                                          </p:val>
                                        </p:tav>
                                      </p:tavLst>
                                    </p:anim>
                                    <p:anim calcmode="lin" valueType="num">
                                      <p:cBhvr>
                                        <p:cTn id="202" dur="5000" fill="hold"/>
                                        <p:tgtEl>
                                          <p:spTgt spid="82990"/>
                                        </p:tgtEl>
                                        <p:attrNameLst>
                                          <p:attrName>ppt_h</p:attrName>
                                        </p:attrNameLst>
                                      </p:cBhvr>
                                      <p:tavLst>
                                        <p:tav tm="0">
                                          <p:val>
                                            <p:fltVal val="0"/>
                                          </p:val>
                                        </p:tav>
                                        <p:tav tm="100000">
                                          <p:val>
                                            <p:strVal val="#ppt_h"/>
                                          </p:val>
                                        </p:tav>
                                      </p:tavLst>
                                    </p:anim>
                                    <p:animEffect transition="in" filter="fade">
                                      <p:cBhvr>
                                        <p:cTn id="203" dur="5000"/>
                                        <p:tgtEl>
                                          <p:spTgt spid="82990"/>
                                        </p:tgtEl>
                                      </p:cBhvr>
                                    </p:animEffect>
                                  </p:childTnLst>
                                </p:cTn>
                              </p:par>
                            </p:childTnLst>
                          </p:cTn>
                        </p:par>
                        <p:par>
                          <p:cTn id="204" fill="hold" nodeType="afterGroup">
                            <p:stCondLst>
                              <p:cond delay="206887"/>
                            </p:stCondLst>
                            <p:childTnLst>
                              <p:par>
                                <p:cTn id="205" presetID="1" presetClass="mediacall" presetSubtype="0" fill="hold" nodeType="afterEffect">
                                  <p:stCondLst>
                                    <p:cond delay="0"/>
                                  </p:stCondLst>
                                  <p:childTnLst>
                                    <p:cmd type="call" cmd="playFrom(0.0)">
                                      <p:cBhvr>
                                        <p:cTn id="206" dur="206887" fill="hold"/>
                                        <p:tgtEl>
                                          <p:spTgt spid="8294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207" fill="hold" display="0">
                  <p:stCondLst>
                    <p:cond delay="indefinite"/>
                  </p:stCondLst>
                  <p:endCondLst>
                    <p:cond evt="onNext" delay="0">
                      <p:tgtEl>
                        <p:sldTgt/>
                      </p:tgtEl>
                    </p:cond>
                    <p:cond evt="onPrev" delay="0">
                      <p:tgtEl>
                        <p:sldTgt/>
                      </p:tgtEl>
                    </p:cond>
                    <p:cond evt="onStopAudio" delay="0">
                      <p:tgtEl>
                        <p:sldTgt/>
                      </p:tgtEl>
                    </p:cond>
                  </p:endCondLst>
                </p:cTn>
                <p:tgtEl>
                  <p:spTgt spid="82991"/>
                </p:tgtEl>
              </p:cMediaNode>
            </p:audio>
            <p:audio>
              <p:cMediaNode>
                <p:cTn id="208" fill="hold" display="0">
                  <p:stCondLst>
                    <p:cond delay="indefinite"/>
                  </p:stCondLst>
                  <p:endCondLst>
                    <p:cond evt="onNext" delay="0">
                      <p:tgtEl>
                        <p:sldTgt/>
                      </p:tgtEl>
                    </p:cond>
                    <p:cond evt="onPrev" delay="0">
                      <p:tgtEl>
                        <p:sldTgt/>
                      </p:tgtEl>
                    </p:cond>
                    <p:cond evt="onStopAudio" delay="0">
                      <p:tgtEl>
                        <p:sldTgt/>
                      </p:tgtEl>
                    </p:cond>
                  </p:endCondLst>
                </p:cTn>
                <p:tgtEl>
                  <p:spTgt spid="82946"/>
                </p:tgtEl>
              </p:cMediaNode>
            </p:audio>
          </p:childTnLst>
        </p:cTn>
      </p:par>
    </p:tnLst>
    <p:bldLst>
      <p:bldP spid="82958" grpId="0" animBg="1"/>
      <p:bldP spid="82959" grpId="0" animBg="1"/>
      <p:bldP spid="82960" grpId="0" animBg="1"/>
      <p:bldP spid="82961" grpId="0" animBg="1"/>
      <p:bldP spid="82962" grpId="0" animBg="1"/>
      <p:bldP spid="82963" grpId="0" animBg="1"/>
      <p:bldP spid="82967" grpId="0" animBg="1"/>
      <p:bldP spid="82968" grpId="0" animBg="1"/>
      <p:bldP spid="82978" grpId="0" animBg="1"/>
      <p:bldP spid="82979" grpId="0" animBg="1"/>
      <p:bldP spid="82980" grpId="0" animBg="1"/>
      <p:bldP spid="82983" grpId="0" animBg="1"/>
      <p:bldP spid="82984" grpId="0" animBg="1"/>
      <p:bldP spid="8299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txBox="1">
            <a:spLocks/>
          </p:cNvSpPr>
          <p:nvPr/>
        </p:nvSpPr>
        <p:spPr bwMode="auto">
          <a:xfrm>
            <a:off x="185738" y="1022350"/>
            <a:ext cx="42624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u="sng">
                <a:solidFill>
                  <a:srgbClr val="0000CC"/>
                </a:solidFill>
                <a:latin typeface="Times New Roman" pitchFamily="18" charset="0"/>
                <a:cs typeface="Times New Roman" pitchFamily="18" charset="0"/>
              </a:rPr>
              <a:t>Tập đọc: </a:t>
            </a:r>
          </a:p>
        </p:txBody>
      </p:sp>
      <p:sp>
        <p:nvSpPr>
          <p:cNvPr id="4099" name="Title 1"/>
          <p:cNvSpPr txBox="1">
            <a:spLocks/>
          </p:cNvSpPr>
          <p:nvPr/>
        </p:nvSpPr>
        <p:spPr bwMode="auto">
          <a:xfrm>
            <a:off x="906463" y="153988"/>
            <a:ext cx="137239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a:solidFill>
                  <a:srgbClr val="0000CC"/>
                </a:solidFill>
                <a:latin typeface="Times New Roman" pitchFamily="18" charset="0"/>
                <a:cs typeface="Times New Roman" pitchFamily="18" charset="0"/>
              </a:rPr>
              <a:t>Thứ tư ngày 31 tháng 3 năm 2021</a:t>
            </a:r>
          </a:p>
        </p:txBody>
      </p:sp>
      <p:sp>
        <p:nvSpPr>
          <p:cNvPr id="4" name="Title 1"/>
          <p:cNvSpPr txBox="1">
            <a:spLocks/>
          </p:cNvSpPr>
          <p:nvPr/>
        </p:nvSpPr>
        <p:spPr bwMode="auto">
          <a:xfrm>
            <a:off x="3354388" y="1733550"/>
            <a:ext cx="10009187"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9600" b="1">
                <a:solidFill>
                  <a:srgbClr val="FF0000"/>
                </a:solidFill>
                <a:latin typeface="Times New Roman" pitchFamily="18" charset="0"/>
                <a:cs typeface="Times New Roman" pitchFamily="18" charset="0"/>
              </a:rPr>
              <a:t>KHỞI ĐỘNG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3" descr="Picture 036"/>
          <p:cNvPicPr>
            <a:picLocks noChangeAspect="1" noChangeArrowheads="1"/>
          </p:cNvPicPr>
          <p:nvPr/>
        </p:nvPicPr>
        <p:blipFill>
          <a:blip r:embed="rId2"/>
          <a:srcRect l="4050" t="5400" r="2251" b="13049"/>
          <a:stretch>
            <a:fillRect/>
          </a:stretch>
        </p:blipFill>
        <p:spPr bwMode="auto">
          <a:xfrm>
            <a:off x="-9525" y="0"/>
            <a:ext cx="14639925" cy="8229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p:spPr>
      </p:pic>
    </p:spTree>
  </p:cSld>
  <p:clrMapOvr>
    <a:masterClrMapping/>
  </p:clrMapOvr>
  <p:transition spd="slow">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20650"/>
            <a:ext cx="14630400" cy="821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22238" y="-92075"/>
            <a:ext cx="14263687"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p>
            <a:pPr algn="ctr"/>
            <a:endParaRPr lang="vi-VN" sz="4600">
              <a:solidFill>
                <a:srgbClr val="006600"/>
              </a:solidFill>
              <a:latin typeface="Times New Roman" pitchFamily="18" charset="0"/>
            </a:endParaRPr>
          </a:p>
        </p:txBody>
      </p:sp>
      <p:sp>
        <p:nvSpPr>
          <p:cNvPr id="404" name="Text Box 14"/>
          <p:cNvSpPr txBox="1">
            <a:spLocks noChangeArrowheads="1"/>
          </p:cNvSpPr>
          <p:nvPr/>
        </p:nvSpPr>
        <p:spPr bwMode="auto">
          <a:xfrm>
            <a:off x="984250" y="1882775"/>
            <a:ext cx="12771438" cy="579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ckThin" algn="ctr">
                <a:solidFill>
                  <a:srgbClr val="000000"/>
                </a:solidFill>
                <a:miter lim="800000"/>
                <a:headEnd/>
                <a:tailEnd/>
              </a14:hiddenLine>
            </a:ext>
          </a:extLst>
        </p:spPr>
        <p:txBody>
          <a:bodyPr lIns="130622" tIns="65311" rIns="130622" bIns="65311">
            <a:spAutoFit/>
          </a:bodyPr>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algn="just" eaLnBrk="1" hangingPunct="1">
              <a:spcBef>
                <a:spcPct val="75000"/>
              </a:spcBef>
              <a:buFont typeface="Wingdings" pitchFamily="2" charset="2"/>
              <a:buChar char="Ø"/>
            </a:pPr>
            <a:r>
              <a:rPr lang="en-US" sz="4600" b="1">
                <a:latin typeface="Times New Roman" pitchFamily="18" charset="0"/>
                <a:cs typeface="Times New Roman" pitchFamily="18" charset="0"/>
              </a:rPr>
              <a:t>Đoạn 1: Từ đầu đến …trên tổ xuống.</a:t>
            </a:r>
          </a:p>
          <a:p>
            <a:pPr lvl="1" algn="just" eaLnBrk="1" hangingPunct="1">
              <a:spcBef>
                <a:spcPct val="75000"/>
              </a:spcBef>
              <a:buFont typeface="Wingdings" pitchFamily="2" charset="2"/>
              <a:buChar char="Ø"/>
            </a:pPr>
            <a:r>
              <a:rPr lang="en-US" sz="4600" b="1">
                <a:latin typeface="Times New Roman" pitchFamily="18" charset="0"/>
                <a:cs typeface="Times New Roman" pitchFamily="18" charset="0"/>
              </a:rPr>
              <a:t>Đoạn 2: “Tiếp … đầy răng của con chó”</a:t>
            </a:r>
          </a:p>
          <a:p>
            <a:pPr lvl="1" algn="just" eaLnBrk="1" hangingPunct="1">
              <a:spcBef>
                <a:spcPct val="75000"/>
              </a:spcBef>
              <a:buFont typeface="Wingdings" pitchFamily="2" charset="2"/>
              <a:buChar char="Ø"/>
            </a:pPr>
            <a:r>
              <a:rPr lang="en-US" sz="4600" b="1">
                <a:latin typeface="Times New Roman" pitchFamily="18" charset="0"/>
                <a:cs typeface="Times New Roman" pitchFamily="18" charset="0"/>
              </a:rPr>
              <a:t>Đoạn 3: “Tiếp … cuốn nó xuống đất”</a:t>
            </a:r>
          </a:p>
          <a:p>
            <a:pPr lvl="1" algn="just" eaLnBrk="1" hangingPunct="1">
              <a:spcBef>
                <a:spcPct val="75000"/>
              </a:spcBef>
              <a:buFont typeface="Wingdings" pitchFamily="2" charset="2"/>
              <a:buChar char="Ø"/>
            </a:pPr>
            <a:r>
              <a:rPr lang="en-US" sz="4600" b="1">
                <a:latin typeface="Times New Roman" pitchFamily="18" charset="0"/>
                <a:cs typeface="Times New Roman" pitchFamily="18" charset="0"/>
              </a:rPr>
              <a:t>Đoạn 4: “Tiếp theo … thán phục”</a:t>
            </a:r>
          </a:p>
          <a:p>
            <a:pPr lvl="1" algn="just" eaLnBrk="1" hangingPunct="1">
              <a:spcBef>
                <a:spcPct val="75000"/>
              </a:spcBef>
              <a:buFont typeface="Wingdings" pitchFamily="2" charset="2"/>
              <a:buChar char="Ø"/>
            </a:pPr>
            <a:r>
              <a:rPr lang="en-US" sz="4600" b="1">
                <a:latin typeface="Times New Roman" pitchFamily="18" charset="0"/>
                <a:cs typeface="Times New Roman" pitchFamily="18" charset="0"/>
              </a:rPr>
              <a:t>Đoạn 5: Còn lại</a:t>
            </a:r>
          </a:p>
        </p:txBody>
      </p:sp>
      <p:sp>
        <p:nvSpPr>
          <p:cNvPr id="7172" name="Title 1"/>
          <p:cNvSpPr txBox="1">
            <a:spLocks/>
          </p:cNvSpPr>
          <p:nvPr/>
        </p:nvSpPr>
        <p:spPr bwMode="auto">
          <a:xfrm>
            <a:off x="5299075" y="815975"/>
            <a:ext cx="42608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b="1">
                <a:solidFill>
                  <a:srgbClr val="FF0000"/>
                </a:solidFill>
                <a:latin typeface="Times New Roman" pitchFamily="18" charset="0"/>
                <a:cs typeface="Times New Roman" pitchFamily="18" charset="0"/>
              </a:rPr>
              <a:t>Con sẻ</a:t>
            </a:r>
          </a:p>
        </p:txBody>
      </p:sp>
      <p:sp>
        <p:nvSpPr>
          <p:cNvPr id="7173" name="Title 1"/>
          <p:cNvSpPr txBox="1">
            <a:spLocks/>
          </p:cNvSpPr>
          <p:nvPr/>
        </p:nvSpPr>
        <p:spPr bwMode="auto">
          <a:xfrm>
            <a:off x="244475" y="831850"/>
            <a:ext cx="4262438"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u="sng">
                <a:solidFill>
                  <a:srgbClr val="0000CC"/>
                </a:solidFill>
                <a:latin typeface="Times New Roman" pitchFamily="18" charset="0"/>
                <a:cs typeface="Times New Roman" pitchFamily="18" charset="0"/>
              </a:rPr>
              <a:t>Tập đọc: </a:t>
            </a:r>
          </a:p>
        </p:txBody>
      </p:sp>
      <p:sp>
        <p:nvSpPr>
          <p:cNvPr id="7174" name="Title 1"/>
          <p:cNvSpPr txBox="1">
            <a:spLocks/>
          </p:cNvSpPr>
          <p:nvPr/>
        </p:nvSpPr>
        <p:spPr bwMode="auto">
          <a:xfrm>
            <a:off x="906463" y="71438"/>
            <a:ext cx="137239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000">
                <a:solidFill>
                  <a:srgbClr val="0000CC"/>
                </a:solidFill>
                <a:latin typeface="Times New Roman" pitchFamily="18" charset="0"/>
                <a:cs typeface="Times New Roman" pitchFamily="18" charset="0"/>
              </a:rPr>
              <a:t>Thứ tư ngày 31 tháng 3 năm 2021</a:t>
            </a:r>
          </a:p>
        </p:txBody>
      </p:sp>
      <p:sp>
        <p:nvSpPr>
          <p:cNvPr id="8" name="TextBox 4"/>
          <p:cNvSpPr txBox="1">
            <a:spLocks noChangeArrowheads="1"/>
          </p:cNvSpPr>
          <p:nvPr/>
        </p:nvSpPr>
        <p:spPr bwMode="auto">
          <a:xfrm>
            <a:off x="8237538" y="1350963"/>
            <a:ext cx="39116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vi-VN" sz="3400" dirty="0">
                <a:solidFill>
                  <a:srgbClr val="0000CC"/>
                </a:solidFill>
                <a:latin typeface="+mn-lt"/>
              </a:rPr>
              <a:t>Theo Tuốc-ghê-nhép</a:t>
            </a:r>
            <a:endParaRPr lang="en-US" sz="3400" dirty="0">
              <a:solidFill>
                <a:srgbClr val="0000CC"/>
              </a:solidFill>
              <a:latin typeface="+mn-lt"/>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04"/>
                                        </p:tgtEl>
                                        <p:attrNameLst>
                                          <p:attrName>style.visibility</p:attrName>
                                        </p:attrNameLst>
                                      </p:cBhvr>
                                      <p:to>
                                        <p:strVal val="visible"/>
                                      </p:to>
                                    </p:set>
                                    <p:animEffect transition="in" filter="circle(in)">
                                      <p:cBhvr>
                                        <p:cTn id="7" dur="600"/>
                                        <p:tgtEl>
                                          <p:spTgt spid="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85938" y="2079625"/>
            <a:ext cx="4264025" cy="711200"/>
          </a:xfrm>
        </p:spPr>
        <p:txBody>
          <a:bodyPr rtlCol="0">
            <a:normAutofit fontScale="90000"/>
          </a:bodyPr>
          <a:lstStyle/>
          <a:p>
            <a:pPr defTabSz="1306155" eaLnBrk="1" fontAlgn="auto" hangingPunct="1">
              <a:spcAft>
                <a:spcPts val="0"/>
              </a:spcAft>
              <a:defRPr/>
            </a:pPr>
            <a:r>
              <a:rPr lang="en-US" sz="4600" u="sng" smtClean="0">
                <a:solidFill>
                  <a:srgbClr val="0000CC"/>
                </a:solidFill>
                <a:latin typeface="Times New Roman" pitchFamily="18" charset="0"/>
                <a:cs typeface="Times New Roman" pitchFamily="18" charset="0"/>
              </a:rPr>
              <a:t>Luyện đọc:</a:t>
            </a:r>
          </a:p>
        </p:txBody>
      </p:sp>
      <p:sp>
        <p:nvSpPr>
          <p:cNvPr id="5123" name="Content Placeholder 2"/>
          <p:cNvSpPr>
            <a:spLocks noGrp="1"/>
          </p:cNvSpPr>
          <p:nvPr>
            <p:ph idx="1"/>
          </p:nvPr>
        </p:nvSpPr>
        <p:spPr>
          <a:xfrm>
            <a:off x="8696325" y="1979613"/>
            <a:ext cx="4049713" cy="725487"/>
          </a:xfrm>
        </p:spPr>
        <p:txBody>
          <a:bodyPr rtlCol="0">
            <a:normAutofit fontScale="92500" lnSpcReduction="10000"/>
          </a:bodyPr>
          <a:lstStyle/>
          <a:p>
            <a:pPr marL="0" indent="0" defTabSz="1306155" eaLnBrk="1" fontAlgn="auto" hangingPunct="1">
              <a:spcAft>
                <a:spcPts val="0"/>
              </a:spcAft>
              <a:buFont typeface="Arial" pitchFamily="34" charset="0"/>
              <a:buNone/>
              <a:defRPr/>
            </a:pPr>
            <a:r>
              <a:rPr lang="en-US" u="sng" smtClean="0">
                <a:solidFill>
                  <a:srgbClr val="0000CC"/>
                </a:solidFill>
                <a:latin typeface="Times New Roman" pitchFamily="18" charset="0"/>
                <a:cs typeface="Times New Roman" pitchFamily="18" charset="0"/>
              </a:rPr>
              <a:t>Tìm hiểu bài:</a:t>
            </a:r>
          </a:p>
        </p:txBody>
      </p:sp>
      <p:sp>
        <p:nvSpPr>
          <p:cNvPr id="8196" name="Title 1"/>
          <p:cNvSpPr txBox="1">
            <a:spLocks/>
          </p:cNvSpPr>
          <p:nvPr/>
        </p:nvSpPr>
        <p:spPr bwMode="auto">
          <a:xfrm>
            <a:off x="5299075" y="815975"/>
            <a:ext cx="42608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b="1">
                <a:solidFill>
                  <a:srgbClr val="FF0000"/>
                </a:solidFill>
                <a:latin typeface="Times New Roman" pitchFamily="18" charset="0"/>
                <a:cs typeface="Times New Roman" pitchFamily="18" charset="0"/>
              </a:rPr>
              <a:t>Con sẻ</a:t>
            </a:r>
          </a:p>
        </p:txBody>
      </p:sp>
      <p:cxnSp>
        <p:nvCxnSpPr>
          <p:cNvPr id="7" name="Straight Connector 6"/>
          <p:cNvCxnSpPr/>
          <p:nvPr/>
        </p:nvCxnSpPr>
        <p:spPr>
          <a:xfrm>
            <a:off x="6786563" y="2249488"/>
            <a:ext cx="0" cy="3017837"/>
          </a:xfrm>
          <a:prstGeom prst="line">
            <a:avLst/>
          </a:prstGeom>
          <a:ln w="28575">
            <a:solidFill>
              <a:srgbClr val="0000CC"/>
            </a:solidFill>
          </a:ln>
        </p:spPr>
        <p:style>
          <a:lnRef idx="1">
            <a:schemeClr val="accent1"/>
          </a:lnRef>
          <a:fillRef idx="0">
            <a:schemeClr val="accent1"/>
          </a:fillRef>
          <a:effectRef idx="0">
            <a:schemeClr val="accent1"/>
          </a:effectRef>
          <a:fontRef idx="minor">
            <a:schemeClr val="tx1"/>
          </a:fontRef>
        </p:style>
      </p:cxnSp>
      <p:sp>
        <p:nvSpPr>
          <p:cNvPr id="11" name="TextBox 4"/>
          <p:cNvSpPr txBox="1">
            <a:spLocks noChangeArrowheads="1"/>
          </p:cNvSpPr>
          <p:nvPr/>
        </p:nvSpPr>
        <p:spPr bwMode="auto">
          <a:xfrm>
            <a:off x="8237538" y="1350963"/>
            <a:ext cx="39116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vi-VN" sz="3400" dirty="0">
                <a:solidFill>
                  <a:srgbClr val="0000CC"/>
                </a:solidFill>
                <a:latin typeface="+mn-lt"/>
              </a:rPr>
              <a:t>Theo Tuốc-ghê-nhép</a:t>
            </a:r>
            <a:endParaRPr lang="en-US" sz="3400" dirty="0">
              <a:solidFill>
                <a:srgbClr val="0000CC"/>
              </a:solidFill>
              <a:latin typeface="+mn-lt"/>
            </a:endParaRPr>
          </a:p>
        </p:txBody>
      </p:sp>
      <p:sp>
        <p:nvSpPr>
          <p:cNvPr id="5129" name="Title 1"/>
          <p:cNvSpPr txBox="1">
            <a:spLocks/>
          </p:cNvSpPr>
          <p:nvPr/>
        </p:nvSpPr>
        <p:spPr bwMode="auto">
          <a:xfrm>
            <a:off x="2014538" y="3322638"/>
            <a:ext cx="3573462"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a:solidFill>
                  <a:srgbClr val="0000CC"/>
                </a:solidFill>
                <a:latin typeface="Times New Roman" pitchFamily="18" charset="0"/>
                <a:cs typeface="Times New Roman" pitchFamily="18" charset="0"/>
              </a:rPr>
              <a:t>tuồng như</a:t>
            </a:r>
          </a:p>
        </p:txBody>
      </p:sp>
      <p:sp>
        <p:nvSpPr>
          <p:cNvPr id="5130" name="Title 1"/>
          <p:cNvSpPr txBox="1">
            <a:spLocks/>
          </p:cNvSpPr>
          <p:nvPr/>
        </p:nvSpPr>
        <p:spPr bwMode="auto">
          <a:xfrm>
            <a:off x="2130425" y="4344988"/>
            <a:ext cx="3182938"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a:solidFill>
                  <a:srgbClr val="0000CC"/>
                </a:solidFill>
                <a:latin typeface="Times New Roman" pitchFamily="18" charset="0"/>
                <a:cs typeface="Times New Roman" pitchFamily="18" charset="0"/>
              </a:rPr>
              <a:t>chậm rãi</a:t>
            </a:r>
          </a:p>
        </p:txBody>
      </p:sp>
      <p:sp>
        <p:nvSpPr>
          <p:cNvPr id="8201" name="Title 1"/>
          <p:cNvSpPr txBox="1">
            <a:spLocks/>
          </p:cNvSpPr>
          <p:nvPr/>
        </p:nvSpPr>
        <p:spPr bwMode="auto">
          <a:xfrm>
            <a:off x="244475" y="831850"/>
            <a:ext cx="4262438"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u="sng">
                <a:solidFill>
                  <a:srgbClr val="0000CC"/>
                </a:solidFill>
                <a:latin typeface="Times New Roman" pitchFamily="18" charset="0"/>
                <a:cs typeface="Times New Roman" pitchFamily="18" charset="0"/>
              </a:rPr>
              <a:t>Tập đọc: </a:t>
            </a:r>
          </a:p>
        </p:txBody>
      </p:sp>
      <p:sp>
        <p:nvSpPr>
          <p:cNvPr id="8202" name="Title 1"/>
          <p:cNvSpPr txBox="1">
            <a:spLocks/>
          </p:cNvSpPr>
          <p:nvPr/>
        </p:nvSpPr>
        <p:spPr bwMode="auto">
          <a:xfrm>
            <a:off x="906463" y="71438"/>
            <a:ext cx="137239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000">
                <a:solidFill>
                  <a:srgbClr val="0000CC"/>
                </a:solidFill>
                <a:latin typeface="Times New Roman" pitchFamily="18" charset="0"/>
                <a:cs typeface="Times New Roman" pitchFamily="18" charset="0"/>
              </a:rPr>
              <a:t>Thứ tư ngày 31 tháng 3 năm 2021</a:t>
            </a:r>
          </a:p>
        </p:txBody>
      </p:sp>
      <p:sp>
        <p:nvSpPr>
          <p:cNvPr id="16" name="Text Box 6"/>
          <p:cNvSpPr txBox="1">
            <a:spLocks noChangeArrowheads="1"/>
          </p:cNvSpPr>
          <p:nvPr/>
        </p:nvSpPr>
        <p:spPr bwMode="auto">
          <a:xfrm>
            <a:off x="1698625" y="5521325"/>
            <a:ext cx="9998075" cy="197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4000" b="1" i="1">
                <a:solidFill>
                  <a:srgbClr val="0000CC"/>
                </a:solidFill>
                <a:latin typeface="Times New Roman" pitchFamily="18" charset="0"/>
                <a:cs typeface="Times New Roman" pitchFamily="18" charset="0"/>
              </a:rPr>
              <a:t>“Bỗng  từ trên cây cao gần đó, một con sẻ già có bộ ức đen nhánh lao xuống như hòn đá  rơi trước mõm con chó.”</a:t>
            </a:r>
          </a:p>
        </p:txBody>
      </p:sp>
      <p:cxnSp>
        <p:nvCxnSpPr>
          <p:cNvPr id="17" name="Straight Connector 16"/>
          <p:cNvCxnSpPr/>
          <p:nvPr/>
        </p:nvCxnSpPr>
        <p:spPr>
          <a:xfrm rot="5400000">
            <a:off x="3171031" y="5811044"/>
            <a:ext cx="466725" cy="242888"/>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10732294" y="6388894"/>
            <a:ext cx="466725" cy="242887"/>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sp>
        <p:nvSpPr>
          <p:cNvPr id="2" name="Rectangle 1"/>
          <p:cNvSpPr>
            <a:spLocks noChangeArrowheads="1"/>
          </p:cNvSpPr>
          <p:nvPr/>
        </p:nvSpPr>
        <p:spPr bwMode="auto">
          <a:xfrm>
            <a:off x="6029325" y="6162675"/>
            <a:ext cx="24368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i="1">
                <a:solidFill>
                  <a:srgbClr val="FF0000"/>
                </a:solidFill>
                <a:latin typeface="Times New Roman" pitchFamily="18" charset="0"/>
                <a:cs typeface="Times New Roman" pitchFamily="18" charset="0"/>
              </a:rPr>
              <a:t>lao xuống </a:t>
            </a:r>
            <a:endParaRPr lang="en-US" sz="40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wipe(left)">
                                      <p:cBhvr>
                                        <p:cTn id="7" dur="500"/>
                                        <p:tgtEl>
                                          <p:spTgt spid="512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123">
                                            <p:txEl>
                                              <p:pRg st="0" end="0"/>
                                            </p:txEl>
                                          </p:spTgt>
                                        </p:tgtEl>
                                        <p:attrNameLst>
                                          <p:attrName>style.visibility</p:attrName>
                                        </p:attrNameLst>
                                      </p:cBhvr>
                                      <p:to>
                                        <p:strVal val="visible"/>
                                      </p:to>
                                    </p:set>
                                    <p:animEffect transition="in" filter="wipe(left)">
                                      <p:cBhvr>
                                        <p:cTn id="10" dur="500"/>
                                        <p:tgtEl>
                                          <p:spTgt spid="5123">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up)">
                                      <p:cBhvr>
                                        <p:cTn id="15" dur="500"/>
                                        <p:tgtEl>
                                          <p:spTgt spid="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129"/>
                                        </p:tgtEl>
                                        <p:attrNameLst>
                                          <p:attrName>style.visibility</p:attrName>
                                        </p:attrNameLst>
                                      </p:cBhvr>
                                      <p:to>
                                        <p:strVal val="visible"/>
                                      </p:to>
                                    </p:set>
                                    <p:animEffect transition="in" filter="wipe(left)">
                                      <p:cBhvr>
                                        <p:cTn id="20" dur="500"/>
                                        <p:tgtEl>
                                          <p:spTgt spid="512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130"/>
                                        </p:tgtEl>
                                        <p:attrNameLst>
                                          <p:attrName>style.visibility</p:attrName>
                                        </p:attrNameLst>
                                      </p:cBhvr>
                                      <p:to>
                                        <p:strVal val="visible"/>
                                      </p:to>
                                    </p:set>
                                    <p:animEffect transition="in" filter="wipe(left)">
                                      <p:cBhvr>
                                        <p:cTn id="25" dur="500"/>
                                        <p:tgtEl>
                                          <p:spTgt spid="513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circle(in)">
                                      <p:cBhvr>
                                        <p:cTn id="30" dur="600"/>
                                        <p:tgtEl>
                                          <p:spTgt spid="1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1" fill="hold" nodeType="click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wipe(up)">
                                      <p:cBhvr>
                                        <p:cTn id="35" dur="500"/>
                                        <p:tgtEl>
                                          <p:spTgt spid="1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1" fill="hold" nodeType="click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wipe(up)">
                                      <p:cBhvr>
                                        <p:cTn id="40" dur="500"/>
                                        <p:tgtEl>
                                          <p:spTgt spid="18"/>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P spid="5129" grpId="0"/>
      <p:bldP spid="5130" grpId="0"/>
      <p:bldP spid="16"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785938" y="2079625"/>
            <a:ext cx="4264025"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15" tIns="65308" rIns="130615" bIns="65308" anchor="ctr">
            <a:normAutofit fontScale="90000" lnSpcReduction="10000"/>
          </a:bodyPr>
          <a:lstStyle>
            <a:lvl1pPr algn="ctr" defTabSz="1304925" rtl="0" fontAlgn="base">
              <a:spcBef>
                <a:spcPct val="0"/>
              </a:spcBef>
              <a:spcAft>
                <a:spcPct val="0"/>
              </a:spcAft>
              <a:defRPr sz="6300" kern="1200">
                <a:solidFill>
                  <a:schemeClr val="tx1"/>
                </a:solidFill>
                <a:latin typeface="+mj-lt"/>
                <a:ea typeface="+mj-ea"/>
                <a:cs typeface="+mj-cs"/>
              </a:defRPr>
            </a:lvl1pPr>
            <a:lvl2pPr algn="ctr" defTabSz="1304925" rtl="0" fontAlgn="base">
              <a:spcBef>
                <a:spcPct val="0"/>
              </a:spcBef>
              <a:spcAft>
                <a:spcPct val="0"/>
              </a:spcAft>
              <a:defRPr sz="6300">
                <a:solidFill>
                  <a:schemeClr val="tx1"/>
                </a:solidFill>
                <a:latin typeface="Calibri" pitchFamily="34" charset="0"/>
              </a:defRPr>
            </a:lvl2pPr>
            <a:lvl3pPr algn="ctr" defTabSz="1304925" rtl="0" fontAlgn="base">
              <a:spcBef>
                <a:spcPct val="0"/>
              </a:spcBef>
              <a:spcAft>
                <a:spcPct val="0"/>
              </a:spcAft>
              <a:defRPr sz="6300">
                <a:solidFill>
                  <a:schemeClr val="tx1"/>
                </a:solidFill>
                <a:latin typeface="Calibri" pitchFamily="34" charset="0"/>
              </a:defRPr>
            </a:lvl3pPr>
            <a:lvl4pPr algn="ctr" defTabSz="1304925" rtl="0" fontAlgn="base">
              <a:spcBef>
                <a:spcPct val="0"/>
              </a:spcBef>
              <a:spcAft>
                <a:spcPct val="0"/>
              </a:spcAft>
              <a:defRPr sz="6300">
                <a:solidFill>
                  <a:schemeClr val="tx1"/>
                </a:solidFill>
                <a:latin typeface="Calibri" pitchFamily="34" charset="0"/>
              </a:defRPr>
            </a:lvl4pPr>
            <a:lvl5pPr algn="ctr" defTabSz="1304925" rtl="0" fontAlgn="base">
              <a:spcBef>
                <a:spcPct val="0"/>
              </a:spcBef>
              <a:spcAft>
                <a:spcPct val="0"/>
              </a:spcAft>
              <a:defRPr sz="6300">
                <a:solidFill>
                  <a:schemeClr val="tx1"/>
                </a:solidFill>
                <a:latin typeface="Calibri" pitchFamily="34" charset="0"/>
              </a:defRPr>
            </a:lvl5pPr>
            <a:lvl6pPr marL="457200" algn="ctr" defTabSz="1304925" rtl="0" fontAlgn="base">
              <a:spcBef>
                <a:spcPct val="0"/>
              </a:spcBef>
              <a:spcAft>
                <a:spcPct val="0"/>
              </a:spcAft>
              <a:defRPr sz="6300">
                <a:solidFill>
                  <a:schemeClr val="tx1"/>
                </a:solidFill>
                <a:latin typeface="Calibri" pitchFamily="34" charset="0"/>
              </a:defRPr>
            </a:lvl6pPr>
            <a:lvl7pPr marL="914400" algn="ctr" defTabSz="1304925" rtl="0" fontAlgn="base">
              <a:spcBef>
                <a:spcPct val="0"/>
              </a:spcBef>
              <a:spcAft>
                <a:spcPct val="0"/>
              </a:spcAft>
              <a:defRPr sz="6300">
                <a:solidFill>
                  <a:schemeClr val="tx1"/>
                </a:solidFill>
                <a:latin typeface="Calibri" pitchFamily="34" charset="0"/>
              </a:defRPr>
            </a:lvl7pPr>
            <a:lvl8pPr marL="1371600" algn="ctr" defTabSz="1304925" rtl="0" fontAlgn="base">
              <a:spcBef>
                <a:spcPct val="0"/>
              </a:spcBef>
              <a:spcAft>
                <a:spcPct val="0"/>
              </a:spcAft>
              <a:defRPr sz="6300">
                <a:solidFill>
                  <a:schemeClr val="tx1"/>
                </a:solidFill>
                <a:latin typeface="Calibri" pitchFamily="34" charset="0"/>
              </a:defRPr>
            </a:lvl8pPr>
            <a:lvl9pPr marL="1828800" algn="ctr" defTabSz="1304925" rtl="0" fontAlgn="base">
              <a:spcBef>
                <a:spcPct val="0"/>
              </a:spcBef>
              <a:spcAft>
                <a:spcPct val="0"/>
              </a:spcAft>
              <a:defRPr sz="6300">
                <a:solidFill>
                  <a:schemeClr val="tx1"/>
                </a:solidFill>
                <a:latin typeface="Calibri" pitchFamily="34" charset="0"/>
              </a:defRPr>
            </a:lvl9pPr>
          </a:lstStyle>
          <a:p>
            <a:pPr defTabSz="1306155" fontAlgn="auto">
              <a:spcAft>
                <a:spcPts val="0"/>
              </a:spcAft>
              <a:defRPr/>
            </a:pPr>
            <a:r>
              <a:rPr lang="en-US" sz="4600" u="sng" smtClean="0">
                <a:solidFill>
                  <a:srgbClr val="0000CC"/>
                </a:solidFill>
                <a:latin typeface="Times New Roman" pitchFamily="18" charset="0"/>
                <a:cs typeface="Times New Roman" pitchFamily="18" charset="0"/>
              </a:rPr>
              <a:t>Luyện đọc:</a:t>
            </a:r>
          </a:p>
        </p:txBody>
      </p:sp>
      <p:sp>
        <p:nvSpPr>
          <p:cNvPr id="5" name="Content Placeholder 2"/>
          <p:cNvSpPr txBox="1">
            <a:spLocks/>
          </p:cNvSpPr>
          <p:nvPr/>
        </p:nvSpPr>
        <p:spPr bwMode="auto">
          <a:xfrm>
            <a:off x="8696325" y="1979613"/>
            <a:ext cx="4049713"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15" tIns="65308" rIns="130615" bIns="65308">
            <a:normAutofit fontScale="92500" lnSpcReduction="10000"/>
          </a:bodyPr>
          <a:lstStyle>
            <a:lvl1pPr marL="488950" indent="-488950" algn="l" defTabSz="1304925" rtl="0" fontAlgn="base">
              <a:spcBef>
                <a:spcPct val="20000"/>
              </a:spcBef>
              <a:spcAft>
                <a:spcPct val="0"/>
              </a:spcAft>
              <a:buFont typeface="Arial" charset="0"/>
              <a:buChar char="•"/>
              <a:defRPr sz="4600" kern="1200">
                <a:solidFill>
                  <a:schemeClr val="tx1"/>
                </a:solidFill>
                <a:latin typeface="+mn-lt"/>
                <a:ea typeface="+mn-ea"/>
                <a:cs typeface="+mn-cs"/>
              </a:defRPr>
            </a:lvl1pPr>
            <a:lvl2pPr marL="1060450" indent="-407988" algn="l" defTabSz="1304925" rtl="0" fontAlgn="base">
              <a:spcBef>
                <a:spcPct val="20000"/>
              </a:spcBef>
              <a:spcAft>
                <a:spcPct val="0"/>
              </a:spcAft>
              <a:buFont typeface="Arial" charset="0"/>
              <a:buChar char="–"/>
              <a:defRPr sz="4000" kern="1200">
                <a:solidFill>
                  <a:schemeClr val="tx1"/>
                </a:solidFill>
                <a:latin typeface="+mn-lt"/>
                <a:ea typeface="+mn-ea"/>
                <a:cs typeface="+mn-cs"/>
              </a:defRPr>
            </a:lvl2pPr>
            <a:lvl3pPr marL="1631950" indent="-325438" algn="l" defTabSz="1304925" rtl="0" fontAlgn="base">
              <a:spcBef>
                <a:spcPct val="20000"/>
              </a:spcBef>
              <a:spcAft>
                <a:spcPct val="0"/>
              </a:spcAft>
              <a:buFont typeface="Arial" charset="0"/>
              <a:buChar char="•"/>
              <a:defRPr sz="3400" kern="1200">
                <a:solidFill>
                  <a:schemeClr val="tx1"/>
                </a:solidFill>
                <a:latin typeface="+mn-lt"/>
                <a:ea typeface="+mn-ea"/>
                <a:cs typeface="+mn-cs"/>
              </a:defRPr>
            </a:lvl3pPr>
            <a:lvl4pPr marL="2284413" indent="-325438" algn="l" defTabSz="1304925" rtl="0" fontAlgn="base">
              <a:spcBef>
                <a:spcPct val="20000"/>
              </a:spcBef>
              <a:spcAft>
                <a:spcPct val="0"/>
              </a:spcAft>
              <a:buFont typeface="Arial" charset="0"/>
              <a:buChar char="–"/>
              <a:defRPr sz="2900" kern="1200">
                <a:solidFill>
                  <a:schemeClr val="tx1"/>
                </a:solidFill>
                <a:latin typeface="+mn-lt"/>
                <a:ea typeface="+mn-ea"/>
                <a:cs typeface="+mn-cs"/>
              </a:defRPr>
            </a:lvl4pPr>
            <a:lvl5pPr marL="2938463" indent="-325438" algn="l" defTabSz="1304925" rtl="0" fontAlgn="base">
              <a:spcBef>
                <a:spcPct val="20000"/>
              </a:spcBef>
              <a:spcAft>
                <a:spcPct val="0"/>
              </a:spcAft>
              <a:buFont typeface="Arial" charset="0"/>
              <a:buChar char="»"/>
              <a:defRPr sz="2900" kern="1200">
                <a:solidFill>
                  <a:schemeClr val="tx1"/>
                </a:solidFill>
                <a:latin typeface="+mn-lt"/>
                <a:ea typeface="+mn-ea"/>
                <a:cs typeface="+mn-cs"/>
              </a:defRPr>
            </a:lvl5pPr>
            <a:lvl6pPr marL="3591926"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6pPr>
            <a:lvl7pPr marL="4245003"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7pPr>
            <a:lvl8pPr marL="4898082"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8pPr>
            <a:lvl9pPr marL="5551160" indent="-326539" algn="l" defTabSz="1306155" rtl="0" eaLnBrk="1" latinLnBrk="0" hangingPunct="1">
              <a:spcBef>
                <a:spcPct val="20000"/>
              </a:spcBef>
              <a:buFont typeface="Arial" pitchFamily="34" charset="0"/>
              <a:buChar char="•"/>
              <a:defRPr sz="2900" kern="1200">
                <a:solidFill>
                  <a:schemeClr val="tx1"/>
                </a:solidFill>
                <a:latin typeface="+mn-lt"/>
                <a:ea typeface="+mn-ea"/>
                <a:cs typeface="+mn-cs"/>
              </a:defRPr>
            </a:lvl9pPr>
          </a:lstStyle>
          <a:p>
            <a:pPr marL="0" indent="0" defTabSz="1306155" fontAlgn="auto">
              <a:spcAft>
                <a:spcPts val="0"/>
              </a:spcAft>
              <a:buFont typeface="Arial" pitchFamily="34" charset="0"/>
              <a:buNone/>
              <a:defRPr/>
            </a:pPr>
            <a:r>
              <a:rPr lang="en-US" u="sng" smtClean="0">
                <a:solidFill>
                  <a:srgbClr val="0000CC"/>
                </a:solidFill>
                <a:latin typeface="Times New Roman" pitchFamily="18" charset="0"/>
                <a:cs typeface="Times New Roman" pitchFamily="18" charset="0"/>
              </a:rPr>
              <a:t>Tìm hiểu bài:</a:t>
            </a:r>
          </a:p>
        </p:txBody>
      </p:sp>
      <p:sp>
        <p:nvSpPr>
          <p:cNvPr id="9220" name="Title 1"/>
          <p:cNvSpPr txBox="1">
            <a:spLocks/>
          </p:cNvSpPr>
          <p:nvPr/>
        </p:nvSpPr>
        <p:spPr bwMode="auto">
          <a:xfrm>
            <a:off x="5299075" y="815975"/>
            <a:ext cx="42608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b="1">
                <a:solidFill>
                  <a:srgbClr val="FF0000"/>
                </a:solidFill>
                <a:latin typeface="Times New Roman" pitchFamily="18" charset="0"/>
                <a:cs typeface="Times New Roman" pitchFamily="18" charset="0"/>
              </a:rPr>
              <a:t>Con sẻ</a:t>
            </a:r>
          </a:p>
        </p:txBody>
      </p:sp>
      <p:cxnSp>
        <p:nvCxnSpPr>
          <p:cNvPr id="7" name="Straight Connector 6"/>
          <p:cNvCxnSpPr/>
          <p:nvPr/>
        </p:nvCxnSpPr>
        <p:spPr>
          <a:xfrm>
            <a:off x="6786563" y="2617788"/>
            <a:ext cx="0" cy="3476625"/>
          </a:xfrm>
          <a:prstGeom prst="line">
            <a:avLst/>
          </a:prstGeom>
          <a:ln w="28575">
            <a:solidFill>
              <a:srgbClr val="0000CC"/>
            </a:solidFill>
          </a:ln>
        </p:spPr>
        <p:style>
          <a:lnRef idx="1">
            <a:schemeClr val="accent1"/>
          </a:lnRef>
          <a:fillRef idx="0">
            <a:schemeClr val="accent1"/>
          </a:fillRef>
          <a:effectRef idx="0">
            <a:schemeClr val="accent1"/>
          </a:effectRef>
          <a:fontRef idx="minor">
            <a:schemeClr val="tx1"/>
          </a:fontRef>
        </p:style>
      </p:cxnSp>
      <p:sp>
        <p:nvSpPr>
          <p:cNvPr id="8" name="TextBox 4"/>
          <p:cNvSpPr txBox="1">
            <a:spLocks noChangeArrowheads="1"/>
          </p:cNvSpPr>
          <p:nvPr/>
        </p:nvSpPr>
        <p:spPr bwMode="auto">
          <a:xfrm>
            <a:off x="8237538" y="1350963"/>
            <a:ext cx="39116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vi-VN" sz="3400" dirty="0">
                <a:solidFill>
                  <a:srgbClr val="0000CC"/>
                </a:solidFill>
                <a:latin typeface="+mn-lt"/>
              </a:rPr>
              <a:t>Theo Tuốc-ghê-nhép</a:t>
            </a:r>
            <a:endParaRPr lang="en-US" sz="3400" dirty="0">
              <a:solidFill>
                <a:srgbClr val="0000CC"/>
              </a:solidFill>
              <a:latin typeface="+mn-lt"/>
            </a:endParaRPr>
          </a:p>
        </p:txBody>
      </p:sp>
      <p:sp>
        <p:nvSpPr>
          <p:cNvPr id="9223" name="Title 1"/>
          <p:cNvSpPr txBox="1">
            <a:spLocks/>
          </p:cNvSpPr>
          <p:nvPr/>
        </p:nvSpPr>
        <p:spPr bwMode="auto">
          <a:xfrm>
            <a:off x="2014538" y="3322638"/>
            <a:ext cx="3573462"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a:solidFill>
                  <a:srgbClr val="0000CC"/>
                </a:solidFill>
                <a:latin typeface="Times New Roman" pitchFamily="18" charset="0"/>
                <a:cs typeface="Times New Roman" pitchFamily="18" charset="0"/>
              </a:rPr>
              <a:t>tuồng như</a:t>
            </a:r>
          </a:p>
        </p:txBody>
      </p:sp>
      <p:sp>
        <p:nvSpPr>
          <p:cNvPr id="9224" name="Title 1"/>
          <p:cNvSpPr txBox="1">
            <a:spLocks/>
          </p:cNvSpPr>
          <p:nvPr/>
        </p:nvSpPr>
        <p:spPr bwMode="auto">
          <a:xfrm>
            <a:off x="2130425" y="4344988"/>
            <a:ext cx="3182938"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a:solidFill>
                  <a:srgbClr val="0000CC"/>
                </a:solidFill>
                <a:latin typeface="Times New Roman" pitchFamily="18" charset="0"/>
                <a:cs typeface="Times New Roman" pitchFamily="18" charset="0"/>
              </a:rPr>
              <a:t>chậm rãi</a:t>
            </a:r>
          </a:p>
        </p:txBody>
      </p:sp>
      <p:sp>
        <p:nvSpPr>
          <p:cNvPr id="11" name="Title 1"/>
          <p:cNvSpPr txBox="1">
            <a:spLocks/>
          </p:cNvSpPr>
          <p:nvPr/>
        </p:nvSpPr>
        <p:spPr bwMode="auto">
          <a:xfrm>
            <a:off x="6969125" y="2790825"/>
            <a:ext cx="7605713"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a:r>
              <a:rPr lang="en-US" sz="4000">
                <a:solidFill>
                  <a:srgbClr val="0000CC"/>
                </a:solidFill>
                <a:latin typeface="Times New Roman" pitchFamily="18" charset="0"/>
                <a:cs typeface="Times New Roman" pitchFamily="18" charset="0"/>
              </a:rPr>
              <a:t>- Cuộc đối đầu giữa sẻ mẹ bé nhỏ và con chó khổng lồ.</a:t>
            </a:r>
          </a:p>
        </p:txBody>
      </p:sp>
      <p:sp>
        <p:nvSpPr>
          <p:cNvPr id="12" name="Title 1"/>
          <p:cNvSpPr txBox="1">
            <a:spLocks/>
          </p:cNvSpPr>
          <p:nvPr/>
        </p:nvSpPr>
        <p:spPr bwMode="auto">
          <a:xfrm>
            <a:off x="6738938" y="3856038"/>
            <a:ext cx="7604125" cy="223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a:r>
              <a:rPr lang="en-US" sz="4000">
                <a:solidFill>
                  <a:srgbClr val="0000CC"/>
                </a:solidFill>
                <a:latin typeface="Times New Roman" pitchFamily="18" charset="0"/>
                <a:cs typeface="Times New Roman" pitchFamily="18" charset="0"/>
              </a:rPr>
              <a:t>- Sự ngưỡng mộ của tác giả,trước tình mẹ con thiêng liêng, hành động dũng cảm bảo vệ con của sẻ mẹ.</a:t>
            </a:r>
          </a:p>
        </p:txBody>
      </p:sp>
      <p:sp>
        <p:nvSpPr>
          <p:cNvPr id="9227" name="Title 1"/>
          <p:cNvSpPr txBox="1">
            <a:spLocks/>
          </p:cNvSpPr>
          <p:nvPr/>
        </p:nvSpPr>
        <p:spPr bwMode="auto">
          <a:xfrm>
            <a:off x="244475" y="831850"/>
            <a:ext cx="4262438"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600" u="sng">
                <a:solidFill>
                  <a:srgbClr val="0000CC"/>
                </a:solidFill>
                <a:latin typeface="Times New Roman" pitchFamily="18" charset="0"/>
                <a:cs typeface="Times New Roman" pitchFamily="18" charset="0"/>
              </a:rPr>
              <a:t>Tập đọc: </a:t>
            </a:r>
          </a:p>
        </p:txBody>
      </p:sp>
      <p:sp>
        <p:nvSpPr>
          <p:cNvPr id="9228" name="Title 1"/>
          <p:cNvSpPr txBox="1">
            <a:spLocks/>
          </p:cNvSpPr>
          <p:nvPr/>
        </p:nvSpPr>
        <p:spPr bwMode="auto">
          <a:xfrm>
            <a:off x="906463" y="71438"/>
            <a:ext cx="137239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ts val="8288"/>
              </a:lnSpc>
            </a:pPr>
            <a:r>
              <a:rPr lang="en-US" sz="4000">
                <a:solidFill>
                  <a:srgbClr val="0000CC"/>
                </a:solidFill>
                <a:latin typeface="Times New Roman" pitchFamily="18" charset="0"/>
                <a:cs typeface="Times New Roman" pitchFamily="18" charset="0"/>
              </a:rPr>
              <a:t>Thứ tư ngày 31 tháng 3 năm 2021</a:t>
            </a:r>
          </a:p>
        </p:txBody>
      </p:sp>
      <p:sp>
        <p:nvSpPr>
          <p:cNvPr id="9229" name="Text Box 6"/>
          <p:cNvSpPr txBox="1">
            <a:spLocks noChangeArrowheads="1"/>
          </p:cNvSpPr>
          <p:nvPr/>
        </p:nvSpPr>
        <p:spPr bwMode="auto">
          <a:xfrm>
            <a:off x="258763" y="6024563"/>
            <a:ext cx="9998075" cy="197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4000" b="1" i="1">
                <a:solidFill>
                  <a:srgbClr val="0000CC"/>
                </a:solidFill>
                <a:latin typeface="Times New Roman" pitchFamily="18" charset="0"/>
                <a:cs typeface="Times New Roman" pitchFamily="18" charset="0"/>
              </a:rPr>
              <a:t>“Bỗng  từ trên cây cao gần đó, một con sẻ già có bộ ức đen nhánh lao xuống như hòn đá  rơi trước mõm con chó.”</a:t>
            </a:r>
          </a:p>
        </p:txBody>
      </p:sp>
      <p:cxnSp>
        <p:nvCxnSpPr>
          <p:cNvPr id="19" name="Straight Connector 18"/>
          <p:cNvCxnSpPr/>
          <p:nvPr/>
        </p:nvCxnSpPr>
        <p:spPr>
          <a:xfrm rot="5400000">
            <a:off x="1731169" y="6314282"/>
            <a:ext cx="466725" cy="242887"/>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9290844" y="6892132"/>
            <a:ext cx="466725" cy="242887"/>
          </a:xfrm>
          <a:prstGeom prst="line">
            <a:avLst/>
          </a:prstGeom>
          <a:ln w="38100">
            <a:solidFill>
              <a:srgbClr val="FF0066"/>
            </a:solidFill>
          </a:ln>
        </p:spPr>
        <p:style>
          <a:lnRef idx="1">
            <a:schemeClr val="accent1"/>
          </a:lnRef>
          <a:fillRef idx="0">
            <a:schemeClr val="accent1"/>
          </a:fillRef>
          <a:effectRef idx="0">
            <a:schemeClr val="accent1"/>
          </a:effectRef>
          <a:fontRef idx="minor">
            <a:schemeClr val="tx1"/>
          </a:fontRef>
        </p:style>
      </p:cxnSp>
      <p:sp>
        <p:nvSpPr>
          <p:cNvPr id="9232" name="Rectangle 20"/>
          <p:cNvSpPr>
            <a:spLocks noChangeArrowheads="1"/>
          </p:cNvSpPr>
          <p:nvPr/>
        </p:nvSpPr>
        <p:spPr bwMode="auto">
          <a:xfrm>
            <a:off x="4589463" y="6665913"/>
            <a:ext cx="243681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i="1">
                <a:solidFill>
                  <a:srgbClr val="FF0000"/>
                </a:solidFill>
                <a:latin typeface="Times New Roman" pitchFamily="18" charset="0"/>
                <a:cs typeface="Times New Roman" pitchFamily="18" charset="0"/>
              </a:rPr>
              <a:t>lao xuống </a:t>
            </a:r>
            <a:endParaRPr lang="en-US" sz="40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txBox="1">
            <a:spLocks/>
          </p:cNvSpPr>
          <p:nvPr/>
        </p:nvSpPr>
        <p:spPr bwMode="auto">
          <a:xfrm>
            <a:off x="517525" y="1265238"/>
            <a:ext cx="11636375"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Font typeface="Arial" charset="0"/>
              <a:buChar char="•"/>
            </a:pPr>
            <a:r>
              <a:rPr lang="vi-VN" sz="4600">
                <a:solidFill>
                  <a:srgbClr val="FF0000"/>
                </a:solidFill>
                <a:latin typeface="Times New Roman" pitchFamily="18" charset="0"/>
              </a:rPr>
              <a:t>Câu 1: Trên đường đi con chó thấy gì?</a:t>
            </a:r>
            <a:endParaRPr lang="en-US" sz="4600">
              <a:solidFill>
                <a:srgbClr val="FF0000"/>
              </a:solidFill>
            </a:endParaRPr>
          </a:p>
        </p:txBody>
      </p:sp>
      <p:sp>
        <p:nvSpPr>
          <p:cNvPr id="3" name="Text Placeholder 2"/>
          <p:cNvSpPr txBox="1">
            <a:spLocks/>
          </p:cNvSpPr>
          <p:nvPr/>
        </p:nvSpPr>
        <p:spPr bwMode="auto">
          <a:xfrm>
            <a:off x="454025" y="2170113"/>
            <a:ext cx="14230350" cy="15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buFont typeface="Arial" charset="0"/>
              <a:buNone/>
            </a:pPr>
            <a:r>
              <a:rPr lang="en-US" sz="4600">
                <a:solidFill>
                  <a:srgbClr val="0000CC"/>
                </a:solidFill>
                <a:latin typeface="Times New Roman" pitchFamily="18" charset="0"/>
                <a:cs typeface="Times New Roman" pitchFamily="18" charset="0"/>
              </a:rPr>
              <a:t>+ Con chó đánh hơi thấy con sẻ non vừa rơi trên tổ xuống.</a:t>
            </a:r>
          </a:p>
        </p:txBody>
      </p:sp>
      <p:sp>
        <p:nvSpPr>
          <p:cNvPr id="10244" name="TextBox 3"/>
          <p:cNvSpPr txBox="1">
            <a:spLocks noChangeArrowheads="1"/>
          </p:cNvSpPr>
          <p:nvPr/>
        </p:nvSpPr>
        <p:spPr bwMode="auto">
          <a:xfrm>
            <a:off x="2835275" y="53975"/>
            <a:ext cx="4711700"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en-US" sz="4600" b="1" u="sng" smtClean="0">
                <a:solidFill>
                  <a:srgbClr val="0070C0"/>
                </a:solidFill>
                <a:latin typeface="+mj-lt"/>
              </a:rPr>
              <a:t>Tìm hiểu bài</a:t>
            </a:r>
          </a:p>
        </p:txBody>
      </p:sp>
      <p:sp>
        <p:nvSpPr>
          <p:cNvPr id="2" name="Rectangle 1"/>
          <p:cNvSpPr>
            <a:spLocks noChangeArrowheads="1"/>
          </p:cNvSpPr>
          <p:nvPr/>
        </p:nvSpPr>
        <p:spPr bwMode="auto">
          <a:xfrm>
            <a:off x="2009775" y="3106738"/>
            <a:ext cx="9985375" cy="839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p>
            <a:r>
              <a:rPr lang="en-US" sz="4600">
                <a:solidFill>
                  <a:srgbClr val="FF0000"/>
                </a:solidFill>
                <a:latin typeface="Times New Roman" pitchFamily="18" charset="0"/>
                <a:cs typeface="Times New Roman" pitchFamily="18" charset="0"/>
              </a:rPr>
              <a:t>- Th</a:t>
            </a:r>
            <a:r>
              <a:rPr lang="vi-VN" sz="4600">
                <a:solidFill>
                  <a:srgbClr val="FF0000"/>
                </a:solidFill>
                <a:latin typeface="Times New Roman" pitchFamily="18" charset="0"/>
                <a:cs typeface="Times New Roman" pitchFamily="18" charset="0"/>
              </a:rPr>
              <a:t>eo em, </a:t>
            </a:r>
            <a:r>
              <a:rPr lang="en-US" sz="4600">
                <a:solidFill>
                  <a:srgbClr val="FF0000"/>
                </a:solidFill>
                <a:latin typeface="Times New Roman" pitchFamily="18" charset="0"/>
                <a:cs typeface="Times New Roman" pitchFamily="18" charset="0"/>
              </a:rPr>
              <a:t>con chó </a:t>
            </a:r>
            <a:r>
              <a:rPr lang="vi-VN" sz="4600">
                <a:solidFill>
                  <a:srgbClr val="FF0000"/>
                </a:solidFill>
                <a:latin typeface="Times New Roman" pitchFamily="18" charset="0"/>
                <a:cs typeface="Times New Roman" pitchFamily="18" charset="0"/>
              </a:rPr>
              <a:t> định làm gì?</a:t>
            </a:r>
            <a:endParaRPr lang="en-US" sz="4600">
              <a:solidFill>
                <a:srgbClr val="FF0000"/>
              </a:solidFill>
              <a:latin typeface="Times New Roman" pitchFamily="18" charset="0"/>
              <a:cs typeface="Times New Roman" pitchFamily="18" charset="0"/>
            </a:endParaRPr>
          </a:p>
        </p:txBody>
      </p:sp>
      <p:sp>
        <p:nvSpPr>
          <p:cNvPr id="6" name="Rectangle 5"/>
          <p:cNvSpPr>
            <a:spLocks noChangeArrowheads="1"/>
          </p:cNvSpPr>
          <p:nvPr/>
        </p:nvSpPr>
        <p:spPr bwMode="auto">
          <a:xfrm>
            <a:off x="619125" y="4043363"/>
            <a:ext cx="13711238" cy="154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p>
            <a:pPr>
              <a:buFont typeface="Arial" charset="0"/>
              <a:buNone/>
            </a:pPr>
            <a:r>
              <a:rPr lang="en-US" sz="4600">
                <a:solidFill>
                  <a:srgbClr val="0000CC"/>
                </a:solidFill>
                <a:latin typeface="Times New Roman" pitchFamily="18" charset="0"/>
                <a:cs typeface="Times New Roman" pitchFamily="18" charset="0"/>
              </a:rPr>
              <a:t>+ Con chó chậm rãi tiến lại gần sẻ non.</a:t>
            </a:r>
          </a:p>
          <a:p>
            <a:pPr>
              <a:buFont typeface="Arial" charset="0"/>
              <a:buNone/>
            </a:pPr>
            <a:endParaRPr lang="en-US" sz="4600">
              <a:solidFill>
                <a:srgbClr val="0000CC"/>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xit" presetSubtype="10" fill="hold" grpId="1" nodeType="clickEffect">
                                  <p:stCondLst>
                                    <p:cond delay="0"/>
                                  </p:stCondLst>
                                  <p:childTnLst>
                                    <p:animEffect transition="out" filter="checkerboard(across)">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left)">
                                      <p:cBhvr>
                                        <p:cTn id="22" dur="500"/>
                                        <p:tgtEl>
                                          <p:spTgt spid="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5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xit" presetSubtype="10" fill="hold" grpId="1" nodeType="clickEffect">
                                  <p:stCondLst>
                                    <p:cond delay="0"/>
                                  </p:stCondLst>
                                  <p:childTnLst>
                                    <p:animEffect transition="out" filter="checkerboard(across)">
                                      <p:cBhvr>
                                        <p:cTn id="31" dur="500"/>
                                        <p:tgtEl>
                                          <p:spTgt spid="2"/>
                                        </p:tgtEl>
                                      </p:cBhvr>
                                    </p:animEffect>
                                    <p:set>
                                      <p:cBhvr>
                                        <p:cTn id="32"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3" grpId="0"/>
      <p:bldP spid="2" grpId="0"/>
      <p:bldP spid="2" grpId="1"/>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723900"/>
            <a:ext cx="14744700" cy="936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auto">
          <a:xfrm>
            <a:off x="1554163" y="312738"/>
            <a:ext cx="1244441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p>
            <a:pPr>
              <a:buFont typeface="Arial" charset="0"/>
              <a:buNone/>
            </a:pPr>
            <a:r>
              <a:rPr lang="en-US" sz="3400">
                <a:solidFill>
                  <a:schemeClr val="bg1"/>
                </a:solidFill>
                <a:latin typeface="Times New Roman" pitchFamily="18" charset="0"/>
                <a:cs typeface="Times New Roman" pitchFamily="18" charset="0"/>
              </a:rPr>
              <a:t>+ Con sẻ non mép vàng óng trên đầu có một nhúm lông tơ.</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796</TotalTime>
  <Words>759</Words>
  <Application>Microsoft Office PowerPoint</Application>
  <PresentationFormat>Custom</PresentationFormat>
  <Paragraphs>75</Paragraphs>
  <Slides>17</Slides>
  <Notes>1</Notes>
  <HiddenSlides>0</HiddenSlides>
  <MMClips>2</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Calibri</vt:lpstr>
      <vt:lpstr>Arial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Luyện đọc: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Luyện đọc diễn cảm</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CHÀO MỪNG THẦY CÔ GIÁO VỀ DỰ GIỜ</dc:title>
  <dc:creator>vpc</dc:creator>
  <cp:lastModifiedBy>INTEL</cp:lastModifiedBy>
  <cp:revision>109</cp:revision>
  <dcterms:created xsi:type="dcterms:W3CDTF">2016-03-19T11:16:48Z</dcterms:created>
  <dcterms:modified xsi:type="dcterms:W3CDTF">2022-05-12T03:51:05Z</dcterms:modified>
</cp:coreProperties>
</file>