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7" r:id="rId2"/>
  </p:sldMasterIdLst>
  <p:notesMasterIdLst>
    <p:notesMasterId r:id="rId28"/>
  </p:notesMasterIdLst>
  <p:sldIdLst>
    <p:sldId id="306" r:id="rId3"/>
    <p:sldId id="377" r:id="rId4"/>
    <p:sldId id="290" r:id="rId5"/>
    <p:sldId id="378" r:id="rId6"/>
    <p:sldId id="343" r:id="rId7"/>
    <p:sldId id="319" r:id="rId8"/>
    <p:sldId id="379" r:id="rId9"/>
    <p:sldId id="380" r:id="rId10"/>
    <p:sldId id="381" r:id="rId11"/>
    <p:sldId id="384" r:id="rId12"/>
    <p:sldId id="310" r:id="rId13"/>
    <p:sldId id="387" r:id="rId14"/>
    <p:sldId id="385" r:id="rId15"/>
    <p:sldId id="388" r:id="rId16"/>
    <p:sldId id="320" r:id="rId17"/>
    <p:sldId id="386" r:id="rId18"/>
    <p:sldId id="389" r:id="rId19"/>
    <p:sldId id="390" r:id="rId20"/>
    <p:sldId id="304" r:id="rId21"/>
    <p:sldId id="298" r:id="rId22"/>
    <p:sldId id="382" r:id="rId23"/>
    <p:sldId id="383" r:id="rId24"/>
    <p:sldId id="358" r:id="rId25"/>
    <p:sldId id="317" r:id="rId26"/>
    <p:sldId id="309" r:id="rId27"/>
  </p:sldIdLst>
  <p:sldSz cx="14630400" cy="82296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652463" indent="-195263" algn="l" rtl="0" fontAlgn="base">
      <a:spcBef>
        <a:spcPct val="0"/>
      </a:spcBef>
      <a:spcAft>
        <a:spcPct val="0"/>
      </a:spcAft>
      <a:defRPr kern="1200">
        <a:solidFill>
          <a:schemeClr val="tx1"/>
        </a:solidFill>
        <a:latin typeface="Arial" charset="0"/>
        <a:ea typeface="+mn-ea"/>
        <a:cs typeface="Times New Roman" pitchFamily="18" charset="0"/>
      </a:defRPr>
    </a:lvl2pPr>
    <a:lvl3pPr marL="1304925" indent="-390525" algn="l" rtl="0" fontAlgn="base">
      <a:spcBef>
        <a:spcPct val="0"/>
      </a:spcBef>
      <a:spcAft>
        <a:spcPct val="0"/>
      </a:spcAft>
      <a:defRPr kern="1200">
        <a:solidFill>
          <a:schemeClr val="tx1"/>
        </a:solidFill>
        <a:latin typeface="Arial" charset="0"/>
        <a:ea typeface="+mn-ea"/>
        <a:cs typeface="Times New Roman" pitchFamily="18" charset="0"/>
      </a:defRPr>
    </a:lvl3pPr>
    <a:lvl4pPr marL="1958975" indent="-587375" algn="l" rtl="0" fontAlgn="base">
      <a:spcBef>
        <a:spcPct val="0"/>
      </a:spcBef>
      <a:spcAft>
        <a:spcPct val="0"/>
      </a:spcAft>
      <a:defRPr kern="1200">
        <a:solidFill>
          <a:schemeClr val="tx1"/>
        </a:solidFill>
        <a:latin typeface="Arial" charset="0"/>
        <a:ea typeface="+mn-ea"/>
        <a:cs typeface="Times New Roman" pitchFamily="18" charset="0"/>
      </a:defRPr>
    </a:lvl4pPr>
    <a:lvl5pPr marL="2611438" indent="-782638"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0000FF"/>
    <a:srgbClr val="FF00FF"/>
    <a:srgbClr val="140F06"/>
    <a:srgbClr val="FF3300"/>
    <a:srgbClr val="F3F9A5"/>
    <a:srgbClr val="F9A5B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660"/>
  </p:normalViewPr>
  <p:slideViewPr>
    <p:cSldViewPr>
      <p:cViewPr>
        <p:scale>
          <a:sx n="40" d="100"/>
          <a:sy n="40" d="100"/>
        </p:scale>
        <p:origin x="-1596" y="-552"/>
      </p:cViewPr>
      <p:guideLst>
        <p:guide orient="horz" pos="2458"/>
        <p:guide pos="4608"/>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8195" name="Rectangle 3"/>
          <p:cNvSpPr>
            <a:spLocks noGrp="1" noChangeArrowheads="1"/>
          </p:cNvSpPr>
          <p:nvPr>
            <p:ph type="dt" idx="1"/>
          </p:nvPr>
        </p:nvSpPr>
        <p:spPr bwMode="auto">
          <a:xfrm>
            <a:off x="3883025" y="0"/>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29700" name="Rectangle 4"/>
          <p:cNvSpPr>
            <a:spLocks noGrp="1" noRot="1" noChangeArrowheads="1"/>
          </p:cNvSpPr>
          <p:nvPr>
            <p:ph type="sldImg" idx="2"/>
          </p:nvPr>
        </p:nvSpPr>
        <p:spPr bwMode="auto">
          <a:xfrm>
            <a:off x="381000" y="685800"/>
            <a:ext cx="6096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8197"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8199" name="Rectangle 7"/>
          <p:cNvSpPr>
            <a:spLocks noGrp="1" noChangeArrowheads="1"/>
          </p:cNvSpPr>
          <p:nvPr>
            <p:ph type="sldNum" sz="quarter" idx="5"/>
          </p:nvPr>
        </p:nvSpPr>
        <p:spPr bwMode="auto">
          <a:xfrm>
            <a:off x="3883025" y="8685213"/>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0FCC2BE4-023F-4DC0-A226-A14AC0038891}" type="slidenum">
              <a:rPr lang="en-US"/>
              <a:pPr>
                <a:defRPr/>
              </a:pPr>
              <a:t>‹#›</a:t>
            </a:fld>
            <a:endParaRPr lang="en-US"/>
          </a:p>
        </p:txBody>
      </p:sp>
    </p:spTree>
    <p:extLst>
      <p:ext uri="{BB962C8B-B14F-4D97-AF65-F5344CB8AC3E}">
        <p14:creationId xmlns:p14="http://schemas.microsoft.com/office/powerpoint/2010/main" val="29654628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Arial" pitchFamily="34" charset="0"/>
        <a:ea typeface="+mn-ea"/>
        <a:cs typeface="+mn-cs"/>
      </a:defRPr>
    </a:lvl1pPr>
    <a:lvl2pPr marL="652463" algn="l" rtl="0" eaLnBrk="0" fontAlgn="base" hangingPunct="0">
      <a:spcBef>
        <a:spcPct val="30000"/>
      </a:spcBef>
      <a:spcAft>
        <a:spcPct val="0"/>
      </a:spcAft>
      <a:defRPr sz="1700" kern="1200">
        <a:solidFill>
          <a:schemeClr val="tx1"/>
        </a:solidFill>
        <a:latin typeface="Arial" pitchFamily="34" charset="0"/>
        <a:ea typeface="+mn-ea"/>
        <a:cs typeface="+mn-cs"/>
      </a:defRPr>
    </a:lvl2pPr>
    <a:lvl3pPr marL="1304925" algn="l" rtl="0" eaLnBrk="0" fontAlgn="base" hangingPunct="0">
      <a:spcBef>
        <a:spcPct val="30000"/>
      </a:spcBef>
      <a:spcAft>
        <a:spcPct val="0"/>
      </a:spcAft>
      <a:defRPr sz="1700" kern="1200">
        <a:solidFill>
          <a:schemeClr val="tx1"/>
        </a:solidFill>
        <a:latin typeface="Arial" pitchFamily="34" charset="0"/>
        <a:ea typeface="+mn-ea"/>
        <a:cs typeface="+mn-cs"/>
      </a:defRPr>
    </a:lvl3pPr>
    <a:lvl4pPr marL="1958975" algn="l" rtl="0" eaLnBrk="0" fontAlgn="base" hangingPunct="0">
      <a:spcBef>
        <a:spcPct val="30000"/>
      </a:spcBef>
      <a:spcAft>
        <a:spcPct val="0"/>
      </a:spcAft>
      <a:defRPr sz="1700" kern="1200">
        <a:solidFill>
          <a:schemeClr val="tx1"/>
        </a:solidFill>
        <a:latin typeface="Arial" pitchFamily="34" charset="0"/>
        <a:ea typeface="+mn-ea"/>
        <a:cs typeface="+mn-cs"/>
      </a:defRPr>
    </a:lvl4pPr>
    <a:lvl5pPr marL="2611438" algn="l" rtl="0" eaLnBrk="0" fontAlgn="base" hangingPunct="0">
      <a:spcBef>
        <a:spcPct val="30000"/>
      </a:spcBef>
      <a:spcAft>
        <a:spcPct val="0"/>
      </a:spcAft>
      <a:defRPr sz="1700" kern="1200">
        <a:solidFill>
          <a:schemeClr val="tx1"/>
        </a:solidFill>
        <a:latin typeface="Arial" pitchFamily="34" charset="0"/>
        <a:ea typeface="+mn-ea"/>
        <a:cs typeface="+mn-cs"/>
      </a:defRPr>
    </a:lvl5pPr>
    <a:lvl6pPr marL="3265551" algn="l" defTabSz="1306220" rtl="0" eaLnBrk="1" latinLnBrk="0" hangingPunct="1">
      <a:defRPr sz="1700" kern="1200">
        <a:solidFill>
          <a:schemeClr val="tx1"/>
        </a:solidFill>
        <a:latin typeface="+mn-lt"/>
        <a:ea typeface="+mn-ea"/>
        <a:cs typeface="+mn-cs"/>
      </a:defRPr>
    </a:lvl6pPr>
    <a:lvl7pPr marL="3918661" algn="l" defTabSz="1306220" rtl="0" eaLnBrk="1" latinLnBrk="0" hangingPunct="1">
      <a:defRPr sz="1700" kern="1200">
        <a:solidFill>
          <a:schemeClr val="tx1"/>
        </a:solidFill>
        <a:latin typeface="+mn-lt"/>
        <a:ea typeface="+mn-ea"/>
        <a:cs typeface="+mn-cs"/>
      </a:defRPr>
    </a:lvl7pPr>
    <a:lvl8pPr marL="4571771" algn="l" defTabSz="1306220" rtl="0" eaLnBrk="1" latinLnBrk="0" hangingPunct="1">
      <a:defRPr sz="1700" kern="1200">
        <a:solidFill>
          <a:schemeClr val="tx1"/>
        </a:solidFill>
        <a:latin typeface="+mn-lt"/>
        <a:ea typeface="+mn-ea"/>
        <a:cs typeface="+mn-cs"/>
      </a:defRPr>
    </a:lvl8pPr>
    <a:lvl9pPr marL="5224882" algn="l" defTabSz="1306220" rtl="0" eaLnBrk="1" latinLnBrk="0" hangingPunct="1">
      <a:defRPr sz="1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lvl1pPr>
            <a:lvl2pPr marL="653110" indent="0" algn="ctr">
              <a:buNone/>
              <a:defRPr/>
            </a:lvl2pPr>
            <a:lvl3pPr marL="1306220" indent="0" algn="ctr">
              <a:buNone/>
              <a:defRPr/>
            </a:lvl3pPr>
            <a:lvl4pPr marL="1959331" indent="0" algn="ctr">
              <a:buNone/>
              <a:defRPr/>
            </a:lvl4pPr>
            <a:lvl5pPr marL="2612441" indent="0" algn="ctr">
              <a:buNone/>
              <a:defRPr/>
            </a:lvl5pPr>
            <a:lvl6pPr marL="3265551" indent="0" algn="ctr">
              <a:buNone/>
              <a:defRPr/>
            </a:lvl6pPr>
            <a:lvl7pPr marL="3918661" indent="0" algn="ctr">
              <a:buNone/>
              <a:defRPr/>
            </a:lvl7pPr>
            <a:lvl8pPr marL="4571771" indent="0" algn="ctr">
              <a:buNone/>
              <a:defRPr/>
            </a:lvl8pPr>
            <a:lvl9pPr marL="522488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2290FC-C911-4C68-AFA6-7FECB99EA99B}" type="slidenum">
              <a:rPr lang="en-US"/>
              <a:pPr>
                <a:defRPr/>
              </a:pPr>
              <a:t>‹#›</a:t>
            </a:fld>
            <a:endParaRPr lang="en-US"/>
          </a:p>
        </p:txBody>
      </p:sp>
    </p:spTree>
    <p:extLst>
      <p:ext uri="{BB962C8B-B14F-4D97-AF65-F5344CB8AC3E}">
        <p14:creationId xmlns:p14="http://schemas.microsoft.com/office/powerpoint/2010/main" val="3268437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108386-A73D-4F63-BA6A-FD4329657B41}" type="slidenum">
              <a:rPr lang="en-US"/>
              <a:pPr>
                <a:defRPr/>
              </a:pPr>
              <a:t>‹#›</a:t>
            </a:fld>
            <a:endParaRPr lang="en-US"/>
          </a:p>
        </p:txBody>
      </p:sp>
    </p:spTree>
    <p:extLst>
      <p:ext uri="{BB962C8B-B14F-4D97-AF65-F5344CB8AC3E}">
        <p14:creationId xmlns:p14="http://schemas.microsoft.com/office/powerpoint/2010/main" val="45009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8F8197-5EC6-4221-8411-99105A242CCD}" type="slidenum">
              <a:rPr lang="en-US"/>
              <a:pPr>
                <a:defRPr/>
              </a:pPr>
              <a:t>‹#›</a:t>
            </a:fld>
            <a:endParaRPr lang="en-US"/>
          </a:p>
        </p:txBody>
      </p:sp>
    </p:spTree>
    <p:extLst>
      <p:ext uri="{BB962C8B-B14F-4D97-AF65-F5344CB8AC3E}">
        <p14:creationId xmlns:p14="http://schemas.microsoft.com/office/powerpoint/2010/main" val="1021545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274320"/>
            <a:ext cx="1316736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31520" y="1920240"/>
            <a:ext cx="6461760" cy="53949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3949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BDB5FF-5B33-4BE3-B479-02BA978BAAA9}" type="slidenum">
              <a:rPr lang="en-US"/>
              <a:pPr>
                <a:defRPr/>
              </a:pPr>
              <a:t>‹#›</a:t>
            </a:fld>
            <a:endParaRPr lang="en-US"/>
          </a:p>
        </p:txBody>
      </p:sp>
    </p:spTree>
    <p:extLst>
      <p:ext uri="{BB962C8B-B14F-4D97-AF65-F5344CB8AC3E}">
        <p14:creationId xmlns:p14="http://schemas.microsoft.com/office/powerpoint/2010/main" val="1179145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5400"/>
            <a:ext cx="14620875" cy="8229600"/>
            <a:chOff x="0" y="0"/>
            <a:chExt cx="5760" cy="4320"/>
          </a:xfrm>
        </p:grpSpPr>
        <p:sp>
          <p:nvSpPr>
            <p:cNvPr id="5" name="Unknown Shape"/>
            <p:cNvSpPr>
              <a:spLocks/>
            </p:cNvSpPr>
            <p:nvPr/>
          </p:nvSpPr>
          <p:spPr bwMode="auto">
            <a:xfrm>
              <a:off x="0" y="3072"/>
              <a:ext cx="5760" cy="1248"/>
            </a:xfrm>
            <a:custGeom>
              <a:avLst/>
              <a:gdLst>
                <a:gd name="T0" fmla="*/ 4195 w 6027"/>
                <a:gd name="T1" fmla="*/ 17 h 2296"/>
                <a:gd name="T2" fmla="*/ 0 w 6027"/>
                <a:gd name="T3" fmla="*/ 17 h 2296"/>
                <a:gd name="T4" fmla="*/ 0 w 6027"/>
                <a:gd name="T5" fmla="*/ 0 h 2296"/>
                <a:gd name="T6" fmla="*/ 4195 w 6027"/>
                <a:gd name="T7" fmla="*/ 0 h 2296"/>
                <a:gd name="T8" fmla="*/ 4195 w 6027"/>
                <a:gd name="T9" fmla="*/ 17 h 2296"/>
                <a:gd name="T10" fmla="*/ 4195 w 6027"/>
                <a:gd name="T11" fmla="*/ 17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Unknown Shape"/>
            <p:cNvSpPr>
              <a:spLocks/>
            </p:cNvSpPr>
            <p:nvPr/>
          </p:nvSpPr>
          <p:spPr bwMode="auto">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pitchFamily="34" charset="0"/>
              </a:endParaRPr>
            </a:p>
          </p:txBody>
        </p:sp>
      </p:grpSp>
      <p:sp>
        <p:nvSpPr>
          <p:cNvPr id="7" name="Unknown Shape"/>
          <p:cNvSpPr>
            <a:spLocks/>
          </p:cNvSpPr>
          <p:nvPr/>
        </p:nvSpPr>
        <p:spPr bwMode="auto">
          <a:xfrm>
            <a:off x="9986963" y="7523163"/>
            <a:ext cx="4633912" cy="731837"/>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130622" tIns="65311" rIns="130622" bIns="65311"/>
          <a:lstStyle/>
          <a:p>
            <a:endParaRPr lang="en-US"/>
          </a:p>
        </p:txBody>
      </p:sp>
      <p:grpSp>
        <p:nvGrpSpPr>
          <p:cNvPr id="8" name="Group 6"/>
          <p:cNvGrpSpPr>
            <a:grpSpLocks/>
          </p:cNvGrpSpPr>
          <p:nvPr/>
        </p:nvGrpSpPr>
        <p:grpSpPr bwMode="auto">
          <a:xfrm>
            <a:off x="0" y="7240588"/>
            <a:ext cx="12550775" cy="1020762"/>
            <a:chOff x="0" y="0"/>
            <a:chExt cx="4942" cy="536"/>
          </a:xfrm>
        </p:grpSpPr>
        <p:sp>
          <p:nvSpPr>
            <p:cNvPr id="9" name="Unknown Shape"/>
            <p:cNvSpPr>
              <a:spLocks/>
            </p:cNvSpPr>
            <p:nvPr userDrawn="1"/>
          </p:nvSpPr>
          <p:spPr bwMode="auto">
            <a:xfrm>
              <a:off x="1488" y="0"/>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pitchFamily="34" charset="0"/>
              </a:endParaRPr>
            </a:p>
          </p:txBody>
        </p:sp>
        <p:grpSp>
          <p:nvGrpSpPr>
            <p:cNvPr id="10" name="Group 8"/>
            <p:cNvGrpSpPr>
              <a:grpSpLocks/>
            </p:cNvGrpSpPr>
            <p:nvPr userDrawn="1"/>
          </p:nvGrpSpPr>
          <p:grpSpPr bwMode="auto">
            <a:xfrm>
              <a:off x="2486" y="0"/>
              <a:ext cx="2456" cy="536"/>
              <a:chOff x="0" y="0"/>
              <a:chExt cx="2456" cy="536"/>
            </a:xfrm>
          </p:grpSpPr>
          <p:sp>
            <p:nvSpPr>
              <p:cNvPr id="12" name="Unknown Shape"/>
              <p:cNvSpPr>
                <a:spLocks/>
              </p:cNvSpPr>
              <p:nvPr userDrawn="1"/>
            </p:nvSpPr>
            <p:spPr bwMode="auto">
              <a:xfrm>
                <a:off x="1462" y="7"/>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Unknown Shape"/>
              <p:cNvSpPr>
                <a:spLocks/>
              </p:cNvSpPr>
              <p:nvPr userDrawn="1"/>
            </p:nvSpPr>
            <p:spPr bwMode="auto">
              <a:xfrm>
                <a:off x="191" y="0"/>
                <a:ext cx="186" cy="395"/>
              </a:xfrm>
              <a:custGeom>
                <a:avLst/>
                <a:gdLst>
                  <a:gd name="T0" fmla="*/ 36 w 186"/>
                  <a:gd name="T1" fmla="*/ 0 h 353"/>
                  <a:gd name="T2" fmla="*/ 54 w 186"/>
                  <a:gd name="T3" fmla="*/ 44 h 353"/>
                  <a:gd name="T4" fmla="*/ 24 w 186"/>
                  <a:gd name="T5" fmla="*/ 75 h 353"/>
                  <a:gd name="T6" fmla="*/ 18 w 186"/>
                  <a:gd name="T7" fmla="*/ 162 h 353"/>
                  <a:gd name="T8" fmla="*/ 42 w 186"/>
                  <a:gd name="T9" fmla="*/ 281 h 353"/>
                  <a:gd name="T10" fmla="*/ 48 w 186"/>
                  <a:gd name="T11" fmla="*/ 398 h 353"/>
                  <a:gd name="T12" fmla="*/ 0 w 186"/>
                  <a:gd name="T13" fmla="*/ 869 h 353"/>
                  <a:gd name="T14" fmla="*/ 54 w 186"/>
                  <a:gd name="T15" fmla="*/ 575 h 353"/>
                  <a:gd name="T16" fmla="*/ 84 w 186"/>
                  <a:gd name="T17" fmla="*/ 530 h 353"/>
                  <a:gd name="T18" fmla="*/ 126 w 186"/>
                  <a:gd name="T19" fmla="*/ 311 h 353"/>
                  <a:gd name="T20" fmla="*/ 144 w 186"/>
                  <a:gd name="T21" fmla="*/ 294 h 353"/>
                  <a:gd name="T22" fmla="*/ 144 w 186"/>
                  <a:gd name="T23" fmla="*/ 222 h 353"/>
                  <a:gd name="T24" fmla="*/ 186 w 186"/>
                  <a:gd name="T25" fmla="*/ 162 h 353"/>
                  <a:gd name="T26" fmla="*/ 162 w 186"/>
                  <a:gd name="T27" fmla="*/ 14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Unknown Shape"/>
              <p:cNvSpPr>
                <a:spLocks/>
              </p:cNvSpPr>
              <p:nvPr userDrawn="1"/>
            </p:nvSpPr>
            <p:spPr bwMode="auto">
              <a:xfrm>
                <a:off x="544" y="101"/>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Unknown Shape"/>
              <p:cNvSpPr>
                <a:spLocks/>
              </p:cNvSpPr>
              <p:nvPr userDrawn="1"/>
            </p:nvSpPr>
            <p:spPr bwMode="auto">
              <a:xfrm>
                <a:off x="1142" y="74"/>
                <a:ext cx="155" cy="74"/>
              </a:xfrm>
              <a:custGeom>
                <a:avLst/>
                <a:gdLst>
                  <a:gd name="T0" fmla="*/ 114 w 155"/>
                  <a:gd name="T1" fmla="*/ 0 h 66"/>
                  <a:gd name="T2" fmla="*/ 0 w 155"/>
                  <a:gd name="T3" fmla="*/ 0 h 66"/>
                  <a:gd name="T4" fmla="*/ 0 w 155"/>
                  <a:gd name="T5" fmla="*/ 0 h 66"/>
                  <a:gd name="T6" fmla="*/ 6 w 155"/>
                  <a:gd name="T7" fmla="*/ 15 h 66"/>
                  <a:gd name="T8" fmla="*/ 6 w 155"/>
                  <a:gd name="T9" fmla="*/ 44 h 66"/>
                  <a:gd name="T10" fmla="*/ 0 w 155"/>
                  <a:gd name="T11" fmla="*/ 61 h 66"/>
                  <a:gd name="T12" fmla="*/ 78 w 155"/>
                  <a:gd name="T13" fmla="*/ 148 h 66"/>
                  <a:gd name="T14" fmla="*/ 96 w 155"/>
                  <a:gd name="T15" fmla="*/ 104 h 66"/>
                  <a:gd name="T16" fmla="*/ 155 w 155"/>
                  <a:gd name="T17" fmla="*/ 165 h 66"/>
                  <a:gd name="T18" fmla="*/ 126 w 155"/>
                  <a:gd name="T19" fmla="*/ 61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Unknown Shape"/>
              <p:cNvSpPr>
                <a:spLocks/>
              </p:cNvSpPr>
              <p:nvPr userDrawn="1"/>
            </p:nvSpPr>
            <p:spPr bwMode="auto">
              <a:xfrm>
                <a:off x="0" y="67"/>
                <a:ext cx="42" cy="81"/>
              </a:xfrm>
              <a:custGeom>
                <a:avLst/>
                <a:gdLst>
                  <a:gd name="T0" fmla="*/ 6 w 42"/>
                  <a:gd name="T1" fmla="*/ 93 h 72"/>
                  <a:gd name="T2" fmla="*/ 0 w 42"/>
                  <a:gd name="T3" fmla="*/ 47 h 72"/>
                  <a:gd name="T4" fmla="*/ 12 w 42"/>
                  <a:gd name="T5" fmla="*/ 16 h 72"/>
                  <a:gd name="T6" fmla="*/ 0 w 42"/>
                  <a:gd name="T7" fmla="*/ 16 h 72"/>
                  <a:gd name="T8" fmla="*/ 12 w 42"/>
                  <a:gd name="T9" fmla="*/ 16 h 72"/>
                  <a:gd name="T10" fmla="*/ 24 w 42"/>
                  <a:gd name="T11" fmla="*/ 16 h 72"/>
                  <a:gd name="T12" fmla="*/ 36 w 42"/>
                  <a:gd name="T13" fmla="*/ 16 h 72"/>
                  <a:gd name="T14" fmla="*/ 42 w 42"/>
                  <a:gd name="T15" fmla="*/ 0 h 72"/>
                  <a:gd name="T16" fmla="*/ 30 w 42"/>
                  <a:gd name="T17" fmla="*/ 47 h 72"/>
                  <a:gd name="T18" fmla="*/ 42 w 42"/>
                  <a:gd name="T19" fmla="*/ 125 h 72"/>
                  <a:gd name="T20" fmla="*/ 12 w 42"/>
                  <a:gd name="T21" fmla="*/ 183 h 72"/>
                  <a:gd name="T22" fmla="*/ 6 w 42"/>
                  <a:gd name="T23" fmla="*/ 93 h 72"/>
                  <a:gd name="T24" fmla="*/ 6 w 42"/>
                  <a:gd name="T25" fmla="*/ 93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Unknown Shape"/>
            <p:cNvSpPr>
              <a:spLocks/>
            </p:cNvSpPr>
            <p:nvPr userDrawn="1"/>
          </p:nvSpPr>
          <p:spPr bwMode="auto">
            <a:xfrm>
              <a:off x="0" y="0"/>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pitchFamily="34" charset="0"/>
              </a:endParaRPr>
            </a:p>
          </p:txBody>
        </p:sp>
      </p:grpSp>
      <p:grpSp>
        <p:nvGrpSpPr>
          <p:cNvPr id="17" name="Group 15"/>
          <p:cNvGrpSpPr>
            <a:grpSpLocks/>
          </p:cNvGrpSpPr>
          <p:nvPr/>
        </p:nvGrpSpPr>
        <p:grpSpPr bwMode="auto">
          <a:xfrm>
            <a:off x="1003300" y="7226300"/>
            <a:ext cx="9096375" cy="1019175"/>
            <a:chOff x="0" y="0"/>
            <a:chExt cx="3581" cy="535"/>
          </a:xfrm>
        </p:grpSpPr>
        <p:sp>
          <p:nvSpPr>
            <p:cNvPr id="18" name="Unknown Shape"/>
            <p:cNvSpPr>
              <a:spLocks/>
            </p:cNvSpPr>
            <p:nvPr userDrawn="1"/>
          </p:nvSpPr>
          <p:spPr bwMode="auto">
            <a:xfrm>
              <a:off x="801" y="0"/>
              <a:ext cx="365" cy="291"/>
            </a:xfrm>
            <a:custGeom>
              <a:avLst/>
              <a:gdLst>
                <a:gd name="T0" fmla="*/ 24 w 365"/>
                <a:gd name="T1" fmla="*/ 24 h 287"/>
                <a:gd name="T2" fmla="*/ 0 w 365"/>
                <a:gd name="T3" fmla="*/ 68 h 287"/>
                <a:gd name="T4" fmla="*/ 66 w 365"/>
                <a:gd name="T5" fmla="*/ 124 h 287"/>
                <a:gd name="T6" fmla="*/ 143 w 365"/>
                <a:gd name="T7" fmla="*/ 204 h 287"/>
                <a:gd name="T8" fmla="*/ 191 w 365"/>
                <a:gd name="T9" fmla="*/ 186 h 287"/>
                <a:gd name="T10" fmla="*/ 341 w 365"/>
                <a:gd name="T11" fmla="*/ 319 h 287"/>
                <a:gd name="T12" fmla="*/ 305 w 365"/>
                <a:gd name="T13" fmla="*/ 195 h 287"/>
                <a:gd name="T14" fmla="*/ 365 w 365"/>
                <a:gd name="T15" fmla="*/ 148 h 287"/>
                <a:gd name="T16" fmla="*/ 359 w 365"/>
                <a:gd name="T17" fmla="*/ 142 h 287"/>
                <a:gd name="T18" fmla="*/ 335 w 365"/>
                <a:gd name="T19" fmla="*/ 130 h 287"/>
                <a:gd name="T20" fmla="*/ 299 w 365"/>
                <a:gd name="T21" fmla="*/ 98 h 287"/>
                <a:gd name="T22" fmla="*/ 257 w 365"/>
                <a:gd name="T23" fmla="*/ 80 h 287"/>
                <a:gd name="T24" fmla="*/ 215 w 365"/>
                <a:gd name="T25" fmla="*/ 62 h 287"/>
                <a:gd name="T26" fmla="*/ 173 w 365"/>
                <a:gd name="T27" fmla="*/ 44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Unknown Shape"/>
            <p:cNvSpPr>
              <a:spLocks/>
            </p:cNvSpPr>
            <p:nvPr userDrawn="1"/>
          </p:nvSpPr>
          <p:spPr bwMode="auto">
            <a:xfrm>
              <a:off x="1548" y="36"/>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Unknown Shape"/>
            <p:cNvSpPr>
              <a:spLocks/>
            </p:cNvSpPr>
            <p:nvPr userDrawn="1"/>
          </p:nvSpPr>
          <p:spPr bwMode="auto">
            <a:xfrm>
              <a:off x="1435" y="30"/>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8 h 60"/>
                <a:gd name="T16" fmla="*/ 65 w 71"/>
                <a:gd name="T17" fmla="*/ 50 h 60"/>
                <a:gd name="T18" fmla="*/ 71 w 71"/>
                <a:gd name="T19" fmla="*/ 62 h 60"/>
                <a:gd name="T20" fmla="*/ 71 w 71"/>
                <a:gd name="T21" fmla="*/ 68 h 60"/>
                <a:gd name="T22" fmla="*/ 59 w 71"/>
                <a:gd name="T23" fmla="*/ 62 h 60"/>
                <a:gd name="T24" fmla="*/ 47 w 71"/>
                <a:gd name="T25" fmla="*/ 50 h 60"/>
                <a:gd name="T26" fmla="*/ 23 w 71"/>
                <a:gd name="T27" fmla="*/ 38 h 60"/>
                <a:gd name="T28" fmla="*/ 23 w 71"/>
                <a:gd name="T29" fmla="*/ 44 h 60"/>
                <a:gd name="T30" fmla="*/ 18 w 71"/>
                <a:gd name="T31" fmla="*/ 50 h 60"/>
                <a:gd name="T32" fmla="*/ 12 w 71"/>
                <a:gd name="T33" fmla="*/ 56 h 60"/>
                <a:gd name="T34" fmla="*/ 6 w 71"/>
                <a:gd name="T35" fmla="*/ 56 h 60"/>
                <a:gd name="T36" fmla="*/ 6 w 71"/>
                <a:gd name="T37" fmla="*/ 56 h 60"/>
                <a:gd name="T38" fmla="*/ 6 w 71"/>
                <a:gd name="T39" fmla="*/ 44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Unknown Shape"/>
            <p:cNvSpPr>
              <a:spLocks/>
            </p:cNvSpPr>
            <p:nvPr userDrawn="1"/>
          </p:nvSpPr>
          <p:spPr bwMode="auto">
            <a:xfrm>
              <a:off x="460" y="49"/>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2 h 162"/>
                <a:gd name="T10" fmla="*/ 96 w 161"/>
                <a:gd name="T11" fmla="*/ 68 h 162"/>
                <a:gd name="T12" fmla="*/ 102 w 161"/>
                <a:gd name="T13" fmla="*/ 80 h 162"/>
                <a:gd name="T14" fmla="*/ 108 w 161"/>
                <a:gd name="T15" fmla="*/ 92 h 162"/>
                <a:gd name="T16" fmla="*/ 120 w 161"/>
                <a:gd name="T17" fmla="*/ 104 h 162"/>
                <a:gd name="T18" fmla="*/ 143 w 161"/>
                <a:gd name="T19" fmla="*/ 122 h 162"/>
                <a:gd name="T20" fmla="*/ 155 w 161"/>
                <a:gd name="T21" fmla="*/ 154 h 162"/>
                <a:gd name="T22" fmla="*/ 161 w 161"/>
                <a:gd name="T23" fmla="*/ 172 h 162"/>
                <a:gd name="T24" fmla="*/ 161 w 161"/>
                <a:gd name="T25" fmla="*/ 178 h 162"/>
                <a:gd name="T26" fmla="*/ 96 w 161"/>
                <a:gd name="T27" fmla="*/ 110 h 162"/>
                <a:gd name="T28" fmla="*/ 30 w 161"/>
                <a:gd name="T29" fmla="*/ 62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Unknown Shape"/>
            <p:cNvSpPr>
              <a:spLocks/>
            </p:cNvSpPr>
            <p:nvPr userDrawn="1"/>
          </p:nvSpPr>
          <p:spPr bwMode="auto">
            <a:xfrm>
              <a:off x="311" y="61"/>
              <a:ext cx="59" cy="61"/>
            </a:xfrm>
            <a:custGeom>
              <a:avLst/>
              <a:gdLst>
                <a:gd name="T0" fmla="*/ 59 w 59"/>
                <a:gd name="T1" fmla="*/ 6 h 60"/>
                <a:gd name="T2" fmla="*/ 41 w 59"/>
                <a:gd name="T3" fmla="*/ 38 h 60"/>
                <a:gd name="T4" fmla="*/ 41 w 59"/>
                <a:gd name="T5" fmla="*/ 44 h 60"/>
                <a:gd name="T6" fmla="*/ 47 w 59"/>
                <a:gd name="T7" fmla="*/ 50 h 60"/>
                <a:gd name="T8" fmla="*/ 53 w 59"/>
                <a:gd name="T9" fmla="*/ 62 h 60"/>
                <a:gd name="T10" fmla="*/ 53 w 59"/>
                <a:gd name="T11" fmla="*/ 68 h 60"/>
                <a:gd name="T12" fmla="*/ 47 w 59"/>
                <a:gd name="T13" fmla="*/ 62 h 60"/>
                <a:gd name="T14" fmla="*/ 35 w 59"/>
                <a:gd name="T15" fmla="*/ 56 h 60"/>
                <a:gd name="T16" fmla="*/ 23 w 59"/>
                <a:gd name="T17" fmla="*/ 44 h 60"/>
                <a:gd name="T18" fmla="*/ 17 w 59"/>
                <a:gd name="T19" fmla="*/ 38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Unknown Shape"/>
            <p:cNvSpPr>
              <a:spLocks/>
            </p:cNvSpPr>
            <p:nvPr userDrawn="1"/>
          </p:nvSpPr>
          <p:spPr bwMode="auto">
            <a:xfrm>
              <a:off x="0" y="18"/>
              <a:ext cx="245" cy="207"/>
            </a:xfrm>
            <a:custGeom>
              <a:avLst/>
              <a:gdLst>
                <a:gd name="T0" fmla="*/ 233 w 245"/>
                <a:gd name="T1" fmla="*/ 44 h 204"/>
                <a:gd name="T2" fmla="*/ 245 w 245"/>
                <a:gd name="T3" fmla="*/ 50 h 204"/>
                <a:gd name="T4" fmla="*/ 209 w 245"/>
                <a:gd name="T5" fmla="*/ 92 h 204"/>
                <a:gd name="T6" fmla="*/ 143 w 245"/>
                <a:gd name="T7" fmla="*/ 148 h 204"/>
                <a:gd name="T8" fmla="*/ 167 w 245"/>
                <a:gd name="T9" fmla="*/ 173 h 204"/>
                <a:gd name="T10" fmla="*/ 179 w 245"/>
                <a:gd name="T11" fmla="*/ 228 h 204"/>
                <a:gd name="T12" fmla="*/ 77 w 245"/>
                <a:gd name="T13" fmla="*/ 148 h 204"/>
                <a:gd name="T14" fmla="*/ 47 w 245"/>
                <a:gd name="T15" fmla="*/ 92 h 204"/>
                <a:gd name="T16" fmla="*/ 89 w 245"/>
                <a:gd name="T17" fmla="*/ 74 h 204"/>
                <a:gd name="T18" fmla="*/ 59 w 245"/>
                <a:gd name="T19" fmla="*/ 44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4 h 204"/>
                <a:gd name="T50" fmla="*/ 233 w 245"/>
                <a:gd name="T51" fmla="*/ 44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190" name="Rectangle 22"/>
          <p:cNvSpPr>
            <a:spLocks noGrp="1" noChangeArrowheads="1"/>
          </p:cNvSpPr>
          <p:nvPr>
            <p:ph type="ctrTitle" sz="quarter"/>
          </p:nvPr>
        </p:nvSpPr>
        <p:spPr>
          <a:xfrm>
            <a:off x="731520" y="1737361"/>
            <a:ext cx="13167360" cy="2084070"/>
          </a:xfrm>
        </p:spPr>
        <p:txBody>
          <a:bodyPr/>
          <a:lstStyle>
            <a:lvl1pPr>
              <a:defRPr sz="7700"/>
            </a:lvl1pPr>
          </a:lstStyle>
          <a:p>
            <a:pPr lvl="0"/>
            <a:r>
              <a:rPr lang="en-US" noProof="0" smtClean="0"/>
              <a:t>Click to edit Master title style</a:t>
            </a:r>
          </a:p>
        </p:txBody>
      </p:sp>
      <p:sp>
        <p:nvSpPr>
          <p:cNvPr id="7191" name="Rectangle 23"/>
          <p:cNvSpPr>
            <a:spLocks noGrp="1" noChangeArrowheads="1"/>
          </p:cNvSpPr>
          <p:nvPr>
            <p:ph type="subTitle" sz="quarter" idx="1"/>
          </p:nvPr>
        </p:nvSpPr>
        <p:spPr>
          <a:xfrm>
            <a:off x="2194560" y="4114800"/>
            <a:ext cx="10241280" cy="2103120"/>
          </a:xfrm>
        </p:spPr>
        <p:txBody>
          <a:bodyPr/>
          <a:lstStyle>
            <a:lvl1pPr marL="0" indent="0" algn="ctr">
              <a:buFontTx/>
              <a:buNone/>
              <a:defRPr>
                <a:effectLst>
                  <a:outerShdw blurRad="38100" dist="38100" dir="2700000" algn="tl">
                    <a:srgbClr val="000000"/>
                  </a:outerShdw>
                </a:effectLst>
              </a:defRPr>
            </a:lvl1pPr>
          </a:lstStyle>
          <a:p>
            <a:pPr lvl="0"/>
            <a:r>
              <a:rPr lang="en-US" noProof="0" smtClean="0"/>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pPr>
              <a:defRPr/>
            </a:pPr>
            <a:fld id="{0260C1A4-337C-4590-8B67-6B9CA03466E1}"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533921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C6AFA942-DFF8-4925-865A-A29769187241}" type="slidenum">
              <a:rPr lang="en-US"/>
              <a:pPr>
                <a:defRPr/>
              </a:pPr>
              <a:t>‹#›</a:t>
            </a:fld>
            <a:endParaRPr lang="en-US"/>
          </a:p>
        </p:txBody>
      </p:sp>
    </p:spTree>
    <p:extLst>
      <p:ext uri="{BB962C8B-B14F-4D97-AF65-F5344CB8AC3E}">
        <p14:creationId xmlns:p14="http://schemas.microsoft.com/office/powerpoint/2010/main" val="3023050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lvl1pPr>
            <a:lvl2pPr marL="653110" indent="0">
              <a:buNone/>
              <a:defRPr sz="2600"/>
            </a:lvl2pPr>
            <a:lvl3pPr marL="1306220" indent="0">
              <a:buNone/>
              <a:defRPr sz="2300"/>
            </a:lvl3pPr>
            <a:lvl4pPr marL="1959331" indent="0">
              <a:buNone/>
              <a:defRPr sz="2000"/>
            </a:lvl4pPr>
            <a:lvl5pPr marL="2612441" indent="0">
              <a:buNone/>
              <a:defRPr sz="2000"/>
            </a:lvl5pPr>
            <a:lvl6pPr marL="3265551" indent="0">
              <a:buNone/>
              <a:defRPr sz="2000"/>
            </a:lvl6pPr>
            <a:lvl7pPr marL="3918661" indent="0">
              <a:buNone/>
              <a:defRPr sz="2000"/>
            </a:lvl7pPr>
            <a:lvl8pPr marL="4571771" indent="0">
              <a:buNone/>
              <a:defRPr sz="2000"/>
            </a:lvl8pPr>
            <a:lvl9pPr marL="5224882" indent="0">
              <a:buNone/>
              <a:defRPr sz="20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4D2E13B0-CACF-4EE9-8B3F-F7CBBF432304}" type="slidenum">
              <a:rPr lang="en-US"/>
              <a:pPr>
                <a:defRPr/>
              </a:pPr>
              <a:t>‹#›</a:t>
            </a:fld>
            <a:endParaRPr lang="en-US"/>
          </a:p>
        </p:txBody>
      </p:sp>
    </p:spTree>
    <p:extLst>
      <p:ext uri="{BB962C8B-B14F-4D97-AF65-F5344CB8AC3E}">
        <p14:creationId xmlns:p14="http://schemas.microsoft.com/office/powerpoint/2010/main" val="472822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394960"/>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394960"/>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D69D9EFC-9B10-4F1F-8DAD-30748917B77E}" type="slidenum">
              <a:rPr lang="en-US"/>
              <a:pPr>
                <a:defRPr/>
              </a:pPr>
              <a:t>‹#›</a:t>
            </a:fld>
            <a:endParaRPr lang="en-US"/>
          </a:p>
        </p:txBody>
      </p:sp>
    </p:spTree>
    <p:extLst>
      <p:ext uri="{BB962C8B-B14F-4D97-AF65-F5344CB8AC3E}">
        <p14:creationId xmlns:p14="http://schemas.microsoft.com/office/powerpoint/2010/main" val="3956103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EE0F9FA9-AD63-48F5-919F-F5C89EE4608B}" type="slidenum">
              <a:rPr lang="en-US"/>
              <a:pPr>
                <a:defRPr/>
              </a:pPr>
              <a:t>‹#›</a:t>
            </a:fld>
            <a:endParaRPr lang="en-US"/>
          </a:p>
        </p:txBody>
      </p:sp>
    </p:spTree>
    <p:extLst>
      <p:ext uri="{BB962C8B-B14F-4D97-AF65-F5344CB8AC3E}">
        <p14:creationId xmlns:p14="http://schemas.microsoft.com/office/powerpoint/2010/main" val="2673951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E3911FD3-021D-465E-80F5-8B9E900452F0}" type="slidenum">
              <a:rPr lang="en-US"/>
              <a:pPr>
                <a:defRPr/>
              </a:pPr>
              <a:t>‹#›</a:t>
            </a:fld>
            <a:endParaRPr lang="en-US"/>
          </a:p>
        </p:txBody>
      </p:sp>
    </p:spTree>
    <p:extLst>
      <p:ext uri="{BB962C8B-B14F-4D97-AF65-F5344CB8AC3E}">
        <p14:creationId xmlns:p14="http://schemas.microsoft.com/office/powerpoint/2010/main" val="4019833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6557399A-1676-42F1-8EDE-3961F968070C}" type="slidenum">
              <a:rPr lang="en-US"/>
              <a:pPr>
                <a:defRPr/>
              </a:pPr>
              <a:t>‹#›</a:t>
            </a:fld>
            <a:endParaRPr lang="en-US"/>
          </a:p>
        </p:txBody>
      </p:sp>
    </p:spTree>
    <p:extLst>
      <p:ext uri="{BB962C8B-B14F-4D97-AF65-F5344CB8AC3E}">
        <p14:creationId xmlns:p14="http://schemas.microsoft.com/office/powerpoint/2010/main" val="2916485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EFEE66-E573-4262-AE81-16357A9B1DD3}" type="slidenum">
              <a:rPr lang="en-US"/>
              <a:pPr>
                <a:defRPr/>
              </a:pPr>
              <a:t>‹#›</a:t>
            </a:fld>
            <a:endParaRPr lang="en-US"/>
          </a:p>
        </p:txBody>
      </p:sp>
    </p:spTree>
    <p:extLst>
      <p:ext uri="{BB962C8B-B14F-4D97-AF65-F5344CB8AC3E}">
        <p14:creationId xmlns:p14="http://schemas.microsoft.com/office/powerpoint/2010/main" val="1947661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D2DC03C2-BBB4-4EE7-80D5-867D0121FBB7}" type="slidenum">
              <a:rPr lang="en-US"/>
              <a:pPr>
                <a:defRPr/>
              </a:pPr>
              <a:t>‹#›</a:t>
            </a:fld>
            <a:endParaRPr lang="en-US"/>
          </a:p>
        </p:txBody>
      </p:sp>
    </p:spTree>
    <p:extLst>
      <p:ext uri="{BB962C8B-B14F-4D97-AF65-F5344CB8AC3E}">
        <p14:creationId xmlns:p14="http://schemas.microsoft.com/office/powerpoint/2010/main" val="1530064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pPr lvl="0"/>
            <a:endParaRPr lang="en-US" noProof="0" smtClean="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0A4D7C1A-703F-479E-80C3-A2C27A967304}" type="slidenum">
              <a:rPr lang="en-US"/>
              <a:pPr>
                <a:defRPr/>
              </a:pPr>
              <a:t>‹#›</a:t>
            </a:fld>
            <a:endParaRPr lang="en-US"/>
          </a:p>
        </p:txBody>
      </p:sp>
    </p:spTree>
    <p:extLst>
      <p:ext uri="{BB962C8B-B14F-4D97-AF65-F5344CB8AC3E}">
        <p14:creationId xmlns:p14="http://schemas.microsoft.com/office/powerpoint/2010/main" val="427536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9C37923E-44EC-4021-BFE3-9AF9C0569AFF}" type="slidenum">
              <a:rPr lang="en-US"/>
              <a:pPr>
                <a:defRPr/>
              </a:pPr>
              <a:t>‹#›</a:t>
            </a:fld>
            <a:endParaRPr lang="en-US"/>
          </a:p>
        </p:txBody>
      </p:sp>
    </p:spTree>
    <p:extLst>
      <p:ext uri="{BB962C8B-B14F-4D97-AF65-F5344CB8AC3E}">
        <p14:creationId xmlns:p14="http://schemas.microsoft.com/office/powerpoint/2010/main" val="3324087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274320"/>
            <a:ext cx="3291840" cy="7040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274320"/>
            <a:ext cx="9631680" cy="7040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01A8AB03-6A83-49A2-ACF1-383EF72229E2}" type="slidenum">
              <a:rPr lang="en-US"/>
              <a:pPr>
                <a:defRPr/>
              </a:pPr>
              <a:t>‹#›</a:t>
            </a:fld>
            <a:endParaRPr lang="en-US"/>
          </a:p>
        </p:txBody>
      </p:sp>
    </p:spTree>
    <p:extLst>
      <p:ext uri="{BB962C8B-B14F-4D97-AF65-F5344CB8AC3E}">
        <p14:creationId xmlns:p14="http://schemas.microsoft.com/office/powerpoint/2010/main" val="4227200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lvl1pPr>
            <a:lvl2pPr marL="653110" indent="0">
              <a:buNone/>
              <a:defRPr sz="2600"/>
            </a:lvl2pPr>
            <a:lvl3pPr marL="1306220" indent="0">
              <a:buNone/>
              <a:defRPr sz="2300"/>
            </a:lvl3pPr>
            <a:lvl4pPr marL="1959331" indent="0">
              <a:buNone/>
              <a:defRPr sz="2000"/>
            </a:lvl4pPr>
            <a:lvl5pPr marL="2612441" indent="0">
              <a:buNone/>
              <a:defRPr sz="2000"/>
            </a:lvl5pPr>
            <a:lvl6pPr marL="3265551" indent="0">
              <a:buNone/>
              <a:defRPr sz="2000"/>
            </a:lvl6pPr>
            <a:lvl7pPr marL="3918661" indent="0">
              <a:buNone/>
              <a:defRPr sz="2000"/>
            </a:lvl7pPr>
            <a:lvl8pPr marL="4571771" indent="0">
              <a:buNone/>
              <a:defRPr sz="2000"/>
            </a:lvl8pPr>
            <a:lvl9pPr marL="5224882" indent="0">
              <a:buNone/>
              <a:defRPr sz="20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7D0444-2407-4906-9399-A2B257ECDB94}" type="slidenum">
              <a:rPr lang="en-US"/>
              <a:pPr>
                <a:defRPr/>
              </a:pPr>
              <a:t>‹#›</a:t>
            </a:fld>
            <a:endParaRPr lang="en-US"/>
          </a:p>
        </p:txBody>
      </p:sp>
    </p:spTree>
    <p:extLst>
      <p:ext uri="{BB962C8B-B14F-4D97-AF65-F5344CB8AC3E}">
        <p14:creationId xmlns:p14="http://schemas.microsoft.com/office/powerpoint/2010/main" val="3087340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6269A0-2A19-440A-90D9-65579EED1F7F}" type="slidenum">
              <a:rPr lang="en-US"/>
              <a:pPr>
                <a:defRPr/>
              </a:pPr>
              <a:t>‹#›</a:t>
            </a:fld>
            <a:endParaRPr lang="en-US"/>
          </a:p>
        </p:txBody>
      </p:sp>
    </p:spTree>
    <p:extLst>
      <p:ext uri="{BB962C8B-B14F-4D97-AF65-F5344CB8AC3E}">
        <p14:creationId xmlns:p14="http://schemas.microsoft.com/office/powerpoint/2010/main" val="392596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22F6C01-10DC-48F4-B8B4-B914E6127F27}" type="slidenum">
              <a:rPr lang="en-US"/>
              <a:pPr>
                <a:defRPr/>
              </a:pPr>
              <a:t>‹#›</a:t>
            </a:fld>
            <a:endParaRPr lang="en-US"/>
          </a:p>
        </p:txBody>
      </p:sp>
    </p:spTree>
    <p:extLst>
      <p:ext uri="{BB962C8B-B14F-4D97-AF65-F5344CB8AC3E}">
        <p14:creationId xmlns:p14="http://schemas.microsoft.com/office/powerpoint/2010/main" val="3680481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7BCEBB-593E-4E1D-9034-102B780FDDD8}" type="slidenum">
              <a:rPr lang="en-US"/>
              <a:pPr>
                <a:defRPr/>
              </a:pPr>
              <a:t>‹#›</a:t>
            </a:fld>
            <a:endParaRPr lang="en-US"/>
          </a:p>
        </p:txBody>
      </p:sp>
    </p:spTree>
    <p:extLst>
      <p:ext uri="{BB962C8B-B14F-4D97-AF65-F5344CB8AC3E}">
        <p14:creationId xmlns:p14="http://schemas.microsoft.com/office/powerpoint/2010/main" val="565355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981FD4A-5E56-4460-ADFE-83FA38847FB7}" type="slidenum">
              <a:rPr lang="en-US"/>
              <a:pPr>
                <a:defRPr/>
              </a:pPr>
              <a:t>‹#›</a:t>
            </a:fld>
            <a:endParaRPr lang="en-US"/>
          </a:p>
        </p:txBody>
      </p:sp>
    </p:spTree>
    <p:extLst>
      <p:ext uri="{BB962C8B-B14F-4D97-AF65-F5344CB8AC3E}">
        <p14:creationId xmlns:p14="http://schemas.microsoft.com/office/powerpoint/2010/main" val="2248297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76A257-80BA-46E6-81C7-FC029C0E94D3}" type="slidenum">
              <a:rPr lang="en-US"/>
              <a:pPr>
                <a:defRPr/>
              </a:pPr>
              <a:t>‹#›</a:t>
            </a:fld>
            <a:endParaRPr lang="en-US"/>
          </a:p>
        </p:txBody>
      </p:sp>
    </p:spTree>
    <p:extLst>
      <p:ext uri="{BB962C8B-B14F-4D97-AF65-F5344CB8AC3E}">
        <p14:creationId xmlns:p14="http://schemas.microsoft.com/office/powerpoint/2010/main" val="35186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pPr lvl="0"/>
            <a:endParaRPr lang="en-US" noProof="0" smtClean="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A88002-B6BC-41EA-9BE2-CBC993112F12}" type="slidenum">
              <a:rPr lang="en-US"/>
              <a:pPr>
                <a:defRPr/>
              </a:pPr>
              <a:t>‹#›</a:t>
            </a:fld>
            <a:endParaRPr lang="en-US"/>
          </a:p>
        </p:txBody>
      </p:sp>
    </p:spTree>
    <p:extLst>
      <p:ext uri="{BB962C8B-B14F-4D97-AF65-F5344CB8AC3E}">
        <p14:creationId xmlns:p14="http://schemas.microsoft.com/office/powerpoint/2010/main" val="326656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31838" y="330200"/>
            <a:ext cx="131667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31838" y="1920875"/>
            <a:ext cx="13166725" cy="543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31838" y="7494588"/>
            <a:ext cx="34131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t" anchorCtr="0" compatLnSpc="1">
            <a:prstTxWarp prst="textNoShape">
              <a:avLst/>
            </a:prstTxWarp>
          </a:bodyPr>
          <a:lstStyle>
            <a:lvl1pPr>
              <a:defRPr sz="20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4999038" y="7494588"/>
            <a:ext cx="46323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t" anchorCtr="0" compatLnSpc="1">
            <a:prstTxWarp prst="textNoShape">
              <a:avLst/>
            </a:prstTxWarp>
          </a:bodyPr>
          <a:lstStyle>
            <a:lvl1pPr algn="ctr">
              <a:defRPr sz="20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10485438" y="7494588"/>
            <a:ext cx="34131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t" anchorCtr="0" compatLnSpc="1">
            <a:prstTxWarp prst="textNoShape">
              <a:avLst/>
            </a:prstTxWarp>
          </a:bodyPr>
          <a:lstStyle>
            <a:lvl1pPr algn="r">
              <a:defRPr sz="2000">
                <a:latin typeface="Arial" pitchFamily="34" charset="0"/>
              </a:defRPr>
            </a:lvl1pPr>
          </a:lstStyle>
          <a:p>
            <a:pPr>
              <a:defRPr/>
            </a:pPr>
            <a:fld id="{2903AA14-40FF-4B9F-9030-E658D73241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Lst>
  <p:txStyles>
    <p:titleStyle>
      <a:lvl1pPr algn="ctr" rtl="0" eaLnBrk="0" fontAlgn="base" hangingPunct="0">
        <a:spcBef>
          <a:spcPct val="0"/>
        </a:spcBef>
        <a:spcAft>
          <a:spcPct val="0"/>
        </a:spcAft>
        <a:defRPr sz="6300">
          <a:solidFill>
            <a:schemeClr val="tx2"/>
          </a:solidFill>
          <a:latin typeface="+mj-lt"/>
          <a:ea typeface="+mj-ea"/>
          <a:cs typeface="+mj-cs"/>
        </a:defRPr>
      </a:lvl1pPr>
      <a:lvl2pPr algn="ctr" rtl="0" eaLnBrk="0" fontAlgn="base" hangingPunct="0">
        <a:spcBef>
          <a:spcPct val="0"/>
        </a:spcBef>
        <a:spcAft>
          <a:spcPct val="0"/>
        </a:spcAft>
        <a:defRPr sz="6300">
          <a:solidFill>
            <a:schemeClr val="tx2"/>
          </a:solidFill>
          <a:latin typeface="Arial" pitchFamily="34" charset="0"/>
        </a:defRPr>
      </a:lvl2pPr>
      <a:lvl3pPr algn="ctr" rtl="0" eaLnBrk="0" fontAlgn="base" hangingPunct="0">
        <a:spcBef>
          <a:spcPct val="0"/>
        </a:spcBef>
        <a:spcAft>
          <a:spcPct val="0"/>
        </a:spcAft>
        <a:defRPr sz="6300">
          <a:solidFill>
            <a:schemeClr val="tx2"/>
          </a:solidFill>
          <a:latin typeface="Arial" pitchFamily="34" charset="0"/>
        </a:defRPr>
      </a:lvl3pPr>
      <a:lvl4pPr algn="ctr" rtl="0" eaLnBrk="0" fontAlgn="base" hangingPunct="0">
        <a:spcBef>
          <a:spcPct val="0"/>
        </a:spcBef>
        <a:spcAft>
          <a:spcPct val="0"/>
        </a:spcAft>
        <a:defRPr sz="6300">
          <a:solidFill>
            <a:schemeClr val="tx2"/>
          </a:solidFill>
          <a:latin typeface="Arial" pitchFamily="34" charset="0"/>
        </a:defRPr>
      </a:lvl4pPr>
      <a:lvl5pPr algn="ctr" rtl="0" eaLnBrk="0" fontAlgn="base" hangingPunct="0">
        <a:spcBef>
          <a:spcPct val="0"/>
        </a:spcBef>
        <a:spcAft>
          <a:spcPct val="0"/>
        </a:spcAft>
        <a:defRPr sz="6300">
          <a:solidFill>
            <a:schemeClr val="tx2"/>
          </a:solidFill>
          <a:latin typeface="Arial" pitchFamily="34" charset="0"/>
        </a:defRPr>
      </a:lvl5pPr>
      <a:lvl6pPr marL="653110" algn="ctr" rtl="0" fontAlgn="base">
        <a:spcBef>
          <a:spcPct val="0"/>
        </a:spcBef>
        <a:spcAft>
          <a:spcPct val="0"/>
        </a:spcAft>
        <a:defRPr sz="6300">
          <a:solidFill>
            <a:schemeClr val="tx2"/>
          </a:solidFill>
          <a:latin typeface="Arial" pitchFamily="34" charset="0"/>
        </a:defRPr>
      </a:lvl6pPr>
      <a:lvl7pPr marL="1306220" algn="ctr" rtl="0" fontAlgn="base">
        <a:spcBef>
          <a:spcPct val="0"/>
        </a:spcBef>
        <a:spcAft>
          <a:spcPct val="0"/>
        </a:spcAft>
        <a:defRPr sz="6300">
          <a:solidFill>
            <a:schemeClr val="tx2"/>
          </a:solidFill>
          <a:latin typeface="Arial" pitchFamily="34" charset="0"/>
        </a:defRPr>
      </a:lvl7pPr>
      <a:lvl8pPr marL="1959331" algn="ctr" rtl="0" fontAlgn="base">
        <a:spcBef>
          <a:spcPct val="0"/>
        </a:spcBef>
        <a:spcAft>
          <a:spcPct val="0"/>
        </a:spcAft>
        <a:defRPr sz="6300">
          <a:solidFill>
            <a:schemeClr val="tx2"/>
          </a:solidFill>
          <a:latin typeface="Arial" pitchFamily="34" charset="0"/>
        </a:defRPr>
      </a:lvl8pPr>
      <a:lvl9pPr marL="2612441" algn="ctr" rtl="0" fontAlgn="base">
        <a:spcBef>
          <a:spcPct val="0"/>
        </a:spcBef>
        <a:spcAft>
          <a:spcPct val="0"/>
        </a:spcAft>
        <a:defRPr sz="6300">
          <a:solidFill>
            <a:schemeClr val="tx2"/>
          </a:solidFill>
          <a:latin typeface="Arial" pitchFamily="34" charset="0"/>
        </a:defRPr>
      </a:lvl9pPr>
    </p:titleStyle>
    <p:bodyStyle>
      <a:lvl1pPr marL="488950" indent="-488950" algn="l" rtl="0" eaLnBrk="0" fontAlgn="base" hangingPunct="0">
        <a:spcBef>
          <a:spcPct val="20000"/>
        </a:spcBef>
        <a:spcAft>
          <a:spcPct val="0"/>
        </a:spcAft>
        <a:buChar char="•"/>
        <a:defRPr sz="4600">
          <a:solidFill>
            <a:schemeClr val="tx1"/>
          </a:solidFill>
          <a:latin typeface="+mn-lt"/>
          <a:ea typeface="+mn-ea"/>
          <a:cs typeface="+mn-cs"/>
        </a:defRPr>
      </a:lvl1pPr>
      <a:lvl2pPr marL="1060450" indent="-407988" algn="l" rtl="0" eaLnBrk="0" fontAlgn="base" hangingPunct="0">
        <a:spcBef>
          <a:spcPct val="20000"/>
        </a:spcBef>
        <a:spcAft>
          <a:spcPct val="0"/>
        </a:spcAft>
        <a:buChar char="–"/>
        <a:defRPr sz="4000">
          <a:solidFill>
            <a:schemeClr val="tx1"/>
          </a:solidFill>
          <a:latin typeface="+mn-lt"/>
        </a:defRPr>
      </a:lvl2pPr>
      <a:lvl3pPr marL="1631950" indent="-325438" algn="l" rtl="0" eaLnBrk="0" fontAlgn="base" hangingPunct="0">
        <a:spcBef>
          <a:spcPct val="20000"/>
        </a:spcBef>
        <a:spcAft>
          <a:spcPct val="0"/>
        </a:spcAft>
        <a:buChar char="•"/>
        <a:defRPr sz="3400">
          <a:solidFill>
            <a:schemeClr val="tx1"/>
          </a:solidFill>
          <a:latin typeface="+mn-lt"/>
        </a:defRPr>
      </a:lvl3pPr>
      <a:lvl4pPr marL="2284413" indent="-325438" algn="l" rtl="0" eaLnBrk="0" fontAlgn="base" hangingPunct="0">
        <a:spcBef>
          <a:spcPct val="20000"/>
        </a:spcBef>
        <a:spcAft>
          <a:spcPct val="0"/>
        </a:spcAft>
        <a:buChar char="–"/>
        <a:defRPr sz="2900">
          <a:solidFill>
            <a:schemeClr val="tx1"/>
          </a:solidFill>
          <a:latin typeface="+mn-lt"/>
        </a:defRPr>
      </a:lvl4pPr>
      <a:lvl5pPr marL="2938463" indent="-325438" algn="l" rtl="0" eaLnBrk="0" fontAlgn="base" hangingPunct="0">
        <a:spcBef>
          <a:spcPct val="20000"/>
        </a:spcBef>
        <a:spcAft>
          <a:spcPct val="0"/>
        </a:spcAft>
        <a:buChar char="»"/>
        <a:defRPr sz="2900">
          <a:solidFill>
            <a:schemeClr val="tx1"/>
          </a:solidFill>
          <a:latin typeface="+mn-lt"/>
        </a:defRPr>
      </a:lvl5pPr>
      <a:lvl6pPr marL="3592106" indent="-326555" algn="l" rtl="0" fontAlgn="base">
        <a:spcBef>
          <a:spcPct val="20000"/>
        </a:spcBef>
        <a:spcAft>
          <a:spcPct val="0"/>
        </a:spcAft>
        <a:buChar char="»"/>
        <a:defRPr sz="2900">
          <a:solidFill>
            <a:schemeClr val="tx1"/>
          </a:solidFill>
          <a:latin typeface="+mn-lt"/>
        </a:defRPr>
      </a:lvl6pPr>
      <a:lvl7pPr marL="4245216" indent="-326555" algn="l" rtl="0" fontAlgn="base">
        <a:spcBef>
          <a:spcPct val="20000"/>
        </a:spcBef>
        <a:spcAft>
          <a:spcPct val="0"/>
        </a:spcAft>
        <a:buChar char="»"/>
        <a:defRPr sz="2900">
          <a:solidFill>
            <a:schemeClr val="tx1"/>
          </a:solidFill>
          <a:latin typeface="+mn-lt"/>
        </a:defRPr>
      </a:lvl7pPr>
      <a:lvl8pPr marL="4898327" indent="-326555" algn="l" rtl="0" fontAlgn="base">
        <a:spcBef>
          <a:spcPct val="20000"/>
        </a:spcBef>
        <a:spcAft>
          <a:spcPct val="0"/>
        </a:spcAft>
        <a:buChar char="»"/>
        <a:defRPr sz="2900">
          <a:solidFill>
            <a:schemeClr val="tx1"/>
          </a:solidFill>
          <a:latin typeface="+mn-lt"/>
        </a:defRPr>
      </a:lvl8pPr>
      <a:lvl9pPr marL="5551437" indent="-326555" algn="l" rtl="0" fontAlgn="base">
        <a:spcBef>
          <a:spcPct val="20000"/>
        </a:spcBef>
        <a:spcAft>
          <a:spcPct val="0"/>
        </a:spcAft>
        <a:buChar char="»"/>
        <a:defRPr sz="2900">
          <a:solidFill>
            <a:schemeClr val="tx1"/>
          </a:solidFill>
          <a:latin typeface="+mn-lt"/>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14630400" cy="8229600"/>
            <a:chOff x="0" y="0"/>
            <a:chExt cx="5760" cy="4320"/>
          </a:xfrm>
        </p:grpSpPr>
        <p:sp>
          <p:nvSpPr>
            <p:cNvPr id="2073" name="Unknown Shape"/>
            <p:cNvSpPr>
              <a:spLocks/>
            </p:cNvSpPr>
            <p:nvPr/>
          </p:nvSpPr>
          <p:spPr bwMode="auto">
            <a:xfrm>
              <a:off x="0" y="3072"/>
              <a:ext cx="5760" cy="1248"/>
            </a:xfrm>
            <a:custGeom>
              <a:avLst/>
              <a:gdLst>
                <a:gd name="T0" fmla="*/ 4195 w 6027"/>
                <a:gd name="T1" fmla="*/ 17 h 2296"/>
                <a:gd name="T2" fmla="*/ 0 w 6027"/>
                <a:gd name="T3" fmla="*/ 17 h 2296"/>
                <a:gd name="T4" fmla="*/ 0 w 6027"/>
                <a:gd name="T5" fmla="*/ 0 h 2296"/>
                <a:gd name="T6" fmla="*/ 4195 w 6027"/>
                <a:gd name="T7" fmla="*/ 0 h 2296"/>
                <a:gd name="T8" fmla="*/ 4195 w 6027"/>
                <a:gd name="T9" fmla="*/ 17 h 2296"/>
                <a:gd name="T10" fmla="*/ 4195 w 6027"/>
                <a:gd name="T11" fmla="*/ 17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8" name="Unknown Shape"/>
            <p:cNvSpPr>
              <a:spLocks/>
            </p:cNvSpPr>
            <p:nvPr/>
          </p:nvSpPr>
          <p:spPr bwMode="auto">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pitchFamily="34" charset="0"/>
              </a:endParaRPr>
            </a:p>
          </p:txBody>
        </p:sp>
      </p:grpSp>
      <p:sp>
        <p:nvSpPr>
          <p:cNvPr id="2051" name="Unknown Shape"/>
          <p:cNvSpPr>
            <a:spLocks/>
          </p:cNvSpPr>
          <p:nvPr/>
        </p:nvSpPr>
        <p:spPr bwMode="auto">
          <a:xfrm>
            <a:off x="9998075" y="7515225"/>
            <a:ext cx="4632325" cy="731838"/>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130622" tIns="65311" rIns="130622" bIns="65311"/>
          <a:lstStyle/>
          <a:p>
            <a:endParaRPr lang="en-US"/>
          </a:p>
        </p:txBody>
      </p:sp>
      <p:grpSp>
        <p:nvGrpSpPr>
          <p:cNvPr id="2052" name="Group 6"/>
          <p:cNvGrpSpPr>
            <a:grpSpLocks/>
          </p:cNvGrpSpPr>
          <p:nvPr/>
        </p:nvGrpSpPr>
        <p:grpSpPr bwMode="auto">
          <a:xfrm>
            <a:off x="0" y="7223125"/>
            <a:ext cx="12557125" cy="1028700"/>
            <a:chOff x="0" y="0"/>
            <a:chExt cx="4944" cy="540"/>
          </a:xfrm>
        </p:grpSpPr>
        <p:sp>
          <p:nvSpPr>
            <p:cNvPr id="6151" name="Unknown Shape"/>
            <p:cNvSpPr>
              <a:spLocks/>
            </p:cNvSpPr>
            <p:nvPr userDrawn="1"/>
          </p:nvSpPr>
          <p:spPr bwMode="auto">
            <a:xfrm>
              <a:off x="1488" y="0"/>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pitchFamily="34" charset="0"/>
              </a:endParaRPr>
            </a:p>
          </p:txBody>
        </p:sp>
        <p:grpSp>
          <p:nvGrpSpPr>
            <p:cNvPr id="2066" name="Group 8"/>
            <p:cNvGrpSpPr>
              <a:grpSpLocks/>
            </p:cNvGrpSpPr>
            <p:nvPr userDrawn="1"/>
          </p:nvGrpSpPr>
          <p:grpSpPr bwMode="auto">
            <a:xfrm>
              <a:off x="2486" y="0"/>
              <a:ext cx="2458" cy="540"/>
              <a:chOff x="0" y="0"/>
              <a:chExt cx="2458" cy="540"/>
            </a:xfrm>
          </p:grpSpPr>
          <p:sp>
            <p:nvSpPr>
              <p:cNvPr id="2068" name="Unknown Shape"/>
              <p:cNvSpPr>
                <a:spLocks/>
              </p:cNvSpPr>
              <p:nvPr userDrawn="1"/>
            </p:nvSpPr>
            <p:spPr bwMode="auto">
              <a:xfrm>
                <a:off x="1462" y="7"/>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9" name="Unknown Shape"/>
              <p:cNvSpPr>
                <a:spLocks/>
              </p:cNvSpPr>
              <p:nvPr userDrawn="1"/>
            </p:nvSpPr>
            <p:spPr bwMode="auto">
              <a:xfrm>
                <a:off x="191" y="0"/>
                <a:ext cx="186" cy="395"/>
              </a:xfrm>
              <a:custGeom>
                <a:avLst/>
                <a:gdLst>
                  <a:gd name="T0" fmla="*/ 36 w 186"/>
                  <a:gd name="T1" fmla="*/ 0 h 353"/>
                  <a:gd name="T2" fmla="*/ 54 w 186"/>
                  <a:gd name="T3" fmla="*/ 44 h 353"/>
                  <a:gd name="T4" fmla="*/ 24 w 186"/>
                  <a:gd name="T5" fmla="*/ 75 h 353"/>
                  <a:gd name="T6" fmla="*/ 18 w 186"/>
                  <a:gd name="T7" fmla="*/ 162 h 353"/>
                  <a:gd name="T8" fmla="*/ 42 w 186"/>
                  <a:gd name="T9" fmla="*/ 281 h 353"/>
                  <a:gd name="T10" fmla="*/ 48 w 186"/>
                  <a:gd name="T11" fmla="*/ 398 h 353"/>
                  <a:gd name="T12" fmla="*/ 0 w 186"/>
                  <a:gd name="T13" fmla="*/ 869 h 353"/>
                  <a:gd name="T14" fmla="*/ 54 w 186"/>
                  <a:gd name="T15" fmla="*/ 575 h 353"/>
                  <a:gd name="T16" fmla="*/ 84 w 186"/>
                  <a:gd name="T17" fmla="*/ 530 h 353"/>
                  <a:gd name="T18" fmla="*/ 126 w 186"/>
                  <a:gd name="T19" fmla="*/ 311 h 353"/>
                  <a:gd name="T20" fmla="*/ 144 w 186"/>
                  <a:gd name="T21" fmla="*/ 294 h 353"/>
                  <a:gd name="T22" fmla="*/ 144 w 186"/>
                  <a:gd name="T23" fmla="*/ 222 h 353"/>
                  <a:gd name="T24" fmla="*/ 186 w 186"/>
                  <a:gd name="T25" fmla="*/ 162 h 353"/>
                  <a:gd name="T26" fmla="*/ 162 w 186"/>
                  <a:gd name="T27" fmla="*/ 14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0" name="Unknown Shape"/>
              <p:cNvSpPr>
                <a:spLocks/>
              </p:cNvSpPr>
              <p:nvPr userDrawn="1"/>
            </p:nvSpPr>
            <p:spPr bwMode="auto">
              <a:xfrm>
                <a:off x="544" y="101"/>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1" name="Unknown Shape"/>
              <p:cNvSpPr>
                <a:spLocks/>
              </p:cNvSpPr>
              <p:nvPr userDrawn="1"/>
            </p:nvSpPr>
            <p:spPr bwMode="auto">
              <a:xfrm>
                <a:off x="1142" y="74"/>
                <a:ext cx="155" cy="74"/>
              </a:xfrm>
              <a:custGeom>
                <a:avLst/>
                <a:gdLst>
                  <a:gd name="T0" fmla="*/ 114 w 155"/>
                  <a:gd name="T1" fmla="*/ 0 h 66"/>
                  <a:gd name="T2" fmla="*/ 0 w 155"/>
                  <a:gd name="T3" fmla="*/ 0 h 66"/>
                  <a:gd name="T4" fmla="*/ 0 w 155"/>
                  <a:gd name="T5" fmla="*/ 0 h 66"/>
                  <a:gd name="T6" fmla="*/ 6 w 155"/>
                  <a:gd name="T7" fmla="*/ 15 h 66"/>
                  <a:gd name="T8" fmla="*/ 6 w 155"/>
                  <a:gd name="T9" fmla="*/ 44 h 66"/>
                  <a:gd name="T10" fmla="*/ 0 w 155"/>
                  <a:gd name="T11" fmla="*/ 61 h 66"/>
                  <a:gd name="T12" fmla="*/ 78 w 155"/>
                  <a:gd name="T13" fmla="*/ 148 h 66"/>
                  <a:gd name="T14" fmla="*/ 96 w 155"/>
                  <a:gd name="T15" fmla="*/ 104 h 66"/>
                  <a:gd name="T16" fmla="*/ 155 w 155"/>
                  <a:gd name="T17" fmla="*/ 165 h 66"/>
                  <a:gd name="T18" fmla="*/ 126 w 155"/>
                  <a:gd name="T19" fmla="*/ 61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2" name="Unknown Shape"/>
              <p:cNvSpPr>
                <a:spLocks/>
              </p:cNvSpPr>
              <p:nvPr userDrawn="1"/>
            </p:nvSpPr>
            <p:spPr bwMode="auto">
              <a:xfrm>
                <a:off x="0" y="67"/>
                <a:ext cx="42" cy="81"/>
              </a:xfrm>
              <a:custGeom>
                <a:avLst/>
                <a:gdLst>
                  <a:gd name="T0" fmla="*/ 6 w 42"/>
                  <a:gd name="T1" fmla="*/ 93 h 72"/>
                  <a:gd name="T2" fmla="*/ 0 w 42"/>
                  <a:gd name="T3" fmla="*/ 47 h 72"/>
                  <a:gd name="T4" fmla="*/ 12 w 42"/>
                  <a:gd name="T5" fmla="*/ 16 h 72"/>
                  <a:gd name="T6" fmla="*/ 0 w 42"/>
                  <a:gd name="T7" fmla="*/ 16 h 72"/>
                  <a:gd name="T8" fmla="*/ 12 w 42"/>
                  <a:gd name="T9" fmla="*/ 16 h 72"/>
                  <a:gd name="T10" fmla="*/ 24 w 42"/>
                  <a:gd name="T11" fmla="*/ 16 h 72"/>
                  <a:gd name="T12" fmla="*/ 36 w 42"/>
                  <a:gd name="T13" fmla="*/ 16 h 72"/>
                  <a:gd name="T14" fmla="*/ 42 w 42"/>
                  <a:gd name="T15" fmla="*/ 0 h 72"/>
                  <a:gd name="T16" fmla="*/ 30 w 42"/>
                  <a:gd name="T17" fmla="*/ 47 h 72"/>
                  <a:gd name="T18" fmla="*/ 42 w 42"/>
                  <a:gd name="T19" fmla="*/ 125 h 72"/>
                  <a:gd name="T20" fmla="*/ 12 w 42"/>
                  <a:gd name="T21" fmla="*/ 183 h 72"/>
                  <a:gd name="T22" fmla="*/ 6 w 42"/>
                  <a:gd name="T23" fmla="*/ 93 h 72"/>
                  <a:gd name="T24" fmla="*/ 6 w 42"/>
                  <a:gd name="T25" fmla="*/ 93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158" name="Unknown Shape"/>
            <p:cNvSpPr>
              <a:spLocks/>
            </p:cNvSpPr>
            <p:nvPr userDrawn="1"/>
          </p:nvSpPr>
          <p:spPr bwMode="auto">
            <a:xfrm>
              <a:off x="0" y="0"/>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pitchFamily="34" charset="0"/>
              </a:endParaRPr>
            </a:p>
          </p:txBody>
        </p:sp>
      </p:grpSp>
      <p:grpSp>
        <p:nvGrpSpPr>
          <p:cNvPr id="2053" name="Group 15"/>
          <p:cNvGrpSpPr>
            <a:grpSpLocks/>
          </p:cNvGrpSpPr>
          <p:nvPr/>
        </p:nvGrpSpPr>
        <p:grpSpPr bwMode="auto">
          <a:xfrm>
            <a:off x="1003300" y="7226300"/>
            <a:ext cx="9096375" cy="1019175"/>
            <a:chOff x="0" y="0"/>
            <a:chExt cx="3581" cy="535"/>
          </a:xfrm>
        </p:grpSpPr>
        <p:sp>
          <p:nvSpPr>
            <p:cNvPr id="2059" name="Unknown Shape"/>
            <p:cNvSpPr>
              <a:spLocks/>
            </p:cNvSpPr>
            <p:nvPr/>
          </p:nvSpPr>
          <p:spPr bwMode="auto">
            <a:xfrm>
              <a:off x="801" y="0"/>
              <a:ext cx="365" cy="291"/>
            </a:xfrm>
            <a:custGeom>
              <a:avLst/>
              <a:gdLst>
                <a:gd name="T0" fmla="*/ 24 w 365"/>
                <a:gd name="T1" fmla="*/ 24 h 287"/>
                <a:gd name="T2" fmla="*/ 0 w 365"/>
                <a:gd name="T3" fmla="*/ 68 h 287"/>
                <a:gd name="T4" fmla="*/ 66 w 365"/>
                <a:gd name="T5" fmla="*/ 124 h 287"/>
                <a:gd name="T6" fmla="*/ 143 w 365"/>
                <a:gd name="T7" fmla="*/ 204 h 287"/>
                <a:gd name="T8" fmla="*/ 191 w 365"/>
                <a:gd name="T9" fmla="*/ 186 h 287"/>
                <a:gd name="T10" fmla="*/ 341 w 365"/>
                <a:gd name="T11" fmla="*/ 319 h 287"/>
                <a:gd name="T12" fmla="*/ 305 w 365"/>
                <a:gd name="T13" fmla="*/ 195 h 287"/>
                <a:gd name="T14" fmla="*/ 365 w 365"/>
                <a:gd name="T15" fmla="*/ 148 h 287"/>
                <a:gd name="T16" fmla="*/ 359 w 365"/>
                <a:gd name="T17" fmla="*/ 142 h 287"/>
                <a:gd name="T18" fmla="*/ 335 w 365"/>
                <a:gd name="T19" fmla="*/ 130 h 287"/>
                <a:gd name="T20" fmla="*/ 299 w 365"/>
                <a:gd name="T21" fmla="*/ 98 h 287"/>
                <a:gd name="T22" fmla="*/ 257 w 365"/>
                <a:gd name="T23" fmla="*/ 80 h 287"/>
                <a:gd name="T24" fmla="*/ 215 w 365"/>
                <a:gd name="T25" fmla="*/ 62 h 287"/>
                <a:gd name="T26" fmla="*/ 173 w 365"/>
                <a:gd name="T27" fmla="*/ 44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0" name="Unknown Shape"/>
            <p:cNvSpPr>
              <a:spLocks/>
            </p:cNvSpPr>
            <p:nvPr/>
          </p:nvSpPr>
          <p:spPr bwMode="auto">
            <a:xfrm>
              <a:off x="1548" y="36"/>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 name="Unknown Shape"/>
            <p:cNvSpPr>
              <a:spLocks/>
            </p:cNvSpPr>
            <p:nvPr/>
          </p:nvSpPr>
          <p:spPr bwMode="auto">
            <a:xfrm>
              <a:off x="1435" y="30"/>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8 h 60"/>
                <a:gd name="T16" fmla="*/ 65 w 71"/>
                <a:gd name="T17" fmla="*/ 50 h 60"/>
                <a:gd name="T18" fmla="*/ 71 w 71"/>
                <a:gd name="T19" fmla="*/ 62 h 60"/>
                <a:gd name="T20" fmla="*/ 71 w 71"/>
                <a:gd name="T21" fmla="*/ 68 h 60"/>
                <a:gd name="T22" fmla="*/ 59 w 71"/>
                <a:gd name="T23" fmla="*/ 62 h 60"/>
                <a:gd name="T24" fmla="*/ 47 w 71"/>
                <a:gd name="T25" fmla="*/ 50 h 60"/>
                <a:gd name="T26" fmla="*/ 23 w 71"/>
                <a:gd name="T27" fmla="*/ 38 h 60"/>
                <a:gd name="T28" fmla="*/ 23 w 71"/>
                <a:gd name="T29" fmla="*/ 44 h 60"/>
                <a:gd name="T30" fmla="*/ 18 w 71"/>
                <a:gd name="T31" fmla="*/ 50 h 60"/>
                <a:gd name="T32" fmla="*/ 12 w 71"/>
                <a:gd name="T33" fmla="*/ 56 h 60"/>
                <a:gd name="T34" fmla="*/ 6 w 71"/>
                <a:gd name="T35" fmla="*/ 56 h 60"/>
                <a:gd name="T36" fmla="*/ 6 w 71"/>
                <a:gd name="T37" fmla="*/ 56 h 60"/>
                <a:gd name="T38" fmla="*/ 6 w 71"/>
                <a:gd name="T39" fmla="*/ 44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2" name="Unknown Shape"/>
            <p:cNvSpPr>
              <a:spLocks/>
            </p:cNvSpPr>
            <p:nvPr/>
          </p:nvSpPr>
          <p:spPr bwMode="auto">
            <a:xfrm>
              <a:off x="460" y="49"/>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2 h 162"/>
                <a:gd name="T10" fmla="*/ 96 w 161"/>
                <a:gd name="T11" fmla="*/ 68 h 162"/>
                <a:gd name="T12" fmla="*/ 102 w 161"/>
                <a:gd name="T13" fmla="*/ 80 h 162"/>
                <a:gd name="T14" fmla="*/ 108 w 161"/>
                <a:gd name="T15" fmla="*/ 92 h 162"/>
                <a:gd name="T16" fmla="*/ 120 w 161"/>
                <a:gd name="T17" fmla="*/ 104 h 162"/>
                <a:gd name="T18" fmla="*/ 143 w 161"/>
                <a:gd name="T19" fmla="*/ 122 h 162"/>
                <a:gd name="T20" fmla="*/ 155 w 161"/>
                <a:gd name="T21" fmla="*/ 154 h 162"/>
                <a:gd name="T22" fmla="*/ 161 w 161"/>
                <a:gd name="T23" fmla="*/ 172 h 162"/>
                <a:gd name="T24" fmla="*/ 161 w 161"/>
                <a:gd name="T25" fmla="*/ 178 h 162"/>
                <a:gd name="T26" fmla="*/ 96 w 161"/>
                <a:gd name="T27" fmla="*/ 110 h 162"/>
                <a:gd name="T28" fmla="*/ 30 w 161"/>
                <a:gd name="T29" fmla="*/ 62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 name="Unknown Shape"/>
            <p:cNvSpPr>
              <a:spLocks/>
            </p:cNvSpPr>
            <p:nvPr/>
          </p:nvSpPr>
          <p:spPr bwMode="auto">
            <a:xfrm>
              <a:off x="311" y="61"/>
              <a:ext cx="59" cy="61"/>
            </a:xfrm>
            <a:custGeom>
              <a:avLst/>
              <a:gdLst>
                <a:gd name="T0" fmla="*/ 59 w 59"/>
                <a:gd name="T1" fmla="*/ 6 h 60"/>
                <a:gd name="T2" fmla="*/ 41 w 59"/>
                <a:gd name="T3" fmla="*/ 38 h 60"/>
                <a:gd name="T4" fmla="*/ 41 w 59"/>
                <a:gd name="T5" fmla="*/ 44 h 60"/>
                <a:gd name="T6" fmla="*/ 47 w 59"/>
                <a:gd name="T7" fmla="*/ 50 h 60"/>
                <a:gd name="T8" fmla="*/ 53 w 59"/>
                <a:gd name="T9" fmla="*/ 62 h 60"/>
                <a:gd name="T10" fmla="*/ 53 w 59"/>
                <a:gd name="T11" fmla="*/ 68 h 60"/>
                <a:gd name="T12" fmla="*/ 47 w 59"/>
                <a:gd name="T13" fmla="*/ 62 h 60"/>
                <a:gd name="T14" fmla="*/ 35 w 59"/>
                <a:gd name="T15" fmla="*/ 56 h 60"/>
                <a:gd name="T16" fmla="*/ 23 w 59"/>
                <a:gd name="T17" fmla="*/ 44 h 60"/>
                <a:gd name="T18" fmla="*/ 17 w 59"/>
                <a:gd name="T19" fmla="*/ 38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 name="Unknown Shape"/>
            <p:cNvSpPr>
              <a:spLocks/>
            </p:cNvSpPr>
            <p:nvPr/>
          </p:nvSpPr>
          <p:spPr bwMode="auto">
            <a:xfrm>
              <a:off x="0" y="18"/>
              <a:ext cx="245" cy="207"/>
            </a:xfrm>
            <a:custGeom>
              <a:avLst/>
              <a:gdLst>
                <a:gd name="T0" fmla="*/ 233 w 245"/>
                <a:gd name="T1" fmla="*/ 44 h 204"/>
                <a:gd name="T2" fmla="*/ 245 w 245"/>
                <a:gd name="T3" fmla="*/ 50 h 204"/>
                <a:gd name="T4" fmla="*/ 209 w 245"/>
                <a:gd name="T5" fmla="*/ 92 h 204"/>
                <a:gd name="T6" fmla="*/ 143 w 245"/>
                <a:gd name="T7" fmla="*/ 148 h 204"/>
                <a:gd name="T8" fmla="*/ 167 w 245"/>
                <a:gd name="T9" fmla="*/ 173 h 204"/>
                <a:gd name="T10" fmla="*/ 179 w 245"/>
                <a:gd name="T11" fmla="*/ 228 h 204"/>
                <a:gd name="T12" fmla="*/ 77 w 245"/>
                <a:gd name="T13" fmla="*/ 148 h 204"/>
                <a:gd name="T14" fmla="*/ 47 w 245"/>
                <a:gd name="T15" fmla="*/ 92 h 204"/>
                <a:gd name="T16" fmla="*/ 89 w 245"/>
                <a:gd name="T17" fmla="*/ 74 h 204"/>
                <a:gd name="T18" fmla="*/ 59 w 245"/>
                <a:gd name="T19" fmla="*/ 44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4 h 204"/>
                <a:gd name="T50" fmla="*/ 233 w 245"/>
                <a:gd name="T51" fmla="*/ 44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166" name="Rectangle 22"/>
          <p:cNvSpPr>
            <a:spLocks noGrp="1" noChangeArrowheads="1"/>
          </p:cNvSpPr>
          <p:nvPr>
            <p:ph type="title"/>
          </p:nvPr>
        </p:nvSpPr>
        <p:spPr bwMode="auto">
          <a:xfrm>
            <a:off x="731838" y="274638"/>
            <a:ext cx="131667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ctr" anchorCtr="0" compatLnSpc="1">
            <a:prstTxWarp prst="textNoShape">
              <a:avLst/>
            </a:prstTxWarp>
          </a:bodyPr>
          <a:lstStyle/>
          <a:p>
            <a:pPr lvl="0"/>
            <a:r>
              <a:rPr lang="en-US" smtClean="0"/>
              <a:t>Click to edit Master title style</a:t>
            </a:r>
          </a:p>
        </p:txBody>
      </p:sp>
      <p:sp>
        <p:nvSpPr>
          <p:cNvPr id="2055" name="Rectangle 23"/>
          <p:cNvSpPr>
            <a:spLocks noGrp="1" noChangeArrowheads="1"/>
          </p:cNvSpPr>
          <p:nvPr>
            <p:ph type="body" idx="1"/>
          </p:nvPr>
        </p:nvSpPr>
        <p:spPr bwMode="auto">
          <a:xfrm>
            <a:off x="731838" y="1920875"/>
            <a:ext cx="13166725" cy="539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68" name="Rectangle 24"/>
          <p:cNvSpPr>
            <a:spLocks noGrp="1" noChangeArrowheads="1"/>
          </p:cNvSpPr>
          <p:nvPr>
            <p:ph type="dt" sz="half" idx="2"/>
          </p:nvPr>
        </p:nvSpPr>
        <p:spPr bwMode="auto">
          <a:xfrm>
            <a:off x="731838" y="7497763"/>
            <a:ext cx="34131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b" anchorCtr="0" compatLnSpc="1">
            <a:prstTxWarp prst="textNoShape">
              <a:avLst/>
            </a:prstTxWarp>
          </a:bodyPr>
          <a:lstStyle>
            <a:lvl1pPr>
              <a:defRPr sz="1700">
                <a:effectLst>
                  <a:outerShdw blurRad="38100" dist="38100" dir="2700000" algn="tl">
                    <a:srgbClr val="000000"/>
                  </a:outerShdw>
                </a:effectLst>
                <a:latin typeface="Arial" pitchFamily="34" charset="0"/>
              </a:defRPr>
            </a:lvl1pPr>
          </a:lstStyle>
          <a:p>
            <a:pPr>
              <a:defRPr/>
            </a:pPr>
            <a:endParaRPr lang="en-US"/>
          </a:p>
        </p:txBody>
      </p:sp>
      <p:sp>
        <p:nvSpPr>
          <p:cNvPr id="6169" name="Rectangle 25"/>
          <p:cNvSpPr>
            <a:spLocks noGrp="1" noChangeArrowheads="1"/>
          </p:cNvSpPr>
          <p:nvPr>
            <p:ph type="ftr" sz="quarter" idx="3"/>
          </p:nvPr>
        </p:nvSpPr>
        <p:spPr bwMode="auto">
          <a:xfrm>
            <a:off x="4999038" y="7497763"/>
            <a:ext cx="46323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b" anchorCtr="0" compatLnSpc="1">
            <a:prstTxWarp prst="textNoShape">
              <a:avLst/>
            </a:prstTxWarp>
          </a:bodyPr>
          <a:lstStyle>
            <a:lvl1pPr algn="ctr">
              <a:defRPr sz="1700">
                <a:effectLst>
                  <a:outerShdw blurRad="38100" dist="38100" dir="2700000" algn="tl">
                    <a:srgbClr val="000000"/>
                  </a:outerShdw>
                </a:effectLst>
                <a:latin typeface="Arial" pitchFamily="34" charset="0"/>
              </a:defRPr>
            </a:lvl1pPr>
          </a:lstStyle>
          <a:p>
            <a:pPr>
              <a:defRPr/>
            </a:pPr>
            <a:endParaRPr lang="en-US"/>
          </a:p>
        </p:txBody>
      </p:sp>
      <p:sp>
        <p:nvSpPr>
          <p:cNvPr id="6170" name="Rectangle 26"/>
          <p:cNvSpPr>
            <a:spLocks noGrp="1" noChangeArrowheads="1"/>
          </p:cNvSpPr>
          <p:nvPr>
            <p:ph type="sldNum" sz="quarter" idx="4"/>
          </p:nvPr>
        </p:nvSpPr>
        <p:spPr bwMode="auto">
          <a:xfrm>
            <a:off x="10485438" y="7497763"/>
            <a:ext cx="34131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b" anchorCtr="0" compatLnSpc="1">
            <a:prstTxWarp prst="textNoShape">
              <a:avLst/>
            </a:prstTxWarp>
          </a:bodyPr>
          <a:lstStyle>
            <a:lvl1pPr algn="r">
              <a:defRPr sz="1700">
                <a:effectLst>
                  <a:outerShdw blurRad="38100" dist="38100" dir="2700000" algn="tl">
                    <a:srgbClr val="000000"/>
                  </a:outerShdw>
                </a:effectLst>
                <a:latin typeface="Arial" pitchFamily="34" charset="0"/>
              </a:defRPr>
            </a:lvl1pPr>
          </a:lstStyle>
          <a:p>
            <a:pPr>
              <a:defRPr/>
            </a:pPr>
            <a:fld id="{7DF27B7B-90C0-4897-AA08-B9CC0F58AA6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41"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ctr" rtl="0" eaLnBrk="0" fontAlgn="base" hangingPunct="0">
        <a:spcBef>
          <a:spcPct val="0"/>
        </a:spcBef>
        <a:spcAft>
          <a:spcPct val="0"/>
        </a:spcAft>
        <a:defRPr sz="63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63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63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63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6300">
          <a:solidFill>
            <a:schemeClr val="tx2"/>
          </a:solidFill>
          <a:effectLst>
            <a:outerShdw blurRad="38100" dist="38100" dir="2700000" algn="tl">
              <a:srgbClr val="000000"/>
            </a:outerShdw>
          </a:effectLst>
          <a:latin typeface="Arial" pitchFamily="34" charset="0"/>
        </a:defRPr>
      </a:lvl5pPr>
      <a:lvl6pPr marL="653110" algn="ctr" rtl="0" fontAlgn="base">
        <a:spcBef>
          <a:spcPct val="0"/>
        </a:spcBef>
        <a:spcAft>
          <a:spcPct val="0"/>
        </a:spcAft>
        <a:defRPr sz="6300">
          <a:solidFill>
            <a:schemeClr val="tx2"/>
          </a:solidFill>
          <a:effectLst>
            <a:outerShdw blurRad="38100" dist="38100" dir="2700000" algn="tl">
              <a:srgbClr val="000000"/>
            </a:outerShdw>
          </a:effectLst>
          <a:latin typeface="Arial" pitchFamily="34" charset="0"/>
        </a:defRPr>
      </a:lvl6pPr>
      <a:lvl7pPr marL="1306220" algn="ctr" rtl="0" fontAlgn="base">
        <a:spcBef>
          <a:spcPct val="0"/>
        </a:spcBef>
        <a:spcAft>
          <a:spcPct val="0"/>
        </a:spcAft>
        <a:defRPr sz="6300">
          <a:solidFill>
            <a:schemeClr val="tx2"/>
          </a:solidFill>
          <a:effectLst>
            <a:outerShdw blurRad="38100" dist="38100" dir="2700000" algn="tl">
              <a:srgbClr val="000000"/>
            </a:outerShdw>
          </a:effectLst>
          <a:latin typeface="Arial" pitchFamily="34" charset="0"/>
        </a:defRPr>
      </a:lvl7pPr>
      <a:lvl8pPr marL="1959331" algn="ctr" rtl="0" fontAlgn="base">
        <a:spcBef>
          <a:spcPct val="0"/>
        </a:spcBef>
        <a:spcAft>
          <a:spcPct val="0"/>
        </a:spcAft>
        <a:defRPr sz="6300">
          <a:solidFill>
            <a:schemeClr val="tx2"/>
          </a:solidFill>
          <a:effectLst>
            <a:outerShdw blurRad="38100" dist="38100" dir="2700000" algn="tl">
              <a:srgbClr val="000000"/>
            </a:outerShdw>
          </a:effectLst>
          <a:latin typeface="Arial" pitchFamily="34" charset="0"/>
        </a:defRPr>
      </a:lvl8pPr>
      <a:lvl9pPr marL="2612441" algn="ctr" rtl="0" fontAlgn="base">
        <a:spcBef>
          <a:spcPct val="0"/>
        </a:spcBef>
        <a:spcAft>
          <a:spcPct val="0"/>
        </a:spcAft>
        <a:defRPr sz="6300">
          <a:solidFill>
            <a:schemeClr val="tx2"/>
          </a:solidFill>
          <a:effectLst>
            <a:outerShdw blurRad="38100" dist="38100" dir="2700000" algn="tl">
              <a:srgbClr val="000000"/>
            </a:outerShdw>
          </a:effectLst>
          <a:latin typeface="Arial" pitchFamily="34" charset="0"/>
        </a:defRPr>
      </a:lvl9pPr>
    </p:titleStyle>
    <p:bodyStyle>
      <a:lvl1pPr marL="488950" indent="-488950" algn="l" rtl="0" eaLnBrk="0" fontAlgn="base" hangingPunct="0">
        <a:spcBef>
          <a:spcPct val="20000"/>
        </a:spcBef>
        <a:spcAft>
          <a:spcPct val="0"/>
        </a:spcAft>
        <a:buClr>
          <a:schemeClr val="tx2"/>
        </a:buClr>
        <a:buChar char="•"/>
        <a:defRPr sz="4600">
          <a:solidFill>
            <a:schemeClr val="tx1"/>
          </a:solidFill>
          <a:latin typeface="+mn-lt"/>
          <a:ea typeface="+mn-ea"/>
          <a:cs typeface="+mn-cs"/>
        </a:defRPr>
      </a:lvl1pPr>
      <a:lvl2pPr marL="1060450" indent="-407988" algn="l" rtl="0" eaLnBrk="0" fontAlgn="base" hangingPunct="0">
        <a:spcBef>
          <a:spcPct val="20000"/>
        </a:spcBef>
        <a:spcAft>
          <a:spcPct val="0"/>
        </a:spcAft>
        <a:buChar char="–"/>
        <a:defRPr sz="4000">
          <a:solidFill>
            <a:schemeClr val="tx1"/>
          </a:solidFill>
          <a:latin typeface="+mn-lt"/>
        </a:defRPr>
      </a:lvl2pPr>
      <a:lvl3pPr marL="1631950" indent="-325438" algn="l" rtl="0" eaLnBrk="0" fontAlgn="base" hangingPunct="0">
        <a:spcBef>
          <a:spcPct val="20000"/>
        </a:spcBef>
        <a:spcAft>
          <a:spcPct val="0"/>
        </a:spcAft>
        <a:buClr>
          <a:schemeClr val="tx2"/>
        </a:buClr>
        <a:buChar char="•"/>
        <a:defRPr sz="3400">
          <a:solidFill>
            <a:schemeClr val="tx1"/>
          </a:solidFill>
          <a:latin typeface="+mn-lt"/>
        </a:defRPr>
      </a:lvl3pPr>
      <a:lvl4pPr marL="2284413" indent="-325438" algn="l" rtl="0" eaLnBrk="0" fontAlgn="base" hangingPunct="0">
        <a:spcBef>
          <a:spcPct val="20000"/>
        </a:spcBef>
        <a:spcAft>
          <a:spcPct val="0"/>
        </a:spcAft>
        <a:buChar char="–"/>
        <a:defRPr sz="2900">
          <a:solidFill>
            <a:schemeClr val="tx1"/>
          </a:solidFill>
          <a:latin typeface="+mn-lt"/>
        </a:defRPr>
      </a:lvl4pPr>
      <a:lvl5pPr marL="2938463" indent="-325438" algn="l" rtl="0" eaLnBrk="0" fontAlgn="base" hangingPunct="0">
        <a:spcBef>
          <a:spcPct val="20000"/>
        </a:spcBef>
        <a:spcAft>
          <a:spcPct val="0"/>
        </a:spcAft>
        <a:buClr>
          <a:schemeClr val="tx2"/>
        </a:buClr>
        <a:buChar char="•"/>
        <a:defRPr sz="2900">
          <a:solidFill>
            <a:schemeClr val="tx1"/>
          </a:solidFill>
          <a:latin typeface="+mn-lt"/>
        </a:defRPr>
      </a:lvl5pPr>
      <a:lvl6pPr marL="3592106" indent="-326555" algn="l" rtl="0" fontAlgn="base">
        <a:spcBef>
          <a:spcPct val="20000"/>
        </a:spcBef>
        <a:spcAft>
          <a:spcPct val="0"/>
        </a:spcAft>
        <a:buClr>
          <a:schemeClr val="tx2"/>
        </a:buClr>
        <a:buChar char="•"/>
        <a:defRPr sz="2900">
          <a:solidFill>
            <a:schemeClr val="tx1"/>
          </a:solidFill>
          <a:latin typeface="+mn-lt"/>
        </a:defRPr>
      </a:lvl6pPr>
      <a:lvl7pPr marL="4245216" indent="-326555" algn="l" rtl="0" fontAlgn="base">
        <a:spcBef>
          <a:spcPct val="20000"/>
        </a:spcBef>
        <a:spcAft>
          <a:spcPct val="0"/>
        </a:spcAft>
        <a:buClr>
          <a:schemeClr val="tx2"/>
        </a:buClr>
        <a:buChar char="•"/>
        <a:defRPr sz="2900">
          <a:solidFill>
            <a:schemeClr val="tx1"/>
          </a:solidFill>
          <a:latin typeface="+mn-lt"/>
        </a:defRPr>
      </a:lvl7pPr>
      <a:lvl8pPr marL="4898327" indent="-326555" algn="l" rtl="0" fontAlgn="base">
        <a:spcBef>
          <a:spcPct val="20000"/>
        </a:spcBef>
        <a:spcAft>
          <a:spcPct val="0"/>
        </a:spcAft>
        <a:buClr>
          <a:schemeClr val="tx2"/>
        </a:buClr>
        <a:buChar char="•"/>
        <a:defRPr sz="2900">
          <a:solidFill>
            <a:schemeClr val="tx1"/>
          </a:solidFill>
          <a:latin typeface="+mn-lt"/>
        </a:defRPr>
      </a:lvl8pPr>
      <a:lvl9pPr marL="5551437" indent="-326555" algn="l" rtl="0" fontAlgn="base">
        <a:spcBef>
          <a:spcPct val="20000"/>
        </a:spcBef>
        <a:spcAft>
          <a:spcPct val="0"/>
        </a:spcAft>
        <a:buClr>
          <a:schemeClr val="tx2"/>
        </a:buClr>
        <a:buChar char="•"/>
        <a:defRPr sz="2900">
          <a:solidFill>
            <a:schemeClr val="tx1"/>
          </a:solidFill>
          <a:latin typeface="+mn-lt"/>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gif"/></Relationships>
</file>

<file path=ppt/slides/_rels/slide25.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gif"/><Relationship Id="rId7" Type="http://schemas.openxmlformats.org/officeDocument/2006/relationships/image" Target="../media/image21.gif"/><Relationship Id="rId2" Type="http://schemas.openxmlformats.org/officeDocument/2006/relationships/image" Target="../media/image16.gif"/><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AutoShape 2" descr="2Q=="/>
          <p:cNvSpPr>
            <a:spLocks noChangeAspect="1" noChangeArrowheads="1"/>
          </p:cNvSpPr>
          <p:nvPr/>
        </p:nvSpPr>
        <p:spPr bwMode="auto">
          <a:xfrm>
            <a:off x="7070725" y="3932238"/>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p>
            <a:endParaRPr lang="en-US"/>
          </a:p>
        </p:txBody>
      </p:sp>
      <p:sp>
        <p:nvSpPr>
          <p:cNvPr id="4099" name="AutoShape 3" descr="2Q=="/>
          <p:cNvSpPr>
            <a:spLocks noChangeAspect="1" noChangeArrowheads="1"/>
          </p:cNvSpPr>
          <p:nvPr/>
        </p:nvSpPr>
        <p:spPr bwMode="auto">
          <a:xfrm>
            <a:off x="7070725" y="3932238"/>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p>
            <a:endParaRPr lang="en-US"/>
          </a:p>
        </p:txBody>
      </p:sp>
      <p:sp>
        <p:nvSpPr>
          <p:cNvPr id="4100" name="AutoShape 4" descr="2Q=="/>
          <p:cNvSpPr>
            <a:spLocks noChangeAspect="1" noChangeArrowheads="1"/>
          </p:cNvSpPr>
          <p:nvPr/>
        </p:nvSpPr>
        <p:spPr bwMode="auto">
          <a:xfrm>
            <a:off x="7070725" y="3932238"/>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p>
            <a:endParaRPr lang="en-US"/>
          </a:p>
        </p:txBody>
      </p:sp>
      <p:pic>
        <p:nvPicPr>
          <p:cNvPr id="4101" name="Picture 5" descr="ANd9GcRYX6xOxmbbwYcyCl1zaebZE-N5qwgGEst9_EEtmC5dIya_FOEWq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23" name="WordArt 7"/>
          <p:cNvSpPr>
            <a:spLocks noChangeArrowheads="1" noChangeShapeType="1"/>
          </p:cNvSpPr>
          <p:nvPr/>
        </p:nvSpPr>
        <p:spPr bwMode="auto">
          <a:xfrm>
            <a:off x="4754563" y="3017838"/>
            <a:ext cx="5121275" cy="1279525"/>
          </a:xfrm>
          <a:prstGeom prst="rect">
            <a:avLst/>
          </a:prstGeom>
        </p:spPr>
        <p:txBody>
          <a:bodyPr wrap="none" fromWordArt="1">
            <a:prstTxWarp prst="textPlain">
              <a:avLst>
                <a:gd name="adj" fmla="val 50000"/>
              </a:avLst>
            </a:prstTxWarp>
          </a:bodyPr>
          <a:lstStyle/>
          <a:p>
            <a:pPr algn="ctr"/>
            <a:r>
              <a:rPr lang="en-US" sz="51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5000"/>
                    </a:srgbClr>
                  </a:outerShdw>
                </a:effectLst>
                <a:latin typeface="Arial"/>
                <a:cs typeface="Arial"/>
              </a:rPr>
              <a:t>Lớp </a:t>
            </a:r>
            <a:r>
              <a:rPr lang="en-US" sz="5100"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5000"/>
                    </a:srgbClr>
                  </a:outerShdw>
                </a:effectLst>
                <a:latin typeface="Arial"/>
                <a:cs typeface="Arial"/>
              </a:rPr>
              <a:t>4D</a:t>
            </a:r>
            <a:endParaRPr lang="en-US" sz="51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5000"/>
                  </a:srgbClr>
                </a:outerShdw>
              </a:effectLst>
              <a:latin typeface="Arial"/>
              <a:cs typeface="Arial"/>
            </a:endParaRPr>
          </a:p>
        </p:txBody>
      </p:sp>
      <p:sp>
        <p:nvSpPr>
          <p:cNvPr id="9224" name="WordArt 8"/>
          <p:cNvSpPr>
            <a:spLocks noChangeArrowheads="1" noChangeShapeType="1"/>
          </p:cNvSpPr>
          <p:nvPr/>
        </p:nvSpPr>
        <p:spPr bwMode="auto">
          <a:xfrm>
            <a:off x="2073275" y="4754563"/>
            <a:ext cx="11245850" cy="1257300"/>
          </a:xfrm>
          <a:prstGeom prst="rect">
            <a:avLst/>
          </a:prstGeom>
        </p:spPr>
        <p:txBody>
          <a:bodyPr wrap="none" fromWordArt="1">
            <a:prstTxWarp prst="textPlain">
              <a:avLst>
                <a:gd name="adj" fmla="val 50000"/>
              </a:avLst>
            </a:prstTxWarp>
          </a:bodyPr>
          <a:lstStyle/>
          <a:p>
            <a:pPr algn="ctr"/>
            <a:r>
              <a:rPr lang="vi-VN" sz="5100" kern="10">
                <a:ln w="19050">
                  <a:solidFill>
                    <a:schemeClr val="bg1"/>
                  </a:solidFill>
                  <a:round/>
                  <a:headEnd/>
                  <a:tailEnd/>
                </a:ln>
                <a:solidFill>
                  <a:srgbClr val="FF3300"/>
                </a:solidFill>
                <a:effectLst>
                  <a:outerShdw dist="35921" dir="2700000" algn="ctr" rotWithShape="0">
                    <a:srgbClr val="990000"/>
                  </a:outerShdw>
                </a:effectLst>
                <a:latin typeface="Times New Roman"/>
                <a:cs typeface="Times New Roman"/>
              </a:rPr>
              <a:t>Người thực hiện : Võ Thị Thanh Thúy </a:t>
            </a:r>
          </a:p>
          <a:p>
            <a:pPr algn="ctr"/>
            <a:endParaRPr lang="en-US" sz="5100" kern="10">
              <a:ln w="19050">
                <a:solidFill>
                  <a:schemeClr val="bg1"/>
                </a:solidFill>
                <a:round/>
                <a:headEnd/>
                <a:tailEnd/>
              </a:ln>
              <a:solidFill>
                <a:srgbClr val="FF3300"/>
              </a:solidFill>
              <a:effectLst>
                <a:outerShdw dist="35921" dir="2700000" algn="ctr" rotWithShape="0">
                  <a:srgbClr val="990000"/>
                </a:outerShdw>
              </a:effectLst>
              <a:latin typeface="Times New Roman"/>
              <a:cs typeface="Times New Roman"/>
            </a:endParaRPr>
          </a:p>
        </p:txBody>
      </p:sp>
      <p:pic>
        <p:nvPicPr>
          <p:cNvPr id="4105" name="Picture 9" descr="Ear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4563" y="6126163"/>
            <a:ext cx="4795837"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descr="seagulls_flying_toget_a_h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25763"/>
            <a:ext cx="6461125" cy="494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1" descr="seagulls_flying_toget_a_h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7925" y="0"/>
            <a:ext cx="3292475"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diamond(in)">
                                      <p:cBhvr>
                                        <p:cTn id="7" dur="500"/>
                                        <p:tgtEl>
                                          <p:spTgt spid="92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224"/>
                                        </p:tgtEl>
                                        <p:attrNameLst>
                                          <p:attrName>style.visibility</p:attrName>
                                        </p:attrNameLst>
                                      </p:cBhvr>
                                      <p:to>
                                        <p:strVal val="visible"/>
                                      </p:to>
                                    </p:set>
                                    <p:anim calcmode="lin" valueType="num">
                                      <p:cBhvr additive="base">
                                        <p:cTn id="12" dur="500" fill="hold"/>
                                        <p:tgtEl>
                                          <p:spTgt spid="9224"/>
                                        </p:tgtEl>
                                        <p:attrNameLst>
                                          <p:attrName>ppt_x</p:attrName>
                                        </p:attrNameLst>
                                      </p:cBhvr>
                                      <p:tavLst>
                                        <p:tav tm="0">
                                          <p:val>
                                            <p:strVal val="#ppt_x"/>
                                          </p:val>
                                        </p:tav>
                                        <p:tav tm="100000">
                                          <p:val>
                                            <p:strVal val="#ppt_x"/>
                                          </p:val>
                                        </p:tav>
                                      </p:tavLst>
                                    </p:anim>
                                    <p:anim calcmode="lin" valueType="num">
                                      <p:cBhvr additive="base">
                                        <p:cTn id="13" dur="500" fill="hold"/>
                                        <p:tgtEl>
                                          <p:spTgt spid="92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P spid="92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14375" y="2243138"/>
            <a:ext cx="127730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r>
              <a:rPr lang="nl-NL" sz="4000">
                <a:latin typeface="Times New Roman" pitchFamily="18" charset="0"/>
              </a:rPr>
              <a:t>1. Ý kiến của Cô-péc-ních có gì khác so với ý kiến chung lúc bấy giờ ?</a:t>
            </a:r>
            <a:endParaRPr lang="en-US" sz="4000">
              <a:latin typeface="Times New Roman" pitchFamily="18" charset="0"/>
            </a:endParaRPr>
          </a:p>
        </p:txBody>
      </p:sp>
      <p:sp>
        <p:nvSpPr>
          <p:cNvPr id="6" name="Rectangle 5"/>
          <p:cNvSpPr>
            <a:spLocks noChangeArrowheads="1"/>
          </p:cNvSpPr>
          <p:nvPr/>
        </p:nvSpPr>
        <p:spPr bwMode="auto">
          <a:xfrm>
            <a:off x="1066800" y="3962400"/>
            <a:ext cx="12166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0000"/>
              </a:lnSpc>
              <a:spcBef>
                <a:spcPct val="50000"/>
              </a:spcBef>
            </a:pPr>
            <a:r>
              <a:rPr lang="en-US" sz="4000">
                <a:solidFill>
                  <a:srgbClr val="FF0000"/>
                </a:solidFill>
                <a:latin typeface="Times New Roman" pitchFamily="18" charset="0"/>
              </a:rPr>
              <a:t>Lúc bấy giờ, người ta cho rằng trái đất là trung tâm của vũ trụ, đứng yên một chỗ, còn mặt trời, mặt trăng và các vì sao quay quanh trái đất. Cô-péc-ních lại chứng minh rằng trái đất mới là một hành tinh quay quanh mặt trời.</a:t>
            </a:r>
          </a:p>
        </p:txBody>
      </p:sp>
      <p:sp>
        <p:nvSpPr>
          <p:cNvPr id="13316" name="Text Box 5"/>
          <p:cNvSpPr txBox="1">
            <a:spLocks noChangeArrowheads="1"/>
          </p:cNvSpPr>
          <p:nvPr/>
        </p:nvSpPr>
        <p:spPr bwMode="auto">
          <a:xfrm>
            <a:off x="3703638" y="0"/>
            <a:ext cx="9266237"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VnTime" pitchFamily="34" charset="0"/>
              </a:rPr>
              <a:t>Thø hai ngµy 29 th¸ng 3 n</a:t>
            </a:r>
            <a:r>
              <a:rPr lang="en-US" sz="4000">
                <a:solidFill>
                  <a:srgbClr val="0000FF"/>
                </a:solidFill>
                <a:latin typeface="Times New Roman" pitchFamily="18" charset="0"/>
              </a:rPr>
              <a:t>ă</a:t>
            </a:r>
            <a:r>
              <a:rPr lang="en-US" sz="4000">
                <a:solidFill>
                  <a:srgbClr val="0000FF"/>
                </a:solidFill>
                <a:latin typeface=".VnTime" pitchFamily="34" charset="0"/>
              </a:rPr>
              <a:t>m 2021</a:t>
            </a:r>
          </a:p>
        </p:txBody>
      </p:sp>
      <p:sp>
        <p:nvSpPr>
          <p:cNvPr id="13317" name="Text Box 6"/>
          <p:cNvSpPr txBox="1">
            <a:spLocks noChangeArrowheads="1"/>
          </p:cNvSpPr>
          <p:nvPr/>
        </p:nvSpPr>
        <p:spPr bwMode="auto">
          <a:xfrm>
            <a:off x="838200" y="684213"/>
            <a:ext cx="37798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rgbClr val="0000FF"/>
                </a:solidFill>
                <a:latin typeface="Times New Roman" pitchFamily="18" charset="0"/>
              </a:rPr>
              <a:t>Tập đọc:</a:t>
            </a:r>
          </a:p>
        </p:txBody>
      </p:sp>
      <p:sp>
        <p:nvSpPr>
          <p:cNvPr id="13318" name="Text Box 7"/>
          <p:cNvSpPr txBox="1">
            <a:spLocks noChangeArrowheads="1"/>
          </p:cNvSpPr>
          <p:nvPr/>
        </p:nvSpPr>
        <p:spPr bwMode="auto">
          <a:xfrm>
            <a:off x="3657600" y="639763"/>
            <a:ext cx="9631363"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b="1">
                <a:solidFill>
                  <a:srgbClr val="FF0066"/>
                </a:solidFill>
                <a:latin typeface="Times New Roman" pitchFamily="18" charset="0"/>
              </a:rPr>
              <a:t>  Dù sao trái đất vẫn quay!</a:t>
            </a:r>
          </a:p>
          <a:p>
            <a:pPr eaLnBrk="1" hangingPunct="1">
              <a:spcBef>
                <a:spcPct val="50000"/>
              </a:spcBef>
            </a:pPr>
            <a:r>
              <a:rPr lang="en-US" sz="2900" b="1" i="1">
                <a:solidFill>
                  <a:srgbClr val="0000FF"/>
                </a:solidFill>
                <a:latin typeface="Times New Roman" pitchFamily="18" charset="0"/>
              </a:rPr>
              <a:t>                               Theo Lê Nguyên Long, Phạm Ngọc Toàn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Variados2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638" y="2835275"/>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Espaco_0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63" y="6400800"/>
            <a:ext cx="1706562"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41"/>
                                        </p:tgtEl>
                                        <p:attrNameLst>
                                          <p:attrName>style.visibility</p:attrName>
                                        </p:attrNameLst>
                                      </p:cBhvr>
                                      <p:to>
                                        <p:strVal val="visible"/>
                                      </p:to>
                                    </p:set>
                                  </p:childTnLst>
                                </p:cTn>
                              </p:par>
                              <p:par>
                                <p:cTn id="15" presetID="1" presetClass="path" presetSubtype="0" accel="50000" decel="50000" fill="hold" nodeType="withEffect">
                                  <p:stCondLst>
                                    <p:cond delay="0"/>
                                  </p:stCondLst>
                                  <p:childTnLst>
                                    <p:animMotion origin="layout" path="M 0.410348 -0.752736 C 0.643338 -0.766626 0.840558 -0.585836 0.847848 -0.349726 C 0.854788 -0.115236 0.669718 0.088004 0.436038 0.099344 C 0.202018 0.113234 0.005838 -0.068476 -0.001462 -0.303896 C -0.008402 -0.538616 0.175968 -0.741396 0.410348 -0.752736 Z " pathEditMode="fixed" rAng="-137995" ptsTypes="fffff">
                                      <p:cBhvr>
                                        <p:cTn id="16" dur="5000" fill="hold"/>
                                        <p:tgtEl>
                                          <p:spTgt spid="14341"/>
                                        </p:tgtEl>
                                        <p:attrNameLst>
                                          <p:attrName>ppt_x,ppt_y</p:attrName>
                                        </p:attrNameLst>
                                      </p:cBhvr>
                                      <p:rCtr x="1300" y="42600"/>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path" presetSubtype="0" accel="50000" decel="50000" fill="hold" nodeType="clickEffect">
                                  <p:stCondLst>
                                    <p:cond delay="0"/>
                                  </p:stCondLst>
                                  <p:childTnLst>
                                    <p:animMotion origin="layout" path="M 0.423949 -0.744409 C 0.657932 -0.744409 0.847832 -0.557930 0.847832 -0.328173 C 0.847832 -0.098416 0.657932 0.088037 0.423949 0.088037 C 0.189966 0.088037 0.000066 -0.098416 0.000066 -0.328173 C 0.000066 -0.557930 0.189966 -0.744409 0.423949 -0.744409 Z " pathEditMode="relative" rAng="0" ptsTypes="">
                                      <p:cBhvr>
                                        <p:cTn id="20" dur="5000" fill="hold"/>
                                        <p:tgtEl>
                                          <p:spTgt spid="14341"/>
                                        </p:tgtEl>
                                        <p:attrNameLst>
                                          <p:attrName>ppt_x,ppt_y</p:attrName>
                                        </p:attrNameLst>
                                      </p:cBhvr>
                                      <p:rCtr x="0" y="41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6"/>
          <p:cNvSpPr>
            <a:spLocks noChangeShapeType="1"/>
          </p:cNvSpPr>
          <p:nvPr/>
        </p:nvSpPr>
        <p:spPr bwMode="auto">
          <a:xfrm>
            <a:off x="7070725" y="2468563"/>
            <a:ext cx="0" cy="5761037"/>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15363" name="Line 7"/>
          <p:cNvSpPr>
            <a:spLocks noChangeShapeType="1"/>
          </p:cNvSpPr>
          <p:nvPr/>
        </p:nvSpPr>
        <p:spPr bwMode="auto">
          <a:xfrm>
            <a:off x="5608638" y="2468563"/>
            <a:ext cx="280352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15364" name="Text Box 8"/>
          <p:cNvSpPr txBox="1">
            <a:spLocks noChangeArrowheads="1"/>
          </p:cNvSpPr>
          <p:nvPr/>
        </p:nvSpPr>
        <p:spPr bwMode="auto">
          <a:xfrm>
            <a:off x="9144000" y="2011363"/>
            <a:ext cx="3535363"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u="sng">
                <a:latin typeface="Times New Roman" pitchFamily="18" charset="0"/>
              </a:rPr>
              <a:t>Tìm hiểu bài</a:t>
            </a:r>
          </a:p>
        </p:txBody>
      </p:sp>
      <p:sp>
        <p:nvSpPr>
          <p:cNvPr id="15365" name="Text Box 9"/>
          <p:cNvSpPr txBox="1">
            <a:spLocks noChangeArrowheads="1"/>
          </p:cNvSpPr>
          <p:nvPr/>
        </p:nvSpPr>
        <p:spPr bwMode="auto">
          <a:xfrm>
            <a:off x="1706563" y="2011363"/>
            <a:ext cx="329247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latin typeface="Times New Roman" pitchFamily="18" charset="0"/>
              </a:rPr>
              <a:t>  </a:t>
            </a:r>
            <a:r>
              <a:rPr lang="en-US" sz="4000" b="1" u="sng">
                <a:latin typeface="Times New Roman" pitchFamily="18" charset="0"/>
              </a:rPr>
              <a:t>Luyện đọc</a:t>
            </a:r>
          </a:p>
        </p:txBody>
      </p:sp>
      <p:sp>
        <p:nvSpPr>
          <p:cNvPr id="15366" name="AutoShape 10" descr="2Q=="/>
          <p:cNvSpPr>
            <a:spLocks noChangeAspect="1" noChangeArrowheads="1"/>
          </p:cNvSpPr>
          <p:nvPr/>
        </p:nvSpPr>
        <p:spPr bwMode="auto">
          <a:xfrm>
            <a:off x="7070725" y="3932238"/>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p>
            <a:endParaRPr lang="en-US"/>
          </a:p>
        </p:txBody>
      </p:sp>
      <p:sp>
        <p:nvSpPr>
          <p:cNvPr id="15367" name="Text Box 11"/>
          <p:cNvSpPr txBox="1">
            <a:spLocks noChangeArrowheads="1"/>
          </p:cNvSpPr>
          <p:nvPr/>
        </p:nvSpPr>
        <p:spPr bwMode="auto">
          <a:xfrm>
            <a:off x="152400" y="4953000"/>
            <a:ext cx="7386638" cy="259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a:latin typeface="Times New Roman" pitchFamily="18" charset="0"/>
              </a:rPr>
              <a:t>  </a:t>
            </a:r>
            <a:r>
              <a:rPr lang="en-US" sz="4000">
                <a:latin typeface="Times New Roman" pitchFamily="18" charset="0"/>
              </a:rPr>
              <a:t>Chưa đầy một thế kỉ sau, năm 1632, nhà thiên văn học Ga-li-lê lại cho ra đời một cuốn sách mới </a:t>
            </a:r>
            <a:r>
              <a:rPr lang="en-US" sz="4000" b="1">
                <a:latin typeface="Times New Roman" pitchFamily="18" charset="0"/>
              </a:rPr>
              <a:t>cổ vũ</a:t>
            </a:r>
            <a:r>
              <a:rPr lang="en-US" sz="4000">
                <a:latin typeface="Times New Roman" pitchFamily="18" charset="0"/>
              </a:rPr>
              <a:t> cho ý kiến của Cô-péc-ních.</a:t>
            </a:r>
          </a:p>
        </p:txBody>
      </p:sp>
      <p:sp>
        <p:nvSpPr>
          <p:cNvPr id="15368" name="Line 12"/>
          <p:cNvSpPr>
            <a:spLocks noChangeShapeType="1"/>
          </p:cNvSpPr>
          <p:nvPr/>
        </p:nvSpPr>
        <p:spPr bwMode="auto">
          <a:xfrm flipH="1">
            <a:off x="6934200" y="6359525"/>
            <a:ext cx="244475" cy="4572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cxnSp>
        <p:nvCxnSpPr>
          <p:cNvPr id="11" name="Straight Connector 10"/>
          <p:cNvCxnSpPr/>
          <p:nvPr/>
        </p:nvCxnSpPr>
        <p:spPr>
          <a:xfrm>
            <a:off x="7239000" y="2386013"/>
            <a:ext cx="0" cy="53863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70" name="Text Box 12"/>
          <p:cNvSpPr txBox="1">
            <a:spLocks noChangeArrowheads="1"/>
          </p:cNvSpPr>
          <p:nvPr/>
        </p:nvSpPr>
        <p:spPr bwMode="auto">
          <a:xfrm>
            <a:off x="1371600" y="2741613"/>
            <a:ext cx="402272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a:solidFill>
                  <a:srgbClr val="0000FF"/>
                </a:solidFill>
                <a:latin typeface="Times New Roman" pitchFamily="18" charset="0"/>
              </a:rPr>
              <a:t>- Ga-li-lê </a:t>
            </a:r>
          </a:p>
        </p:txBody>
      </p:sp>
      <p:sp>
        <p:nvSpPr>
          <p:cNvPr id="15371" name="Text Box 12"/>
          <p:cNvSpPr txBox="1">
            <a:spLocks noChangeArrowheads="1"/>
          </p:cNvSpPr>
          <p:nvPr/>
        </p:nvSpPr>
        <p:spPr bwMode="auto">
          <a:xfrm>
            <a:off x="1295400" y="3443288"/>
            <a:ext cx="402272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a:solidFill>
                  <a:srgbClr val="0000FF"/>
                </a:solidFill>
                <a:latin typeface="Times New Roman" pitchFamily="18" charset="0"/>
              </a:rPr>
              <a:t>- Cô- péc- ních </a:t>
            </a:r>
          </a:p>
        </p:txBody>
      </p:sp>
      <p:sp>
        <p:nvSpPr>
          <p:cNvPr id="15372" name="Text Box 12"/>
          <p:cNvSpPr txBox="1">
            <a:spLocks noChangeArrowheads="1"/>
          </p:cNvSpPr>
          <p:nvPr/>
        </p:nvSpPr>
        <p:spPr bwMode="auto">
          <a:xfrm>
            <a:off x="1371600" y="4191000"/>
            <a:ext cx="4024313"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a:solidFill>
                  <a:srgbClr val="0000FF"/>
                </a:solidFill>
                <a:latin typeface="Times New Roman" pitchFamily="18" charset="0"/>
              </a:rPr>
              <a:t>- tà thuyết</a:t>
            </a:r>
          </a:p>
        </p:txBody>
      </p:sp>
      <p:sp>
        <p:nvSpPr>
          <p:cNvPr id="15373" name="Text Box 5"/>
          <p:cNvSpPr txBox="1">
            <a:spLocks noChangeArrowheads="1"/>
          </p:cNvSpPr>
          <p:nvPr/>
        </p:nvSpPr>
        <p:spPr bwMode="auto">
          <a:xfrm>
            <a:off x="3703638" y="0"/>
            <a:ext cx="9266237"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VnTime" pitchFamily="34" charset="0"/>
              </a:rPr>
              <a:t>Thø hai ngµy 29 th¸ng 3 n</a:t>
            </a:r>
            <a:r>
              <a:rPr lang="en-US" sz="4000">
                <a:solidFill>
                  <a:srgbClr val="0000FF"/>
                </a:solidFill>
                <a:latin typeface="Times New Roman" pitchFamily="18" charset="0"/>
              </a:rPr>
              <a:t>ă</a:t>
            </a:r>
            <a:r>
              <a:rPr lang="en-US" sz="4000">
                <a:solidFill>
                  <a:srgbClr val="0000FF"/>
                </a:solidFill>
                <a:latin typeface=".VnTime" pitchFamily="34" charset="0"/>
              </a:rPr>
              <a:t>m 2021</a:t>
            </a:r>
          </a:p>
        </p:txBody>
      </p:sp>
      <p:sp>
        <p:nvSpPr>
          <p:cNvPr id="15374" name="Text Box 6"/>
          <p:cNvSpPr txBox="1">
            <a:spLocks noChangeArrowheads="1"/>
          </p:cNvSpPr>
          <p:nvPr/>
        </p:nvSpPr>
        <p:spPr bwMode="auto">
          <a:xfrm>
            <a:off x="838200" y="684213"/>
            <a:ext cx="37798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rgbClr val="0000FF"/>
                </a:solidFill>
                <a:latin typeface="Times New Roman" pitchFamily="18" charset="0"/>
              </a:rPr>
              <a:t>Tập đọc:</a:t>
            </a:r>
          </a:p>
        </p:txBody>
      </p:sp>
      <p:sp>
        <p:nvSpPr>
          <p:cNvPr id="15375" name="Text Box 7"/>
          <p:cNvSpPr txBox="1">
            <a:spLocks noChangeArrowheads="1"/>
          </p:cNvSpPr>
          <p:nvPr/>
        </p:nvSpPr>
        <p:spPr bwMode="auto">
          <a:xfrm>
            <a:off x="3657600" y="639763"/>
            <a:ext cx="9631363"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b="1">
                <a:solidFill>
                  <a:srgbClr val="FF0066"/>
                </a:solidFill>
                <a:latin typeface="Times New Roman" pitchFamily="18" charset="0"/>
              </a:rPr>
              <a:t>  Dù sao trái đất vẫn quay!</a:t>
            </a:r>
          </a:p>
          <a:p>
            <a:pPr eaLnBrk="1" hangingPunct="1">
              <a:spcBef>
                <a:spcPct val="50000"/>
              </a:spcBef>
            </a:pPr>
            <a:r>
              <a:rPr lang="en-US" sz="2900" b="1" i="1">
                <a:solidFill>
                  <a:srgbClr val="0000FF"/>
                </a:solidFill>
                <a:latin typeface="Times New Roman" pitchFamily="18" charset="0"/>
              </a:rPr>
              <a:t>                               Theo Lê Nguyên Long, Phạm Ngọc Toàn</a:t>
            </a:r>
          </a:p>
        </p:txBody>
      </p:sp>
      <p:sp>
        <p:nvSpPr>
          <p:cNvPr id="15376" name="Text Box 24"/>
          <p:cNvSpPr txBox="1">
            <a:spLocks noChangeArrowheads="1"/>
          </p:cNvSpPr>
          <p:nvPr/>
        </p:nvSpPr>
        <p:spPr bwMode="auto">
          <a:xfrm>
            <a:off x="8347075" y="2819400"/>
            <a:ext cx="25654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latin typeface="Times New Roman" pitchFamily="18" charset="0"/>
              </a:rPr>
              <a:t>hành tinh </a:t>
            </a:r>
          </a:p>
        </p:txBody>
      </p:sp>
      <p:sp>
        <p:nvSpPr>
          <p:cNvPr id="15377" name="Text Box 16"/>
          <p:cNvSpPr txBox="1">
            <a:spLocks noChangeArrowheads="1"/>
          </p:cNvSpPr>
          <p:nvPr/>
        </p:nvSpPr>
        <p:spPr bwMode="auto">
          <a:xfrm>
            <a:off x="11064875" y="2819400"/>
            <a:ext cx="1584325"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latin typeface="Times New Roman" pitchFamily="18" charset="0"/>
              </a:rPr>
              <a:t>toà án </a:t>
            </a:r>
          </a:p>
        </p:txBody>
      </p:sp>
      <p:sp>
        <p:nvSpPr>
          <p:cNvPr id="15378" name="Rectangle 1"/>
          <p:cNvSpPr>
            <a:spLocks noChangeArrowheads="1"/>
          </p:cNvSpPr>
          <p:nvPr/>
        </p:nvSpPr>
        <p:spPr bwMode="auto">
          <a:xfrm>
            <a:off x="193675" y="6821488"/>
            <a:ext cx="14668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solidFill>
                  <a:srgbClr val="FF0000"/>
                </a:solidFill>
                <a:latin typeface="Times New Roman" pitchFamily="18" charset="0"/>
              </a:rPr>
              <a:t>cổ vũ</a:t>
            </a:r>
            <a:r>
              <a:rPr lang="en-US" sz="4000">
                <a:solidFill>
                  <a:srgbClr val="FF0000"/>
                </a:solidFill>
                <a:latin typeface="Times New Roman" pitchFamily="18" charset="0"/>
              </a:rPr>
              <a:t> </a:t>
            </a:r>
            <a:endParaRPr lang="en-US" sz="4000">
              <a:solidFill>
                <a:srgbClr val="FF0000"/>
              </a:solidFill>
            </a:endParaRPr>
          </a:p>
        </p:txBody>
      </p:sp>
      <p:sp>
        <p:nvSpPr>
          <p:cNvPr id="22" name="Text Box 17"/>
          <p:cNvSpPr txBox="1">
            <a:spLocks noChangeArrowheads="1"/>
          </p:cNvSpPr>
          <p:nvPr/>
        </p:nvSpPr>
        <p:spPr bwMode="auto">
          <a:xfrm>
            <a:off x="7239000" y="3470275"/>
            <a:ext cx="7559675"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spcBef>
                <a:spcPct val="50000"/>
              </a:spcBef>
            </a:pPr>
            <a:r>
              <a:rPr lang="en-US" sz="3400" b="1">
                <a:latin typeface="Times New Roman" pitchFamily="18" charset="0"/>
              </a:rPr>
              <a:t>Ý 1</a:t>
            </a:r>
            <a:r>
              <a:rPr lang="en-US" sz="3400">
                <a:latin typeface="Times New Roman" pitchFamily="18" charset="0"/>
              </a:rPr>
              <a:t>: Cô-péc-ních dũng cảm bác bỏ ý kiến sai lầm, công bố phát hiện mới.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762000" y="3101975"/>
            <a:ext cx="126920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lnSpc>
                <a:spcPct val="150000"/>
              </a:lnSpc>
              <a:spcBef>
                <a:spcPct val="50000"/>
              </a:spcBef>
            </a:pPr>
            <a:r>
              <a:rPr lang="en-US" sz="4000">
                <a:solidFill>
                  <a:srgbClr val="FF0000"/>
                </a:solidFill>
                <a:latin typeface="Times New Roman" pitchFamily="18" charset="0"/>
              </a:rPr>
              <a:t>     </a:t>
            </a:r>
            <a:r>
              <a:rPr lang="en-US" sz="4000" b="1">
                <a:solidFill>
                  <a:srgbClr val="FF0000"/>
                </a:solidFill>
                <a:latin typeface="Times New Roman" pitchFamily="18" charset="0"/>
              </a:rPr>
              <a:t>Ga-li-lê viết sách nhằm mục đích ủng hộ, cổ vũ ý kiến của Cô-péc-ních. </a:t>
            </a:r>
          </a:p>
        </p:txBody>
      </p:sp>
      <p:sp>
        <p:nvSpPr>
          <p:cNvPr id="7" name="TextBox 6"/>
          <p:cNvSpPr txBox="1">
            <a:spLocks noChangeArrowheads="1"/>
          </p:cNvSpPr>
          <p:nvPr/>
        </p:nvSpPr>
        <p:spPr bwMode="auto">
          <a:xfrm>
            <a:off x="1009650" y="2219325"/>
            <a:ext cx="111061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lnSpc>
                <a:spcPct val="150000"/>
              </a:lnSpc>
              <a:spcBef>
                <a:spcPct val="50000"/>
              </a:spcBef>
            </a:pPr>
            <a:r>
              <a:rPr lang="en-US" sz="4000" b="1">
                <a:latin typeface="Times New Roman" pitchFamily="18" charset="0"/>
              </a:rPr>
              <a:t>2. Ga-li-lê viết sách nhằm mục đích gì ?</a:t>
            </a:r>
          </a:p>
        </p:txBody>
      </p:sp>
      <p:sp>
        <p:nvSpPr>
          <p:cNvPr id="8" name="TextBox 7"/>
          <p:cNvSpPr txBox="1">
            <a:spLocks noChangeArrowheads="1"/>
          </p:cNvSpPr>
          <p:nvPr/>
        </p:nvSpPr>
        <p:spPr bwMode="auto">
          <a:xfrm>
            <a:off x="-76200" y="5845175"/>
            <a:ext cx="19735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lnSpc>
                <a:spcPct val="110000"/>
              </a:lnSpc>
              <a:spcBef>
                <a:spcPct val="50000"/>
              </a:spcBef>
            </a:pPr>
            <a:r>
              <a:rPr lang="en-US" sz="4000" b="1">
                <a:solidFill>
                  <a:srgbClr val="FF0000"/>
                </a:solidFill>
                <a:latin typeface="Times New Roman" pitchFamily="18" charset="0"/>
              </a:rPr>
              <a:t>          Tòa án lúc ấy xét xử phạt ông vì tòa án cho rằng ông cũng</a:t>
            </a:r>
          </a:p>
          <a:p>
            <a:pPr algn="just" eaLnBrk="1" hangingPunct="1">
              <a:lnSpc>
                <a:spcPct val="110000"/>
              </a:lnSpc>
              <a:spcBef>
                <a:spcPct val="50000"/>
              </a:spcBef>
            </a:pPr>
            <a:r>
              <a:rPr lang="en-US" sz="4000" b="1">
                <a:solidFill>
                  <a:srgbClr val="FF0000"/>
                </a:solidFill>
                <a:latin typeface="Times New Roman" pitchFamily="18" charset="0"/>
              </a:rPr>
              <a:t> như Cô-péc-ních nói ngược với những lời phán bảo của  Chúa trời. </a:t>
            </a:r>
          </a:p>
        </p:txBody>
      </p:sp>
      <p:sp>
        <p:nvSpPr>
          <p:cNvPr id="9" name="TextBox 8"/>
          <p:cNvSpPr txBox="1">
            <a:spLocks noChangeArrowheads="1"/>
          </p:cNvSpPr>
          <p:nvPr/>
        </p:nvSpPr>
        <p:spPr bwMode="auto">
          <a:xfrm>
            <a:off x="1397000" y="4953000"/>
            <a:ext cx="12166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lnSpc>
                <a:spcPct val="130000"/>
              </a:lnSpc>
              <a:spcBef>
                <a:spcPct val="50000"/>
              </a:spcBef>
            </a:pPr>
            <a:r>
              <a:rPr lang="en-US" sz="4000" b="1">
                <a:latin typeface="Times New Roman" pitchFamily="18" charset="0"/>
              </a:rPr>
              <a:t>Vì sao tòa án lúc ấy xét xử phạt ông ?</a:t>
            </a:r>
          </a:p>
        </p:txBody>
      </p:sp>
      <p:sp>
        <p:nvSpPr>
          <p:cNvPr id="16390" name="Text Box 5"/>
          <p:cNvSpPr txBox="1">
            <a:spLocks noChangeArrowheads="1"/>
          </p:cNvSpPr>
          <p:nvPr/>
        </p:nvSpPr>
        <p:spPr bwMode="auto">
          <a:xfrm>
            <a:off x="3703638" y="0"/>
            <a:ext cx="9266237"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VnTime" pitchFamily="34" charset="0"/>
              </a:rPr>
              <a:t>Thø hai ngµy 29 th¸ng 3 n</a:t>
            </a:r>
            <a:r>
              <a:rPr lang="en-US" sz="4000">
                <a:solidFill>
                  <a:srgbClr val="0000FF"/>
                </a:solidFill>
                <a:latin typeface="Times New Roman" pitchFamily="18" charset="0"/>
              </a:rPr>
              <a:t>ă</a:t>
            </a:r>
            <a:r>
              <a:rPr lang="en-US" sz="4000">
                <a:solidFill>
                  <a:srgbClr val="0000FF"/>
                </a:solidFill>
                <a:latin typeface=".VnTime" pitchFamily="34" charset="0"/>
              </a:rPr>
              <a:t>m 2021</a:t>
            </a:r>
          </a:p>
        </p:txBody>
      </p:sp>
      <p:sp>
        <p:nvSpPr>
          <p:cNvPr id="16391" name="Text Box 6"/>
          <p:cNvSpPr txBox="1">
            <a:spLocks noChangeArrowheads="1"/>
          </p:cNvSpPr>
          <p:nvPr/>
        </p:nvSpPr>
        <p:spPr bwMode="auto">
          <a:xfrm>
            <a:off x="838200" y="684213"/>
            <a:ext cx="37798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rgbClr val="0000FF"/>
                </a:solidFill>
                <a:latin typeface="Times New Roman" pitchFamily="18" charset="0"/>
              </a:rPr>
              <a:t>Tập đọc:</a:t>
            </a:r>
          </a:p>
        </p:txBody>
      </p:sp>
      <p:sp>
        <p:nvSpPr>
          <p:cNvPr id="16392" name="Text Box 7"/>
          <p:cNvSpPr txBox="1">
            <a:spLocks noChangeArrowheads="1"/>
          </p:cNvSpPr>
          <p:nvPr/>
        </p:nvSpPr>
        <p:spPr bwMode="auto">
          <a:xfrm>
            <a:off x="3657600" y="639763"/>
            <a:ext cx="9631363"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b="1">
                <a:solidFill>
                  <a:srgbClr val="FF0066"/>
                </a:solidFill>
                <a:latin typeface="Times New Roman" pitchFamily="18" charset="0"/>
              </a:rPr>
              <a:t>  Dù sao trái đất vẫn quay!</a:t>
            </a:r>
          </a:p>
          <a:p>
            <a:pPr eaLnBrk="1" hangingPunct="1">
              <a:spcBef>
                <a:spcPct val="50000"/>
              </a:spcBef>
            </a:pPr>
            <a:r>
              <a:rPr lang="en-US" sz="2900" b="1" i="1">
                <a:solidFill>
                  <a:srgbClr val="0000FF"/>
                </a:solidFill>
                <a:latin typeface="Times New Roman" pitchFamily="18" charset="0"/>
              </a:rPr>
              <a:t>                               Theo Lê Nguyên Long, Phạm Ngọc Toàn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7"/>
          <p:cNvSpPr>
            <a:spLocks noChangeShapeType="1"/>
          </p:cNvSpPr>
          <p:nvPr/>
        </p:nvSpPr>
        <p:spPr bwMode="auto">
          <a:xfrm>
            <a:off x="7070725" y="2468563"/>
            <a:ext cx="0" cy="5761037"/>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17411" name="Line 8"/>
          <p:cNvSpPr>
            <a:spLocks noChangeShapeType="1"/>
          </p:cNvSpPr>
          <p:nvPr/>
        </p:nvSpPr>
        <p:spPr bwMode="auto">
          <a:xfrm>
            <a:off x="5608638" y="2468563"/>
            <a:ext cx="280352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17412" name="Text Box 9"/>
          <p:cNvSpPr txBox="1">
            <a:spLocks noChangeArrowheads="1"/>
          </p:cNvSpPr>
          <p:nvPr/>
        </p:nvSpPr>
        <p:spPr bwMode="auto">
          <a:xfrm>
            <a:off x="8899525" y="2103438"/>
            <a:ext cx="3536950"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u="sng">
                <a:latin typeface="Times New Roman" pitchFamily="18" charset="0"/>
              </a:rPr>
              <a:t>Tìm hiểu bài</a:t>
            </a:r>
          </a:p>
        </p:txBody>
      </p:sp>
      <p:sp>
        <p:nvSpPr>
          <p:cNvPr id="17413" name="Text Box 10"/>
          <p:cNvSpPr txBox="1">
            <a:spLocks noChangeArrowheads="1"/>
          </p:cNvSpPr>
          <p:nvPr/>
        </p:nvSpPr>
        <p:spPr bwMode="auto">
          <a:xfrm>
            <a:off x="1584325" y="2103438"/>
            <a:ext cx="329247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latin typeface="Times New Roman" pitchFamily="18" charset="0"/>
              </a:rPr>
              <a:t>  </a:t>
            </a:r>
            <a:r>
              <a:rPr lang="en-US" sz="4000" b="1" u="sng">
                <a:latin typeface="Times New Roman" pitchFamily="18" charset="0"/>
              </a:rPr>
              <a:t>Luyện đọc</a:t>
            </a:r>
          </a:p>
        </p:txBody>
      </p:sp>
      <p:sp>
        <p:nvSpPr>
          <p:cNvPr id="17414" name="AutoShape 11" descr="2Q=="/>
          <p:cNvSpPr>
            <a:spLocks noChangeAspect="1" noChangeArrowheads="1"/>
          </p:cNvSpPr>
          <p:nvPr/>
        </p:nvSpPr>
        <p:spPr bwMode="auto">
          <a:xfrm>
            <a:off x="7070725" y="3932238"/>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p>
            <a:endParaRPr lang="en-US"/>
          </a:p>
        </p:txBody>
      </p:sp>
      <p:sp>
        <p:nvSpPr>
          <p:cNvPr id="9" name="Text Box 13"/>
          <p:cNvSpPr txBox="1">
            <a:spLocks noChangeArrowheads="1"/>
          </p:cNvSpPr>
          <p:nvPr/>
        </p:nvSpPr>
        <p:spPr bwMode="auto">
          <a:xfrm>
            <a:off x="7192963" y="4572000"/>
            <a:ext cx="7802562"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b="1">
                <a:latin typeface="Times New Roman" pitchFamily="18" charset="0"/>
              </a:rPr>
              <a:t>Ý 2</a:t>
            </a:r>
            <a:r>
              <a:rPr lang="en-US" sz="3400">
                <a:latin typeface="Times New Roman" pitchFamily="18" charset="0"/>
              </a:rPr>
              <a:t>: Ga-li-lê bị xét xử.</a:t>
            </a:r>
          </a:p>
        </p:txBody>
      </p:sp>
      <p:sp>
        <p:nvSpPr>
          <p:cNvPr id="17416" name="Text Box 16"/>
          <p:cNvSpPr txBox="1">
            <a:spLocks noChangeArrowheads="1"/>
          </p:cNvSpPr>
          <p:nvPr/>
        </p:nvSpPr>
        <p:spPr bwMode="auto">
          <a:xfrm>
            <a:off x="10834688" y="2762250"/>
            <a:ext cx="1585912"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latin typeface="Times New Roman" pitchFamily="18" charset="0"/>
              </a:rPr>
              <a:t>toà án </a:t>
            </a:r>
          </a:p>
        </p:txBody>
      </p:sp>
      <p:sp>
        <p:nvSpPr>
          <p:cNvPr id="17417" name="Text Box 17"/>
          <p:cNvSpPr txBox="1">
            <a:spLocks noChangeArrowheads="1"/>
          </p:cNvSpPr>
          <p:nvPr/>
        </p:nvSpPr>
        <p:spPr bwMode="auto">
          <a:xfrm>
            <a:off x="7065963" y="3406775"/>
            <a:ext cx="7559675"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spcBef>
                <a:spcPct val="50000"/>
              </a:spcBef>
            </a:pPr>
            <a:r>
              <a:rPr lang="en-US" sz="3400" b="1">
                <a:latin typeface="Times New Roman" pitchFamily="18" charset="0"/>
              </a:rPr>
              <a:t>Ý 1</a:t>
            </a:r>
            <a:r>
              <a:rPr lang="en-US" sz="3400">
                <a:latin typeface="Times New Roman" pitchFamily="18" charset="0"/>
              </a:rPr>
              <a:t>: Cô-péc-ních dũng cảm bác bỏ ý kiến sai lầm, công bố phát hiện mới.</a:t>
            </a:r>
          </a:p>
        </p:txBody>
      </p:sp>
      <p:sp>
        <p:nvSpPr>
          <p:cNvPr id="17418" name="Text Box 18"/>
          <p:cNvSpPr txBox="1">
            <a:spLocks noChangeArrowheads="1"/>
          </p:cNvSpPr>
          <p:nvPr/>
        </p:nvSpPr>
        <p:spPr bwMode="auto">
          <a:xfrm>
            <a:off x="1735138" y="3694113"/>
            <a:ext cx="402272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Times New Roman" pitchFamily="18" charset="0"/>
              </a:rPr>
              <a:t>- Cô-péc-ních </a:t>
            </a:r>
          </a:p>
        </p:txBody>
      </p:sp>
      <p:sp>
        <p:nvSpPr>
          <p:cNvPr id="17419" name="Text Box 19"/>
          <p:cNvSpPr txBox="1">
            <a:spLocks noChangeArrowheads="1"/>
          </p:cNvSpPr>
          <p:nvPr/>
        </p:nvSpPr>
        <p:spPr bwMode="auto">
          <a:xfrm>
            <a:off x="1828800" y="2971800"/>
            <a:ext cx="4022725"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Times New Roman" pitchFamily="18" charset="0"/>
              </a:rPr>
              <a:t>- Ga-li-lê </a:t>
            </a:r>
          </a:p>
        </p:txBody>
      </p:sp>
      <p:sp>
        <p:nvSpPr>
          <p:cNvPr id="17420" name="Text Box 20"/>
          <p:cNvSpPr txBox="1">
            <a:spLocks noChangeArrowheads="1"/>
          </p:cNvSpPr>
          <p:nvPr/>
        </p:nvSpPr>
        <p:spPr bwMode="auto">
          <a:xfrm>
            <a:off x="1706563" y="4343400"/>
            <a:ext cx="3414712"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Times New Roman" pitchFamily="18" charset="0"/>
              </a:rPr>
              <a:t> - tà thuyết</a:t>
            </a:r>
          </a:p>
        </p:txBody>
      </p:sp>
      <p:sp>
        <p:nvSpPr>
          <p:cNvPr id="17421" name="Text Box 21"/>
          <p:cNvSpPr txBox="1">
            <a:spLocks noChangeArrowheads="1"/>
          </p:cNvSpPr>
          <p:nvPr/>
        </p:nvSpPr>
        <p:spPr bwMode="auto">
          <a:xfrm>
            <a:off x="244475" y="5181600"/>
            <a:ext cx="67056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spcBef>
                <a:spcPct val="50000"/>
              </a:spcBef>
            </a:pPr>
            <a:r>
              <a:rPr lang="en-US" sz="4000" b="1">
                <a:latin typeface="Times New Roman" pitchFamily="18" charset="0"/>
              </a:rPr>
              <a:t>  </a:t>
            </a:r>
            <a:r>
              <a:rPr lang="en-US" sz="3400">
                <a:latin typeface="Times New Roman" pitchFamily="18" charset="0"/>
              </a:rPr>
              <a:t>Chưa đầy một thế kỉ sau, năm 1632, nhà thiên văn học Ga-li-lê lại cho ra đời một cuốn sách mới </a:t>
            </a:r>
            <a:r>
              <a:rPr lang="en-US" sz="3400" b="1">
                <a:latin typeface="Times New Roman" pitchFamily="18" charset="0"/>
              </a:rPr>
              <a:t>cổ vũ</a:t>
            </a:r>
            <a:r>
              <a:rPr lang="en-US" sz="3400">
                <a:latin typeface="Times New Roman" pitchFamily="18" charset="0"/>
              </a:rPr>
              <a:t> cho ý kiến của Cô - péc - ních.</a:t>
            </a:r>
          </a:p>
        </p:txBody>
      </p:sp>
      <p:sp>
        <p:nvSpPr>
          <p:cNvPr id="17422" name="Line 23"/>
          <p:cNvSpPr>
            <a:spLocks noChangeShapeType="1"/>
          </p:cNvSpPr>
          <p:nvPr/>
        </p:nvSpPr>
        <p:spPr bwMode="auto">
          <a:xfrm flipH="1">
            <a:off x="6842125" y="6477000"/>
            <a:ext cx="244475" cy="4572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17423" name="Text Box 24"/>
          <p:cNvSpPr txBox="1">
            <a:spLocks noChangeArrowheads="1"/>
          </p:cNvSpPr>
          <p:nvPr/>
        </p:nvSpPr>
        <p:spPr bwMode="auto">
          <a:xfrm>
            <a:off x="8269288" y="2760663"/>
            <a:ext cx="2565400"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latin typeface="Times New Roman" pitchFamily="18" charset="0"/>
              </a:rPr>
              <a:t>hành tinh </a:t>
            </a:r>
          </a:p>
        </p:txBody>
      </p:sp>
      <p:sp>
        <p:nvSpPr>
          <p:cNvPr id="17424" name="Text Box 5"/>
          <p:cNvSpPr txBox="1">
            <a:spLocks noChangeArrowheads="1"/>
          </p:cNvSpPr>
          <p:nvPr/>
        </p:nvSpPr>
        <p:spPr bwMode="auto">
          <a:xfrm>
            <a:off x="3703638" y="0"/>
            <a:ext cx="9266237"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VnTime" pitchFamily="34" charset="0"/>
              </a:rPr>
              <a:t>Thø hai ngµy 29 th¸ng 3 n</a:t>
            </a:r>
            <a:r>
              <a:rPr lang="en-US" sz="4000">
                <a:solidFill>
                  <a:srgbClr val="0000FF"/>
                </a:solidFill>
                <a:latin typeface="Times New Roman" pitchFamily="18" charset="0"/>
              </a:rPr>
              <a:t>ă</a:t>
            </a:r>
            <a:r>
              <a:rPr lang="en-US" sz="4000">
                <a:solidFill>
                  <a:srgbClr val="0000FF"/>
                </a:solidFill>
                <a:latin typeface=".VnTime" pitchFamily="34" charset="0"/>
              </a:rPr>
              <a:t>m 2021</a:t>
            </a:r>
          </a:p>
        </p:txBody>
      </p:sp>
      <p:sp>
        <p:nvSpPr>
          <p:cNvPr id="17425" name="Text Box 6"/>
          <p:cNvSpPr txBox="1">
            <a:spLocks noChangeArrowheads="1"/>
          </p:cNvSpPr>
          <p:nvPr/>
        </p:nvSpPr>
        <p:spPr bwMode="auto">
          <a:xfrm>
            <a:off x="838200" y="684213"/>
            <a:ext cx="37798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rgbClr val="0000FF"/>
                </a:solidFill>
                <a:latin typeface="Times New Roman" pitchFamily="18" charset="0"/>
              </a:rPr>
              <a:t>Tập đọc:</a:t>
            </a:r>
          </a:p>
        </p:txBody>
      </p:sp>
      <p:sp>
        <p:nvSpPr>
          <p:cNvPr id="17426" name="Text Box 7"/>
          <p:cNvSpPr txBox="1">
            <a:spLocks noChangeArrowheads="1"/>
          </p:cNvSpPr>
          <p:nvPr/>
        </p:nvSpPr>
        <p:spPr bwMode="auto">
          <a:xfrm>
            <a:off x="3657600" y="639763"/>
            <a:ext cx="9631363"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b="1">
                <a:solidFill>
                  <a:srgbClr val="FF0066"/>
                </a:solidFill>
                <a:latin typeface="Times New Roman" pitchFamily="18" charset="0"/>
              </a:rPr>
              <a:t>  Dù sao trái đất vẫn quay!</a:t>
            </a:r>
          </a:p>
          <a:p>
            <a:pPr eaLnBrk="1" hangingPunct="1">
              <a:spcBef>
                <a:spcPct val="50000"/>
              </a:spcBef>
            </a:pPr>
            <a:r>
              <a:rPr lang="en-US" sz="2900" b="1" i="1">
                <a:solidFill>
                  <a:srgbClr val="0000FF"/>
                </a:solidFill>
                <a:latin typeface="Times New Roman" pitchFamily="18" charset="0"/>
              </a:rPr>
              <a:t>                               Theo Lê Nguyên Long, Phạm Ngọc Toàn</a:t>
            </a:r>
          </a:p>
        </p:txBody>
      </p:sp>
      <p:cxnSp>
        <p:nvCxnSpPr>
          <p:cNvPr id="23" name="Straight Connector 22"/>
          <p:cNvCxnSpPr/>
          <p:nvPr/>
        </p:nvCxnSpPr>
        <p:spPr>
          <a:xfrm>
            <a:off x="7086600" y="2462213"/>
            <a:ext cx="0" cy="5578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smtClean="0"/>
          </a:p>
        </p:txBody>
      </p:sp>
      <p:pic>
        <p:nvPicPr>
          <p:cNvPr id="1843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5556"/>
          <a:stretch>
            <a:fillRect/>
          </a:stretch>
        </p:blipFill>
        <p:spPr>
          <a:xfrm>
            <a:off x="0" y="0"/>
            <a:ext cx="14630400" cy="8229600"/>
          </a:xfrm>
          <a:noFill/>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066800" y="2362200"/>
            <a:ext cx="12725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lnSpc>
                <a:spcPct val="110000"/>
              </a:lnSpc>
              <a:spcBef>
                <a:spcPct val="50000"/>
              </a:spcBef>
            </a:pPr>
            <a:r>
              <a:rPr lang="en-US" sz="4000" b="1">
                <a:latin typeface="Times New Roman" pitchFamily="18" charset="0"/>
              </a:rPr>
              <a:t>3. Lòng dũng cảm của Cô-péc-ních và Ga-li-lê thể hiện ở chỗ nào ?</a:t>
            </a:r>
          </a:p>
        </p:txBody>
      </p:sp>
      <p:sp>
        <p:nvSpPr>
          <p:cNvPr id="5" name="Text Box 13"/>
          <p:cNvSpPr txBox="1">
            <a:spLocks noChangeArrowheads="1"/>
          </p:cNvSpPr>
          <p:nvPr/>
        </p:nvSpPr>
        <p:spPr bwMode="auto">
          <a:xfrm>
            <a:off x="762000" y="3906838"/>
            <a:ext cx="130302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spcBef>
                <a:spcPct val="50000"/>
              </a:spcBef>
            </a:pPr>
            <a:r>
              <a:rPr lang="en-US" sz="4000" b="1">
                <a:solidFill>
                  <a:srgbClr val="FF0000"/>
                </a:solidFill>
                <a:latin typeface="Times New Roman" pitchFamily="18" charset="0"/>
              </a:rPr>
              <a:t>    - Hai nhà bác học đã dám nói ngược với lời phán bảo của Chúa trời, tức là đối lập với quan điểm của Giáo hội lúc bấy giờ, mặc dù họ biết việc làm đó sẽ nguy hại đến tính mạng.</a:t>
            </a:r>
          </a:p>
          <a:p>
            <a:pPr algn="just" eaLnBrk="1" hangingPunct="1">
              <a:spcBef>
                <a:spcPct val="50000"/>
              </a:spcBef>
            </a:pPr>
            <a:r>
              <a:rPr lang="en-US" sz="4000" b="1">
                <a:solidFill>
                  <a:srgbClr val="FF0000"/>
                </a:solidFill>
                <a:latin typeface="Times New Roman" pitchFamily="18" charset="0"/>
              </a:rPr>
              <a:t>    - Ga-li-lê đã phải trải qua những năm tháng cuối đời trong cảnh tù đày vì bảo vệ chân lí khoa học.</a:t>
            </a:r>
          </a:p>
        </p:txBody>
      </p:sp>
      <p:sp>
        <p:nvSpPr>
          <p:cNvPr id="19460" name="Text Box 5"/>
          <p:cNvSpPr txBox="1">
            <a:spLocks noChangeArrowheads="1"/>
          </p:cNvSpPr>
          <p:nvPr/>
        </p:nvSpPr>
        <p:spPr bwMode="auto">
          <a:xfrm>
            <a:off x="3703638" y="0"/>
            <a:ext cx="9266237"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VnTime" pitchFamily="34" charset="0"/>
              </a:rPr>
              <a:t>Thø hai ngµy 29 th¸ng 3 n</a:t>
            </a:r>
            <a:r>
              <a:rPr lang="en-US" sz="4000">
                <a:solidFill>
                  <a:srgbClr val="0000FF"/>
                </a:solidFill>
                <a:latin typeface="Times New Roman" pitchFamily="18" charset="0"/>
              </a:rPr>
              <a:t>ă</a:t>
            </a:r>
            <a:r>
              <a:rPr lang="en-US" sz="4000">
                <a:solidFill>
                  <a:srgbClr val="0000FF"/>
                </a:solidFill>
                <a:latin typeface=".VnTime" pitchFamily="34" charset="0"/>
              </a:rPr>
              <a:t>m 2021</a:t>
            </a:r>
          </a:p>
        </p:txBody>
      </p:sp>
      <p:sp>
        <p:nvSpPr>
          <p:cNvPr id="19461" name="Text Box 6"/>
          <p:cNvSpPr txBox="1">
            <a:spLocks noChangeArrowheads="1"/>
          </p:cNvSpPr>
          <p:nvPr/>
        </p:nvSpPr>
        <p:spPr bwMode="auto">
          <a:xfrm>
            <a:off x="838200" y="684213"/>
            <a:ext cx="37798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rgbClr val="0000FF"/>
                </a:solidFill>
                <a:latin typeface="Times New Roman" pitchFamily="18" charset="0"/>
              </a:rPr>
              <a:t>Tập đọc:</a:t>
            </a:r>
          </a:p>
        </p:txBody>
      </p:sp>
      <p:sp>
        <p:nvSpPr>
          <p:cNvPr id="19462" name="Text Box 7"/>
          <p:cNvSpPr txBox="1">
            <a:spLocks noChangeArrowheads="1"/>
          </p:cNvSpPr>
          <p:nvPr/>
        </p:nvSpPr>
        <p:spPr bwMode="auto">
          <a:xfrm>
            <a:off x="3657600" y="639763"/>
            <a:ext cx="9631363"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b="1">
                <a:solidFill>
                  <a:srgbClr val="FF0066"/>
                </a:solidFill>
                <a:latin typeface="Times New Roman" pitchFamily="18" charset="0"/>
              </a:rPr>
              <a:t>  Dù sao trái đất vẫn quay!</a:t>
            </a:r>
          </a:p>
          <a:p>
            <a:pPr eaLnBrk="1" hangingPunct="1">
              <a:spcBef>
                <a:spcPct val="50000"/>
              </a:spcBef>
            </a:pPr>
            <a:r>
              <a:rPr lang="en-US" sz="2900" b="1" i="1">
                <a:solidFill>
                  <a:srgbClr val="0000FF"/>
                </a:solidFill>
                <a:latin typeface="Times New Roman" pitchFamily="18" charset="0"/>
              </a:rPr>
              <a:t>                               Theo Lê Nguyên Long, Phạm Ngọc Toàn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7"/>
          <p:cNvSpPr>
            <a:spLocks noChangeShapeType="1"/>
          </p:cNvSpPr>
          <p:nvPr/>
        </p:nvSpPr>
        <p:spPr bwMode="auto">
          <a:xfrm>
            <a:off x="7070725" y="2468563"/>
            <a:ext cx="0" cy="5761037"/>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20483" name="Line 8"/>
          <p:cNvSpPr>
            <a:spLocks noChangeShapeType="1"/>
          </p:cNvSpPr>
          <p:nvPr/>
        </p:nvSpPr>
        <p:spPr bwMode="auto">
          <a:xfrm>
            <a:off x="5608638" y="2468563"/>
            <a:ext cx="280352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20484" name="Text Box 9"/>
          <p:cNvSpPr txBox="1">
            <a:spLocks noChangeArrowheads="1"/>
          </p:cNvSpPr>
          <p:nvPr/>
        </p:nvSpPr>
        <p:spPr bwMode="auto">
          <a:xfrm>
            <a:off x="8899525" y="2103438"/>
            <a:ext cx="3536950"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u="sng">
                <a:latin typeface="Times New Roman" pitchFamily="18" charset="0"/>
              </a:rPr>
              <a:t>Tìm hiểu bài</a:t>
            </a:r>
          </a:p>
        </p:txBody>
      </p:sp>
      <p:sp>
        <p:nvSpPr>
          <p:cNvPr id="20485" name="Text Box 10"/>
          <p:cNvSpPr txBox="1">
            <a:spLocks noChangeArrowheads="1"/>
          </p:cNvSpPr>
          <p:nvPr/>
        </p:nvSpPr>
        <p:spPr bwMode="auto">
          <a:xfrm>
            <a:off x="1584325" y="2103438"/>
            <a:ext cx="329247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latin typeface="Times New Roman" pitchFamily="18" charset="0"/>
              </a:rPr>
              <a:t>  </a:t>
            </a:r>
            <a:r>
              <a:rPr lang="en-US" sz="4000" b="1" u="sng">
                <a:latin typeface="Times New Roman" pitchFamily="18" charset="0"/>
              </a:rPr>
              <a:t>Luyện đọc</a:t>
            </a:r>
          </a:p>
        </p:txBody>
      </p:sp>
      <p:sp>
        <p:nvSpPr>
          <p:cNvPr id="20486" name="AutoShape 11" descr="2Q=="/>
          <p:cNvSpPr>
            <a:spLocks noChangeAspect="1" noChangeArrowheads="1"/>
          </p:cNvSpPr>
          <p:nvPr/>
        </p:nvSpPr>
        <p:spPr bwMode="auto">
          <a:xfrm>
            <a:off x="7070725" y="3932238"/>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p>
            <a:endParaRPr lang="en-US"/>
          </a:p>
        </p:txBody>
      </p:sp>
      <p:sp>
        <p:nvSpPr>
          <p:cNvPr id="20487" name="Text Box 13"/>
          <p:cNvSpPr txBox="1">
            <a:spLocks noChangeArrowheads="1"/>
          </p:cNvSpPr>
          <p:nvPr/>
        </p:nvSpPr>
        <p:spPr bwMode="auto">
          <a:xfrm>
            <a:off x="7192963" y="4689475"/>
            <a:ext cx="7802562"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b="1">
                <a:latin typeface="Times New Roman" pitchFamily="18" charset="0"/>
              </a:rPr>
              <a:t>Ý 2</a:t>
            </a:r>
            <a:r>
              <a:rPr lang="en-US" sz="3400">
                <a:latin typeface="Times New Roman" pitchFamily="18" charset="0"/>
              </a:rPr>
              <a:t>: Ga-li-lê bị xét xử.</a:t>
            </a:r>
          </a:p>
        </p:txBody>
      </p:sp>
      <p:sp>
        <p:nvSpPr>
          <p:cNvPr id="10" name="Text Box 14"/>
          <p:cNvSpPr txBox="1">
            <a:spLocks noChangeArrowheads="1"/>
          </p:cNvSpPr>
          <p:nvPr/>
        </p:nvSpPr>
        <p:spPr bwMode="auto">
          <a:xfrm>
            <a:off x="7188200" y="5203825"/>
            <a:ext cx="7437438"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b="1">
                <a:latin typeface="Times New Roman" pitchFamily="18" charset="0"/>
              </a:rPr>
              <a:t>Ý 3</a:t>
            </a:r>
            <a:r>
              <a:rPr lang="en-US" sz="3400">
                <a:latin typeface="Times New Roman" pitchFamily="18" charset="0"/>
              </a:rPr>
              <a:t>: Ga-li-lê bảo vệ chân lí.</a:t>
            </a:r>
          </a:p>
        </p:txBody>
      </p:sp>
      <p:sp>
        <p:nvSpPr>
          <p:cNvPr id="20489" name="Text Box 16"/>
          <p:cNvSpPr txBox="1">
            <a:spLocks noChangeArrowheads="1"/>
          </p:cNvSpPr>
          <p:nvPr/>
        </p:nvSpPr>
        <p:spPr bwMode="auto">
          <a:xfrm>
            <a:off x="10834688" y="2762250"/>
            <a:ext cx="1585912"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latin typeface="Times New Roman" pitchFamily="18" charset="0"/>
              </a:rPr>
              <a:t>toà án </a:t>
            </a:r>
          </a:p>
        </p:txBody>
      </p:sp>
      <p:sp>
        <p:nvSpPr>
          <p:cNvPr id="20490" name="Text Box 17"/>
          <p:cNvSpPr txBox="1">
            <a:spLocks noChangeArrowheads="1"/>
          </p:cNvSpPr>
          <p:nvPr/>
        </p:nvSpPr>
        <p:spPr bwMode="auto">
          <a:xfrm>
            <a:off x="7065963" y="3406775"/>
            <a:ext cx="7559675"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spcBef>
                <a:spcPct val="50000"/>
              </a:spcBef>
            </a:pPr>
            <a:r>
              <a:rPr lang="en-US" sz="3400" b="1">
                <a:latin typeface="Times New Roman" pitchFamily="18" charset="0"/>
              </a:rPr>
              <a:t>Ý 1</a:t>
            </a:r>
            <a:r>
              <a:rPr lang="en-US" sz="3400">
                <a:latin typeface="Times New Roman" pitchFamily="18" charset="0"/>
              </a:rPr>
              <a:t>: Cô-péc-ních dũng cảm bác bỏ ý kiến sai lầm, công bố phát hiện mới.</a:t>
            </a:r>
          </a:p>
        </p:txBody>
      </p:sp>
      <p:sp>
        <p:nvSpPr>
          <p:cNvPr id="20491" name="Text Box 18"/>
          <p:cNvSpPr txBox="1">
            <a:spLocks noChangeArrowheads="1"/>
          </p:cNvSpPr>
          <p:nvPr/>
        </p:nvSpPr>
        <p:spPr bwMode="auto">
          <a:xfrm>
            <a:off x="1735138" y="3694113"/>
            <a:ext cx="402272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Times New Roman" pitchFamily="18" charset="0"/>
              </a:rPr>
              <a:t>- Cô-péc-ních </a:t>
            </a:r>
          </a:p>
        </p:txBody>
      </p:sp>
      <p:sp>
        <p:nvSpPr>
          <p:cNvPr id="20492" name="Text Box 19"/>
          <p:cNvSpPr txBox="1">
            <a:spLocks noChangeArrowheads="1"/>
          </p:cNvSpPr>
          <p:nvPr/>
        </p:nvSpPr>
        <p:spPr bwMode="auto">
          <a:xfrm>
            <a:off x="1828800" y="2971800"/>
            <a:ext cx="4022725"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Times New Roman" pitchFamily="18" charset="0"/>
              </a:rPr>
              <a:t>- Ga-li-lê </a:t>
            </a:r>
          </a:p>
        </p:txBody>
      </p:sp>
      <p:sp>
        <p:nvSpPr>
          <p:cNvPr id="20493" name="Text Box 20"/>
          <p:cNvSpPr txBox="1">
            <a:spLocks noChangeArrowheads="1"/>
          </p:cNvSpPr>
          <p:nvPr/>
        </p:nvSpPr>
        <p:spPr bwMode="auto">
          <a:xfrm>
            <a:off x="1706563" y="4343400"/>
            <a:ext cx="3414712"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Times New Roman" pitchFamily="18" charset="0"/>
              </a:rPr>
              <a:t> - tà thuyết</a:t>
            </a:r>
          </a:p>
        </p:txBody>
      </p:sp>
      <p:sp>
        <p:nvSpPr>
          <p:cNvPr id="20494" name="Text Box 21"/>
          <p:cNvSpPr txBox="1">
            <a:spLocks noChangeArrowheads="1"/>
          </p:cNvSpPr>
          <p:nvPr/>
        </p:nvSpPr>
        <p:spPr bwMode="auto">
          <a:xfrm>
            <a:off x="244475" y="5181600"/>
            <a:ext cx="67056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spcBef>
                <a:spcPct val="50000"/>
              </a:spcBef>
            </a:pPr>
            <a:r>
              <a:rPr lang="en-US" sz="4000" b="1">
                <a:latin typeface="Times New Roman" pitchFamily="18" charset="0"/>
              </a:rPr>
              <a:t>  </a:t>
            </a:r>
            <a:r>
              <a:rPr lang="en-US" sz="3400">
                <a:latin typeface="Times New Roman" pitchFamily="18" charset="0"/>
              </a:rPr>
              <a:t>Chưa đầy một thế kỉ sau, năm 1632, nhà thiên văn học Ga-li-lê lại cho ra đời một cuốn sách mới </a:t>
            </a:r>
            <a:r>
              <a:rPr lang="en-US" sz="3400" b="1">
                <a:latin typeface="Times New Roman" pitchFamily="18" charset="0"/>
              </a:rPr>
              <a:t>cổ vũ</a:t>
            </a:r>
            <a:r>
              <a:rPr lang="en-US" sz="3400">
                <a:latin typeface="Times New Roman" pitchFamily="18" charset="0"/>
              </a:rPr>
              <a:t> cho ý kiến của Cô - péc - ních.</a:t>
            </a:r>
          </a:p>
        </p:txBody>
      </p:sp>
      <p:sp>
        <p:nvSpPr>
          <p:cNvPr id="20495" name="Line 23"/>
          <p:cNvSpPr>
            <a:spLocks noChangeShapeType="1"/>
          </p:cNvSpPr>
          <p:nvPr/>
        </p:nvSpPr>
        <p:spPr bwMode="auto">
          <a:xfrm flipH="1">
            <a:off x="6842125" y="6477000"/>
            <a:ext cx="244475" cy="4572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20496" name="Text Box 24"/>
          <p:cNvSpPr txBox="1">
            <a:spLocks noChangeArrowheads="1"/>
          </p:cNvSpPr>
          <p:nvPr/>
        </p:nvSpPr>
        <p:spPr bwMode="auto">
          <a:xfrm>
            <a:off x="8269288" y="2760663"/>
            <a:ext cx="2565400"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latin typeface="Times New Roman" pitchFamily="18" charset="0"/>
              </a:rPr>
              <a:t>hành tinh </a:t>
            </a:r>
          </a:p>
        </p:txBody>
      </p:sp>
      <p:sp>
        <p:nvSpPr>
          <p:cNvPr id="20497" name="Text Box 5"/>
          <p:cNvSpPr txBox="1">
            <a:spLocks noChangeArrowheads="1"/>
          </p:cNvSpPr>
          <p:nvPr/>
        </p:nvSpPr>
        <p:spPr bwMode="auto">
          <a:xfrm>
            <a:off x="3703638" y="0"/>
            <a:ext cx="9266237"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VnTime" pitchFamily="34" charset="0"/>
              </a:rPr>
              <a:t>Thø hai ngµy 29 th¸ng 3 n</a:t>
            </a:r>
            <a:r>
              <a:rPr lang="en-US" sz="4000">
                <a:solidFill>
                  <a:srgbClr val="0000FF"/>
                </a:solidFill>
                <a:latin typeface="Times New Roman" pitchFamily="18" charset="0"/>
              </a:rPr>
              <a:t>ă</a:t>
            </a:r>
            <a:r>
              <a:rPr lang="en-US" sz="4000">
                <a:solidFill>
                  <a:srgbClr val="0000FF"/>
                </a:solidFill>
                <a:latin typeface=".VnTime" pitchFamily="34" charset="0"/>
              </a:rPr>
              <a:t>m 2021</a:t>
            </a:r>
          </a:p>
        </p:txBody>
      </p:sp>
      <p:sp>
        <p:nvSpPr>
          <p:cNvPr id="20498" name="Text Box 6"/>
          <p:cNvSpPr txBox="1">
            <a:spLocks noChangeArrowheads="1"/>
          </p:cNvSpPr>
          <p:nvPr/>
        </p:nvSpPr>
        <p:spPr bwMode="auto">
          <a:xfrm>
            <a:off x="838200" y="684213"/>
            <a:ext cx="37798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rgbClr val="0000FF"/>
                </a:solidFill>
                <a:latin typeface="Times New Roman" pitchFamily="18" charset="0"/>
              </a:rPr>
              <a:t>Tập đọc:</a:t>
            </a:r>
          </a:p>
        </p:txBody>
      </p:sp>
      <p:sp>
        <p:nvSpPr>
          <p:cNvPr id="20499" name="Text Box 7"/>
          <p:cNvSpPr txBox="1">
            <a:spLocks noChangeArrowheads="1"/>
          </p:cNvSpPr>
          <p:nvPr/>
        </p:nvSpPr>
        <p:spPr bwMode="auto">
          <a:xfrm>
            <a:off x="3657600" y="639763"/>
            <a:ext cx="9631363"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b="1">
                <a:solidFill>
                  <a:srgbClr val="FF0066"/>
                </a:solidFill>
                <a:latin typeface="Times New Roman" pitchFamily="18" charset="0"/>
              </a:rPr>
              <a:t>  Dù sao trái đất vẫn quay!</a:t>
            </a:r>
          </a:p>
          <a:p>
            <a:pPr eaLnBrk="1" hangingPunct="1">
              <a:spcBef>
                <a:spcPct val="50000"/>
              </a:spcBef>
            </a:pPr>
            <a:r>
              <a:rPr lang="en-US" sz="2900" b="1" i="1">
                <a:solidFill>
                  <a:srgbClr val="0000FF"/>
                </a:solidFill>
                <a:latin typeface="Times New Roman" pitchFamily="18" charset="0"/>
              </a:rPr>
              <a:t>                               Theo Lê Nguyên Long, Phạm Ngọc Toàn</a:t>
            </a:r>
          </a:p>
        </p:txBody>
      </p:sp>
      <p:cxnSp>
        <p:nvCxnSpPr>
          <p:cNvPr id="23" name="Straight Connector 22"/>
          <p:cNvCxnSpPr/>
          <p:nvPr/>
        </p:nvCxnSpPr>
        <p:spPr>
          <a:xfrm>
            <a:off x="7086600" y="2462213"/>
            <a:ext cx="0" cy="5578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4511675" y="0"/>
            <a:ext cx="926465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VnTime" pitchFamily="34" charset="0"/>
              </a:rPr>
              <a:t>Thø hai ngµy 29 th¸ng 3 n</a:t>
            </a:r>
            <a:r>
              <a:rPr lang="en-US" sz="4000">
                <a:solidFill>
                  <a:srgbClr val="0000FF"/>
                </a:solidFill>
                <a:latin typeface="Times New Roman" pitchFamily="18" charset="0"/>
              </a:rPr>
              <a:t>ă</a:t>
            </a:r>
            <a:r>
              <a:rPr lang="en-US" sz="4000">
                <a:solidFill>
                  <a:srgbClr val="0000FF"/>
                </a:solidFill>
                <a:latin typeface=".VnTime" pitchFamily="34" charset="0"/>
              </a:rPr>
              <a:t>m 2021</a:t>
            </a:r>
          </a:p>
        </p:txBody>
      </p:sp>
      <p:sp>
        <p:nvSpPr>
          <p:cNvPr id="21507" name="Text Box 6"/>
          <p:cNvSpPr txBox="1">
            <a:spLocks noChangeArrowheads="1"/>
          </p:cNvSpPr>
          <p:nvPr/>
        </p:nvSpPr>
        <p:spPr bwMode="auto">
          <a:xfrm>
            <a:off x="1220788" y="-107950"/>
            <a:ext cx="377825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u="sng">
                <a:solidFill>
                  <a:srgbClr val="0000FF"/>
                </a:solidFill>
                <a:latin typeface="Times New Roman" pitchFamily="18" charset="0"/>
              </a:rPr>
              <a:t>Tập đọc</a:t>
            </a:r>
            <a:r>
              <a:rPr lang="en-US" sz="5100">
                <a:solidFill>
                  <a:srgbClr val="0000FF"/>
                </a:solidFill>
                <a:latin typeface="Times New Roman" pitchFamily="18" charset="0"/>
              </a:rPr>
              <a:t> :</a:t>
            </a:r>
          </a:p>
        </p:txBody>
      </p:sp>
      <p:sp>
        <p:nvSpPr>
          <p:cNvPr id="21508" name="Text Box 7"/>
          <p:cNvSpPr txBox="1">
            <a:spLocks noChangeArrowheads="1"/>
          </p:cNvSpPr>
          <p:nvPr/>
        </p:nvSpPr>
        <p:spPr bwMode="auto">
          <a:xfrm>
            <a:off x="4999038" y="639763"/>
            <a:ext cx="9631362"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b="1">
                <a:solidFill>
                  <a:srgbClr val="FF0000"/>
                </a:solidFill>
                <a:latin typeface="Times New Roman" pitchFamily="18" charset="0"/>
              </a:rPr>
              <a:t>Dù sao trái đất vẫn quay !</a:t>
            </a:r>
          </a:p>
          <a:p>
            <a:pPr eaLnBrk="1" hangingPunct="1">
              <a:spcBef>
                <a:spcPct val="50000"/>
              </a:spcBef>
            </a:pPr>
            <a:r>
              <a:rPr lang="en-US" sz="2900" b="1" i="1">
                <a:solidFill>
                  <a:srgbClr val="0000FF"/>
                </a:solidFill>
                <a:latin typeface="Times New Roman" pitchFamily="18" charset="0"/>
              </a:rPr>
              <a:t>                      Theo Lê Nguyên Long, Phạm Ngọc Toàn</a:t>
            </a:r>
          </a:p>
        </p:txBody>
      </p:sp>
      <p:sp>
        <p:nvSpPr>
          <p:cNvPr id="7" name="Text Box 15"/>
          <p:cNvSpPr txBox="1">
            <a:spLocks noChangeArrowheads="1"/>
          </p:cNvSpPr>
          <p:nvPr/>
        </p:nvSpPr>
        <p:spPr bwMode="auto">
          <a:xfrm>
            <a:off x="1660525" y="3956050"/>
            <a:ext cx="12115800" cy="2901950"/>
          </a:xfrm>
          <a:prstGeom prst="rect">
            <a:avLst/>
          </a:prstGeom>
          <a:solidFill>
            <a:srgbClr val="99FF33"/>
          </a:solidFill>
          <a:ln w="9525">
            <a:solidFill>
              <a:srgbClr val="FF0000"/>
            </a:solidFill>
            <a:miter lim="800000"/>
            <a:headEnd/>
            <a:tailEnd/>
          </a:ln>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spcBef>
                <a:spcPct val="50000"/>
              </a:spcBef>
            </a:pPr>
            <a:r>
              <a:rPr lang="en-US" sz="4000" b="1" i="1">
                <a:latin typeface="Times New Roman" pitchFamily="18" charset="0"/>
              </a:rPr>
              <a:t>         </a:t>
            </a:r>
            <a:r>
              <a:rPr lang="en-US" sz="6000" b="1">
                <a:latin typeface="Times New Roman" pitchFamily="18" charset="0"/>
              </a:rPr>
              <a:t>Ca ngợi những nhà khoa học chân chính đã dũng cảm, kiên trì bảo vệ chân lí khoa học.</a:t>
            </a:r>
          </a:p>
        </p:txBody>
      </p:sp>
      <p:sp>
        <p:nvSpPr>
          <p:cNvPr id="8" name="Text Box 6"/>
          <p:cNvSpPr txBox="1">
            <a:spLocks noChangeArrowheads="1"/>
          </p:cNvSpPr>
          <p:nvPr/>
        </p:nvSpPr>
        <p:spPr bwMode="auto">
          <a:xfrm>
            <a:off x="5943600" y="2816225"/>
            <a:ext cx="377825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rgbClr val="0000FF"/>
                </a:solidFill>
                <a:latin typeface="Times New Roman" pitchFamily="18" charset="0"/>
              </a:rPr>
              <a:t>NỘI DUNG: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731838" y="3584575"/>
            <a:ext cx="13533437" cy="197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spcBef>
                <a:spcPct val="50000"/>
              </a:spcBef>
            </a:pPr>
            <a:r>
              <a:rPr lang="en-US" sz="4000" b="1">
                <a:latin typeface="Times New Roman" pitchFamily="18" charset="0"/>
              </a:rPr>
              <a:t>    Toàn bài cần đọc diễn cảm với giọng kể rõ ràng, chậm rãi, cảm hứng, ca ngợi lòng dũng cảm bảo vệ chân lí khoa học của hai nhà bác học.</a:t>
            </a:r>
            <a:endParaRPr lang="en-US" sz="4000">
              <a:latin typeface="Times New Roman" pitchFamily="18" charset="0"/>
            </a:endParaRPr>
          </a:p>
        </p:txBody>
      </p:sp>
      <p:sp>
        <p:nvSpPr>
          <p:cNvPr id="18436" name="WordArt 4"/>
          <p:cNvSpPr>
            <a:spLocks noChangeArrowheads="1" noChangeShapeType="1"/>
          </p:cNvSpPr>
          <p:nvPr/>
        </p:nvSpPr>
        <p:spPr bwMode="auto">
          <a:xfrm>
            <a:off x="5121275" y="2484438"/>
            <a:ext cx="4267200" cy="1096962"/>
          </a:xfrm>
          <a:prstGeom prst="rect">
            <a:avLst/>
          </a:prstGeom>
        </p:spPr>
        <p:txBody>
          <a:bodyPr wrap="none" fromWordArt="1">
            <a:prstTxWarp prst="textPlain">
              <a:avLst>
                <a:gd name="adj" fmla="val 50000"/>
              </a:avLst>
            </a:prstTxWarp>
          </a:bodyPr>
          <a:lstStyle/>
          <a:p>
            <a:pPr algn="ctr"/>
            <a:r>
              <a:rPr lang="en-US" sz="5100" kern="10">
                <a:ln w="12700">
                  <a:solidFill>
                    <a:srgbClr val="3333CC"/>
                  </a:solidFill>
                  <a:round/>
                  <a:headEnd/>
                  <a:tailEnd/>
                </a:ln>
                <a:solidFill>
                  <a:srgbClr val="FF0000"/>
                </a:solidFill>
                <a:effectLst>
                  <a:outerShdw dist="45791" dir="2021404" algn="ctr" rotWithShape="0">
                    <a:srgbClr val="9999FF"/>
                  </a:outerShdw>
                </a:effectLst>
                <a:latin typeface="VNI-Times"/>
              </a:rPr>
              <a:t>Ñoïc dieãn caûm</a:t>
            </a:r>
          </a:p>
        </p:txBody>
      </p:sp>
      <p:sp>
        <p:nvSpPr>
          <p:cNvPr id="22532" name="Text Box 5"/>
          <p:cNvSpPr txBox="1">
            <a:spLocks noChangeArrowheads="1"/>
          </p:cNvSpPr>
          <p:nvPr/>
        </p:nvSpPr>
        <p:spPr bwMode="auto">
          <a:xfrm>
            <a:off x="4511675" y="0"/>
            <a:ext cx="926465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VnTime" pitchFamily="34" charset="0"/>
              </a:rPr>
              <a:t>Thø hai ngµy 29 th¸ng 3 n</a:t>
            </a:r>
            <a:r>
              <a:rPr lang="en-US" sz="4000">
                <a:solidFill>
                  <a:srgbClr val="0000FF"/>
                </a:solidFill>
                <a:latin typeface="Times New Roman" pitchFamily="18" charset="0"/>
              </a:rPr>
              <a:t>ă</a:t>
            </a:r>
            <a:r>
              <a:rPr lang="en-US" sz="4000">
                <a:solidFill>
                  <a:srgbClr val="0000FF"/>
                </a:solidFill>
                <a:latin typeface=".VnTime" pitchFamily="34" charset="0"/>
              </a:rPr>
              <a:t>m 2021</a:t>
            </a:r>
          </a:p>
        </p:txBody>
      </p:sp>
      <p:sp>
        <p:nvSpPr>
          <p:cNvPr id="22533" name="Text Box 6"/>
          <p:cNvSpPr txBox="1">
            <a:spLocks noChangeArrowheads="1"/>
          </p:cNvSpPr>
          <p:nvPr/>
        </p:nvSpPr>
        <p:spPr bwMode="auto">
          <a:xfrm>
            <a:off x="1463675" y="639763"/>
            <a:ext cx="377825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u="sng">
                <a:solidFill>
                  <a:srgbClr val="0000FF"/>
                </a:solidFill>
                <a:latin typeface="Times New Roman" pitchFamily="18" charset="0"/>
              </a:rPr>
              <a:t>Tập đọc</a:t>
            </a:r>
            <a:r>
              <a:rPr lang="en-US" sz="5100">
                <a:solidFill>
                  <a:srgbClr val="0000FF"/>
                </a:solidFill>
                <a:latin typeface="Times New Roman" pitchFamily="18" charset="0"/>
              </a:rPr>
              <a:t> :</a:t>
            </a:r>
          </a:p>
        </p:txBody>
      </p:sp>
      <p:sp>
        <p:nvSpPr>
          <p:cNvPr id="22534" name="Text Box 7"/>
          <p:cNvSpPr txBox="1">
            <a:spLocks noChangeArrowheads="1"/>
          </p:cNvSpPr>
          <p:nvPr/>
        </p:nvSpPr>
        <p:spPr bwMode="auto">
          <a:xfrm>
            <a:off x="4999038" y="639763"/>
            <a:ext cx="9631362"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b="1">
                <a:solidFill>
                  <a:srgbClr val="FF0000"/>
                </a:solidFill>
                <a:latin typeface="Times New Roman" pitchFamily="18" charset="0"/>
              </a:rPr>
              <a:t>Dù sao trái đất vẫn quay !</a:t>
            </a:r>
          </a:p>
          <a:p>
            <a:pPr eaLnBrk="1" hangingPunct="1">
              <a:spcBef>
                <a:spcPct val="50000"/>
              </a:spcBef>
            </a:pPr>
            <a:r>
              <a:rPr lang="en-US" sz="2900" b="1" i="1">
                <a:solidFill>
                  <a:srgbClr val="0000FF"/>
                </a:solidFill>
                <a:latin typeface="Times New Roman" pitchFamily="18" charset="0"/>
              </a:rPr>
              <a:t>                      Theo Lê Nguyên Long, Phạm Ngọc Toàn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500" fill="hold"/>
                                        <p:tgtEl>
                                          <p:spTgt spid="18436"/>
                                        </p:tgtEl>
                                        <p:attrNameLst>
                                          <p:attrName>ppt_w</p:attrName>
                                        </p:attrNameLst>
                                      </p:cBhvr>
                                      <p:tavLst>
                                        <p:tav tm="0">
                                          <p:val>
                                            <p:fltVal val="0"/>
                                          </p:val>
                                        </p:tav>
                                        <p:tav tm="100000">
                                          <p:val>
                                            <p:strVal val="#ppt_w"/>
                                          </p:val>
                                        </p:tav>
                                      </p:tavLst>
                                    </p:anim>
                                    <p:anim calcmode="lin" valueType="num">
                                      <p:cBhvr>
                                        <p:cTn id="8" dur="500" fill="hold"/>
                                        <p:tgtEl>
                                          <p:spTgt spid="18436"/>
                                        </p:tgtEl>
                                        <p:attrNameLst>
                                          <p:attrName>ppt_h</p:attrName>
                                        </p:attrNameLst>
                                      </p:cBhvr>
                                      <p:tavLst>
                                        <p:tav tm="0">
                                          <p:val>
                                            <p:fltVal val="0"/>
                                          </p:val>
                                        </p:tav>
                                        <p:tav tm="100000">
                                          <p:val>
                                            <p:strVal val="#ppt_h"/>
                                          </p:val>
                                        </p:tav>
                                      </p:tavLst>
                                    </p:anim>
                                    <p:animEffect transition="in" filter="fade">
                                      <p:cBhvr>
                                        <p:cTn id="9" dur="500"/>
                                        <p:tgtEl>
                                          <p:spTgt spid="1843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1" presetClass="entr" presetSubtype="0" fill="hold" grpId="1" nodeType="clickEffect">
                                  <p:stCondLst>
                                    <p:cond delay="0"/>
                                  </p:stCondLst>
                                  <p:childTnLst>
                                    <p:set>
                                      <p:cBhvr>
                                        <p:cTn id="13" dur="1000">
                                          <p:stCondLst>
                                            <p:cond delay="0"/>
                                          </p:stCondLst>
                                        </p:cTn>
                                        <p:tgtEl>
                                          <p:spTgt spid="1843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435"/>
                                        </p:tgtEl>
                                        <p:attrNameLst>
                                          <p:attrName>style.visibility</p:attrName>
                                        </p:attrNameLst>
                                      </p:cBhvr>
                                      <p:to>
                                        <p:strVal val="visible"/>
                                      </p:to>
                                    </p:set>
                                    <p:anim calcmode="lin" valueType="num">
                                      <p:cBhvr additive="base">
                                        <p:cTn id="18" dur="500" fill="hold"/>
                                        <p:tgtEl>
                                          <p:spTgt spid="18435"/>
                                        </p:tgtEl>
                                        <p:attrNameLst>
                                          <p:attrName>ppt_x</p:attrName>
                                        </p:attrNameLst>
                                      </p:cBhvr>
                                      <p:tavLst>
                                        <p:tav tm="0">
                                          <p:val>
                                            <p:strVal val="#ppt_x"/>
                                          </p:val>
                                        </p:tav>
                                        <p:tav tm="100000">
                                          <p:val>
                                            <p:strVal val="#ppt_x"/>
                                          </p:val>
                                        </p:tav>
                                      </p:tavLst>
                                    </p:anim>
                                    <p:anim calcmode="lin" valueType="num">
                                      <p:cBhvr additive="base">
                                        <p:cTn id="19"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ldLvl="0" autoUpdateAnimBg="0"/>
      <p:bldP spid="18436" grpId="0" animBg="1"/>
      <p:bldP spid="1843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3703638" y="0"/>
            <a:ext cx="9266237"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VnTime" pitchFamily="34" charset="0"/>
              </a:rPr>
              <a:t>Thø hai ngµy 29 th¸ng 3 n</a:t>
            </a:r>
            <a:r>
              <a:rPr lang="en-US" sz="4000">
                <a:solidFill>
                  <a:srgbClr val="0000FF"/>
                </a:solidFill>
                <a:latin typeface="Times New Roman" pitchFamily="18" charset="0"/>
              </a:rPr>
              <a:t>ă</a:t>
            </a:r>
            <a:r>
              <a:rPr lang="en-US" sz="4000">
                <a:solidFill>
                  <a:srgbClr val="0000FF"/>
                </a:solidFill>
                <a:latin typeface=".VnTime" pitchFamily="34" charset="0"/>
              </a:rPr>
              <a:t>m 2021</a:t>
            </a:r>
          </a:p>
        </p:txBody>
      </p:sp>
      <p:sp>
        <p:nvSpPr>
          <p:cNvPr id="5123" name="Text Box 6"/>
          <p:cNvSpPr txBox="1">
            <a:spLocks noChangeArrowheads="1"/>
          </p:cNvSpPr>
          <p:nvPr/>
        </p:nvSpPr>
        <p:spPr bwMode="auto">
          <a:xfrm>
            <a:off x="838200" y="684213"/>
            <a:ext cx="37798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rgbClr val="0000FF"/>
                </a:solidFill>
                <a:latin typeface="Times New Roman" pitchFamily="18" charset="0"/>
              </a:rPr>
              <a:t>Tập đọc:</a:t>
            </a:r>
          </a:p>
        </p:txBody>
      </p:sp>
      <p:sp>
        <p:nvSpPr>
          <p:cNvPr id="5124" name="Text Box 8"/>
          <p:cNvSpPr txBox="1">
            <a:spLocks noChangeArrowheads="1"/>
          </p:cNvSpPr>
          <p:nvPr/>
        </p:nvSpPr>
        <p:spPr bwMode="auto">
          <a:xfrm>
            <a:off x="457200" y="2925763"/>
            <a:ext cx="63404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vi-VN"/>
          </a:p>
        </p:txBody>
      </p:sp>
      <p:sp>
        <p:nvSpPr>
          <p:cNvPr id="5125" name="Text Box 9"/>
          <p:cNvSpPr txBox="1">
            <a:spLocks noChangeArrowheads="1"/>
          </p:cNvSpPr>
          <p:nvPr/>
        </p:nvSpPr>
        <p:spPr bwMode="auto">
          <a:xfrm>
            <a:off x="1554163" y="2560638"/>
            <a:ext cx="3536950"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a:solidFill>
                  <a:schemeClr val="bg1"/>
                </a:solidFill>
                <a:latin typeface="Times New Roman" pitchFamily="18" charset="0"/>
              </a:rPr>
              <a:t>Chia đoạn : </a:t>
            </a:r>
          </a:p>
        </p:txBody>
      </p:sp>
      <p:sp>
        <p:nvSpPr>
          <p:cNvPr id="5126" name="Text Box 10"/>
          <p:cNvSpPr txBox="1">
            <a:spLocks noChangeArrowheads="1"/>
          </p:cNvSpPr>
          <p:nvPr/>
        </p:nvSpPr>
        <p:spPr bwMode="auto">
          <a:xfrm>
            <a:off x="1798638" y="3475038"/>
            <a:ext cx="10728325"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solidFill>
                  <a:schemeClr val="bg1"/>
                </a:solidFill>
                <a:latin typeface="Times New Roman" pitchFamily="18" charset="0"/>
              </a:rPr>
              <a:t>Đoạn 1 : Từ đầu … </a:t>
            </a:r>
            <a:r>
              <a:rPr lang="en-US" sz="3400" i="1">
                <a:solidFill>
                  <a:schemeClr val="bg1"/>
                </a:solidFill>
                <a:latin typeface="Times New Roman" pitchFamily="18" charset="0"/>
              </a:rPr>
              <a:t>đến phán bảo của chúa trời.</a:t>
            </a:r>
          </a:p>
        </p:txBody>
      </p:sp>
      <p:sp>
        <p:nvSpPr>
          <p:cNvPr id="5127" name="Text Box 11"/>
          <p:cNvSpPr txBox="1">
            <a:spLocks noChangeArrowheads="1"/>
          </p:cNvSpPr>
          <p:nvPr/>
        </p:nvSpPr>
        <p:spPr bwMode="auto">
          <a:xfrm>
            <a:off x="1798638" y="4479925"/>
            <a:ext cx="1072832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solidFill>
                  <a:schemeClr val="bg1"/>
                </a:solidFill>
                <a:latin typeface="Times New Roman" pitchFamily="18" charset="0"/>
              </a:rPr>
              <a:t>Đoạn 2 : Tiếp theo đến </a:t>
            </a:r>
            <a:r>
              <a:rPr lang="en-US" sz="3400" i="1">
                <a:solidFill>
                  <a:schemeClr val="bg1"/>
                </a:solidFill>
                <a:latin typeface="Times New Roman" pitchFamily="18" charset="0"/>
              </a:rPr>
              <a:t>gần bảy chục tuổi</a:t>
            </a:r>
            <a:r>
              <a:rPr lang="en-US" sz="3400">
                <a:solidFill>
                  <a:schemeClr val="bg1"/>
                </a:solidFill>
                <a:latin typeface="Times New Roman" pitchFamily="18" charset="0"/>
              </a:rPr>
              <a:t>.</a:t>
            </a:r>
          </a:p>
          <a:p>
            <a:pPr eaLnBrk="1" hangingPunct="1">
              <a:spcBef>
                <a:spcPct val="50000"/>
              </a:spcBef>
            </a:pPr>
            <a:endParaRPr lang="en-US" sz="3400">
              <a:solidFill>
                <a:schemeClr val="bg1"/>
              </a:solidFill>
              <a:latin typeface="Times New Roman" pitchFamily="18" charset="0"/>
            </a:endParaRPr>
          </a:p>
          <a:p>
            <a:pPr eaLnBrk="1" hangingPunct="1">
              <a:spcBef>
                <a:spcPct val="50000"/>
              </a:spcBef>
            </a:pPr>
            <a:endParaRPr lang="en-US" sz="3400">
              <a:solidFill>
                <a:schemeClr val="bg1"/>
              </a:solidFill>
              <a:latin typeface="Times New Roman" pitchFamily="18" charset="0"/>
            </a:endParaRPr>
          </a:p>
        </p:txBody>
      </p:sp>
      <p:sp>
        <p:nvSpPr>
          <p:cNvPr id="5128" name="Text Box 12"/>
          <p:cNvSpPr txBox="1">
            <a:spLocks noChangeArrowheads="1"/>
          </p:cNvSpPr>
          <p:nvPr/>
        </p:nvSpPr>
        <p:spPr bwMode="auto">
          <a:xfrm>
            <a:off x="1798638" y="5486400"/>
            <a:ext cx="10728325"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solidFill>
                  <a:schemeClr val="bg1"/>
                </a:solidFill>
                <a:latin typeface="Times New Roman" pitchFamily="18" charset="0"/>
              </a:rPr>
              <a:t>Đoạn 3 : Còn lại.</a:t>
            </a:r>
          </a:p>
        </p:txBody>
      </p:sp>
      <p:sp>
        <p:nvSpPr>
          <p:cNvPr id="5129" name="WordArt 13"/>
          <p:cNvSpPr>
            <a:spLocks noChangeArrowheads="1" noChangeShapeType="1" noTextEdit="1"/>
          </p:cNvSpPr>
          <p:nvPr/>
        </p:nvSpPr>
        <p:spPr bwMode="auto">
          <a:xfrm>
            <a:off x="3063875" y="2925763"/>
            <a:ext cx="7467600" cy="15382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2000" b="1" kern="10">
                <a:solidFill>
                  <a:srgbClr val="FF0000"/>
                </a:solidFill>
                <a:effectLst>
                  <a:outerShdw dist="53882" dir="2700000" algn="ctr" rotWithShape="0">
                    <a:srgbClr val="C0C0C0">
                      <a:alpha val="79999"/>
                    </a:srgbClr>
                  </a:outerShdw>
                </a:effectLst>
                <a:latin typeface="Times New Roman"/>
                <a:cs typeface="Times New Roman"/>
              </a:rPr>
              <a:t>Khởi động</a:t>
            </a:r>
            <a:endParaRPr lang="en-US" sz="2000" b="1" kern="10">
              <a:solidFill>
                <a:srgbClr val="FF0000"/>
              </a:solidFill>
              <a:effectLst>
                <a:outerShdw dist="53882" dir="2700000" algn="ctr" rotWithShape="0">
                  <a:srgbClr val="C0C0C0">
                    <a:alpha val="79999"/>
                  </a:srgbClr>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4511675" y="-66675"/>
            <a:ext cx="926465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VnTime" pitchFamily="34" charset="0"/>
              </a:rPr>
              <a:t>Thø hai ngµy 29 th¸ng 2 n</a:t>
            </a:r>
            <a:r>
              <a:rPr lang="en-US" sz="4000">
                <a:solidFill>
                  <a:srgbClr val="0000FF"/>
                </a:solidFill>
                <a:latin typeface="Times New Roman" pitchFamily="18" charset="0"/>
              </a:rPr>
              <a:t>ă</a:t>
            </a:r>
            <a:r>
              <a:rPr lang="en-US" sz="4000">
                <a:solidFill>
                  <a:srgbClr val="0000FF"/>
                </a:solidFill>
                <a:latin typeface=".VnTime" pitchFamily="34" charset="0"/>
              </a:rPr>
              <a:t>m 2021</a:t>
            </a:r>
          </a:p>
        </p:txBody>
      </p:sp>
      <p:sp>
        <p:nvSpPr>
          <p:cNvPr id="23555" name="Text Box 6"/>
          <p:cNvSpPr txBox="1">
            <a:spLocks noChangeArrowheads="1"/>
          </p:cNvSpPr>
          <p:nvPr/>
        </p:nvSpPr>
        <p:spPr bwMode="auto">
          <a:xfrm>
            <a:off x="1463675" y="639763"/>
            <a:ext cx="377825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u="sng">
                <a:solidFill>
                  <a:srgbClr val="0000FF"/>
                </a:solidFill>
                <a:latin typeface="Times New Roman" pitchFamily="18" charset="0"/>
              </a:rPr>
              <a:t>Tập đọc</a:t>
            </a:r>
            <a:r>
              <a:rPr lang="en-US" sz="5100">
                <a:solidFill>
                  <a:srgbClr val="0000FF"/>
                </a:solidFill>
                <a:latin typeface="Times New Roman" pitchFamily="18" charset="0"/>
              </a:rPr>
              <a:t> :</a:t>
            </a:r>
          </a:p>
        </p:txBody>
      </p:sp>
      <p:sp>
        <p:nvSpPr>
          <p:cNvPr id="23556" name="Text Box 7"/>
          <p:cNvSpPr txBox="1">
            <a:spLocks noChangeArrowheads="1"/>
          </p:cNvSpPr>
          <p:nvPr/>
        </p:nvSpPr>
        <p:spPr bwMode="auto">
          <a:xfrm>
            <a:off x="4999038" y="639763"/>
            <a:ext cx="9631362"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b="1">
                <a:solidFill>
                  <a:srgbClr val="FF0066"/>
                </a:solidFill>
                <a:latin typeface="Times New Roman" pitchFamily="18" charset="0"/>
              </a:rPr>
              <a:t>Dù sao trái đất vẫn quay !</a:t>
            </a:r>
          </a:p>
          <a:p>
            <a:pPr eaLnBrk="1" hangingPunct="1">
              <a:spcBef>
                <a:spcPct val="50000"/>
              </a:spcBef>
            </a:pPr>
            <a:r>
              <a:rPr lang="en-US" sz="2900" b="1" i="1">
                <a:solidFill>
                  <a:srgbClr val="0000FF"/>
                </a:solidFill>
                <a:latin typeface="Times New Roman" pitchFamily="18" charset="0"/>
              </a:rPr>
              <a:t>                      Theo Lê Nguyên Long, Phạm Ngọc Toàn</a:t>
            </a:r>
          </a:p>
        </p:txBody>
      </p:sp>
      <p:sp>
        <p:nvSpPr>
          <p:cNvPr id="19464" name="Text Box 8"/>
          <p:cNvSpPr txBox="1">
            <a:spLocks noChangeArrowheads="1"/>
          </p:cNvSpPr>
          <p:nvPr/>
        </p:nvSpPr>
        <p:spPr bwMode="auto">
          <a:xfrm>
            <a:off x="0" y="2405063"/>
            <a:ext cx="14630400" cy="567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nchor="b" anchorCtr="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spcBef>
                <a:spcPct val="50000"/>
              </a:spcBef>
            </a:pPr>
            <a:r>
              <a:rPr lang="en-US" sz="4000" b="1">
                <a:latin typeface="Times New Roman" pitchFamily="18" charset="0"/>
              </a:rPr>
              <a:t>   </a:t>
            </a:r>
            <a:r>
              <a:rPr lang="en-US" sz="4000" i="1">
                <a:latin typeface="Times New Roman" pitchFamily="18" charset="0"/>
              </a:rPr>
              <a:t>Chưa đầy một thế kỉ sau, năm 1632, nhà thiên văn học Ga-li-lê lại cho ra đời một cuốn sách mới  cổ vũ cho ý kiến của Cô-péc-ních. Lập tức, toà án quyết định cấm cuốn sách ấy và mang Ga-li-lê ra xét xử. Khi đó, nhà bác học đã gần bảy chục tuổi.</a:t>
            </a:r>
          </a:p>
          <a:p>
            <a:pPr algn="just" eaLnBrk="1" hangingPunct="1">
              <a:spcBef>
                <a:spcPct val="50000"/>
              </a:spcBef>
            </a:pPr>
            <a:r>
              <a:rPr lang="en-US" sz="4000" i="1">
                <a:latin typeface="Times New Roman" pitchFamily="18" charset="0"/>
              </a:rPr>
              <a:t>       Bị coi là tội phạm, nhà bác học già buộc phải thề từ bỏ ý kiến cho rằng trái đất quay. Nhưng vừa bước ra khỏi cửa toà án, ông đã bực tức nói to:</a:t>
            </a:r>
          </a:p>
          <a:p>
            <a:pPr algn="just" eaLnBrk="1" hangingPunct="1">
              <a:spcBef>
                <a:spcPct val="50000"/>
              </a:spcBef>
            </a:pPr>
            <a:r>
              <a:rPr lang="en-US" sz="4000" b="1" i="1">
                <a:latin typeface="Times New Roman" pitchFamily="18" charset="0"/>
              </a:rPr>
              <a:t>       </a:t>
            </a:r>
            <a:r>
              <a:rPr lang="en-US" sz="4000" i="1">
                <a:latin typeface="Times New Roman" pitchFamily="18" charset="0"/>
              </a:rPr>
              <a:t>- Dù sao trái đất vẫn quay ! </a:t>
            </a:r>
            <a:endParaRPr lang="en-US" sz="4000" b="1">
              <a:latin typeface="Times New Roman" pitchFamily="18" charset="0"/>
            </a:endParaRPr>
          </a:p>
        </p:txBody>
      </p:sp>
      <p:sp>
        <p:nvSpPr>
          <p:cNvPr id="19467" name="Line 11"/>
          <p:cNvSpPr>
            <a:spLocks noChangeShapeType="1"/>
          </p:cNvSpPr>
          <p:nvPr/>
        </p:nvSpPr>
        <p:spPr bwMode="auto">
          <a:xfrm flipH="1">
            <a:off x="6310313" y="3246438"/>
            <a:ext cx="242887" cy="4572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13" name="Line 9"/>
          <p:cNvSpPr>
            <a:spLocks noChangeShapeType="1"/>
          </p:cNvSpPr>
          <p:nvPr/>
        </p:nvSpPr>
        <p:spPr bwMode="auto">
          <a:xfrm flipH="1">
            <a:off x="8578850" y="3779838"/>
            <a:ext cx="182563" cy="639762"/>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15" name="Text Box 6"/>
          <p:cNvSpPr txBox="1">
            <a:spLocks noChangeArrowheads="1"/>
          </p:cNvSpPr>
          <p:nvPr/>
        </p:nvSpPr>
        <p:spPr bwMode="auto">
          <a:xfrm>
            <a:off x="12976225" y="3681413"/>
            <a:ext cx="3778250"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i="1">
                <a:solidFill>
                  <a:srgbClr val="FF0000"/>
                </a:solidFill>
                <a:latin typeface="Times New Roman" pitchFamily="18" charset="0"/>
              </a:rPr>
              <a:t>xét xử</a:t>
            </a:r>
          </a:p>
        </p:txBody>
      </p:sp>
      <p:sp>
        <p:nvSpPr>
          <p:cNvPr id="16" name="Text Box 6"/>
          <p:cNvSpPr txBox="1">
            <a:spLocks noChangeArrowheads="1"/>
          </p:cNvSpPr>
          <p:nvPr/>
        </p:nvSpPr>
        <p:spPr bwMode="auto">
          <a:xfrm>
            <a:off x="6465888" y="3097213"/>
            <a:ext cx="3778250"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i="1">
                <a:solidFill>
                  <a:srgbClr val="FF0000"/>
                </a:solidFill>
                <a:latin typeface="Times New Roman" pitchFamily="18" charset="0"/>
              </a:rPr>
              <a:t>cổ vũ</a:t>
            </a:r>
          </a:p>
        </p:txBody>
      </p:sp>
      <p:sp>
        <p:nvSpPr>
          <p:cNvPr id="17" name="Text Box 6"/>
          <p:cNvSpPr txBox="1">
            <a:spLocks noChangeArrowheads="1"/>
          </p:cNvSpPr>
          <p:nvPr/>
        </p:nvSpPr>
        <p:spPr bwMode="auto">
          <a:xfrm>
            <a:off x="2701925" y="5203825"/>
            <a:ext cx="377825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i="1">
                <a:solidFill>
                  <a:srgbClr val="FF0000"/>
                </a:solidFill>
                <a:latin typeface="Times New Roman" pitchFamily="18" charset="0"/>
              </a:rPr>
              <a:t>tội phạm</a:t>
            </a:r>
          </a:p>
        </p:txBody>
      </p:sp>
      <p:sp>
        <p:nvSpPr>
          <p:cNvPr id="18" name="Text Box 6"/>
          <p:cNvSpPr txBox="1">
            <a:spLocks noChangeArrowheads="1"/>
          </p:cNvSpPr>
          <p:nvPr/>
        </p:nvSpPr>
        <p:spPr bwMode="auto">
          <a:xfrm>
            <a:off x="8186738" y="5208588"/>
            <a:ext cx="3778250"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i="1">
                <a:solidFill>
                  <a:srgbClr val="FF0000"/>
                </a:solidFill>
                <a:latin typeface="Times New Roman" pitchFamily="18" charset="0"/>
              </a:rPr>
              <a:t>buộc phải thề</a:t>
            </a:r>
          </a:p>
        </p:txBody>
      </p:sp>
      <p:sp>
        <p:nvSpPr>
          <p:cNvPr id="19" name="Text Box 6"/>
          <p:cNvSpPr txBox="1">
            <a:spLocks noChangeArrowheads="1"/>
          </p:cNvSpPr>
          <p:nvPr/>
        </p:nvSpPr>
        <p:spPr bwMode="auto">
          <a:xfrm>
            <a:off x="752475" y="6427788"/>
            <a:ext cx="3778250"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i="1">
                <a:solidFill>
                  <a:srgbClr val="FF0000"/>
                </a:solidFill>
                <a:latin typeface="Times New Roman" pitchFamily="18" charset="0"/>
              </a:rPr>
              <a:t>nói to</a:t>
            </a:r>
          </a:p>
        </p:txBody>
      </p:sp>
      <p:sp>
        <p:nvSpPr>
          <p:cNvPr id="20" name="Text Box 6"/>
          <p:cNvSpPr txBox="1">
            <a:spLocks noChangeArrowheads="1"/>
          </p:cNvSpPr>
          <p:nvPr/>
        </p:nvSpPr>
        <p:spPr bwMode="auto">
          <a:xfrm>
            <a:off x="4395788" y="7350125"/>
            <a:ext cx="377825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i="1">
                <a:solidFill>
                  <a:srgbClr val="FF0000"/>
                </a:solidFill>
                <a:latin typeface="Times New Roman" pitchFamily="18" charset="0"/>
              </a:rPr>
              <a:t>vẫn quay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plus(in)">
                                      <p:cBhvr>
                                        <p:cTn id="7" dur="500"/>
                                        <p:tgtEl>
                                          <p:spTgt spid="194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9467"/>
                                        </p:tgtEl>
                                        <p:attrNameLst>
                                          <p:attrName>style.visibility</p:attrName>
                                        </p:attrNameLst>
                                      </p:cBhvr>
                                      <p:to>
                                        <p:strVal val="visible"/>
                                      </p:to>
                                    </p:set>
                                    <p:anim calcmode="lin" valueType="num">
                                      <p:cBhvr>
                                        <p:cTn id="12" dur="1000" fill="hold"/>
                                        <p:tgtEl>
                                          <p:spTgt spid="19467"/>
                                        </p:tgtEl>
                                        <p:attrNameLst>
                                          <p:attrName>ppt_w</p:attrName>
                                        </p:attrNameLst>
                                      </p:cBhvr>
                                      <p:tavLst>
                                        <p:tav tm="0">
                                          <p:val>
                                            <p:strVal val="#ppt_w*0.70"/>
                                          </p:val>
                                        </p:tav>
                                        <p:tav tm="100000">
                                          <p:val>
                                            <p:strVal val="#ppt_w"/>
                                          </p:val>
                                        </p:tav>
                                      </p:tavLst>
                                    </p:anim>
                                    <p:anim calcmode="lin" valueType="num">
                                      <p:cBhvr>
                                        <p:cTn id="13" dur="1000" fill="hold"/>
                                        <p:tgtEl>
                                          <p:spTgt spid="19467"/>
                                        </p:tgtEl>
                                        <p:attrNameLst>
                                          <p:attrName>ppt_h</p:attrName>
                                        </p:attrNameLst>
                                      </p:cBhvr>
                                      <p:tavLst>
                                        <p:tav tm="0">
                                          <p:val>
                                            <p:strVal val="#ppt_h"/>
                                          </p:val>
                                        </p:tav>
                                        <p:tav tm="100000">
                                          <p:val>
                                            <p:strVal val="#ppt_h"/>
                                          </p:val>
                                        </p:tav>
                                      </p:tavLst>
                                    </p:anim>
                                    <p:animEffect transition="in" filter="fade">
                                      <p:cBhvr>
                                        <p:cTn id="14" dur="1000"/>
                                        <p:tgtEl>
                                          <p:spTgt spid="1946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slide(fromBottom)">
                                      <p:cBhvr>
                                        <p:cTn id="19" dur="500"/>
                                        <p:tgtEl>
                                          <p:spTgt spid="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bldLvl="0"/>
      <p:bldP spid="19467" grpId="0" animBg="1"/>
      <p:bldP spid="13" grpId="0" animBg="1"/>
      <p:bldP spid="15" grpId="0"/>
      <p:bldP spid="16" grpId="0"/>
      <p:bldP spid="17" grpId="0"/>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7"/>
          <p:cNvSpPr>
            <a:spLocks noChangeShapeType="1"/>
          </p:cNvSpPr>
          <p:nvPr/>
        </p:nvSpPr>
        <p:spPr bwMode="auto">
          <a:xfrm>
            <a:off x="7070725" y="2468563"/>
            <a:ext cx="0" cy="5761037"/>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24579" name="Line 8"/>
          <p:cNvSpPr>
            <a:spLocks noChangeShapeType="1"/>
          </p:cNvSpPr>
          <p:nvPr/>
        </p:nvSpPr>
        <p:spPr bwMode="auto">
          <a:xfrm>
            <a:off x="5608638" y="2468563"/>
            <a:ext cx="280352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24580" name="Text Box 9"/>
          <p:cNvSpPr txBox="1">
            <a:spLocks noChangeArrowheads="1"/>
          </p:cNvSpPr>
          <p:nvPr/>
        </p:nvSpPr>
        <p:spPr bwMode="auto">
          <a:xfrm>
            <a:off x="8899525" y="2103438"/>
            <a:ext cx="3536950"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u="sng">
                <a:latin typeface="Times New Roman" pitchFamily="18" charset="0"/>
              </a:rPr>
              <a:t>Tìm hiểu bài</a:t>
            </a:r>
          </a:p>
        </p:txBody>
      </p:sp>
      <p:sp>
        <p:nvSpPr>
          <p:cNvPr id="24581" name="Text Box 10"/>
          <p:cNvSpPr txBox="1">
            <a:spLocks noChangeArrowheads="1"/>
          </p:cNvSpPr>
          <p:nvPr/>
        </p:nvSpPr>
        <p:spPr bwMode="auto">
          <a:xfrm>
            <a:off x="1584325" y="2103438"/>
            <a:ext cx="329247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latin typeface="Times New Roman" pitchFamily="18" charset="0"/>
              </a:rPr>
              <a:t>  </a:t>
            </a:r>
            <a:r>
              <a:rPr lang="en-US" sz="4000" b="1" u="sng">
                <a:latin typeface="Times New Roman" pitchFamily="18" charset="0"/>
              </a:rPr>
              <a:t>Luyện đọc</a:t>
            </a:r>
          </a:p>
        </p:txBody>
      </p:sp>
      <p:sp>
        <p:nvSpPr>
          <p:cNvPr id="24582" name="AutoShape 11" descr="2Q=="/>
          <p:cNvSpPr>
            <a:spLocks noChangeAspect="1" noChangeArrowheads="1"/>
          </p:cNvSpPr>
          <p:nvPr/>
        </p:nvSpPr>
        <p:spPr bwMode="auto">
          <a:xfrm>
            <a:off x="7070725" y="3932238"/>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p>
            <a:endParaRPr lang="en-US"/>
          </a:p>
        </p:txBody>
      </p:sp>
      <p:sp>
        <p:nvSpPr>
          <p:cNvPr id="24583" name="Text Box 13"/>
          <p:cNvSpPr txBox="1">
            <a:spLocks noChangeArrowheads="1"/>
          </p:cNvSpPr>
          <p:nvPr/>
        </p:nvSpPr>
        <p:spPr bwMode="auto">
          <a:xfrm>
            <a:off x="7192963" y="4689475"/>
            <a:ext cx="7802562"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b="1">
                <a:latin typeface="Times New Roman" pitchFamily="18" charset="0"/>
              </a:rPr>
              <a:t>Ý 2</a:t>
            </a:r>
            <a:r>
              <a:rPr lang="en-US" sz="3400">
                <a:latin typeface="Times New Roman" pitchFamily="18" charset="0"/>
              </a:rPr>
              <a:t>: Ga-li-lê bị xét xử.</a:t>
            </a:r>
          </a:p>
        </p:txBody>
      </p:sp>
      <p:sp>
        <p:nvSpPr>
          <p:cNvPr id="24584" name="Text Box 14"/>
          <p:cNvSpPr txBox="1">
            <a:spLocks noChangeArrowheads="1"/>
          </p:cNvSpPr>
          <p:nvPr/>
        </p:nvSpPr>
        <p:spPr bwMode="auto">
          <a:xfrm>
            <a:off x="7188200" y="5203825"/>
            <a:ext cx="7437438"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b="1">
                <a:latin typeface="Times New Roman" pitchFamily="18" charset="0"/>
              </a:rPr>
              <a:t>Ý 3</a:t>
            </a:r>
            <a:r>
              <a:rPr lang="en-US" sz="3400">
                <a:latin typeface="Times New Roman" pitchFamily="18" charset="0"/>
              </a:rPr>
              <a:t>: Ga-li-lê bảo vệ chân lí.</a:t>
            </a:r>
          </a:p>
        </p:txBody>
      </p:sp>
      <p:sp>
        <p:nvSpPr>
          <p:cNvPr id="24585" name="Text Box 15"/>
          <p:cNvSpPr txBox="1">
            <a:spLocks noChangeArrowheads="1"/>
          </p:cNvSpPr>
          <p:nvPr/>
        </p:nvSpPr>
        <p:spPr bwMode="auto">
          <a:xfrm>
            <a:off x="7070725" y="5761038"/>
            <a:ext cx="7559675" cy="259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spcBef>
                <a:spcPct val="50000"/>
              </a:spcBef>
            </a:pPr>
            <a:r>
              <a:rPr lang="en-US" sz="4000" b="1" u="sng">
                <a:latin typeface="Times New Roman" pitchFamily="18" charset="0"/>
              </a:rPr>
              <a:t>Nội dung</a:t>
            </a:r>
            <a:r>
              <a:rPr lang="en-US" sz="4000">
                <a:latin typeface="Times New Roman" pitchFamily="18" charset="0"/>
              </a:rPr>
              <a:t>: </a:t>
            </a:r>
            <a:r>
              <a:rPr lang="en-US" sz="4000" b="1" i="1">
                <a:latin typeface="Times New Roman" pitchFamily="18" charset="0"/>
              </a:rPr>
              <a:t>Ca ngợi những nhà khoa học chân chính đã dũng cảm, kiên trì bảo vệ chân lí khoa học.</a:t>
            </a:r>
          </a:p>
        </p:txBody>
      </p:sp>
      <p:sp>
        <p:nvSpPr>
          <p:cNvPr id="24586" name="Text Box 16"/>
          <p:cNvSpPr txBox="1">
            <a:spLocks noChangeArrowheads="1"/>
          </p:cNvSpPr>
          <p:nvPr/>
        </p:nvSpPr>
        <p:spPr bwMode="auto">
          <a:xfrm>
            <a:off x="10834688" y="2762250"/>
            <a:ext cx="1585912"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latin typeface="Times New Roman" pitchFamily="18" charset="0"/>
              </a:rPr>
              <a:t>toà án </a:t>
            </a:r>
          </a:p>
        </p:txBody>
      </p:sp>
      <p:sp>
        <p:nvSpPr>
          <p:cNvPr id="24587" name="Text Box 17"/>
          <p:cNvSpPr txBox="1">
            <a:spLocks noChangeArrowheads="1"/>
          </p:cNvSpPr>
          <p:nvPr/>
        </p:nvSpPr>
        <p:spPr bwMode="auto">
          <a:xfrm>
            <a:off x="7065963" y="3406775"/>
            <a:ext cx="7559675"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spcBef>
                <a:spcPct val="50000"/>
              </a:spcBef>
            </a:pPr>
            <a:r>
              <a:rPr lang="en-US" sz="3400" b="1">
                <a:latin typeface="Times New Roman" pitchFamily="18" charset="0"/>
              </a:rPr>
              <a:t>Ý 1</a:t>
            </a:r>
            <a:r>
              <a:rPr lang="en-US" sz="3400">
                <a:latin typeface="Times New Roman" pitchFamily="18" charset="0"/>
              </a:rPr>
              <a:t>: Cô-péc-ních dũng cảm bác bỏ ý kiến sai lầm, công bố phát hiện mới.</a:t>
            </a:r>
          </a:p>
        </p:txBody>
      </p:sp>
      <p:sp>
        <p:nvSpPr>
          <p:cNvPr id="24588" name="Text Box 18"/>
          <p:cNvSpPr txBox="1">
            <a:spLocks noChangeArrowheads="1"/>
          </p:cNvSpPr>
          <p:nvPr/>
        </p:nvSpPr>
        <p:spPr bwMode="auto">
          <a:xfrm>
            <a:off x="1828800" y="2835275"/>
            <a:ext cx="4022725"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latin typeface="Times New Roman" pitchFamily="18" charset="0"/>
              </a:rPr>
              <a:t>- Cô-péc-ních </a:t>
            </a:r>
          </a:p>
        </p:txBody>
      </p:sp>
      <p:sp>
        <p:nvSpPr>
          <p:cNvPr id="24589" name="Text Box 19"/>
          <p:cNvSpPr txBox="1">
            <a:spLocks noChangeArrowheads="1"/>
          </p:cNvSpPr>
          <p:nvPr/>
        </p:nvSpPr>
        <p:spPr bwMode="auto">
          <a:xfrm>
            <a:off x="1828800" y="3382963"/>
            <a:ext cx="4022725"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latin typeface="Times New Roman" pitchFamily="18" charset="0"/>
              </a:rPr>
              <a:t>- Ga-li-lê </a:t>
            </a:r>
          </a:p>
        </p:txBody>
      </p:sp>
      <p:sp>
        <p:nvSpPr>
          <p:cNvPr id="24590" name="Text Box 20"/>
          <p:cNvSpPr txBox="1">
            <a:spLocks noChangeArrowheads="1"/>
          </p:cNvSpPr>
          <p:nvPr/>
        </p:nvSpPr>
        <p:spPr bwMode="auto">
          <a:xfrm>
            <a:off x="1706563" y="4754563"/>
            <a:ext cx="3414712"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latin typeface="Times New Roman" pitchFamily="18" charset="0"/>
              </a:rPr>
              <a:t> - tà thuyết</a:t>
            </a:r>
          </a:p>
        </p:txBody>
      </p:sp>
      <p:sp>
        <p:nvSpPr>
          <p:cNvPr id="24591" name="Text Box 21"/>
          <p:cNvSpPr txBox="1">
            <a:spLocks noChangeArrowheads="1"/>
          </p:cNvSpPr>
          <p:nvPr/>
        </p:nvSpPr>
        <p:spPr bwMode="auto">
          <a:xfrm>
            <a:off x="244475" y="5668963"/>
            <a:ext cx="67056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spcBef>
                <a:spcPct val="50000"/>
              </a:spcBef>
            </a:pPr>
            <a:r>
              <a:rPr lang="en-US" sz="4000" b="1">
                <a:latin typeface="Times New Roman" pitchFamily="18" charset="0"/>
              </a:rPr>
              <a:t>  </a:t>
            </a:r>
            <a:r>
              <a:rPr lang="en-US" sz="3400">
                <a:latin typeface="Times New Roman" pitchFamily="18" charset="0"/>
              </a:rPr>
              <a:t>Chưa đầy một thế kỉ sau, năm 1632, nhà thiên văn học Ga-li-lê lại cho ra đời một cuốn sách mới </a:t>
            </a:r>
            <a:r>
              <a:rPr lang="en-US" sz="3400" b="1">
                <a:latin typeface="Times New Roman" pitchFamily="18" charset="0"/>
              </a:rPr>
              <a:t>cổ vũ</a:t>
            </a:r>
            <a:r>
              <a:rPr lang="en-US" sz="3400">
                <a:latin typeface="Times New Roman" pitchFamily="18" charset="0"/>
              </a:rPr>
              <a:t> cho ý kiến của Cô - péc - ních.</a:t>
            </a:r>
          </a:p>
        </p:txBody>
      </p:sp>
      <p:sp>
        <p:nvSpPr>
          <p:cNvPr id="24592" name="Text Box 22"/>
          <p:cNvSpPr txBox="1">
            <a:spLocks noChangeArrowheads="1"/>
          </p:cNvSpPr>
          <p:nvPr/>
        </p:nvSpPr>
        <p:spPr bwMode="auto">
          <a:xfrm>
            <a:off x="1706563" y="5211763"/>
            <a:ext cx="3414712"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latin typeface="Times New Roman" pitchFamily="18" charset="0"/>
              </a:rPr>
              <a:t> - trung tâm</a:t>
            </a:r>
          </a:p>
        </p:txBody>
      </p:sp>
      <p:sp>
        <p:nvSpPr>
          <p:cNvPr id="24593" name="Line 23"/>
          <p:cNvSpPr>
            <a:spLocks noChangeShapeType="1"/>
          </p:cNvSpPr>
          <p:nvPr/>
        </p:nvSpPr>
        <p:spPr bwMode="auto">
          <a:xfrm flipH="1">
            <a:off x="6842125" y="6934200"/>
            <a:ext cx="244475" cy="4572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24594" name="Text Box 24"/>
          <p:cNvSpPr txBox="1">
            <a:spLocks noChangeArrowheads="1"/>
          </p:cNvSpPr>
          <p:nvPr/>
        </p:nvSpPr>
        <p:spPr bwMode="auto">
          <a:xfrm>
            <a:off x="8269288" y="2760663"/>
            <a:ext cx="2565400"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latin typeface="Times New Roman" pitchFamily="18" charset="0"/>
              </a:rPr>
              <a:t>hành tinh </a:t>
            </a:r>
          </a:p>
        </p:txBody>
      </p:sp>
      <p:sp>
        <p:nvSpPr>
          <p:cNvPr id="24595" name="Text Box 25"/>
          <p:cNvSpPr txBox="1">
            <a:spLocks noChangeArrowheads="1"/>
          </p:cNvSpPr>
          <p:nvPr/>
        </p:nvSpPr>
        <p:spPr bwMode="auto">
          <a:xfrm>
            <a:off x="1828800" y="3840163"/>
            <a:ext cx="3413125"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latin typeface="Times New Roman" pitchFamily="18" charset="0"/>
              </a:rPr>
              <a:t>- xung quanh</a:t>
            </a:r>
          </a:p>
        </p:txBody>
      </p:sp>
      <p:sp>
        <p:nvSpPr>
          <p:cNvPr id="24596" name="Text Box 26"/>
          <p:cNvSpPr txBox="1">
            <a:spLocks noChangeArrowheads="1"/>
          </p:cNvSpPr>
          <p:nvPr/>
        </p:nvSpPr>
        <p:spPr bwMode="auto">
          <a:xfrm>
            <a:off x="1828800" y="4297363"/>
            <a:ext cx="3413125"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latin typeface="Times New Roman" pitchFamily="18" charset="0"/>
              </a:rPr>
              <a:t>- sửng sốt</a:t>
            </a:r>
          </a:p>
        </p:txBody>
      </p:sp>
      <p:sp>
        <p:nvSpPr>
          <p:cNvPr id="24597" name="Text Box 5"/>
          <p:cNvSpPr txBox="1">
            <a:spLocks noChangeArrowheads="1"/>
          </p:cNvSpPr>
          <p:nvPr/>
        </p:nvSpPr>
        <p:spPr bwMode="auto">
          <a:xfrm>
            <a:off x="3703638" y="0"/>
            <a:ext cx="9266237"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VnTime" pitchFamily="34" charset="0"/>
              </a:rPr>
              <a:t>Thø hai ngµy 29 th¸ng 3 n</a:t>
            </a:r>
            <a:r>
              <a:rPr lang="en-US" sz="4000">
                <a:solidFill>
                  <a:srgbClr val="0000FF"/>
                </a:solidFill>
                <a:latin typeface="Times New Roman" pitchFamily="18" charset="0"/>
              </a:rPr>
              <a:t>ă</a:t>
            </a:r>
            <a:r>
              <a:rPr lang="en-US" sz="4000">
                <a:solidFill>
                  <a:srgbClr val="0000FF"/>
                </a:solidFill>
                <a:latin typeface=".VnTime" pitchFamily="34" charset="0"/>
              </a:rPr>
              <a:t>m 2021</a:t>
            </a:r>
          </a:p>
        </p:txBody>
      </p:sp>
      <p:sp>
        <p:nvSpPr>
          <p:cNvPr id="24598" name="Text Box 6"/>
          <p:cNvSpPr txBox="1">
            <a:spLocks noChangeArrowheads="1"/>
          </p:cNvSpPr>
          <p:nvPr/>
        </p:nvSpPr>
        <p:spPr bwMode="auto">
          <a:xfrm>
            <a:off x="838200" y="684213"/>
            <a:ext cx="37798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rgbClr val="0000FF"/>
                </a:solidFill>
                <a:latin typeface="Times New Roman" pitchFamily="18" charset="0"/>
              </a:rPr>
              <a:t>Tập đọc:</a:t>
            </a:r>
          </a:p>
        </p:txBody>
      </p:sp>
      <p:sp>
        <p:nvSpPr>
          <p:cNvPr id="24599" name="Text Box 7"/>
          <p:cNvSpPr txBox="1">
            <a:spLocks noChangeArrowheads="1"/>
          </p:cNvSpPr>
          <p:nvPr/>
        </p:nvSpPr>
        <p:spPr bwMode="auto">
          <a:xfrm>
            <a:off x="3657600" y="639763"/>
            <a:ext cx="9631363"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b="1">
                <a:solidFill>
                  <a:srgbClr val="FF0066"/>
                </a:solidFill>
                <a:latin typeface="Times New Roman" pitchFamily="18" charset="0"/>
              </a:rPr>
              <a:t>  Dù sao trái đất vẫn quay!</a:t>
            </a:r>
          </a:p>
          <a:p>
            <a:pPr eaLnBrk="1" hangingPunct="1">
              <a:spcBef>
                <a:spcPct val="50000"/>
              </a:spcBef>
            </a:pPr>
            <a:r>
              <a:rPr lang="en-US" sz="2900" b="1" i="1">
                <a:solidFill>
                  <a:srgbClr val="0000FF"/>
                </a:solidFill>
                <a:latin typeface="Times New Roman" pitchFamily="18" charset="0"/>
              </a:rPr>
              <a:t>                               Theo Lê Nguyên Long, Phạm Ngọc Toàn</a:t>
            </a:r>
          </a:p>
        </p:txBody>
      </p:sp>
      <p:cxnSp>
        <p:nvCxnSpPr>
          <p:cNvPr id="26" name="Straight Connector 25"/>
          <p:cNvCxnSpPr/>
          <p:nvPr/>
        </p:nvCxnSpPr>
        <p:spPr>
          <a:xfrm>
            <a:off x="7086600" y="2462213"/>
            <a:ext cx="0" cy="5578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4511675" y="-66675"/>
            <a:ext cx="926465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VnTime" pitchFamily="34" charset="0"/>
              </a:rPr>
              <a:t>Thø hai ngµy 29 th¸ng 2 n</a:t>
            </a:r>
            <a:r>
              <a:rPr lang="en-US" sz="4000">
                <a:solidFill>
                  <a:srgbClr val="0000FF"/>
                </a:solidFill>
                <a:latin typeface="Times New Roman" pitchFamily="18" charset="0"/>
              </a:rPr>
              <a:t>ă</a:t>
            </a:r>
            <a:r>
              <a:rPr lang="en-US" sz="4000">
                <a:solidFill>
                  <a:srgbClr val="0000FF"/>
                </a:solidFill>
                <a:latin typeface=".VnTime" pitchFamily="34" charset="0"/>
              </a:rPr>
              <a:t>m 2021</a:t>
            </a:r>
          </a:p>
        </p:txBody>
      </p:sp>
      <p:sp>
        <p:nvSpPr>
          <p:cNvPr id="25603" name="Text Box 6"/>
          <p:cNvSpPr txBox="1">
            <a:spLocks noChangeArrowheads="1"/>
          </p:cNvSpPr>
          <p:nvPr/>
        </p:nvSpPr>
        <p:spPr bwMode="auto">
          <a:xfrm>
            <a:off x="1463675" y="639763"/>
            <a:ext cx="377825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u="sng">
                <a:solidFill>
                  <a:srgbClr val="0000FF"/>
                </a:solidFill>
                <a:latin typeface="Times New Roman" pitchFamily="18" charset="0"/>
              </a:rPr>
              <a:t>Tập đọc</a:t>
            </a:r>
            <a:r>
              <a:rPr lang="en-US" sz="5100">
                <a:solidFill>
                  <a:srgbClr val="0000FF"/>
                </a:solidFill>
                <a:latin typeface="Times New Roman" pitchFamily="18" charset="0"/>
              </a:rPr>
              <a:t> :</a:t>
            </a:r>
          </a:p>
        </p:txBody>
      </p:sp>
      <p:sp>
        <p:nvSpPr>
          <p:cNvPr id="25604" name="Text Box 7"/>
          <p:cNvSpPr txBox="1">
            <a:spLocks noChangeArrowheads="1"/>
          </p:cNvSpPr>
          <p:nvPr/>
        </p:nvSpPr>
        <p:spPr bwMode="auto">
          <a:xfrm>
            <a:off x="4999038" y="639763"/>
            <a:ext cx="9631362"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b="1">
                <a:solidFill>
                  <a:srgbClr val="FF0066"/>
                </a:solidFill>
                <a:latin typeface="Times New Roman" pitchFamily="18" charset="0"/>
              </a:rPr>
              <a:t>Dù sao trái đất vẫn quay !</a:t>
            </a:r>
          </a:p>
          <a:p>
            <a:pPr eaLnBrk="1" hangingPunct="1">
              <a:spcBef>
                <a:spcPct val="50000"/>
              </a:spcBef>
            </a:pPr>
            <a:r>
              <a:rPr lang="en-US" sz="2900" b="1" i="1">
                <a:solidFill>
                  <a:srgbClr val="0000FF"/>
                </a:solidFill>
                <a:latin typeface="Times New Roman" pitchFamily="18" charset="0"/>
              </a:rPr>
              <a:t>                      Theo Lê Nguyên Long, Phạm Ngọc Toàn</a:t>
            </a:r>
          </a:p>
        </p:txBody>
      </p:sp>
      <p:sp>
        <p:nvSpPr>
          <p:cNvPr id="25605" name="WordArt 13"/>
          <p:cNvSpPr>
            <a:spLocks noChangeArrowheads="1" noChangeShapeType="1" noTextEdit="1"/>
          </p:cNvSpPr>
          <p:nvPr/>
        </p:nvSpPr>
        <p:spPr bwMode="auto">
          <a:xfrm>
            <a:off x="3063875" y="2925763"/>
            <a:ext cx="7467600" cy="15382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2000" b="1" kern="10">
                <a:solidFill>
                  <a:srgbClr val="FF0000"/>
                </a:solidFill>
                <a:effectLst>
                  <a:outerShdw dist="53882" dir="2700000" algn="ctr" rotWithShape="0">
                    <a:srgbClr val="C0C0C0">
                      <a:alpha val="79999"/>
                    </a:srgbClr>
                  </a:outerShdw>
                </a:effectLst>
                <a:latin typeface="Times New Roman"/>
                <a:cs typeface="Times New Roman"/>
              </a:rPr>
              <a:t>Trò chơi</a:t>
            </a:r>
            <a:endParaRPr lang="en-US" sz="2000" b="1" kern="10">
              <a:solidFill>
                <a:srgbClr val="FF0000"/>
              </a:solidFill>
              <a:effectLst>
                <a:outerShdw dist="53882" dir="2700000" algn="ctr" rotWithShape="0">
                  <a:srgbClr val="C0C0C0">
                    <a:alpha val="79999"/>
                  </a:srgbClr>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endParaRPr lang="en-US" smtClean="0"/>
          </a:p>
        </p:txBody>
      </p:sp>
      <p:sp>
        <p:nvSpPr>
          <p:cNvPr id="26627" name="Rectangle 3"/>
          <p:cNvSpPr>
            <a:spLocks noGrp="1" noChangeArrowheads="1"/>
          </p:cNvSpPr>
          <p:nvPr>
            <p:ph type="body" idx="1"/>
          </p:nvPr>
        </p:nvSpPr>
        <p:spPr/>
        <p:txBody>
          <a:bodyPr/>
          <a:lstStyle/>
          <a:p>
            <a:pPr eaLnBrk="1" hangingPunct="1"/>
            <a:endParaRPr lang="en-US" smtClean="0"/>
          </a:p>
        </p:txBody>
      </p:sp>
      <p:pic>
        <p:nvPicPr>
          <p:cNvPr id="26628" name="Picture 4"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WordArt 5"/>
          <p:cNvSpPr>
            <a:spLocks noChangeArrowheads="1" noChangeShapeType="1"/>
          </p:cNvSpPr>
          <p:nvPr/>
        </p:nvSpPr>
        <p:spPr bwMode="auto">
          <a:xfrm rot="487004">
            <a:off x="2438401" y="274320"/>
            <a:ext cx="9852661" cy="2127886"/>
          </a:xfrm>
          <a:prstGeom prst="rect">
            <a:avLst/>
          </a:prstGeom>
          <a:extLst>
            <a:ext uri="{AF507438-7753-43E0-B8FC-AC1667EBCBE1}">
              <a14:hiddenEffects xmlns:a14="http://schemas.microsoft.com/office/drawing/2010/main">
                <a:effectLst/>
              </a14:hiddenEffects>
            </a:ext>
          </a:extLst>
        </p:spPr>
        <p:txBody>
          <a:bodyPr wrap="none" lIns="130622" tIns="65311" rIns="130622" bIns="65311" fromWordArt="1">
            <a:prstTxWarp prst="textCascadeUp">
              <a:avLst>
                <a:gd name="adj" fmla="val 44444"/>
              </a:avLst>
            </a:prstTxWarp>
            <a:scene3d>
              <a:camera prst="legacyPerspectiveFront">
                <a:rot lat="20519999" lon="1080000" rev="0"/>
              </a:camera>
              <a:lightRig rig="legacyFlat1" dir="r"/>
            </a:scene3d>
            <a:sp3d extrusionH="430200" prstMaterial="legacyMatte">
              <a:extrusionClr>
                <a:srgbClr val="FF6600"/>
              </a:extrusionClr>
            </a:sp3d>
          </a:bodyPr>
          <a:lstStyle/>
          <a:p>
            <a:pPr algn="ctr">
              <a:defRPr/>
            </a:pPr>
            <a:r>
              <a:rPr lang="it-IT" sz="5100">
                <a:ln w="9525" cmpd="sng">
                  <a:round/>
                  <a:headEnd/>
                  <a:tailEnd/>
                </a:ln>
                <a:solidFill>
                  <a:srgbClr val="A7EAF7"/>
                </a:solidFill>
                <a:latin typeface="Times New Roman"/>
                <a:cs typeface="Times New Roman"/>
              </a:rPr>
              <a:t>Trò chơi Ai nhanh, ai đúng ?</a:t>
            </a:r>
            <a:endParaRPr lang="en-US" sz="5100">
              <a:ln w="9525" cmpd="sng">
                <a:round/>
                <a:headEnd/>
                <a:tailEnd/>
              </a:ln>
              <a:solidFill>
                <a:srgbClr val="A7EAF7"/>
              </a:solidFill>
              <a:latin typeface="Times New Roman"/>
              <a:cs typeface="Times New Roman"/>
            </a:endParaRPr>
          </a:p>
        </p:txBody>
      </p:sp>
      <p:sp>
        <p:nvSpPr>
          <p:cNvPr id="22534" name="Text Box 6"/>
          <p:cNvSpPr txBox="1">
            <a:spLocks noChangeArrowheads="1"/>
          </p:cNvSpPr>
          <p:nvPr/>
        </p:nvSpPr>
        <p:spPr bwMode="auto">
          <a:xfrm>
            <a:off x="0" y="2560638"/>
            <a:ext cx="14630400" cy="3209925"/>
          </a:xfrm>
          <a:prstGeom prst="rect">
            <a:avLst/>
          </a:prstGeom>
          <a:solidFill>
            <a:schemeClr val="tx1"/>
          </a:solidFill>
          <a:ln w="9525">
            <a:solidFill>
              <a:srgbClr val="F9A5B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4000" b="1" u="sng">
                <a:solidFill>
                  <a:srgbClr val="FF3300"/>
                </a:solidFill>
                <a:latin typeface=".VnTime" pitchFamily="34" charset="0"/>
              </a:rPr>
              <a:t>LuËt ch¬i</a:t>
            </a:r>
            <a:r>
              <a:rPr lang="en-US" sz="4000" b="1">
                <a:solidFill>
                  <a:srgbClr val="FF3300"/>
                </a:solidFill>
                <a:latin typeface=".VnTime" pitchFamily="34" charset="0"/>
              </a:rPr>
              <a:t> :</a:t>
            </a:r>
          </a:p>
          <a:p>
            <a:pPr>
              <a:spcBef>
                <a:spcPct val="50000"/>
              </a:spcBef>
            </a:pPr>
            <a:r>
              <a:rPr lang="en-US" sz="4000">
                <a:solidFill>
                  <a:srgbClr val="FF3300"/>
                </a:solidFill>
                <a:latin typeface=".VnTime" pitchFamily="34" charset="0"/>
              </a:rPr>
              <a:t>- Mçi c©u hái cã 3 ®¸p ¸n: A, B, C. HS lùa chän ®¸p ¸n ®óng nhÊt råi gi¬ thÎ.</a:t>
            </a:r>
          </a:p>
          <a:p>
            <a:pPr>
              <a:spcBef>
                <a:spcPct val="50000"/>
              </a:spcBef>
            </a:pPr>
            <a:r>
              <a:rPr lang="en-US" sz="4000">
                <a:solidFill>
                  <a:srgbClr val="FF3300"/>
                </a:solidFill>
                <a:latin typeface=".VnTime" pitchFamily="34" charset="0"/>
              </a:rPr>
              <a:t>- Thêi gian suy nghÜ cho mçi c©u hái lµ 5 gi©y.</a:t>
            </a:r>
          </a:p>
        </p:txBody>
      </p:sp>
      <p:sp>
        <p:nvSpPr>
          <p:cNvPr id="22535" name="AutoShape 7"/>
          <p:cNvSpPr>
            <a:spLocks noChangeArrowheads="1"/>
          </p:cNvSpPr>
          <p:nvPr/>
        </p:nvSpPr>
        <p:spPr bwMode="auto">
          <a:xfrm>
            <a:off x="2803525" y="1920875"/>
            <a:ext cx="10729913" cy="2559050"/>
          </a:xfrm>
          <a:prstGeom prst="cloudCallout">
            <a:avLst>
              <a:gd name="adj1" fmla="val -46731"/>
              <a:gd name="adj2" fmla="val 52157"/>
            </a:avLst>
          </a:prstGeom>
          <a:solidFill>
            <a:srgbClr val="F3F9A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pPr algn="ctr"/>
            <a:r>
              <a:rPr lang="en-US" sz="5100">
                <a:solidFill>
                  <a:srgbClr val="FF3300"/>
                </a:solidFill>
                <a:latin typeface="Times New Roman" pitchFamily="18" charset="0"/>
              </a:rPr>
              <a:t>Câu hỏi 1 : Câu chuyện ca ngợi hai nhà khoa học nào ?</a:t>
            </a:r>
          </a:p>
        </p:txBody>
      </p:sp>
      <p:grpSp>
        <p:nvGrpSpPr>
          <p:cNvPr id="22536" name="Group 8"/>
          <p:cNvGrpSpPr>
            <a:grpSpLocks/>
          </p:cNvGrpSpPr>
          <p:nvPr/>
        </p:nvGrpSpPr>
        <p:grpSpPr bwMode="auto">
          <a:xfrm>
            <a:off x="1828800" y="5578475"/>
            <a:ext cx="11582400" cy="2171700"/>
            <a:chOff x="0" y="0"/>
            <a:chExt cx="4560" cy="1140"/>
          </a:xfrm>
        </p:grpSpPr>
        <p:sp>
          <p:nvSpPr>
            <p:cNvPr id="26673" name="Text Box 9"/>
            <p:cNvSpPr txBox="1">
              <a:spLocks noChangeArrowheads="1"/>
            </p:cNvSpPr>
            <p:nvPr/>
          </p:nvSpPr>
          <p:spPr bwMode="auto">
            <a:xfrm>
              <a:off x="720" y="0"/>
              <a:ext cx="3600" cy="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600">
                  <a:solidFill>
                    <a:schemeClr val="bg1"/>
                  </a:solidFill>
                  <a:latin typeface="Times New Roman" pitchFamily="18" charset="0"/>
                </a:rPr>
                <a:t>A. Ga-li-lê và Xi-ôn-cốp-xki</a:t>
              </a:r>
            </a:p>
          </p:txBody>
        </p:sp>
        <p:sp>
          <p:nvSpPr>
            <p:cNvPr id="26674" name="Text Box 10"/>
            <p:cNvSpPr txBox="1">
              <a:spLocks noChangeArrowheads="1"/>
            </p:cNvSpPr>
            <p:nvPr/>
          </p:nvSpPr>
          <p:spPr bwMode="auto">
            <a:xfrm>
              <a:off x="0" y="48"/>
              <a:ext cx="528" cy="19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en-US"/>
            </a:p>
          </p:txBody>
        </p:sp>
        <p:sp>
          <p:nvSpPr>
            <p:cNvPr id="26675" name="Text Box 11"/>
            <p:cNvSpPr txBox="1">
              <a:spLocks noChangeArrowheads="1"/>
            </p:cNvSpPr>
            <p:nvPr/>
          </p:nvSpPr>
          <p:spPr bwMode="auto">
            <a:xfrm>
              <a:off x="720" y="336"/>
              <a:ext cx="3840" cy="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600">
                  <a:solidFill>
                    <a:schemeClr val="bg1"/>
                  </a:solidFill>
                  <a:latin typeface="Times New Roman" pitchFamily="18" charset="0"/>
                </a:rPr>
                <a:t>B. Cô-péc-ních và Xi-ôn-cốp-xki</a:t>
              </a:r>
            </a:p>
          </p:txBody>
        </p:sp>
        <p:sp>
          <p:nvSpPr>
            <p:cNvPr id="26676" name="Text Box 12"/>
            <p:cNvSpPr txBox="1">
              <a:spLocks noChangeArrowheads="1"/>
            </p:cNvSpPr>
            <p:nvPr/>
          </p:nvSpPr>
          <p:spPr bwMode="auto">
            <a:xfrm>
              <a:off x="0" y="384"/>
              <a:ext cx="528" cy="19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en-US"/>
            </a:p>
          </p:txBody>
        </p:sp>
        <p:sp>
          <p:nvSpPr>
            <p:cNvPr id="26677" name="Text Box 13"/>
            <p:cNvSpPr txBox="1">
              <a:spLocks noChangeArrowheads="1"/>
            </p:cNvSpPr>
            <p:nvPr/>
          </p:nvSpPr>
          <p:spPr bwMode="auto">
            <a:xfrm>
              <a:off x="720" y="720"/>
              <a:ext cx="3360" cy="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600">
                  <a:solidFill>
                    <a:schemeClr val="bg1"/>
                  </a:solidFill>
                  <a:latin typeface="Times New Roman" pitchFamily="18" charset="0"/>
                </a:rPr>
                <a:t>C. Cô-péc-ních và Ga-li-lê</a:t>
              </a:r>
            </a:p>
          </p:txBody>
        </p:sp>
        <p:sp>
          <p:nvSpPr>
            <p:cNvPr id="26678" name="Text Box 14"/>
            <p:cNvSpPr txBox="1">
              <a:spLocks noChangeArrowheads="1"/>
            </p:cNvSpPr>
            <p:nvPr/>
          </p:nvSpPr>
          <p:spPr bwMode="auto">
            <a:xfrm>
              <a:off x="0" y="768"/>
              <a:ext cx="528" cy="19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en-US"/>
            </a:p>
          </p:txBody>
        </p:sp>
      </p:grpSp>
      <p:sp>
        <p:nvSpPr>
          <p:cNvPr id="22543" name="Text Box 15"/>
          <p:cNvSpPr txBox="1">
            <a:spLocks noChangeArrowheads="1"/>
          </p:cNvSpPr>
          <p:nvPr/>
        </p:nvSpPr>
        <p:spPr bwMode="auto">
          <a:xfrm>
            <a:off x="2193925" y="6858000"/>
            <a:ext cx="731838"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FF3300"/>
                </a:solidFill>
              </a:rPr>
              <a:t>x</a:t>
            </a:r>
          </a:p>
        </p:txBody>
      </p:sp>
      <p:sp>
        <p:nvSpPr>
          <p:cNvPr id="22544" name="AutoShape 16"/>
          <p:cNvSpPr>
            <a:spLocks noChangeArrowheads="1"/>
          </p:cNvSpPr>
          <p:nvPr/>
        </p:nvSpPr>
        <p:spPr bwMode="auto">
          <a:xfrm>
            <a:off x="2747963" y="1657350"/>
            <a:ext cx="10729912" cy="3517900"/>
          </a:xfrm>
          <a:prstGeom prst="cloudCallout">
            <a:avLst>
              <a:gd name="adj1" fmla="val -55329"/>
              <a:gd name="adj2" fmla="val 75597"/>
            </a:avLst>
          </a:prstGeom>
          <a:solidFill>
            <a:srgbClr val="F3F9A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pPr algn="ctr"/>
            <a:r>
              <a:rPr lang="en-US" sz="5100">
                <a:solidFill>
                  <a:srgbClr val="FF3300"/>
                </a:solidFill>
                <a:latin typeface="Times New Roman" pitchFamily="18" charset="0"/>
              </a:rPr>
              <a:t>Câu hỏi 2 : Câu chuyện ca ngợi hai nhà khoa học về điều gì ?</a:t>
            </a:r>
          </a:p>
        </p:txBody>
      </p:sp>
      <p:grpSp>
        <p:nvGrpSpPr>
          <p:cNvPr id="22545" name="Group 17"/>
          <p:cNvGrpSpPr>
            <a:grpSpLocks/>
          </p:cNvGrpSpPr>
          <p:nvPr/>
        </p:nvGrpSpPr>
        <p:grpSpPr bwMode="auto">
          <a:xfrm>
            <a:off x="731838" y="4937125"/>
            <a:ext cx="12923837" cy="3278188"/>
            <a:chOff x="0" y="0"/>
            <a:chExt cx="4896" cy="1974"/>
          </a:xfrm>
        </p:grpSpPr>
        <p:sp>
          <p:nvSpPr>
            <p:cNvPr id="26666" name="Text Box 18"/>
            <p:cNvSpPr txBox="1">
              <a:spLocks noChangeArrowheads="1"/>
            </p:cNvSpPr>
            <p:nvPr/>
          </p:nvSpPr>
          <p:spPr bwMode="auto">
            <a:xfrm>
              <a:off x="0" y="0"/>
              <a:ext cx="4512" cy="1974"/>
            </a:xfrm>
            <a:prstGeom prst="rect">
              <a:avLst/>
            </a:prstGeom>
            <a:solidFill>
              <a:schemeClr val="tx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p:txBody>
        </p:sp>
        <p:sp>
          <p:nvSpPr>
            <p:cNvPr id="26667" name="Text Box 19"/>
            <p:cNvSpPr txBox="1">
              <a:spLocks noChangeArrowheads="1"/>
            </p:cNvSpPr>
            <p:nvPr/>
          </p:nvSpPr>
          <p:spPr bwMode="auto">
            <a:xfrm>
              <a:off x="672" y="96"/>
              <a:ext cx="3600" cy="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600">
                  <a:solidFill>
                    <a:schemeClr val="bg1"/>
                  </a:solidFill>
                  <a:latin typeface="Times New Roman" pitchFamily="18" charset="0"/>
                </a:rPr>
                <a:t>A. Dũng cảm, kiên trì bảo vệ chân lí khoa học.</a:t>
              </a:r>
            </a:p>
          </p:txBody>
        </p:sp>
        <p:sp>
          <p:nvSpPr>
            <p:cNvPr id="26668" name="Text Box 20"/>
            <p:cNvSpPr txBox="1">
              <a:spLocks noChangeArrowheads="1"/>
            </p:cNvSpPr>
            <p:nvPr/>
          </p:nvSpPr>
          <p:spPr bwMode="auto">
            <a:xfrm>
              <a:off x="96" y="143"/>
              <a:ext cx="528" cy="222"/>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en-US"/>
            </a:p>
          </p:txBody>
        </p:sp>
        <p:sp>
          <p:nvSpPr>
            <p:cNvPr id="26669" name="Text Box 21"/>
            <p:cNvSpPr txBox="1">
              <a:spLocks noChangeArrowheads="1"/>
            </p:cNvSpPr>
            <p:nvPr/>
          </p:nvSpPr>
          <p:spPr bwMode="auto">
            <a:xfrm>
              <a:off x="96" y="720"/>
              <a:ext cx="528" cy="222"/>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en-US"/>
            </a:p>
          </p:txBody>
        </p:sp>
        <p:sp>
          <p:nvSpPr>
            <p:cNvPr id="26670" name="Text Box 22"/>
            <p:cNvSpPr txBox="1">
              <a:spLocks noChangeArrowheads="1"/>
            </p:cNvSpPr>
            <p:nvPr/>
          </p:nvSpPr>
          <p:spPr bwMode="auto">
            <a:xfrm>
              <a:off x="720" y="768"/>
              <a:ext cx="4176" cy="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600">
                  <a:solidFill>
                    <a:schemeClr val="bg1"/>
                  </a:solidFill>
                  <a:latin typeface="Times New Roman" pitchFamily="18" charset="0"/>
                </a:rPr>
                <a:t>B. Sự chân chính, khí phách cao đẹp.</a:t>
              </a:r>
            </a:p>
          </p:txBody>
        </p:sp>
        <p:sp>
          <p:nvSpPr>
            <p:cNvPr id="26671" name="Text Box 23"/>
            <p:cNvSpPr txBox="1">
              <a:spLocks noChangeArrowheads="1"/>
            </p:cNvSpPr>
            <p:nvPr/>
          </p:nvSpPr>
          <p:spPr bwMode="auto">
            <a:xfrm>
              <a:off x="96" y="1248"/>
              <a:ext cx="528" cy="222"/>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en-US"/>
            </a:p>
          </p:txBody>
        </p:sp>
        <p:sp>
          <p:nvSpPr>
            <p:cNvPr id="26672" name="Text Box 24"/>
            <p:cNvSpPr txBox="1">
              <a:spLocks noChangeArrowheads="1"/>
            </p:cNvSpPr>
            <p:nvPr/>
          </p:nvSpPr>
          <p:spPr bwMode="auto">
            <a:xfrm>
              <a:off x="720" y="1248"/>
              <a:ext cx="4176" cy="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600">
                  <a:solidFill>
                    <a:schemeClr val="bg1"/>
                  </a:solidFill>
                  <a:latin typeface="Times New Roman" pitchFamily="18" charset="0"/>
                </a:rPr>
                <a:t>C. Sự kiên trì, bền bĩ.</a:t>
              </a:r>
            </a:p>
          </p:txBody>
        </p:sp>
      </p:grpSp>
      <p:sp>
        <p:nvSpPr>
          <p:cNvPr id="22553" name="Text Box 25"/>
          <p:cNvSpPr txBox="1">
            <a:spLocks noChangeArrowheads="1"/>
          </p:cNvSpPr>
          <p:nvPr/>
        </p:nvSpPr>
        <p:spPr bwMode="auto">
          <a:xfrm>
            <a:off x="854075" y="5029200"/>
            <a:ext cx="1462088" cy="83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600">
                <a:solidFill>
                  <a:srgbClr val="FF3300"/>
                </a:solidFill>
              </a:rPr>
              <a:t>   x</a:t>
            </a:r>
          </a:p>
        </p:txBody>
      </p:sp>
      <p:grpSp>
        <p:nvGrpSpPr>
          <p:cNvPr id="22554" name="Group 26"/>
          <p:cNvGrpSpPr>
            <a:grpSpLocks/>
          </p:cNvGrpSpPr>
          <p:nvPr/>
        </p:nvGrpSpPr>
        <p:grpSpPr bwMode="auto">
          <a:xfrm>
            <a:off x="974725" y="4389438"/>
            <a:ext cx="12923838" cy="3278187"/>
            <a:chOff x="0" y="0"/>
            <a:chExt cx="4896" cy="1721"/>
          </a:xfrm>
        </p:grpSpPr>
        <p:sp>
          <p:nvSpPr>
            <p:cNvPr id="26659" name="Text Box 27"/>
            <p:cNvSpPr txBox="1">
              <a:spLocks noChangeArrowheads="1"/>
            </p:cNvSpPr>
            <p:nvPr/>
          </p:nvSpPr>
          <p:spPr bwMode="auto">
            <a:xfrm>
              <a:off x="0" y="0"/>
              <a:ext cx="4512" cy="1721"/>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p:txBody>
        </p:sp>
        <p:sp>
          <p:nvSpPr>
            <p:cNvPr id="26660" name="Text Box 28"/>
            <p:cNvSpPr txBox="1">
              <a:spLocks noChangeArrowheads="1"/>
            </p:cNvSpPr>
            <p:nvPr/>
          </p:nvSpPr>
          <p:spPr bwMode="auto">
            <a:xfrm>
              <a:off x="672" y="96"/>
              <a:ext cx="3600" cy="42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600">
                  <a:solidFill>
                    <a:srgbClr val="FF3300"/>
                  </a:solidFill>
                  <a:latin typeface="Times New Roman" pitchFamily="18" charset="0"/>
                </a:rPr>
                <a:t>A. Trái đất đứng yên một chỗ.</a:t>
              </a:r>
            </a:p>
          </p:txBody>
        </p:sp>
        <p:sp>
          <p:nvSpPr>
            <p:cNvPr id="26661" name="Text Box 29"/>
            <p:cNvSpPr txBox="1">
              <a:spLocks noChangeArrowheads="1"/>
            </p:cNvSpPr>
            <p:nvPr/>
          </p:nvSpPr>
          <p:spPr bwMode="auto">
            <a:xfrm>
              <a:off x="96" y="144"/>
              <a:ext cx="528" cy="19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en-US"/>
            </a:p>
          </p:txBody>
        </p:sp>
        <p:sp>
          <p:nvSpPr>
            <p:cNvPr id="26662" name="Text Box 30"/>
            <p:cNvSpPr txBox="1">
              <a:spLocks noChangeArrowheads="1"/>
            </p:cNvSpPr>
            <p:nvPr/>
          </p:nvSpPr>
          <p:spPr bwMode="auto">
            <a:xfrm>
              <a:off x="96" y="720"/>
              <a:ext cx="528" cy="19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en-US"/>
            </a:p>
          </p:txBody>
        </p:sp>
        <p:sp>
          <p:nvSpPr>
            <p:cNvPr id="26663" name="Text Box 31"/>
            <p:cNvSpPr txBox="1">
              <a:spLocks noChangeArrowheads="1"/>
            </p:cNvSpPr>
            <p:nvPr/>
          </p:nvSpPr>
          <p:spPr bwMode="auto">
            <a:xfrm>
              <a:off x="718" y="643"/>
              <a:ext cx="4176" cy="42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600">
                  <a:solidFill>
                    <a:srgbClr val="FF3300"/>
                  </a:solidFill>
                  <a:latin typeface="Times New Roman" pitchFamily="18" charset="0"/>
                </a:rPr>
                <a:t>B. Trái đất quay xung quanh mặt trời.</a:t>
              </a:r>
            </a:p>
          </p:txBody>
        </p:sp>
        <p:sp>
          <p:nvSpPr>
            <p:cNvPr id="26664" name="Text Box 32"/>
            <p:cNvSpPr txBox="1">
              <a:spLocks noChangeArrowheads="1"/>
            </p:cNvSpPr>
            <p:nvPr/>
          </p:nvSpPr>
          <p:spPr bwMode="auto">
            <a:xfrm>
              <a:off x="96" y="1248"/>
              <a:ext cx="528" cy="19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en-US"/>
            </a:p>
          </p:txBody>
        </p:sp>
        <p:sp>
          <p:nvSpPr>
            <p:cNvPr id="26665" name="Text Box 33"/>
            <p:cNvSpPr txBox="1">
              <a:spLocks noChangeArrowheads="1"/>
            </p:cNvSpPr>
            <p:nvPr/>
          </p:nvSpPr>
          <p:spPr bwMode="auto">
            <a:xfrm>
              <a:off x="720" y="1248"/>
              <a:ext cx="4176" cy="42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600">
                  <a:solidFill>
                    <a:srgbClr val="FF3300"/>
                  </a:solidFill>
                  <a:latin typeface="Times New Roman" pitchFamily="18" charset="0"/>
                </a:rPr>
                <a:t>C. Mặt trời quay xung quanh trái đất.</a:t>
              </a:r>
            </a:p>
          </p:txBody>
        </p:sp>
      </p:grpSp>
      <p:sp>
        <p:nvSpPr>
          <p:cNvPr id="22562" name="AutoShape 34"/>
          <p:cNvSpPr>
            <a:spLocks noChangeArrowheads="1"/>
          </p:cNvSpPr>
          <p:nvPr/>
        </p:nvSpPr>
        <p:spPr bwMode="auto">
          <a:xfrm>
            <a:off x="795338" y="1889125"/>
            <a:ext cx="13166725" cy="2560638"/>
          </a:xfrm>
          <a:prstGeom prst="cloudCallout">
            <a:avLst>
              <a:gd name="adj1" fmla="val -41782"/>
              <a:gd name="adj2" fmla="val 52157"/>
            </a:avLst>
          </a:prstGeom>
          <a:solidFill>
            <a:srgbClr val="F3F9A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pPr algn="ctr"/>
            <a:r>
              <a:rPr lang="en-US" sz="5100">
                <a:solidFill>
                  <a:srgbClr val="FF3300"/>
                </a:solidFill>
                <a:latin typeface="Times New Roman" pitchFamily="18" charset="0"/>
              </a:rPr>
              <a:t>Câu hỏi 3 : Hai nhà khoa học Cô-péc-ních và Ga-li-lê đã chứng minh điều gì ?</a:t>
            </a:r>
          </a:p>
        </p:txBody>
      </p:sp>
      <p:sp>
        <p:nvSpPr>
          <p:cNvPr id="22563" name="Text Box 35"/>
          <p:cNvSpPr txBox="1">
            <a:spLocks noChangeArrowheads="1"/>
          </p:cNvSpPr>
          <p:nvPr/>
        </p:nvSpPr>
        <p:spPr bwMode="auto">
          <a:xfrm>
            <a:off x="1219200" y="5578475"/>
            <a:ext cx="1463675" cy="83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600">
                <a:solidFill>
                  <a:srgbClr val="FF3300"/>
                </a:solidFill>
              </a:rPr>
              <a:t>   x</a:t>
            </a:r>
          </a:p>
        </p:txBody>
      </p:sp>
      <p:sp>
        <p:nvSpPr>
          <p:cNvPr id="22564" name="Text Box 36"/>
          <p:cNvSpPr txBox="1">
            <a:spLocks noChangeArrowheads="1"/>
          </p:cNvSpPr>
          <p:nvPr/>
        </p:nvSpPr>
        <p:spPr bwMode="auto">
          <a:xfrm>
            <a:off x="12679363" y="7040563"/>
            <a:ext cx="976312" cy="917575"/>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5</a:t>
            </a:r>
          </a:p>
        </p:txBody>
      </p:sp>
      <p:sp>
        <p:nvSpPr>
          <p:cNvPr id="22565" name="Text Box 37"/>
          <p:cNvSpPr txBox="1">
            <a:spLocks noChangeArrowheads="1"/>
          </p:cNvSpPr>
          <p:nvPr/>
        </p:nvSpPr>
        <p:spPr bwMode="auto">
          <a:xfrm>
            <a:off x="12679363" y="7040563"/>
            <a:ext cx="976312" cy="917575"/>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4</a:t>
            </a:r>
          </a:p>
        </p:txBody>
      </p:sp>
      <p:sp>
        <p:nvSpPr>
          <p:cNvPr id="22566" name="Text Box 38"/>
          <p:cNvSpPr txBox="1">
            <a:spLocks noChangeArrowheads="1"/>
          </p:cNvSpPr>
          <p:nvPr/>
        </p:nvSpPr>
        <p:spPr bwMode="auto">
          <a:xfrm>
            <a:off x="12679363" y="7040563"/>
            <a:ext cx="976312" cy="917575"/>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3</a:t>
            </a:r>
          </a:p>
        </p:txBody>
      </p:sp>
      <p:sp>
        <p:nvSpPr>
          <p:cNvPr id="22567" name="Text Box 39"/>
          <p:cNvSpPr txBox="1">
            <a:spLocks noChangeArrowheads="1"/>
          </p:cNvSpPr>
          <p:nvPr/>
        </p:nvSpPr>
        <p:spPr bwMode="auto">
          <a:xfrm>
            <a:off x="12679363" y="7040563"/>
            <a:ext cx="976312" cy="917575"/>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2</a:t>
            </a:r>
          </a:p>
        </p:txBody>
      </p:sp>
      <p:sp>
        <p:nvSpPr>
          <p:cNvPr id="22568" name="Text Box 40"/>
          <p:cNvSpPr txBox="1">
            <a:spLocks noChangeArrowheads="1"/>
          </p:cNvSpPr>
          <p:nvPr/>
        </p:nvSpPr>
        <p:spPr bwMode="auto">
          <a:xfrm>
            <a:off x="12679363" y="7040563"/>
            <a:ext cx="976312" cy="917575"/>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1</a:t>
            </a:r>
          </a:p>
        </p:txBody>
      </p:sp>
      <p:sp>
        <p:nvSpPr>
          <p:cNvPr id="22569" name="Text Box 41"/>
          <p:cNvSpPr txBox="1">
            <a:spLocks noChangeArrowheads="1"/>
          </p:cNvSpPr>
          <p:nvPr/>
        </p:nvSpPr>
        <p:spPr bwMode="auto">
          <a:xfrm>
            <a:off x="12679363" y="7040563"/>
            <a:ext cx="976312" cy="917575"/>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0</a:t>
            </a:r>
          </a:p>
        </p:txBody>
      </p:sp>
      <p:sp>
        <p:nvSpPr>
          <p:cNvPr id="22570" name="Text Box 42"/>
          <p:cNvSpPr txBox="1">
            <a:spLocks noChangeArrowheads="1"/>
          </p:cNvSpPr>
          <p:nvPr/>
        </p:nvSpPr>
        <p:spPr bwMode="auto">
          <a:xfrm>
            <a:off x="11217275" y="7040563"/>
            <a:ext cx="974725" cy="917575"/>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0</a:t>
            </a:r>
          </a:p>
        </p:txBody>
      </p:sp>
      <p:sp>
        <p:nvSpPr>
          <p:cNvPr id="22571" name="Text Box 43"/>
          <p:cNvSpPr txBox="1">
            <a:spLocks noChangeArrowheads="1"/>
          </p:cNvSpPr>
          <p:nvPr/>
        </p:nvSpPr>
        <p:spPr bwMode="auto">
          <a:xfrm>
            <a:off x="11217275" y="7040563"/>
            <a:ext cx="974725" cy="917575"/>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1</a:t>
            </a:r>
          </a:p>
        </p:txBody>
      </p:sp>
      <p:sp>
        <p:nvSpPr>
          <p:cNvPr id="22572" name="Text Box 44"/>
          <p:cNvSpPr txBox="1">
            <a:spLocks noChangeArrowheads="1"/>
          </p:cNvSpPr>
          <p:nvPr/>
        </p:nvSpPr>
        <p:spPr bwMode="auto">
          <a:xfrm>
            <a:off x="11217275" y="7040563"/>
            <a:ext cx="974725" cy="917575"/>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2</a:t>
            </a:r>
          </a:p>
        </p:txBody>
      </p:sp>
      <p:sp>
        <p:nvSpPr>
          <p:cNvPr id="22573" name="Text Box 45"/>
          <p:cNvSpPr txBox="1">
            <a:spLocks noChangeArrowheads="1"/>
          </p:cNvSpPr>
          <p:nvPr/>
        </p:nvSpPr>
        <p:spPr bwMode="auto">
          <a:xfrm>
            <a:off x="11217275" y="7040563"/>
            <a:ext cx="974725" cy="917575"/>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3</a:t>
            </a:r>
          </a:p>
        </p:txBody>
      </p:sp>
      <p:sp>
        <p:nvSpPr>
          <p:cNvPr id="22574" name="Text Box 46"/>
          <p:cNvSpPr txBox="1">
            <a:spLocks noChangeArrowheads="1"/>
          </p:cNvSpPr>
          <p:nvPr/>
        </p:nvSpPr>
        <p:spPr bwMode="auto">
          <a:xfrm>
            <a:off x="11217275" y="7040563"/>
            <a:ext cx="974725" cy="917575"/>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4</a:t>
            </a:r>
          </a:p>
        </p:txBody>
      </p:sp>
      <p:sp>
        <p:nvSpPr>
          <p:cNvPr id="22575" name="Text Box 47"/>
          <p:cNvSpPr txBox="1">
            <a:spLocks noChangeArrowheads="1"/>
          </p:cNvSpPr>
          <p:nvPr/>
        </p:nvSpPr>
        <p:spPr bwMode="auto">
          <a:xfrm>
            <a:off x="11217275" y="7040563"/>
            <a:ext cx="974725" cy="917575"/>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5</a:t>
            </a:r>
          </a:p>
        </p:txBody>
      </p:sp>
      <p:sp>
        <p:nvSpPr>
          <p:cNvPr id="22576" name="Text Box 48"/>
          <p:cNvSpPr txBox="1">
            <a:spLocks noChangeArrowheads="1"/>
          </p:cNvSpPr>
          <p:nvPr/>
        </p:nvSpPr>
        <p:spPr bwMode="auto">
          <a:xfrm>
            <a:off x="10118725" y="7448550"/>
            <a:ext cx="976313" cy="915988"/>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5</a:t>
            </a:r>
          </a:p>
        </p:txBody>
      </p:sp>
      <p:sp>
        <p:nvSpPr>
          <p:cNvPr id="22577" name="Text Box 49"/>
          <p:cNvSpPr txBox="1">
            <a:spLocks noChangeArrowheads="1"/>
          </p:cNvSpPr>
          <p:nvPr/>
        </p:nvSpPr>
        <p:spPr bwMode="auto">
          <a:xfrm>
            <a:off x="10118725" y="7448550"/>
            <a:ext cx="976313" cy="915988"/>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4</a:t>
            </a:r>
          </a:p>
        </p:txBody>
      </p:sp>
      <p:sp>
        <p:nvSpPr>
          <p:cNvPr id="22578" name="Text Box 50"/>
          <p:cNvSpPr txBox="1">
            <a:spLocks noChangeArrowheads="1"/>
          </p:cNvSpPr>
          <p:nvPr/>
        </p:nvSpPr>
        <p:spPr bwMode="auto">
          <a:xfrm>
            <a:off x="10118725" y="7448550"/>
            <a:ext cx="976313" cy="915988"/>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3</a:t>
            </a:r>
          </a:p>
        </p:txBody>
      </p:sp>
      <p:sp>
        <p:nvSpPr>
          <p:cNvPr id="22579" name="Text Box 51"/>
          <p:cNvSpPr txBox="1">
            <a:spLocks noChangeArrowheads="1"/>
          </p:cNvSpPr>
          <p:nvPr/>
        </p:nvSpPr>
        <p:spPr bwMode="auto">
          <a:xfrm>
            <a:off x="10118725" y="7448550"/>
            <a:ext cx="976313" cy="915988"/>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2</a:t>
            </a:r>
          </a:p>
        </p:txBody>
      </p:sp>
      <p:sp>
        <p:nvSpPr>
          <p:cNvPr id="22580" name="Text Box 52"/>
          <p:cNvSpPr txBox="1">
            <a:spLocks noChangeArrowheads="1"/>
          </p:cNvSpPr>
          <p:nvPr/>
        </p:nvSpPr>
        <p:spPr bwMode="auto">
          <a:xfrm>
            <a:off x="10118725" y="7448550"/>
            <a:ext cx="976313" cy="915988"/>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1</a:t>
            </a:r>
          </a:p>
        </p:txBody>
      </p:sp>
      <p:sp>
        <p:nvSpPr>
          <p:cNvPr id="22581" name="Text Box 53"/>
          <p:cNvSpPr txBox="1">
            <a:spLocks noChangeArrowheads="1"/>
          </p:cNvSpPr>
          <p:nvPr/>
        </p:nvSpPr>
        <p:spPr bwMode="auto">
          <a:xfrm>
            <a:off x="10118725" y="7448550"/>
            <a:ext cx="976313" cy="915988"/>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0</a:t>
            </a:r>
          </a:p>
        </p:txBody>
      </p:sp>
      <p:sp>
        <p:nvSpPr>
          <p:cNvPr id="26658" name="AutoShape 54">
            <a:hlinkClick r:id="rId3" action="ppaction://hlinksldjump"/>
          </p:cNvPr>
          <p:cNvSpPr>
            <a:spLocks noChangeArrowheads="1"/>
          </p:cNvSpPr>
          <p:nvPr/>
        </p:nvSpPr>
        <p:spPr bwMode="auto">
          <a:xfrm>
            <a:off x="13411200" y="7772400"/>
            <a:ext cx="731838" cy="457200"/>
          </a:xfrm>
          <a:prstGeom prst="smileyFace">
            <a:avLst>
              <a:gd name="adj" fmla="val 4653"/>
            </a:avLst>
          </a:prstGeom>
          <a:solidFill>
            <a:srgbClr val="F9A5B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22" tIns="65311" rIns="130622" bIns="65311"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additive="base">
                                        <p:cTn id="7" dur="500" fill="hold"/>
                                        <p:tgtEl>
                                          <p:spTgt spid="22534"/>
                                        </p:tgtEl>
                                        <p:attrNameLst>
                                          <p:attrName>ppt_x</p:attrName>
                                        </p:attrNameLst>
                                      </p:cBhvr>
                                      <p:tavLst>
                                        <p:tav tm="0">
                                          <p:val>
                                            <p:strVal val="#ppt_x"/>
                                          </p:val>
                                        </p:tav>
                                        <p:tav tm="100000">
                                          <p:val>
                                            <p:strVal val="#ppt_x"/>
                                          </p:val>
                                        </p:tav>
                                      </p:tavLst>
                                    </p:anim>
                                    <p:anim calcmode="lin" valueType="num">
                                      <p:cBhvr additive="base">
                                        <p:cTn id="8"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xit" presetSubtype="4" fill="hold" grpId="1" nodeType="clickEffect">
                                  <p:stCondLst>
                                    <p:cond delay="0"/>
                                  </p:stCondLst>
                                  <p:childTnLst>
                                    <p:anim calcmode="lin" valueType="num">
                                      <p:cBhvr additive="base">
                                        <p:cTn id="12" dur="500"/>
                                        <p:tgtEl>
                                          <p:spTgt spid="22534"/>
                                        </p:tgtEl>
                                        <p:attrNameLst>
                                          <p:attrName>ppt_x</p:attrName>
                                        </p:attrNameLst>
                                      </p:cBhvr>
                                      <p:tavLst>
                                        <p:tav tm="0">
                                          <p:val>
                                            <p:strVal val="ppt_x"/>
                                          </p:val>
                                        </p:tav>
                                        <p:tav tm="100000">
                                          <p:val>
                                            <p:strVal val="ppt_x"/>
                                          </p:val>
                                        </p:tav>
                                      </p:tavLst>
                                    </p:anim>
                                    <p:anim calcmode="lin" valueType="num">
                                      <p:cBhvr additive="base">
                                        <p:cTn id="13" dur="500"/>
                                        <p:tgtEl>
                                          <p:spTgt spid="22534"/>
                                        </p:tgtEl>
                                        <p:attrNameLst>
                                          <p:attrName>ppt_y</p:attrName>
                                        </p:attrNameLst>
                                      </p:cBhvr>
                                      <p:tavLst>
                                        <p:tav tm="0">
                                          <p:val>
                                            <p:strVal val="ppt_y"/>
                                          </p:val>
                                        </p:tav>
                                        <p:tav tm="100000">
                                          <p:val>
                                            <p:strVal val="1+ppt_h/2"/>
                                          </p:val>
                                        </p:tav>
                                      </p:tavLst>
                                    </p:anim>
                                    <p:set>
                                      <p:cBhvr>
                                        <p:cTn id="14" dur="1" fill="hold">
                                          <p:stCondLst>
                                            <p:cond delay="499"/>
                                          </p:stCondLst>
                                        </p:cTn>
                                        <p:tgtEl>
                                          <p:spTgt spid="2253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2535"/>
                                        </p:tgtEl>
                                        <p:attrNameLst>
                                          <p:attrName>style.visibility</p:attrName>
                                        </p:attrNameLst>
                                      </p:cBhvr>
                                      <p:to>
                                        <p:strVal val="visible"/>
                                      </p:to>
                                    </p:set>
                                    <p:anim calcmode="lin" valueType="num">
                                      <p:cBhvr>
                                        <p:cTn id="19" dur="500" fill="hold"/>
                                        <p:tgtEl>
                                          <p:spTgt spid="22535"/>
                                        </p:tgtEl>
                                        <p:attrNameLst>
                                          <p:attrName>ppt_w</p:attrName>
                                        </p:attrNameLst>
                                      </p:cBhvr>
                                      <p:tavLst>
                                        <p:tav tm="0">
                                          <p:val>
                                            <p:fltVal val="0"/>
                                          </p:val>
                                        </p:tav>
                                        <p:tav tm="100000">
                                          <p:val>
                                            <p:strVal val="#ppt_w"/>
                                          </p:val>
                                        </p:tav>
                                      </p:tavLst>
                                    </p:anim>
                                    <p:anim calcmode="lin" valueType="num">
                                      <p:cBhvr>
                                        <p:cTn id="20" dur="500" fill="hold"/>
                                        <p:tgtEl>
                                          <p:spTgt spid="22535"/>
                                        </p:tgtEl>
                                        <p:attrNameLst>
                                          <p:attrName>ppt_h</p:attrName>
                                        </p:attrNameLst>
                                      </p:cBhvr>
                                      <p:tavLst>
                                        <p:tav tm="0">
                                          <p:val>
                                            <p:fltVal val="0"/>
                                          </p:val>
                                        </p:tav>
                                        <p:tav tm="100000">
                                          <p:val>
                                            <p:strVal val="#ppt_h"/>
                                          </p:val>
                                        </p:tav>
                                      </p:tavLst>
                                    </p:anim>
                                    <p:animEffect transition="in" filter="fade">
                                      <p:cBhvr>
                                        <p:cTn id="21" dur="500"/>
                                        <p:tgtEl>
                                          <p:spTgt spid="2253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nodeType="clickEffect">
                                  <p:stCondLst>
                                    <p:cond delay="0"/>
                                  </p:stCondLst>
                                  <p:childTnLst>
                                    <p:set>
                                      <p:cBhvr>
                                        <p:cTn id="25" dur="1" fill="hold">
                                          <p:stCondLst>
                                            <p:cond delay="0"/>
                                          </p:stCondLst>
                                        </p:cTn>
                                        <p:tgtEl>
                                          <p:spTgt spid="22536"/>
                                        </p:tgtEl>
                                        <p:attrNameLst>
                                          <p:attrName>style.visibility</p:attrName>
                                        </p:attrNameLst>
                                      </p:cBhvr>
                                      <p:to>
                                        <p:strVal val="visible"/>
                                      </p:to>
                                    </p:set>
                                    <p:animEffect transition="in" filter="slide(fromBottom)">
                                      <p:cBhvr>
                                        <p:cTn id="26" dur="500"/>
                                        <p:tgtEl>
                                          <p:spTgt spid="2253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xit" presetSubtype="16" fill="hold" grpId="0" nodeType="clickEffect">
                                  <p:stCondLst>
                                    <p:cond delay="0"/>
                                  </p:stCondLst>
                                  <p:childTnLst>
                                    <p:animEffect transition="out" filter="diamond(in)">
                                      <p:cBhvr>
                                        <p:cTn id="30" dur="500"/>
                                        <p:tgtEl>
                                          <p:spTgt spid="22569"/>
                                        </p:tgtEl>
                                      </p:cBhvr>
                                    </p:animEffect>
                                    <p:set>
                                      <p:cBhvr>
                                        <p:cTn id="31" dur="1" fill="hold">
                                          <p:stCondLst>
                                            <p:cond delay="499"/>
                                          </p:stCondLst>
                                        </p:cTn>
                                        <p:tgtEl>
                                          <p:spTgt spid="22569"/>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xit" presetSubtype="16" fill="hold" grpId="0" nodeType="clickEffect">
                                  <p:stCondLst>
                                    <p:cond delay="0"/>
                                  </p:stCondLst>
                                  <p:childTnLst>
                                    <p:animEffect transition="out" filter="diamond(in)">
                                      <p:cBhvr>
                                        <p:cTn id="35" dur="500"/>
                                        <p:tgtEl>
                                          <p:spTgt spid="22568"/>
                                        </p:tgtEl>
                                      </p:cBhvr>
                                    </p:animEffect>
                                    <p:set>
                                      <p:cBhvr>
                                        <p:cTn id="36" dur="1" fill="hold">
                                          <p:stCondLst>
                                            <p:cond delay="499"/>
                                          </p:stCondLst>
                                        </p:cTn>
                                        <p:tgtEl>
                                          <p:spTgt spid="22568"/>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xit" presetSubtype="16" fill="hold" grpId="0" nodeType="clickEffect">
                                  <p:stCondLst>
                                    <p:cond delay="0"/>
                                  </p:stCondLst>
                                  <p:childTnLst>
                                    <p:animEffect transition="out" filter="diamond(in)">
                                      <p:cBhvr>
                                        <p:cTn id="40" dur="500"/>
                                        <p:tgtEl>
                                          <p:spTgt spid="22567"/>
                                        </p:tgtEl>
                                      </p:cBhvr>
                                    </p:animEffect>
                                    <p:set>
                                      <p:cBhvr>
                                        <p:cTn id="41" dur="1" fill="hold">
                                          <p:stCondLst>
                                            <p:cond delay="499"/>
                                          </p:stCondLst>
                                        </p:cTn>
                                        <p:tgtEl>
                                          <p:spTgt spid="22567"/>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8" presetClass="exit" presetSubtype="16" fill="hold" grpId="0" nodeType="clickEffect">
                                  <p:stCondLst>
                                    <p:cond delay="0"/>
                                  </p:stCondLst>
                                  <p:childTnLst>
                                    <p:animEffect transition="out" filter="diamond(in)">
                                      <p:cBhvr>
                                        <p:cTn id="45" dur="500"/>
                                        <p:tgtEl>
                                          <p:spTgt spid="22566"/>
                                        </p:tgtEl>
                                      </p:cBhvr>
                                    </p:animEffect>
                                    <p:set>
                                      <p:cBhvr>
                                        <p:cTn id="46" dur="1" fill="hold">
                                          <p:stCondLst>
                                            <p:cond delay="499"/>
                                          </p:stCondLst>
                                        </p:cTn>
                                        <p:tgtEl>
                                          <p:spTgt spid="22566"/>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8" presetClass="exit" presetSubtype="16" fill="hold" grpId="0" nodeType="clickEffect">
                                  <p:stCondLst>
                                    <p:cond delay="0"/>
                                  </p:stCondLst>
                                  <p:childTnLst>
                                    <p:animEffect transition="out" filter="diamond(in)">
                                      <p:cBhvr>
                                        <p:cTn id="50" dur="500"/>
                                        <p:tgtEl>
                                          <p:spTgt spid="22565"/>
                                        </p:tgtEl>
                                      </p:cBhvr>
                                    </p:animEffect>
                                    <p:set>
                                      <p:cBhvr>
                                        <p:cTn id="51" dur="1" fill="hold">
                                          <p:stCondLst>
                                            <p:cond delay="499"/>
                                          </p:stCondLst>
                                        </p:cTn>
                                        <p:tgtEl>
                                          <p:spTgt spid="22565"/>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8" presetClass="exit" presetSubtype="16" fill="hold" grpId="0" nodeType="clickEffect">
                                  <p:stCondLst>
                                    <p:cond delay="0"/>
                                  </p:stCondLst>
                                  <p:childTnLst>
                                    <p:animEffect transition="out" filter="diamond(in)">
                                      <p:cBhvr>
                                        <p:cTn id="55" dur="500"/>
                                        <p:tgtEl>
                                          <p:spTgt spid="22564"/>
                                        </p:tgtEl>
                                      </p:cBhvr>
                                    </p:animEffect>
                                    <p:set>
                                      <p:cBhvr>
                                        <p:cTn id="56" dur="1" fill="hold">
                                          <p:stCondLst>
                                            <p:cond delay="499"/>
                                          </p:stCondLst>
                                        </p:cTn>
                                        <p:tgtEl>
                                          <p:spTgt spid="22564"/>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22543"/>
                                        </p:tgtEl>
                                        <p:attrNameLst>
                                          <p:attrName>style.visibility</p:attrName>
                                        </p:attrNameLst>
                                      </p:cBhvr>
                                      <p:to>
                                        <p:strVal val="visible"/>
                                      </p:to>
                                    </p:set>
                                    <p:anim calcmode="lin" valueType="num">
                                      <p:cBhvr>
                                        <p:cTn id="61" dur="500" fill="hold"/>
                                        <p:tgtEl>
                                          <p:spTgt spid="22543"/>
                                        </p:tgtEl>
                                        <p:attrNameLst>
                                          <p:attrName>ppt_w</p:attrName>
                                        </p:attrNameLst>
                                      </p:cBhvr>
                                      <p:tavLst>
                                        <p:tav tm="0">
                                          <p:val>
                                            <p:strVal val="#ppt_w*0.70"/>
                                          </p:val>
                                        </p:tav>
                                        <p:tav tm="100000">
                                          <p:val>
                                            <p:strVal val="#ppt_w"/>
                                          </p:val>
                                        </p:tav>
                                      </p:tavLst>
                                    </p:anim>
                                    <p:anim calcmode="lin" valueType="num">
                                      <p:cBhvr>
                                        <p:cTn id="62" dur="500" fill="hold"/>
                                        <p:tgtEl>
                                          <p:spTgt spid="22543"/>
                                        </p:tgtEl>
                                        <p:attrNameLst>
                                          <p:attrName>ppt_h</p:attrName>
                                        </p:attrNameLst>
                                      </p:cBhvr>
                                      <p:tavLst>
                                        <p:tav tm="0">
                                          <p:val>
                                            <p:strVal val="#ppt_h"/>
                                          </p:val>
                                        </p:tav>
                                        <p:tav tm="100000">
                                          <p:val>
                                            <p:strVal val="#ppt_h"/>
                                          </p:val>
                                        </p:tav>
                                      </p:tavLst>
                                    </p:anim>
                                    <p:animEffect transition="in" filter="fade">
                                      <p:cBhvr>
                                        <p:cTn id="63" dur="500"/>
                                        <p:tgtEl>
                                          <p:spTgt spid="2254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2" presetClass="exit" presetSubtype="4" fill="hold" nodeType="clickEffect">
                                  <p:stCondLst>
                                    <p:cond delay="0"/>
                                  </p:stCondLst>
                                  <p:childTnLst>
                                    <p:animEffect transition="out" filter="slide(fromBottom)">
                                      <p:cBhvr>
                                        <p:cTn id="67" dur="500"/>
                                        <p:tgtEl>
                                          <p:spTgt spid="22536"/>
                                        </p:tgtEl>
                                      </p:cBhvr>
                                    </p:animEffect>
                                    <p:set>
                                      <p:cBhvr>
                                        <p:cTn id="68" dur="1" fill="hold">
                                          <p:stCondLst>
                                            <p:cond delay="499"/>
                                          </p:stCondLst>
                                        </p:cTn>
                                        <p:tgtEl>
                                          <p:spTgt spid="22536"/>
                                        </p:tgtEl>
                                        <p:attrNameLst>
                                          <p:attrName>style.visibility</p:attrName>
                                        </p:attrNameLst>
                                      </p:cBhvr>
                                      <p:to>
                                        <p:strVal val="hidden"/>
                                      </p:to>
                                    </p:set>
                                  </p:childTnLst>
                                </p:cTn>
                              </p:par>
                              <p:par>
                                <p:cTn id="69" presetID="12" presetClass="exit" presetSubtype="4" fill="hold" grpId="1" nodeType="withEffect">
                                  <p:stCondLst>
                                    <p:cond delay="0"/>
                                  </p:stCondLst>
                                  <p:childTnLst>
                                    <p:animEffect transition="out" filter="slide(fromBottom)">
                                      <p:cBhvr>
                                        <p:cTn id="70" dur="500"/>
                                        <p:tgtEl>
                                          <p:spTgt spid="22543"/>
                                        </p:tgtEl>
                                      </p:cBhvr>
                                    </p:animEffect>
                                    <p:set>
                                      <p:cBhvr>
                                        <p:cTn id="71" dur="1" fill="hold">
                                          <p:stCondLst>
                                            <p:cond delay="499"/>
                                          </p:stCondLst>
                                        </p:cTn>
                                        <p:tgtEl>
                                          <p:spTgt spid="22543"/>
                                        </p:tgtEl>
                                        <p:attrNameLst>
                                          <p:attrName>style.visibility</p:attrName>
                                        </p:attrNameLst>
                                      </p:cBhvr>
                                      <p:to>
                                        <p:strVal val="hidden"/>
                                      </p:to>
                                    </p:set>
                                  </p:childTnLst>
                                </p:cTn>
                              </p:par>
                              <p:par>
                                <p:cTn id="72" presetID="12" presetClass="exit" presetSubtype="4" fill="hold" grpId="1" nodeType="withEffect">
                                  <p:stCondLst>
                                    <p:cond delay="0"/>
                                  </p:stCondLst>
                                  <p:childTnLst>
                                    <p:animEffect transition="out" filter="slide(fromBottom)">
                                      <p:cBhvr>
                                        <p:cTn id="73" dur="500"/>
                                        <p:tgtEl>
                                          <p:spTgt spid="22535"/>
                                        </p:tgtEl>
                                      </p:cBhvr>
                                    </p:animEffect>
                                    <p:set>
                                      <p:cBhvr>
                                        <p:cTn id="74" dur="1" fill="hold">
                                          <p:stCondLst>
                                            <p:cond delay="499"/>
                                          </p:stCondLst>
                                        </p:cTn>
                                        <p:tgtEl>
                                          <p:spTgt spid="22535"/>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544"/>
                                        </p:tgtEl>
                                        <p:attrNameLst>
                                          <p:attrName>style.visibility</p:attrName>
                                        </p:attrNameLst>
                                      </p:cBhvr>
                                      <p:to>
                                        <p:strVal val="visible"/>
                                      </p:to>
                                    </p:set>
                                    <p:anim calcmode="lin" valueType="num">
                                      <p:cBhvr additive="base">
                                        <p:cTn id="79" dur="500" fill="hold"/>
                                        <p:tgtEl>
                                          <p:spTgt spid="22544"/>
                                        </p:tgtEl>
                                        <p:attrNameLst>
                                          <p:attrName>ppt_x</p:attrName>
                                        </p:attrNameLst>
                                      </p:cBhvr>
                                      <p:tavLst>
                                        <p:tav tm="0">
                                          <p:val>
                                            <p:strVal val="#ppt_x"/>
                                          </p:val>
                                        </p:tav>
                                        <p:tav tm="100000">
                                          <p:val>
                                            <p:strVal val="#ppt_x"/>
                                          </p:val>
                                        </p:tav>
                                      </p:tavLst>
                                    </p:anim>
                                    <p:anim calcmode="lin" valueType="num">
                                      <p:cBhvr additive="base">
                                        <p:cTn id="80" dur="500" fill="hold"/>
                                        <p:tgtEl>
                                          <p:spTgt spid="22544"/>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22545"/>
                                        </p:tgtEl>
                                        <p:attrNameLst>
                                          <p:attrName>style.visibility</p:attrName>
                                        </p:attrNameLst>
                                      </p:cBhvr>
                                      <p:to>
                                        <p:strVal val="visible"/>
                                      </p:to>
                                    </p:set>
                                    <p:anim calcmode="lin" valueType="num">
                                      <p:cBhvr additive="base">
                                        <p:cTn id="85" dur="500" fill="hold"/>
                                        <p:tgtEl>
                                          <p:spTgt spid="22545"/>
                                        </p:tgtEl>
                                        <p:attrNameLst>
                                          <p:attrName>ppt_x</p:attrName>
                                        </p:attrNameLst>
                                      </p:cBhvr>
                                      <p:tavLst>
                                        <p:tav tm="0">
                                          <p:val>
                                            <p:strVal val="#ppt_x"/>
                                          </p:val>
                                        </p:tav>
                                        <p:tav tm="100000">
                                          <p:val>
                                            <p:strVal val="#ppt_x"/>
                                          </p:val>
                                        </p:tav>
                                      </p:tavLst>
                                    </p:anim>
                                    <p:anim calcmode="lin" valueType="num">
                                      <p:cBhvr additive="base">
                                        <p:cTn id="86" dur="500" fill="hold"/>
                                        <p:tgtEl>
                                          <p:spTgt spid="22545"/>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2574"/>
                                        </p:tgtEl>
                                        <p:attrNameLst>
                                          <p:attrName>style.visibility</p:attrName>
                                        </p:attrNameLst>
                                      </p:cBhvr>
                                      <p:to>
                                        <p:strVal val="visible"/>
                                      </p:to>
                                    </p:set>
                                    <p:anim calcmode="lin" valueType="num">
                                      <p:cBhvr additive="base">
                                        <p:cTn id="89" dur="500" fill="hold"/>
                                        <p:tgtEl>
                                          <p:spTgt spid="22574"/>
                                        </p:tgtEl>
                                        <p:attrNameLst>
                                          <p:attrName>ppt_x</p:attrName>
                                        </p:attrNameLst>
                                      </p:cBhvr>
                                      <p:tavLst>
                                        <p:tav tm="0">
                                          <p:val>
                                            <p:strVal val="#ppt_x"/>
                                          </p:val>
                                        </p:tav>
                                        <p:tav tm="100000">
                                          <p:val>
                                            <p:strVal val="#ppt_x"/>
                                          </p:val>
                                        </p:tav>
                                      </p:tavLst>
                                    </p:anim>
                                    <p:anim calcmode="lin" valueType="num">
                                      <p:cBhvr additive="base">
                                        <p:cTn id="90" dur="500" fill="hold"/>
                                        <p:tgtEl>
                                          <p:spTgt spid="22574"/>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2573"/>
                                        </p:tgtEl>
                                        <p:attrNameLst>
                                          <p:attrName>style.visibility</p:attrName>
                                        </p:attrNameLst>
                                      </p:cBhvr>
                                      <p:to>
                                        <p:strVal val="visible"/>
                                      </p:to>
                                    </p:set>
                                    <p:anim calcmode="lin" valueType="num">
                                      <p:cBhvr additive="base">
                                        <p:cTn id="93" dur="500" fill="hold"/>
                                        <p:tgtEl>
                                          <p:spTgt spid="22573"/>
                                        </p:tgtEl>
                                        <p:attrNameLst>
                                          <p:attrName>ppt_x</p:attrName>
                                        </p:attrNameLst>
                                      </p:cBhvr>
                                      <p:tavLst>
                                        <p:tav tm="0">
                                          <p:val>
                                            <p:strVal val="#ppt_x"/>
                                          </p:val>
                                        </p:tav>
                                        <p:tav tm="100000">
                                          <p:val>
                                            <p:strVal val="#ppt_x"/>
                                          </p:val>
                                        </p:tav>
                                      </p:tavLst>
                                    </p:anim>
                                    <p:anim calcmode="lin" valueType="num">
                                      <p:cBhvr additive="base">
                                        <p:cTn id="94" dur="500" fill="hold"/>
                                        <p:tgtEl>
                                          <p:spTgt spid="22573"/>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2575"/>
                                        </p:tgtEl>
                                        <p:attrNameLst>
                                          <p:attrName>style.visibility</p:attrName>
                                        </p:attrNameLst>
                                      </p:cBhvr>
                                      <p:to>
                                        <p:strVal val="visible"/>
                                      </p:to>
                                    </p:set>
                                    <p:anim calcmode="lin" valueType="num">
                                      <p:cBhvr additive="base">
                                        <p:cTn id="97" dur="500" fill="hold"/>
                                        <p:tgtEl>
                                          <p:spTgt spid="22575"/>
                                        </p:tgtEl>
                                        <p:attrNameLst>
                                          <p:attrName>ppt_x</p:attrName>
                                        </p:attrNameLst>
                                      </p:cBhvr>
                                      <p:tavLst>
                                        <p:tav tm="0">
                                          <p:val>
                                            <p:strVal val="#ppt_x"/>
                                          </p:val>
                                        </p:tav>
                                        <p:tav tm="100000">
                                          <p:val>
                                            <p:strVal val="#ppt_x"/>
                                          </p:val>
                                        </p:tav>
                                      </p:tavLst>
                                    </p:anim>
                                    <p:anim calcmode="lin" valueType="num">
                                      <p:cBhvr additive="base">
                                        <p:cTn id="98" dur="500" fill="hold"/>
                                        <p:tgtEl>
                                          <p:spTgt spid="22575"/>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2572"/>
                                        </p:tgtEl>
                                        <p:attrNameLst>
                                          <p:attrName>style.visibility</p:attrName>
                                        </p:attrNameLst>
                                      </p:cBhvr>
                                      <p:to>
                                        <p:strVal val="visible"/>
                                      </p:to>
                                    </p:set>
                                    <p:anim calcmode="lin" valueType="num">
                                      <p:cBhvr additive="base">
                                        <p:cTn id="101" dur="500" fill="hold"/>
                                        <p:tgtEl>
                                          <p:spTgt spid="22572"/>
                                        </p:tgtEl>
                                        <p:attrNameLst>
                                          <p:attrName>ppt_x</p:attrName>
                                        </p:attrNameLst>
                                      </p:cBhvr>
                                      <p:tavLst>
                                        <p:tav tm="0">
                                          <p:val>
                                            <p:strVal val="#ppt_x"/>
                                          </p:val>
                                        </p:tav>
                                        <p:tav tm="100000">
                                          <p:val>
                                            <p:strVal val="#ppt_x"/>
                                          </p:val>
                                        </p:tav>
                                      </p:tavLst>
                                    </p:anim>
                                    <p:anim calcmode="lin" valueType="num">
                                      <p:cBhvr additive="base">
                                        <p:cTn id="102" dur="500" fill="hold"/>
                                        <p:tgtEl>
                                          <p:spTgt spid="22572"/>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22571"/>
                                        </p:tgtEl>
                                        <p:attrNameLst>
                                          <p:attrName>style.visibility</p:attrName>
                                        </p:attrNameLst>
                                      </p:cBhvr>
                                      <p:to>
                                        <p:strVal val="visible"/>
                                      </p:to>
                                    </p:set>
                                    <p:anim calcmode="lin" valueType="num">
                                      <p:cBhvr additive="base">
                                        <p:cTn id="105" dur="500" fill="hold"/>
                                        <p:tgtEl>
                                          <p:spTgt spid="22571"/>
                                        </p:tgtEl>
                                        <p:attrNameLst>
                                          <p:attrName>ppt_x</p:attrName>
                                        </p:attrNameLst>
                                      </p:cBhvr>
                                      <p:tavLst>
                                        <p:tav tm="0">
                                          <p:val>
                                            <p:strVal val="#ppt_x"/>
                                          </p:val>
                                        </p:tav>
                                        <p:tav tm="100000">
                                          <p:val>
                                            <p:strVal val="#ppt_x"/>
                                          </p:val>
                                        </p:tav>
                                      </p:tavLst>
                                    </p:anim>
                                    <p:anim calcmode="lin" valueType="num">
                                      <p:cBhvr additive="base">
                                        <p:cTn id="106" dur="500" fill="hold"/>
                                        <p:tgtEl>
                                          <p:spTgt spid="22571"/>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2570"/>
                                        </p:tgtEl>
                                        <p:attrNameLst>
                                          <p:attrName>style.visibility</p:attrName>
                                        </p:attrNameLst>
                                      </p:cBhvr>
                                      <p:to>
                                        <p:strVal val="visible"/>
                                      </p:to>
                                    </p:set>
                                    <p:anim calcmode="lin" valueType="num">
                                      <p:cBhvr additive="base">
                                        <p:cTn id="109" dur="500" fill="hold"/>
                                        <p:tgtEl>
                                          <p:spTgt spid="22570"/>
                                        </p:tgtEl>
                                        <p:attrNameLst>
                                          <p:attrName>ppt_x</p:attrName>
                                        </p:attrNameLst>
                                      </p:cBhvr>
                                      <p:tavLst>
                                        <p:tav tm="0">
                                          <p:val>
                                            <p:strVal val="#ppt_x"/>
                                          </p:val>
                                        </p:tav>
                                        <p:tav tm="100000">
                                          <p:val>
                                            <p:strVal val="#ppt_x"/>
                                          </p:val>
                                        </p:tav>
                                      </p:tavLst>
                                    </p:anim>
                                    <p:anim calcmode="lin" valueType="num">
                                      <p:cBhvr additive="base">
                                        <p:cTn id="110" dur="500" fill="hold"/>
                                        <p:tgtEl>
                                          <p:spTgt spid="22570"/>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8" presetClass="exit" presetSubtype="16" fill="hold" grpId="1" nodeType="clickEffect">
                                  <p:stCondLst>
                                    <p:cond delay="0"/>
                                  </p:stCondLst>
                                  <p:childTnLst>
                                    <p:animEffect transition="out" filter="diamond(in)">
                                      <p:cBhvr>
                                        <p:cTn id="114" dur="500"/>
                                        <p:tgtEl>
                                          <p:spTgt spid="22575"/>
                                        </p:tgtEl>
                                      </p:cBhvr>
                                    </p:animEffect>
                                    <p:set>
                                      <p:cBhvr>
                                        <p:cTn id="115" dur="1" fill="hold">
                                          <p:stCondLst>
                                            <p:cond delay="499"/>
                                          </p:stCondLst>
                                        </p:cTn>
                                        <p:tgtEl>
                                          <p:spTgt spid="22575"/>
                                        </p:tgtEl>
                                        <p:attrNameLst>
                                          <p:attrName>style.visibility</p:attrName>
                                        </p:attrNameLst>
                                      </p:cBhvr>
                                      <p:to>
                                        <p:strVal val="hidden"/>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8" presetClass="exit" presetSubtype="16" fill="hold" grpId="1" nodeType="clickEffect">
                                  <p:stCondLst>
                                    <p:cond delay="0"/>
                                  </p:stCondLst>
                                  <p:childTnLst>
                                    <p:animEffect transition="out" filter="diamond(in)">
                                      <p:cBhvr>
                                        <p:cTn id="119" dur="500"/>
                                        <p:tgtEl>
                                          <p:spTgt spid="22574"/>
                                        </p:tgtEl>
                                      </p:cBhvr>
                                    </p:animEffect>
                                    <p:set>
                                      <p:cBhvr>
                                        <p:cTn id="120" dur="1" fill="hold">
                                          <p:stCondLst>
                                            <p:cond delay="499"/>
                                          </p:stCondLst>
                                        </p:cTn>
                                        <p:tgtEl>
                                          <p:spTgt spid="22574"/>
                                        </p:tgtEl>
                                        <p:attrNameLst>
                                          <p:attrName>style.visibility</p:attrName>
                                        </p:attrNameLst>
                                      </p:cBhvr>
                                      <p:to>
                                        <p:strVal val="hidden"/>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8" presetClass="exit" presetSubtype="16" fill="hold" grpId="1" nodeType="clickEffect">
                                  <p:stCondLst>
                                    <p:cond delay="0"/>
                                  </p:stCondLst>
                                  <p:childTnLst>
                                    <p:animEffect transition="out" filter="diamond(in)">
                                      <p:cBhvr>
                                        <p:cTn id="124" dur="500"/>
                                        <p:tgtEl>
                                          <p:spTgt spid="22573"/>
                                        </p:tgtEl>
                                      </p:cBhvr>
                                    </p:animEffect>
                                    <p:set>
                                      <p:cBhvr>
                                        <p:cTn id="125" dur="1" fill="hold">
                                          <p:stCondLst>
                                            <p:cond delay="499"/>
                                          </p:stCondLst>
                                        </p:cTn>
                                        <p:tgtEl>
                                          <p:spTgt spid="22573"/>
                                        </p:tgtEl>
                                        <p:attrNameLst>
                                          <p:attrName>style.visibility</p:attrName>
                                        </p:attrNameLst>
                                      </p:cBhvr>
                                      <p:to>
                                        <p:strVal val="hidden"/>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8" presetClass="exit" presetSubtype="16" fill="hold" grpId="1" nodeType="clickEffect">
                                  <p:stCondLst>
                                    <p:cond delay="0"/>
                                  </p:stCondLst>
                                  <p:childTnLst>
                                    <p:animEffect transition="out" filter="diamond(in)">
                                      <p:cBhvr>
                                        <p:cTn id="129" dur="500"/>
                                        <p:tgtEl>
                                          <p:spTgt spid="22572"/>
                                        </p:tgtEl>
                                      </p:cBhvr>
                                    </p:animEffect>
                                    <p:set>
                                      <p:cBhvr>
                                        <p:cTn id="130" dur="1" fill="hold">
                                          <p:stCondLst>
                                            <p:cond delay="499"/>
                                          </p:stCondLst>
                                        </p:cTn>
                                        <p:tgtEl>
                                          <p:spTgt spid="22572"/>
                                        </p:tgtEl>
                                        <p:attrNameLst>
                                          <p:attrName>style.visibility</p:attrName>
                                        </p:attrNameLst>
                                      </p:cBhvr>
                                      <p:to>
                                        <p:strVal val="hidden"/>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8" presetClass="exit" presetSubtype="16" fill="hold" grpId="1" nodeType="clickEffect">
                                  <p:stCondLst>
                                    <p:cond delay="0"/>
                                  </p:stCondLst>
                                  <p:childTnLst>
                                    <p:animEffect transition="out" filter="diamond(in)">
                                      <p:cBhvr>
                                        <p:cTn id="134" dur="500"/>
                                        <p:tgtEl>
                                          <p:spTgt spid="22571"/>
                                        </p:tgtEl>
                                      </p:cBhvr>
                                    </p:animEffect>
                                    <p:set>
                                      <p:cBhvr>
                                        <p:cTn id="135" dur="1" fill="hold">
                                          <p:stCondLst>
                                            <p:cond delay="499"/>
                                          </p:stCondLst>
                                        </p:cTn>
                                        <p:tgtEl>
                                          <p:spTgt spid="22571"/>
                                        </p:tgtEl>
                                        <p:attrNameLst>
                                          <p:attrName>style.visibility</p:attrName>
                                        </p:attrNameLst>
                                      </p:cBhvr>
                                      <p:to>
                                        <p:strVal val="hidden"/>
                                      </p:to>
                                    </p:se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8" presetClass="exit" presetSubtype="16" fill="hold" grpId="1" nodeType="clickEffect">
                                  <p:stCondLst>
                                    <p:cond delay="0"/>
                                  </p:stCondLst>
                                  <p:childTnLst>
                                    <p:animEffect transition="out" filter="diamond(in)">
                                      <p:cBhvr>
                                        <p:cTn id="139" dur="500"/>
                                        <p:tgtEl>
                                          <p:spTgt spid="22570"/>
                                        </p:tgtEl>
                                      </p:cBhvr>
                                    </p:animEffect>
                                    <p:set>
                                      <p:cBhvr>
                                        <p:cTn id="140" dur="1" fill="hold">
                                          <p:stCondLst>
                                            <p:cond delay="499"/>
                                          </p:stCondLst>
                                        </p:cTn>
                                        <p:tgtEl>
                                          <p:spTgt spid="22570"/>
                                        </p:tgtEl>
                                        <p:attrNameLst>
                                          <p:attrName>style.visibility</p:attrName>
                                        </p:attrNameLst>
                                      </p:cBhvr>
                                      <p:to>
                                        <p:strVal val="hidden"/>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22553"/>
                                        </p:tgtEl>
                                        <p:attrNameLst>
                                          <p:attrName>style.visibility</p:attrName>
                                        </p:attrNameLst>
                                      </p:cBhvr>
                                      <p:to>
                                        <p:strVal val="visible"/>
                                      </p:to>
                                    </p:set>
                                    <p:anim calcmode="lin" valueType="num">
                                      <p:cBhvr additive="base">
                                        <p:cTn id="145" dur="500" fill="hold"/>
                                        <p:tgtEl>
                                          <p:spTgt spid="22553"/>
                                        </p:tgtEl>
                                        <p:attrNameLst>
                                          <p:attrName>ppt_x</p:attrName>
                                        </p:attrNameLst>
                                      </p:cBhvr>
                                      <p:tavLst>
                                        <p:tav tm="0">
                                          <p:val>
                                            <p:strVal val="#ppt_x"/>
                                          </p:val>
                                        </p:tav>
                                        <p:tav tm="100000">
                                          <p:val>
                                            <p:strVal val="#ppt_x"/>
                                          </p:val>
                                        </p:tav>
                                      </p:tavLst>
                                    </p:anim>
                                    <p:anim calcmode="lin" valueType="num">
                                      <p:cBhvr additive="base">
                                        <p:cTn id="146" dur="500" fill="hold"/>
                                        <p:tgtEl>
                                          <p:spTgt spid="22553"/>
                                        </p:tgtEl>
                                        <p:attrNameLst>
                                          <p:attrName>ppt_y</p:attrName>
                                        </p:attrNameLst>
                                      </p:cBhvr>
                                      <p:tavLst>
                                        <p:tav tm="0">
                                          <p:val>
                                            <p:strVal val="1+#ppt_h/2"/>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8" presetClass="exit" presetSubtype="12" fill="hold" grpId="1" nodeType="clickEffect">
                                  <p:stCondLst>
                                    <p:cond delay="0"/>
                                  </p:stCondLst>
                                  <p:childTnLst>
                                    <p:animEffect transition="out" filter="strips(downLeft)">
                                      <p:cBhvr>
                                        <p:cTn id="150" dur="500"/>
                                        <p:tgtEl>
                                          <p:spTgt spid="22553"/>
                                        </p:tgtEl>
                                      </p:cBhvr>
                                    </p:animEffect>
                                    <p:set>
                                      <p:cBhvr>
                                        <p:cTn id="151" dur="1" fill="hold">
                                          <p:stCondLst>
                                            <p:cond delay="499"/>
                                          </p:stCondLst>
                                        </p:cTn>
                                        <p:tgtEl>
                                          <p:spTgt spid="22553"/>
                                        </p:tgtEl>
                                        <p:attrNameLst>
                                          <p:attrName>style.visibility</p:attrName>
                                        </p:attrNameLst>
                                      </p:cBhvr>
                                      <p:to>
                                        <p:strVal val="hidden"/>
                                      </p:to>
                                    </p:set>
                                  </p:childTnLst>
                                </p:cTn>
                              </p:par>
                              <p:par>
                                <p:cTn id="152" presetID="18" presetClass="exit" presetSubtype="12" fill="hold" nodeType="withEffect">
                                  <p:stCondLst>
                                    <p:cond delay="0"/>
                                  </p:stCondLst>
                                  <p:childTnLst>
                                    <p:animEffect transition="out" filter="strips(downLeft)">
                                      <p:cBhvr>
                                        <p:cTn id="153" dur="500"/>
                                        <p:tgtEl>
                                          <p:spTgt spid="22545"/>
                                        </p:tgtEl>
                                      </p:cBhvr>
                                    </p:animEffect>
                                    <p:set>
                                      <p:cBhvr>
                                        <p:cTn id="154" dur="1" fill="hold">
                                          <p:stCondLst>
                                            <p:cond delay="499"/>
                                          </p:stCondLst>
                                        </p:cTn>
                                        <p:tgtEl>
                                          <p:spTgt spid="22545"/>
                                        </p:tgtEl>
                                        <p:attrNameLst>
                                          <p:attrName>style.visibility</p:attrName>
                                        </p:attrNameLst>
                                      </p:cBhvr>
                                      <p:to>
                                        <p:strVal val="hidden"/>
                                      </p:to>
                                    </p:set>
                                  </p:childTnLst>
                                </p:cTn>
                              </p:par>
                              <p:par>
                                <p:cTn id="155" presetID="18" presetClass="exit" presetSubtype="12" fill="hold" grpId="1" nodeType="withEffect">
                                  <p:stCondLst>
                                    <p:cond delay="0"/>
                                  </p:stCondLst>
                                  <p:childTnLst>
                                    <p:animEffect transition="out" filter="strips(downLeft)">
                                      <p:cBhvr>
                                        <p:cTn id="156" dur="500"/>
                                        <p:tgtEl>
                                          <p:spTgt spid="22544"/>
                                        </p:tgtEl>
                                      </p:cBhvr>
                                    </p:animEffect>
                                    <p:set>
                                      <p:cBhvr>
                                        <p:cTn id="157" dur="1" fill="hold">
                                          <p:stCondLst>
                                            <p:cond delay="499"/>
                                          </p:stCondLst>
                                        </p:cTn>
                                        <p:tgtEl>
                                          <p:spTgt spid="22544"/>
                                        </p:tgtEl>
                                        <p:attrNameLst>
                                          <p:attrName>style.visibility</p:attrName>
                                        </p:attrNameLst>
                                      </p:cBhvr>
                                      <p:to>
                                        <p:strVal val="hidden"/>
                                      </p:to>
                                    </p:se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2" presetClass="entr" presetSubtype="4" fill="hold" grpId="0" nodeType="clickEffect">
                                  <p:stCondLst>
                                    <p:cond delay="0"/>
                                  </p:stCondLst>
                                  <p:childTnLst>
                                    <p:set>
                                      <p:cBhvr>
                                        <p:cTn id="161" dur="1" fill="hold">
                                          <p:stCondLst>
                                            <p:cond delay="0"/>
                                          </p:stCondLst>
                                        </p:cTn>
                                        <p:tgtEl>
                                          <p:spTgt spid="22562"/>
                                        </p:tgtEl>
                                        <p:attrNameLst>
                                          <p:attrName>style.visibility</p:attrName>
                                        </p:attrNameLst>
                                      </p:cBhvr>
                                      <p:to>
                                        <p:strVal val="visible"/>
                                      </p:to>
                                    </p:set>
                                    <p:anim calcmode="lin" valueType="num">
                                      <p:cBhvr additive="base">
                                        <p:cTn id="162" dur="500" fill="hold"/>
                                        <p:tgtEl>
                                          <p:spTgt spid="22562"/>
                                        </p:tgtEl>
                                        <p:attrNameLst>
                                          <p:attrName>ppt_x</p:attrName>
                                        </p:attrNameLst>
                                      </p:cBhvr>
                                      <p:tavLst>
                                        <p:tav tm="0">
                                          <p:val>
                                            <p:strVal val="#ppt_x"/>
                                          </p:val>
                                        </p:tav>
                                        <p:tav tm="100000">
                                          <p:val>
                                            <p:strVal val="#ppt_x"/>
                                          </p:val>
                                        </p:tav>
                                      </p:tavLst>
                                    </p:anim>
                                    <p:anim calcmode="lin" valueType="num">
                                      <p:cBhvr additive="base">
                                        <p:cTn id="163" dur="500" fill="hold"/>
                                        <p:tgtEl>
                                          <p:spTgt spid="22562"/>
                                        </p:tgtEl>
                                        <p:attrNameLst>
                                          <p:attrName>ppt_y</p:attrName>
                                        </p:attrNameLst>
                                      </p:cBhvr>
                                      <p:tavLst>
                                        <p:tav tm="0">
                                          <p:val>
                                            <p:strVal val="1+#ppt_h/2"/>
                                          </p:val>
                                        </p:tav>
                                        <p:tav tm="100000">
                                          <p:val>
                                            <p:strVal val="#ppt_y"/>
                                          </p:val>
                                        </p:tav>
                                      </p:tavLst>
                                    </p:anim>
                                  </p:childTnLst>
                                </p:cTn>
                              </p:par>
                            </p:childTnLst>
                          </p:cTn>
                        </p:par>
                      </p:childTnLst>
                    </p:cTn>
                  </p:par>
                  <p:par>
                    <p:cTn id="164" fill="hold" nodeType="clickPar">
                      <p:stCondLst>
                        <p:cond delay="indefinite"/>
                      </p:stCondLst>
                      <p:childTnLst>
                        <p:par>
                          <p:cTn id="165" fill="hold" nodeType="withGroup">
                            <p:stCondLst>
                              <p:cond delay="0"/>
                            </p:stCondLst>
                            <p:childTnLst>
                              <p:par>
                                <p:cTn id="166" presetID="22" presetClass="entr" presetSubtype="4" fill="hold" nodeType="clickEffect">
                                  <p:stCondLst>
                                    <p:cond delay="0"/>
                                  </p:stCondLst>
                                  <p:childTnLst>
                                    <p:set>
                                      <p:cBhvr>
                                        <p:cTn id="167" dur="1" fill="hold">
                                          <p:stCondLst>
                                            <p:cond delay="0"/>
                                          </p:stCondLst>
                                        </p:cTn>
                                        <p:tgtEl>
                                          <p:spTgt spid="22554"/>
                                        </p:tgtEl>
                                        <p:attrNameLst>
                                          <p:attrName>style.visibility</p:attrName>
                                        </p:attrNameLst>
                                      </p:cBhvr>
                                      <p:to>
                                        <p:strVal val="visible"/>
                                      </p:to>
                                    </p:set>
                                    <p:animEffect transition="in" filter="wipe(down)">
                                      <p:cBhvr>
                                        <p:cTn id="168" dur="500"/>
                                        <p:tgtEl>
                                          <p:spTgt spid="22554"/>
                                        </p:tgtEl>
                                      </p:cBhvr>
                                    </p:animEffect>
                                  </p:childTnLst>
                                </p:cTn>
                              </p:par>
                              <p:par>
                                <p:cTn id="169" presetID="22" presetClass="entr" presetSubtype="4" fill="hold" grpId="0" nodeType="withEffect">
                                  <p:stCondLst>
                                    <p:cond delay="0"/>
                                  </p:stCondLst>
                                  <p:childTnLst>
                                    <p:set>
                                      <p:cBhvr>
                                        <p:cTn id="170" dur="1" fill="hold">
                                          <p:stCondLst>
                                            <p:cond delay="0"/>
                                          </p:stCondLst>
                                        </p:cTn>
                                        <p:tgtEl>
                                          <p:spTgt spid="22581"/>
                                        </p:tgtEl>
                                        <p:attrNameLst>
                                          <p:attrName>style.visibility</p:attrName>
                                        </p:attrNameLst>
                                      </p:cBhvr>
                                      <p:to>
                                        <p:strVal val="visible"/>
                                      </p:to>
                                    </p:set>
                                    <p:animEffect transition="in" filter="wipe(down)">
                                      <p:cBhvr>
                                        <p:cTn id="171" dur="500"/>
                                        <p:tgtEl>
                                          <p:spTgt spid="22581"/>
                                        </p:tgtEl>
                                      </p:cBhvr>
                                    </p:animEffect>
                                  </p:childTnLst>
                                </p:cTn>
                              </p:par>
                              <p:par>
                                <p:cTn id="172" presetID="22" presetClass="entr" presetSubtype="4" fill="hold" grpId="0" nodeType="withEffect">
                                  <p:stCondLst>
                                    <p:cond delay="0"/>
                                  </p:stCondLst>
                                  <p:childTnLst>
                                    <p:set>
                                      <p:cBhvr>
                                        <p:cTn id="173" dur="1" fill="hold">
                                          <p:stCondLst>
                                            <p:cond delay="0"/>
                                          </p:stCondLst>
                                        </p:cTn>
                                        <p:tgtEl>
                                          <p:spTgt spid="22580"/>
                                        </p:tgtEl>
                                        <p:attrNameLst>
                                          <p:attrName>style.visibility</p:attrName>
                                        </p:attrNameLst>
                                      </p:cBhvr>
                                      <p:to>
                                        <p:strVal val="visible"/>
                                      </p:to>
                                    </p:set>
                                    <p:animEffect transition="in" filter="wipe(down)">
                                      <p:cBhvr>
                                        <p:cTn id="174" dur="500"/>
                                        <p:tgtEl>
                                          <p:spTgt spid="22580"/>
                                        </p:tgtEl>
                                      </p:cBhvr>
                                    </p:animEffect>
                                  </p:childTnLst>
                                </p:cTn>
                              </p:par>
                              <p:par>
                                <p:cTn id="175" presetID="22" presetClass="entr" presetSubtype="4" fill="hold" grpId="0" nodeType="withEffect">
                                  <p:stCondLst>
                                    <p:cond delay="0"/>
                                  </p:stCondLst>
                                  <p:childTnLst>
                                    <p:set>
                                      <p:cBhvr>
                                        <p:cTn id="176" dur="1" fill="hold">
                                          <p:stCondLst>
                                            <p:cond delay="0"/>
                                          </p:stCondLst>
                                        </p:cTn>
                                        <p:tgtEl>
                                          <p:spTgt spid="22579"/>
                                        </p:tgtEl>
                                        <p:attrNameLst>
                                          <p:attrName>style.visibility</p:attrName>
                                        </p:attrNameLst>
                                      </p:cBhvr>
                                      <p:to>
                                        <p:strVal val="visible"/>
                                      </p:to>
                                    </p:set>
                                    <p:animEffect transition="in" filter="wipe(down)">
                                      <p:cBhvr>
                                        <p:cTn id="177" dur="500"/>
                                        <p:tgtEl>
                                          <p:spTgt spid="22579"/>
                                        </p:tgtEl>
                                      </p:cBhvr>
                                    </p:animEffect>
                                  </p:childTnLst>
                                </p:cTn>
                              </p:par>
                              <p:par>
                                <p:cTn id="178" presetID="22" presetClass="entr" presetSubtype="4" fill="hold" grpId="0" nodeType="withEffect">
                                  <p:stCondLst>
                                    <p:cond delay="0"/>
                                  </p:stCondLst>
                                  <p:childTnLst>
                                    <p:set>
                                      <p:cBhvr>
                                        <p:cTn id="179" dur="1" fill="hold">
                                          <p:stCondLst>
                                            <p:cond delay="0"/>
                                          </p:stCondLst>
                                        </p:cTn>
                                        <p:tgtEl>
                                          <p:spTgt spid="22578"/>
                                        </p:tgtEl>
                                        <p:attrNameLst>
                                          <p:attrName>style.visibility</p:attrName>
                                        </p:attrNameLst>
                                      </p:cBhvr>
                                      <p:to>
                                        <p:strVal val="visible"/>
                                      </p:to>
                                    </p:set>
                                    <p:animEffect transition="in" filter="wipe(down)">
                                      <p:cBhvr>
                                        <p:cTn id="180" dur="500"/>
                                        <p:tgtEl>
                                          <p:spTgt spid="22578"/>
                                        </p:tgtEl>
                                      </p:cBhvr>
                                    </p:animEffect>
                                  </p:childTnLst>
                                </p:cTn>
                              </p:par>
                              <p:par>
                                <p:cTn id="181" presetID="22" presetClass="entr" presetSubtype="4" fill="hold" grpId="0" nodeType="withEffect">
                                  <p:stCondLst>
                                    <p:cond delay="0"/>
                                  </p:stCondLst>
                                  <p:childTnLst>
                                    <p:set>
                                      <p:cBhvr>
                                        <p:cTn id="182" dur="1" fill="hold">
                                          <p:stCondLst>
                                            <p:cond delay="0"/>
                                          </p:stCondLst>
                                        </p:cTn>
                                        <p:tgtEl>
                                          <p:spTgt spid="22577"/>
                                        </p:tgtEl>
                                        <p:attrNameLst>
                                          <p:attrName>style.visibility</p:attrName>
                                        </p:attrNameLst>
                                      </p:cBhvr>
                                      <p:to>
                                        <p:strVal val="visible"/>
                                      </p:to>
                                    </p:set>
                                    <p:animEffect transition="in" filter="wipe(down)">
                                      <p:cBhvr>
                                        <p:cTn id="183" dur="500"/>
                                        <p:tgtEl>
                                          <p:spTgt spid="22577"/>
                                        </p:tgtEl>
                                      </p:cBhvr>
                                    </p:animEffect>
                                  </p:childTnLst>
                                </p:cTn>
                              </p:par>
                              <p:par>
                                <p:cTn id="184" presetID="22" presetClass="entr" presetSubtype="4" fill="hold" grpId="0" nodeType="withEffect">
                                  <p:stCondLst>
                                    <p:cond delay="0"/>
                                  </p:stCondLst>
                                  <p:childTnLst>
                                    <p:set>
                                      <p:cBhvr>
                                        <p:cTn id="185" dur="1" fill="hold">
                                          <p:stCondLst>
                                            <p:cond delay="0"/>
                                          </p:stCondLst>
                                        </p:cTn>
                                        <p:tgtEl>
                                          <p:spTgt spid="22576"/>
                                        </p:tgtEl>
                                        <p:attrNameLst>
                                          <p:attrName>style.visibility</p:attrName>
                                        </p:attrNameLst>
                                      </p:cBhvr>
                                      <p:to>
                                        <p:strVal val="visible"/>
                                      </p:to>
                                    </p:set>
                                    <p:animEffect transition="in" filter="wipe(down)">
                                      <p:cBhvr>
                                        <p:cTn id="186" dur="500"/>
                                        <p:tgtEl>
                                          <p:spTgt spid="22576"/>
                                        </p:tgtEl>
                                      </p:cBhvr>
                                    </p:animEffec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8" presetClass="exit" presetSubtype="16" fill="hold" grpId="1" nodeType="clickEffect">
                                  <p:stCondLst>
                                    <p:cond delay="0"/>
                                  </p:stCondLst>
                                  <p:childTnLst>
                                    <p:animEffect transition="out" filter="diamond(in)">
                                      <p:cBhvr>
                                        <p:cTn id="190" dur="500"/>
                                        <p:tgtEl>
                                          <p:spTgt spid="22581"/>
                                        </p:tgtEl>
                                      </p:cBhvr>
                                    </p:animEffect>
                                    <p:set>
                                      <p:cBhvr>
                                        <p:cTn id="191" dur="1" fill="hold">
                                          <p:stCondLst>
                                            <p:cond delay="499"/>
                                          </p:stCondLst>
                                        </p:cTn>
                                        <p:tgtEl>
                                          <p:spTgt spid="22581"/>
                                        </p:tgtEl>
                                        <p:attrNameLst>
                                          <p:attrName>style.visibility</p:attrName>
                                        </p:attrNameLst>
                                      </p:cBhvr>
                                      <p:to>
                                        <p:strVal val="hidden"/>
                                      </p:to>
                                    </p:se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8" presetClass="exit" presetSubtype="16" fill="hold" grpId="1" nodeType="clickEffect">
                                  <p:stCondLst>
                                    <p:cond delay="0"/>
                                  </p:stCondLst>
                                  <p:childTnLst>
                                    <p:animEffect transition="out" filter="diamond(in)">
                                      <p:cBhvr>
                                        <p:cTn id="195" dur="500"/>
                                        <p:tgtEl>
                                          <p:spTgt spid="22580"/>
                                        </p:tgtEl>
                                      </p:cBhvr>
                                    </p:animEffect>
                                    <p:set>
                                      <p:cBhvr>
                                        <p:cTn id="196" dur="1" fill="hold">
                                          <p:stCondLst>
                                            <p:cond delay="499"/>
                                          </p:stCondLst>
                                        </p:cTn>
                                        <p:tgtEl>
                                          <p:spTgt spid="22580"/>
                                        </p:tgtEl>
                                        <p:attrNameLst>
                                          <p:attrName>style.visibility</p:attrName>
                                        </p:attrNameLst>
                                      </p:cBhvr>
                                      <p:to>
                                        <p:strVal val="hidden"/>
                                      </p:to>
                                    </p:set>
                                  </p:childTnLst>
                                </p:cTn>
                              </p:par>
                            </p:childTnLst>
                          </p:cTn>
                        </p:par>
                      </p:childTnLst>
                    </p:cTn>
                  </p:par>
                  <p:par>
                    <p:cTn id="197" fill="hold" nodeType="clickPar">
                      <p:stCondLst>
                        <p:cond delay="indefinite"/>
                      </p:stCondLst>
                      <p:childTnLst>
                        <p:par>
                          <p:cTn id="198" fill="hold" nodeType="withGroup">
                            <p:stCondLst>
                              <p:cond delay="0"/>
                            </p:stCondLst>
                            <p:childTnLst>
                              <p:par>
                                <p:cTn id="199" presetID="8" presetClass="exit" presetSubtype="16" fill="hold" grpId="1" nodeType="clickEffect">
                                  <p:stCondLst>
                                    <p:cond delay="0"/>
                                  </p:stCondLst>
                                  <p:childTnLst>
                                    <p:animEffect transition="out" filter="diamond(in)">
                                      <p:cBhvr>
                                        <p:cTn id="200" dur="500"/>
                                        <p:tgtEl>
                                          <p:spTgt spid="22579"/>
                                        </p:tgtEl>
                                      </p:cBhvr>
                                    </p:animEffect>
                                    <p:set>
                                      <p:cBhvr>
                                        <p:cTn id="201" dur="1" fill="hold">
                                          <p:stCondLst>
                                            <p:cond delay="499"/>
                                          </p:stCondLst>
                                        </p:cTn>
                                        <p:tgtEl>
                                          <p:spTgt spid="22579"/>
                                        </p:tgtEl>
                                        <p:attrNameLst>
                                          <p:attrName>style.visibility</p:attrName>
                                        </p:attrNameLst>
                                      </p:cBhvr>
                                      <p:to>
                                        <p:strVal val="hidden"/>
                                      </p:to>
                                    </p:se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8" presetClass="exit" presetSubtype="16" fill="hold" grpId="1" nodeType="clickEffect">
                                  <p:stCondLst>
                                    <p:cond delay="0"/>
                                  </p:stCondLst>
                                  <p:childTnLst>
                                    <p:animEffect transition="out" filter="diamond(in)">
                                      <p:cBhvr>
                                        <p:cTn id="205" dur="500"/>
                                        <p:tgtEl>
                                          <p:spTgt spid="22578"/>
                                        </p:tgtEl>
                                      </p:cBhvr>
                                    </p:animEffect>
                                    <p:set>
                                      <p:cBhvr>
                                        <p:cTn id="206" dur="1" fill="hold">
                                          <p:stCondLst>
                                            <p:cond delay="499"/>
                                          </p:stCondLst>
                                        </p:cTn>
                                        <p:tgtEl>
                                          <p:spTgt spid="22578"/>
                                        </p:tgtEl>
                                        <p:attrNameLst>
                                          <p:attrName>style.visibility</p:attrName>
                                        </p:attrNameLst>
                                      </p:cBhvr>
                                      <p:to>
                                        <p:strVal val="hidden"/>
                                      </p:to>
                                    </p:se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8" presetClass="exit" presetSubtype="16" fill="hold" grpId="1" nodeType="clickEffect">
                                  <p:stCondLst>
                                    <p:cond delay="0"/>
                                  </p:stCondLst>
                                  <p:childTnLst>
                                    <p:animEffect transition="out" filter="diamond(in)">
                                      <p:cBhvr>
                                        <p:cTn id="210" dur="500"/>
                                        <p:tgtEl>
                                          <p:spTgt spid="22577"/>
                                        </p:tgtEl>
                                      </p:cBhvr>
                                    </p:animEffect>
                                    <p:set>
                                      <p:cBhvr>
                                        <p:cTn id="211" dur="1" fill="hold">
                                          <p:stCondLst>
                                            <p:cond delay="499"/>
                                          </p:stCondLst>
                                        </p:cTn>
                                        <p:tgtEl>
                                          <p:spTgt spid="22577"/>
                                        </p:tgtEl>
                                        <p:attrNameLst>
                                          <p:attrName>style.visibility</p:attrName>
                                        </p:attrNameLst>
                                      </p:cBhvr>
                                      <p:to>
                                        <p:strVal val="hidden"/>
                                      </p:to>
                                    </p:set>
                                  </p:childTnLst>
                                </p:cTn>
                              </p:par>
                            </p:childTnLst>
                          </p:cTn>
                        </p:par>
                      </p:childTnLst>
                    </p:cTn>
                  </p:par>
                  <p:par>
                    <p:cTn id="212" fill="hold" nodeType="clickPar">
                      <p:stCondLst>
                        <p:cond delay="indefinite"/>
                      </p:stCondLst>
                      <p:childTnLst>
                        <p:par>
                          <p:cTn id="213" fill="hold" nodeType="withGroup">
                            <p:stCondLst>
                              <p:cond delay="0"/>
                            </p:stCondLst>
                            <p:childTnLst>
                              <p:par>
                                <p:cTn id="214" presetID="8" presetClass="exit" presetSubtype="16" fill="hold" grpId="1" nodeType="clickEffect">
                                  <p:stCondLst>
                                    <p:cond delay="0"/>
                                  </p:stCondLst>
                                  <p:childTnLst>
                                    <p:animEffect transition="out" filter="diamond(in)">
                                      <p:cBhvr>
                                        <p:cTn id="215" dur="500"/>
                                        <p:tgtEl>
                                          <p:spTgt spid="22576"/>
                                        </p:tgtEl>
                                      </p:cBhvr>
                                    </p:animEffect>
                                    <p:set>
                                      <p:cBhvr>
                                        <p:cTn id="216" dur="1" fill="hold">
                                          <p:stCondLst>
                                            <p:cond delay="499"/>
                                          </p:stCondLst>
                                        </p:cTn>
                                        <p:tgtEl>
                                          <p:spTgt spid="22576"/>
                                        </p:tgtEl>
                                        <p:attrNameLst>
                                          <p:attrName>style.visibility</p:attrName>
                                        </p:attrNameLst>
                                      </p:cBhvr>
                                      <p:to>
                                        <p:strVal val="hidden"/>
                                      </p:to>
                                    </p:set>
                                  </p:childTnLst>
                                </p:cTn>
                              </p:par>
                            </p:childTnLst>
                          </p:cTn>
                        </p:par>
                      </p:childTnLst>
                    </p:cTn>
                  </p:par>
                  <p:par>
                    <p:cTn id="217" fill="hold" nodeType="clickPar">
                      <p:stCondLst>
                        <p:cond delay="indefinite"/>
                      </p:stCondLst>
                      <p:childTnLst>
                        <p:par>
                          <p:cTn id="218" fill="hold" nodeType="withGroup">
                            <p:stCondLst>
                              <p:cond delay="0"/>
                            </p:stCondLst>
                            <p:childTnLst>
                              <p:par>
                                <p:cTn id="219" presetID="24" presetClass="entr" presetSubtype="0" fill="hold" grpId="0" nodeType="clickEffect">
                                  <p:stCondLst>
                                    <p:cond delay="0"/>
                                  </p:stCondLst>
                                  <p:childTnLst>
                                    <p:set>
                                      <p:cBhvr>
                                        <p:cTn id="220" dur="1" fill="hold">
                                          <p:stCondLst>
                                            <p:cond delay="0"/>
                                          </p:stCondLst>
                                        </p:cTn>
                                        <p:tgtEl>
                                          <p:spTgt spid="22563"/>
                                        </p:tgtEl>
                                        <p:attrNameLst>
                                          <p:attrName>style.visibility</p:attrName>
                                        </p:attrNameLst>
                                      </p:cBhvr>
                                      <p:to>
                                        <p:strVal val="visible"/>
                                      </p:to>
                                    </p:set>
                                    <p:anim to="" calcmode="lin" valueType="num">
                                      <p:cBhvr>
                                        <p:cTn id="221" dur="1" fill="hold"/>
                                        <p:tgtEl>
                                          <p:spTgt spid="22563"/>
                                        </p:tgtEl>
                                      </p:cBhvr>
                                    </p:anim>
                                  </p:childTnLst>
                                </p:cTn>
                              </p:par>
                            </p:childTnLst>
                          </p:cTn>
                        </p:par>
                      </p:childTnLst>
                    </p:cTn>
                  </p:par>
                  <p:par>
                    <p:cTn id="222" fill="hold" nodeType="clickPar">
                      <p:stCondLst>
                        <p:cond delay="indefinite"/>
                      </p:stCondLst>
                      <p:childTnLst>
                        <p:par>
                          <p:cTn id="223" fill="hold" nodeType="withGroup">
                            <p:stCondLst>
                              <p:cond delay="0"/>
                            </p:stCondLst>
                            <p:childTnLst>
                              <p:par>
                                <p:cTn id="224" presetID="14" presetClass="exit" presetSubtype="10" fill="hold" nodeType="clickEffect">
                                  <p:stCondLst>
                                    <p:cond delay="0"/>
                                  </p:stCondLst>
                                  <p:childTnLst>
                                    <p:animEffect transition="out" filter="randombar(horizontal)">
                                      <p:cBhvr>
                                        <p:cTn id="225" dur="500"/>
                                        <p:tgtEl>
                                          <p:spTgt spid="22554"/>
                                        </p:tgtEl>
                                      </p:cBhvr>
                                    </p:animEffect>
                                    <p:set>
                                      <p:cBhvr>
                                        <p:cTn id="226" dur="1" fill="hold">
                                          <p:stCondLst>
                                            <p:cond delay="499"/>
                                          </p:stCondLst>
                                        </p:cTn>
                                        <p:tgtEl>
                                          <p:spTgt spid="22554"/>
                                        </p:tgtEl>
                                        <p:attrNameLst>
                                          <p:attrName>style.visibility</p:attrName>
                                        </p:attrNameLst>
                                      </p:cBhvr>
                                      <p:to>
                                        <p:strVal val="hidden"/>
                                      </p:to>
                                    </p:set>
                                  </p:childTnLst>
                                </p:cTn>
                              </p:par>
                              <p:par>
                                <p:cTn id="227" presetID="14" presetClass="exit" presetSubtype="10" fill="hold" grpId="1" nodeType="withEffect">
                                  <p:stCondLst>
                                    <p:cond delay="0"/>
                                  </p:stCondLst>
                                  <p:childTnLst>
                                    <p:animEffect transition="out" filter="randombar(horizontal)">
                                      <p:cBhvr>
                                        <p:cTn id="228" dur="500"/>
                                        <p:tgtEl>
                                          <p:spTgt spid="22562"/>
                                        </p:tgtEl>
                                      </p:cBhvr>
                                    </p:animEffect>
                                    <p:set>
                                      <p:cBhvr>
                                        <p:cTn id="229" dur="1" fill="hold">
                                          <p:stCondLst>
                                            <p:cond delay="499"/>
                                          </p:stCondLst>
                                        </p:cTn>
                                        <p:tgtEl>
                                          <p:spTgt spid="22562"/>
                                        </p:tgtEl>
                                        <p:attrNameLst>
                                          <p:attrName>style.visibility</p:attrName>
                                        </p:attrNameLst>
                                      </p:cBhvr>
                                      <p:to>
                                        <p:strVal val="hidden"/>
                                      </p:to>
                                    </p:set>
                                  </p:childTnLst>
                                </p:cTn>
                              </p:par>
                              <p:par>
                                <p:cTn id="230" presetID="14" presetClass="exit" presetSubtype="10" fill="hold" grpId="1" nodeType="withEffect">
                                  <p:stCondLst>
                                    <p:cond delay="0"/>
                                  </p:stCondLst>
                                  <p:childTnLst>
                                    <p:animEffect transition="out" filter="randombar(horizontal)">
                                      <p:cBhvr>
                                        <p:cTn id="231" dur="500"/>
                                        <p:tgtEl>
                                          <p:spTgt spid="22563"/>
                                        </p:tgtEl>
                                      </p:cBhvr>
                                    </p:animEffect>
                                    <p:set>
                                      <p:cBhvr>
                                        <p:cTn id="232" dur="1" fill="hold">
                                          <p:stCondLst>
                                            <p:cond delay="499"/>
                                          </p:stCondLst>
                                        </p:cTn>
                                        <p:tgtEl>
                                          <p:spTgt spid="225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autoUpdateAnimBg="0"/>
      <p:bldP spid="22534" grpId="1" animBg="1" autoUpdateAnimBg="0"/>
      <p:bldP spid="22535" grpId="0" animBg="1" autoUpdateAnimBg="0"/>
      <p:bldP spid="22535" grpId="1" animBg="1" autoUpdateAnimBg="0"/>
      <p:bldP spid="22543" grpId="0" autoUpdateAnimBg="0"/>
      <p:bldP spid="22543" grpId="1" autoUpdateAnimBg="0"/>
      <p:bldP spid="22544" grpId="0" bldLvl="0" animBg="1" autoUpdateAnimBg="0"/>
      <p:bldP spid="22544" grpId="1" bldLvl="0" animBg="1" autoUpdateAnimBg="0"/>
      <p:bldP spid="22553" grpId="0" autoUpdateAnimBg="0"/>
      <p:bldP spid="22553" grpId="1" autoUpdateAnimBg="0"/>
      <p:bldP spid="22562" grpId="0" bldLvl="0" animBg="1" autoUpdateAnimBg="0"/>
      <p:bldP spid="22562" grpId="1" bldLvl="0" animBg="1" autoUpdateAnimBg="0"/>
      <p:bldP spid="22563" grpId="0" autoUpdateAnimBg="0"/>
      <p:bldP spid="22563" grpId="1" autoUpdateAnimBg="0"/>
      <p:bldP spid="22564" grpId="0" animBg="1" autoUpdateAnimBg="0"/>
      <p:bldP spid="22565" grpId="0" animBg="1" autoUpdateAnimBg="0"/>
      <p:bldP spid="22566" grpId="0" animBg="1" autoUpdateAnimBg="0"/>
      <p:bldP spid="22567" grpId="0" animBg="1" autoUpdateAnimBg="0"/>
      <p:bldP spid="22568" grpId="0" animBg="1" autoUpdateAnimBg="0"/>
      <p:bldP spid="22569" grpId="0" animBg="1" autoUpdateAnimBg="0"/>
      <p:bldP spid="22570" grpId="0" animBg="1" autoUpdateAnimBg="0"/>
      <p:bldP spid="22570" grpId="1" animBg="1" autoUpdateAnimBg="0"/>
      <p:bldP spid="22571" grpId="0" animBg="1" autoUpdateAnimBg="0"/>
      <p:bldP spid="22571" grpId="1" animBg="1" autoUpdateAnimBg="0"/>
      <p:bldP spid="22572" grpId="0" animBg="1" autoUpdateAnimBg="0"/>
      <p:bldP spid="22572" grpId="1" animBg="1" autoUpdateAnimBg="0"/>
      <p:bldP spid="22573" grpId="0" animBg="1" autoUpdateAnimBg="0"/>
      <p:bldP spid="22573" grpId="1" animBg="1" autoUpdateAnimBg="0"/>
      <p:bldP spid="22574" grpId="0" animBg="1" autoUpdateAnimBg="0"/>
      <p:bldP spid="22574" grpId="1" animBg="1" autoUpdateAnimBg="0"/>
      <p:bldP spid="22575" grpId="0" animBg="1" autoUpdateAnimBg="0"/>
      <p:bldP spid="22575" grpId="1" animBg="1" autoUpdateAnimBg="0"/>
      <p:bldP spid="22576" grpId="0" animBg="1" autoUpdateAnimBg="0"/>
      <p:bldP spid="22576" grpId="1" animBg="1" autoUpdateAnimBg="0"/>
      <p:bldP spid="22577" grpId="0" animBg="1" autoUpdateAnimBg="0"/>
      <p:bldP spid="22577" grpId="1" animBg="1" autoUpdateAnimBg="0"/>
      <p:bldP spid="22578" grpId="0" animBg="1" autoUpdateAnimBg="0"/>
      <p:bldP spid="22578" grpId="1" animBg="1" autoUpdateAnimBg="0"/>
      <p:bldP spid="22579" grpId="0" animBg="1" autoUpdateAnimBg="0"/>
      <p:bldP spid="22579" grpId="1" animBg="1" autoUpdateAnimBg="0"/>
      <p:bldP spid="22580" grpId="0" animBg="1" autoUpdateAnimBg="0"/>
      <p:bldP spid="22580" grpId="1" animBg="1" autoUpdateAnimBg="0"/>
      <p:bldP spid="22581" grpId="0" animBg="1" autoUpdateAnimBg="0"/>
      <p:bldP spid="22581" grpId="1"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US" smtClean="0"/>
          </a:p>
        </p:txBody>
      </p:sp>
      <p:pic>
        <p:nvPicPr>
          <p:cNvPr id="27651" name="Picture 3" descr="Picture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4630400" cy="8229600"/>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6" name="WordArt 4"/>
          <p:cNvSpPr>
            <a:spLocks noChangeArrowheads="1" noChangeShapeType="1"/>
          </p:cNvSpPr>
          <p:nvPr/>
        </p:nvSpPr>
        <p:spPr bwMode="auto">
          <a:xfrm>
            <a:off x="2438400" y="1189038"/>
            <a:ext cx="11636375" cy="1736725"/>
          </a:xfrm>
          <a:prstGeom prst="rect">
            <a:avLst/>
          </a:prstGeom>
        </p:spPr>
        <p:txBody>
          <a:bodyPr wrap="none" fromWordArt="1">
            <a:prstTxWarp prst="textCanUp">
              <a:avLst>
                <a:gd name="adj" fmla="val 74583"/>
              </a:avLst>
            </a:prstTxWarp>
            <a:scene3d>
              <a:camera prst="legacyPerspectiveBottom"/>
              <a:lightRig rig="legacyFlat3" dir="t"/>
            </a:scene3d>
            <a:sp3d extrusionH="887400" prstMaterial="legacyMatte">
              <a:extrusionClr>
                <a:srgbClr val="FFFF00"/>
              </a:extrusionClr>
            </a:sp3d>
          </a:bodyPr>
          <a:lstStyle/>
          <a:p>
            <a:pPr algn="ctr"/>
            <a:r>
              <a:rPr lang="en-US" sz="5100" kern="10">
                <a:ln w="9525">
                  <a:round/>
                  <a:headEnd/>
                  <a:tailEnd/>
                </a:ln>
                <a:solidFill>
                  <a:srgbClr val="FF3300"/>
                </a:solidFill>
                <a:latin typeface="Times New Roman"/>
                <a:cs typeface="Times New Roman"/>
              </a:rPr>
              <a:t>CHÚC MỪNG CÁC EM</a:t>
            </a:r>
          </a:p>
        </p:txBody>
      </p:sp>
      <p:pic>
        <p:nvPicPr>
          <p:cNvPr id="27653" name="Picture 5" descr="6140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316163"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tải xuống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57125" y="8229600"/>
            <a:ext cx="85344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wipe(down)">
                                      <p:cBhvr>
                                        <p:cTn id="7" dur="3000"/>
                                        <p:tgtEl>
                                          <p:spTgt spid="23556"/>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64" presetClass="path" presetSubtype="0" accel="50000" decel="50000" fill="hold" nodeType="clickEffect">
                                  <p:stCondLst>
                                    <p:cond delay="0"/>
                                  </p:stCondLst>
                                  <p:childTnLst>
                                    <p:animMotion origin="layout" path="M -3.33333E-6 2.22222E-6 L -0.6 -0.59514 " pathEditMode="relative" rAng="0" ptsTypes="AA">
                                      <p:cBhvr>
                                        <p:cTn id="11" dur="2000" fill="hold"/>
                                        <p:tgtEl>
                                          <p:spTgt spid="23558"/>
                                        </p:tgtEl>
                                        <p:attrNameLst>
                                          <p:attrName>ppt_x,ppt_y</p:attrName>
                                        </p:attrNameLst>
                                      </p:cBhvr>
                                      <p:rCtr x="-28000" y="-27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2454086586_404706e058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livre et5 chandel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875" y="6492875"/>
            <a:ext cx="3535363"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flower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60163" y="3932238"/>
            <a:ext cx="256063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7" name="Group 5"/>
          <p:cNvGrpSpPr>
            <a:grpSpLocks noChangeAspect="1"/>
          </p:cNvGrpSpPr>
          <p:nvPr/>
        </p:nvGrpSpPr>
        <p:grpSpPr bwMode="auto">
          <a:xfrm>
            <a:off x="10798175" y="5465763"/>
            <a:ext cx="3832225" cy="2763837"/>
            <a:chOff x="0" y="0"/>
            <a:chExt cx="1509" cy="1451"/>
          </a:xfrm>
        </p:grpSpPr>
        <p:pic>
          <p:nvPicPr>
            <p:cNvPr id="28689" name="Picture 6" descr="UY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 y="0"/>
              <a:ext cx="1260" cy="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0" name="Picture 7" descr="UY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7"/>
              <a:ext cx="1260" cy="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678" name="Picture 8" descr="J01240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02481" y="4464844"/>
            <a:ext cx="2962275"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9" descr="J01240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0865644" y="-802481"/>
            <a:ext cx="2962275"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80" name="Group 10"/>
          <p:cNvGrpSpPr>
            <a:grpSpLocks noChangeAspect="1"/>
          </p:cNvGrpSpPr>
          <p:nvPr/>
        </p:nvGrpSpPr>
        <p:grpSpPr bwMode="auto">
          <a:xfrm rot="10800000">
            <a:off x="0" y="0"/>
            <a:ext cx="3832225" cy="2763838"/>
            <a:chOff x="0" y="0"/>
            <a:chExt cx="1509" cy="1451"/>
          </a:xfrm>
        </p:grpSpPr>
        <p:pic>
          <p:nvPicPr>
            <p:cNvPr id="28687" name="Picture 11" descr="UY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 y="0"/>
              <a:ext cx="1260" cy="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8" name="Picture 12" descr="UY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7"/>
              <a:ext cx="1260" cy="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681" name="Picture 13" descr="flower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022725"/>
            <a:ext cx="256063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4" descr="flower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5438" y="5668963"/>
            <a:ext cx="25606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15" descr="SONNE000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26875" y="549275"/>
            <a:ext cx="2286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WordArt 16"/>
          <p:cNvSpPr>
            <a:spLocks noChangeArrowheads="1" noChangeShapeType="1"/>
          </p:cNvSpPr>
          <p:nvPr/>
        </p:nvSpPr>
        <p:spPr bwMode="auto">
          <a:xfrm>
            <a:off x="487363" y="549275"/>
            <a:ext cx="13244512" cy="30162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5100" kern="10">
                <a:solidFill>
                  <a:schemeClr val="bg1"/>
                </a:solidFill>
                <a:effectLst>
                  <a:outerShdw dist="35921" dir="2700000" algn="ctr" rotWithShape="0">
                    <a:srgbClr val="C0C0C0">
                      <a:alpha val="75000"/>
                    </a:srgbClr>
                  </a:outerShdw>
                </a:effectLst>
                <a:latin typeface="Times New Roman"/>
                <a:cs typeface="Times New Roman"/>
              </a:rPr>
              <a:t>Tiết học đến đây là kết thúc.</a:t>
            </a:r>
          </a:p>
          <a:p>
            <a:pPr algn="ctr"/>
            <a:r>
              <a:rPr lang="vi-VN" sz="5100" kern="10">
                <a:solidFill>
                  <a:schemeClr val="bg1"/>
                </a:solidFill>
                <a:effectLst>
                  <a:outerShdw dist="35921" dir="2700000" algn="ctr" rotWithShape="0">
                    <a:srgbClr val="C0C0C0">
                      <a:alpha val="75000"/>
                    </a:srgbClr>
                  </a:outerShdw>
                </a:effectLst>
                <a:latin typeface="Times New Roman"/>
                <a:cs typeface="Times New Roman"/>
              </a:rPr>
              <a:t>Xin chân thành cảm ơn quý thầy cô và các em.</a:t>
            </a:r>
          </a:p>
          <a:p>
            <a:pPr algn="ctr"/>
            <a:r>
              <a:rPr lang="vi-VN" sz="5100" kern="10">
                <a:solidFill>
                  <a:schemeClr val="bg1"/>
                </a:solidFill>
                <a:effectLst>
                  <a:outerShdw dist="35921" dir="2700000" algn="ctr" rotWithShape="0">
                    <a:srgbClr val="C0C0C0">
                      <a:alpha val="75000"/>
                    </a:srgbClr>
                  </a:outerShdw>
                </a:effectLst>
                <a:latin typeface="Times New Roman"/>
                <a:cs typeface="Times New Roman"/>
              </a:rPr>
              <a:t>Chúc quý thầy cô và các em lời chúc sức khỏe.</a:t>
            </a:r>
            <a:endParaRPr lang="en-US" sz="5100" kern="10">
              <a:solidFill>
                <a:schemeClr val="bg1"/>
              </a:solidFill>
              <a:effectLst>
                <a:outerShdw dist="35921" dir="2700000" algn="ctr" rotWithShape="0">
                  <a:srgbClr val="C0C0C0">
                    <a:alpha val="75000"/>
                  </a:srgbClr>
                </a:outerShdw>
              </a:effectLst>
              <a:latin typeface="Times New Roman"/>
              <a:cs typeface="Times New Roman"/>
            </a:endParaRPr>
          </a:p>
        </p:txBody>
      </p:sp>
      <p:pic>
        <p:nvPicPr>
          <p:cNvPr id="28685" name="Picture 17" descr="pe03166_"/>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1675" y="3382963"/>
            <a:ext cx="56070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18" descr="flower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6563" y="5668963"/>
            <a:ext cx="25606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Lien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13960475" cy="800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descr="tải xu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
            <a:ext cx="7362825" cy="80025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273" name="Picture 9" descr="tải xuống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77788"/>
            <a:ext cx="6672263" cy="8001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Text Box 12"/>
          <p:cNvSpPr txBox="1">
            <a:spLocks noChangeArrowheads="1"/>
          </p:cNvSpPr>
          <p:nvPr/>
        </p:nvSpPr>
        <p:spPr bwMode="auto">
          <a:xfrm>
            <a:off x="7620000" y="7421563"/>
            <a:ext cx="402272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a:solidFill>
                  <a:srgbClr val="0000FF"/>
                </a:solidFill>
                <a:latin typeface="Times New Roman" pitchFamily="18" charset="0"/>
              </a:rPr>
              <a:t> Ga-li-lê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wheel(4)">
                                      <p:cBhvr>
                                        <p:cTn id="7" dur="20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11272"/>
                                        </p:tgtEl>
                                        <p:attrNameLst>
                                          <p:attrName>style.visibility</p:attrName>
                                        </p:attrNameLst>
                                      </p:cBhvr>
                                      <p:to>
                                        <p:strVal val="visible"/>
                                      </p:to>
                                    </p:set>
                                    <p:anim calcmode="lin" valueType="num">
                                      <p:cBhvr>
                                        <p:cTn id="12" dur="500" fill="hold"/>
                                        <p:tgtEl>
                                          <p:spTgt spid="11272"/>
                                        </p:tgtEl>
                                        <p:attrNameLst>
                                          <p:attrName>ppt_w</p:attrName>
                                        </p:attrNameLst>
                                      </p:cBhvr>
                                      <p:tavLst>
                                        <p:tav tm="0">
                                          <p:val>
                                            <p:fltVal val="0"/>
                                          </p:val>
                                        </p:tav>
                                        <p:tav tm="100000">
                                          <p:val>
                                            <p:strVal val="#ppt_w"/>
                                          </p:val>
                                        </p:tav>
                                      </p:tavLst>
                                    </p:anim>
                                    <p:anim calcmode="lin" valueType="num">
                                      <p:cBhvr>
                                        <p:cTn id="13" dur="500" fill="hold"/>
                                        <p:tgtEl>
                                          <p:spTgt spid="11272"/>
                                        </p:tgtEl>
                                        <p:attrNameLst>
                                          <p:attrName>ppt_h</p:attrName>
                                        </p:attrNameLst>
                                      </p:cBhvr>
                                      <p:tavLst>
                                        <p:tav tm="0">
                                          <p:val>
                                            <p:fltVal val="0"/>
                                          </p:val>
                                        </p:tav>
                                        <p:tav tm="100000">
                                          <p:val>
                                            <p:strVal val="#ppt_h"/>
                                          </p:val>
                                        </p:tav>
                                      </p:tavLst>
                                    </p:anim>
                                    <p:animEffect transition="in" filter="fade">
                                      <p:cBhvr>
                                        <p:cTn id="14" dur="500"/>
                                        <p:tgtEl>
                                          <p:spTgt spid="11272"/>
                                        </p:tgtEl>
                                      </p:cBhvr>
                                    </p:animEffect>
                                  </p:childTnLst>
                                </p:cTn>
                              </p:par>
                              <p:par>
                                <p:cTn id="15" presetID="53" presetClass="entr" presetSubtype="0" fill="hold" nodeType="withEffect">
                                  <p:stCondLst>
                                    <p:cond delay="0"/>
                                  </p:stCondLst>
                                  <p:childTnLst>
                                    <p:set>
                                      <p:cBhvr>
                                        <p:cTn id="16" dur="1" fill="hold">
                                          <p:stCondLst>
                                            <p:cond delay="0"/>
                                          </p:stCondLst>
                                        </p:cTn>
                                        <p:tgtEl>
                                          <p:spTgt spid="11273"/>
                                        </p:tgtEl>
                                        <p:attrNameLst>
                                          <p:attrName>style.visibility</p:attrName>
                                        </p:attrNameLst>
                                      </p:cBhvr>
                                      <p:to>
                                        <p:strVal val="visible"/>
                                      </p:to>
                                    </p:set>
                                    <p:anim calcmode="lin" valueType="num">
                                      <p:cBhvr>
                                        <p:cTn id="17" dur="500" fill="hold"/>
                                        <p:tgtEl>
                                          <p:spTgt spid="11273"/>
                                        </p:tgtEl>
                                        <p:attrNameLst>
                                          <p:attrName>ppt_w</p:attrName>
                                        </p:attrNameLst>
                                      </p:cBhvr>
                                      <p:tavLst>
                                        <p:tav tm="0">
                                          <p:val>
                                            <p:fltVal val="0"/>
                                          </p:val>
                                        </p:tav>
                                        <p:tav tm="100000">
                                          <p:val>
                                            <p:strVal val="#ppt_w"/>
                                          </p:val>
                                        </p:tav>
                                      </p:tavLst>
                                    </p:anim>
                                    <p:anim calcmode="lin" valueType="num">
                                      <p:cBhvr>
                                        <p:cTn id="18" dur="500" fill="hold"/>
                                        <p:tgtEl>
                                          <p:spTgt spid="11273"/>
                                        </p:tgtEl>
                                        <p:attrNameLst>
                                          <p:attrName>ppt_h</p:attrName>
                                        </p:attrNameLst>
                                      </p:cBhvr>
                                      <p:tavLst>
                                        <p:tav tm="0">
                                          <p:val>
                                            <p:fltVal val="0"/>
                                          </p:val>
                                        </p:tav>
                                        <p:tav tm="100000">
                                          <p:val>
                                            <p:strVal val="#ppt_h"/>
                                          </p:val>
                                        </p:tav>
                                      </p:tavLst>
                                    </p:anim>
                                    <p:animEffect transition="in" filter="fade">
                                      <p:cBhvr>
                                        <p:cTn id="19" dur="500"/>
                                        <p:tgtEl>
                                          <p:spTgt spid="1127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strVal val="#ppt_w*0.70"/>
                                          </p:val>
                                        </p:tav>
                                        <p:tav tm="100000">
                                          <p:val>
                                            <p:strVal val="#ppt_w"/>
                                          </p:val>
                                        </p:tav>
                                      </p:tavLst>
                                    </p:anim>
                                    <p:anim calcmode="lin" valueType="num">
                                      <p:cBhvr>
                                        <p:cTn id="25" dur="500" fill="hold"/>
                                        <p:tgtEl>
                                          <p:spTgt spid="14"/>
                                        </p:tgtEl>
                                        <p:attrNameLst>
                                          <p:attrName>ppt_h</p:attrName>
                                        </p:attrNameLst>
                                      </p:cBhvr>
                                      <p:tavLst>
                                        <p:tav tm="0">
                                          <p:val>
                                            <p:strVal val="#ppt_h"/>
                                          </p:val>
                                        </p:tav>
                                        <p:tav tm="100000">
                                          <p:val>
                                            <p:strVal val="#ppt_h"/>
                                          </p:val>
                                        </p:tav>
                                      </p:tavLst>
                                    </p:anim>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3703638" y="0"/>
            <a:ext cx="9266237"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VnTime" pitchFamily="34" charset="0"/>
              </a:rPr>
              <a:t>Thø hai ngµy 29 th¸ng 3 n</a:t>
            </a:r>
            <a:r>
              <a:rPr lang="en-US" sz="4000">
                <a:solidFill>
                  <a:srgbClr val="0000FF"/>
                </a:solidFill>
                <a:latin typeface="Times New Roman" pitchFamily="18" charset="0"/>
              </a:rPr>
              <a:t>ă</a:t>
            </a:r>
            <a:r>
              <a:rPr lang="en-US" sz="4000">
                <a:solidFill>
                  <a:srgbClr val="0000FF"/>
                </a:solidFill>
                <a:latin typeface=".VnTime" pitchFamily="34" charset="0"/>
              </a:rPr>
              <a:t>m 2021</a:t>
            </a:r>
          </a:p>
        </p:txBody>
      </p:sp>
      <p:sp>
        <p:nvSpPr>
          <p:cNvPr id="7171" name="Text Box 6"/>
          <p:cNvSpPr txBox="1">
            <a:spLocks noChangeArrowheads="1"/>
          </p:cNvSpPr>
          <p:nvPr/>
        </p:nvSpPr>
        <p:spPr bwMode="auto">
          <a:xfrm>
            <a:off x="838200" y="684213"/>
            <a:ext cx="37798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rgbClr val="0000FF"/>
                </a:solidFill>
                <a:latin typeface="Times New Roman" pitchFamily="18" charset="0"/>
              </a:rPr>
              <a:t>Tập đọc:</a:t>
            </a:r>
          </a:p>
        </p:txBody>
      </p:sp>
      <p:sp>
        <p:nvSpPr>
          <p:cNvPr id="7" name="Text Box 7"/>
          <p:cNvSpPr txBox="1">
            <a:spLocks noChangeArrowheads="1"/>
          </p:cNvSpPr>
          <p:nvPr/>
        </p:nvSpPr>
        <p:spPr bwMode="auto">
          <a:xfrm>
            <a:off x="3657600" y="639763"/>
            <a:ext cx="9631363"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b="1">
                <a:solidFill>
                  <a:srgbClr val="FF0066"/>
                </a:solidFill>
                <a:latin typeface="Times New Roman" pitchFamily="18" charset="0"/>
              </a:rPr>
              <a:t>  Dù sao trái đất vẫn quay!</a:t>
            </a:r>
          </a:p>
          <a:p>
            <a:pPr eaLnBrk="1" hangingPunct="1">
              <a:spcBef>
                <a:spcPct val="50000"/>
              </a:spcBef>
            </a:pPr>
            <a:r>
              <a:rPr lang="en-US" sz="2900" b="1" i="1">
                <a:solidFill>
                  <a:srgbClr val="0000FF"/>
                </a:solidFill>
                <a:latin typeface="Times New Roman" pitchFamily="18" charset="0"/>
              </a:rPr>
              <a:t>                               Theo Lê Nguyên Long, Phạm Ngọc Toàn</a:t>
            </a:r>
          </a:p>
        </p:txBody>
      </p:sp>
      <p:sp>
        <p:nvSpPr>
          <p:cNvPr id="7173" name="Text Box 8"/>
          <p:cNvSpPr txBox="1">
            <a:spLocks noChangeArrowheads="1"/>
          </p:cNvSpPr>
          <p:nvPr/>
        </p:nvSpPr>
        <p:spPr bwMode="auto">
          <a:xfrm>
            <a:off x="457200" y="2925763"/>
            <a:ext cx="63404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vi-VN"/>
          </a:p>
        </p:txBody>
      </p:sp>
      <p:sp>
        <p:nvSpPr>
          <p:cNvPr id="7174" name="Text Box 9"/>
          <p:cNvSpPr txBox="1">
            <a:spLocks noChangeArrowheads="1"/>
          </p:cNvSpPr>
          <p:nvPr/>
        </p:nvSpPr>
        <p:spPr bwMode="auto">
          <a:xfrm>
            <a:off x="1554163" y="2560638"/>
            <a:ext cx="3536950"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400" b="1">
                <a:solidFill>
                  <a:schemeClr val="bg1"/>
                </a:solidFill>
                <a:latin typeface="Times New Roman" pitchFamily="18" charset="0"/>
              </a:rPr>
              <a:t>Chia đoạn : </a:t>
            </a:r>
          </a:p>
        </p:txBody>
      </p:sp>
      <p:sp>
        <p:nvSpPr>
          <p:cNvPr id="7175" name="Text Box 10"/>
          <p:cNvSpPr txBox="1">
            <a:spLocks noChangeArrowheads="1"/>
          </p:cNvSpPr>
          <p:nvPr/>
        </p:nvSpPr>
        <p:spPr bwMode="auto">
          <a:xfrm>
            <a:off x="2830513" y="3698875"/>
            <a:ext cx="10729912"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solidFill>
                  <a:schemeClr val="bg1"/>
                </a:solidFill>
                <a:latin typeface="Times New Roman" pitchFamily="18" charset="0"/>
              </a:rPr>
              <a:t>Đoạn 1 : Từ đầu … </a:t>
            </a:r>
            <a:r>
              <a:rPr lang="en-US" sz="3400" i="1">
                <a:solidFill>
                  <a:schemeClr val="bg1"/>
                </a:solidFill>
                <a:latin typeface="Times New Roman" pitchFamily="18" charset="0"/>
              </a:rPr>
              <a:t>đến phán bảo của chúa trời.</a:t>
            </a:r>
          </a:p>
        </p:txBody>
      </p:sp>
      <p:sp>
        <p:nvSpPr>
          <p:cNvPr id="7176" name="Text Box 11"/>
          <p:cNvSpPr txBox="1">
            <a:spLocks noChangeArrowheads="1"/>
          </p:cNvSpPr>
          <p:nvPr/>
        </p:nvSpPr>
        <p:spPr bwMode="auto">
          <a:xfrm>
            <a:off x="1798638" y="4479925"/>
            <a:ext cx="1072832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solidFill>
                  <a:schemeClr val="bg1"/>
                </a:solidFill>
                <a:latin typeface="Times New Roman" pitchFamily="18" charset="0"/>
              </a:rPr>
              <a:t>Đoạn 2 : Tiếp theo đến </a:t>
            </a:r>
            <a:r>
              <a:rPr lang="en-US" sz="3400" i="1">
                <a:solidFill>
                  <a:schemeClr val="bg1"/>
                </a:solidFill>
                <a:latin typeface="Times New Roman" pitchFamily="18" charset="0"/>
              </a:rPr>
              <a:t>gần bảy chục tuổi</a:t>
            </a:r>
            <a:r>
              <a:rPr lang="en-US" sz="3400">
                <a:solidFill>
                  <a:schemeClr val="bg1"/>
                </a:solidFill>
                <a:latin typeface="Times New Roman" pitchFamily="18" charset="0"/>
              </a:rPr>
              <a:t>.</a:t>
            </a:r>
          </a:p>
          <a:p>
            <a:pPr eaLnBrk="1" hangingPunct="1">
              <a:spcBef>
                <a:spcPct val="50000"/>
              </a:spcBef>
            </a:pPr>
            <a:endParaRPr lang="en-US" sz="3400">
              <a:solidFill>
                <a:schemeClr val="bg1"/>
              </a:solidFill>
              <a:latin typeface="Times New Roman" pitchFamily="18" charset="0"/>
            </a:endParaRPr>
          </a:p>
          <a:p>
            <a:pPr eaLnBrk="1" hangingPunct="1">
              <a:spcBef>
                <a:spcPct val="50000"/>
              </a:spcBef>
            </a:pPr>
            <a:endParaRPr lang="en-US" sz="3400">
              <a:solidFill>
                <a:schemeClr val="bg1"/>
              </a:solidFill>
              <a:latin typeface="Times New Roman" pitchFamily="18" charset="0"/>
            </a:endParaRPr>
          </a:p>
        </p:txBody>
      </p:sp>
      <p:sp>
        <p:nvSpPr>
          <p:cNvPr id="7177" name="Text Box 12"/>
          <p:cNvSpPr txBox="1">
            <a:spLocks noChangeArrowheads="1"/>
          </p:cNvSpPr>
          <p:nvPr/>
        </p:nvSpPr>
        <p:spPr bwMode="auto">
          <a:xfrm>
            <a:off x="1798638" y="5486400"/>
            <a:ext cx="10728325"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solidFill>
                  <a:schemeClr val="bg1"/>
                </a:solidFill>
                <a:latin typeface="Times New Roman" pitchFamily="18" charset="0"/>
              </a:rPr>
              <a:t>Đoạn 3 : Còn lại.</a:t>
            </a:r>
          </a:p>
        </p:txBody>
      </p:sp>
      <p:sp>
        <p:nvSpPr>
          <p:cNvPr id="14" name="Text Box 12"/>
          <p:cNvSpPr txBox="1">
            <a:spLocks noChangeArrowheads="1"/>
          </p:cNvSpPr>
          <p:nvPr/>
        </p:nvSpPr>
        <p:spPr bwMode="auto">
          <a:xfrm>
            <a:off x="2209800" y="2652713"/>
            <a:ext cx="4022725" cy="105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6000">
                <a:solidFill>
                  <a:srgbClr val="0000FF"/>
                </a:solidFill>
                <a:latin typeface="Times New Roman" pitchFamily="18" charset="0"/>
              </a:rPr>
              <a:t>SGK/ 85</a:t>
            </a:r>
          </a:p>
        </p:txBody>
      </p:sp>
      <p:sp>
        <p:nvSpPr>
          <p:cNvPr id="11" name="Rectangle 1"/>
          <p:cNvSpPr>
            <a:spLocks noChangeArrowheads="1"/>
          </p:cNvSpPr>
          <p:nvPr/>
        </p:nvSpPr>
        <p:spPr bwMode="auto">
          <a:xfrm>
            <a:off x="1798638" y="3881438"/>
            <a:ext cx="1007586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4000">
                <a:solidFill>
                  <a:srgbClr val="0000CC"/>
                </a:solidFill>
                <a:latin typeface="Times New Roman" pitchFamily="18" charset="0"/>
              </a:rPr>
              <a:t>Đọc trôi chảy; đọc đúng tên riêng nước ngoài,  đọc với giọng kể chậm rãi, bộc lộ được thái độ ca ngợi hai nhà bác học dũng cảm.</a:t>
            </a:r>
            <a:endParaRPr lang="en-US" sz="4000">
              <a:solidFill>
                <a:srgbClr val="0000CC"/>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strVal val="#ppt_w*0.70"/>
                                          </p:val>
                                        </p:tav>
                                        <p:tav tm="100000">
                                          <p:val>
                                            <p:strVal val="#ppt_w"/>
                                          </p:val>
                                        </p:tav>
                                      </p:tavLst>
                                    </p:anim>
                                    <p:anim calcmode="lin" valueType="num">
                                      <p:cBhvr>
                                        <p:cTn id="12" dur="500" fill="hold"/>
                                        <p:tgtEl>
                                          <p:spTgt spid="14"/>
                                        </p:tgtEl>
                                        <p:attrNameLst>
                                          <p:attrName>ppt_h</p:attrName>
                                        </p:attrNameLst>
                                      </p:cBhvr>
                                      <p:tavLst>
                                        <p:tav tm="0">
                                          <p:val>
                                            <p:strVal val="#ppt_h"/>
                                          </p:val>
                                        </p:tav>
                                        <p:tav tm="100000">
                                          <p:val>
                                            <p:strVal val="#ppt_h"/>
                                          </p:val>
                                        </p:tav>
                                      </p:tavLst>
                                    </p:anim>
                                    <p:animEffect transition="in" filter="fade">
                                      <p:cBhvr>
                                        <p:cTn id="13" dur="500"/>
                                        <p:tgtEl>
                                          <p:spTgt spid="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utoUpdateAnimBg="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7"/>
          <p:cNvSpPr>
            <a:spLocks noChangeShapeType="1"/>
          </p:cNvSpPr>
          <p:nvPr/>
        </p:nvSpPr>
        <p:spPr bwMode="auto">
          <a:xfrm>
            <a:off x="7192963" y="2193925"/>
            <a:ext cx="0" cy="6035675"/>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8195" name="Line 8"/>
          <p:cNvSpPr>
            <a:spLocks noChangeShapeType="1"/>
          </p:cNvSpPr>
          <p:nvPr/>
        </p:nvSpPr>
        <p:spPr bwMode="auto">
          <a:xfrm>
            <a:off x="5730875" y="2193925"/>
            <a:ext cx="280352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12298" name="Text Box 10"/>
          <p:cNvSpPr txBox="1">
            <a:spLocks noChangeArrowheads="1"/>
          </p:cNvSpPr>
          <p:nvPr/>
        </p:nvSpPr>
        <p:spPr bwMode="auto">
          <a:xfrm>
            <a:off x="1706563" y="2011363"/>
            <a:ext cx="329247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latin typeface="Times New Roman" pitchFamily="18" charset="0"/>
              </a:rPr>
              <a:t>  </a:t>
            </a:r>
            <a:r>
              <a:rPr lang="en-US" sz="4000" b="1">
                <a:latin typeface="Times New Roman" pitchFamily="18" charset="0"/>
              </a:rPr>
              <a:t>Luyện đọc:</a:t>
            </a:r>
          </a:p>
        </p:txBody>
      </p:sp>
      <p:sp>
        <p:nvSpPr>
          <p:cNvPr id="8197" name="Line 13"/>
          <p:cNvSpPr>
            <a:spLocks noChangeShapeType="1"/>
          </p:cNvSpPr>
          <p:nvPr/>
        </p:nvSpPr>
        <p:spPr bwMode="auto">
          <a:xfrm>
            <a:off x="6950075" y="6492875"/>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8198" name="Text Box 14"/>
          <p:cNvSpPr txBox="1">
            <a:spLocks noChangeArrowheads="1"/>
          </p:cNvSpPr>
          <p:nvPr/>
        </p:nvSpPr>
        <p:spPr bwMode="auto">
          <a:xfrm>
            <a:off x="-6181725" y="12344400"/>
            <a:ext cx="5241925"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b="1"/>
              <a:t>            Ga-li-lê</a:t>
            </a:r>
          </a:p>
          <a:p>
            <a:pPr eaLnBrk="1" hangingPunct="1">
              <a:spcBef>
                <a:spcPct val="50000"/>
              </a:spcBef>
            </a:pPr>
            <a:r>
              <a:rPr lang="en-US" sz="3400" b="1"/>
              <a:t>         (1564 - 1642)</a:t>
            </a:r>
          </a:p>
        </p:txBody>
      </p:sp>
      <p:sp>
        <p:nvSpPr>
          <p:cNvPr id="8199" name="Text Box 15"/>
          <p:cNvSpPr txBox="1">
            <a:spLocks noChangeArrowheads="1"/>
          </p:cNvSpPr>
          <p:nvPr/>
        </p:nvSpPr>
        <p:spPr bwMode="auto">
          <a:xfrm>
            <a:off x="1951038" y="5211763"/>
            <a:ext cx="2316162"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en-US"/>
          </a:p>
        </p:txBody>
      </p:sp>
      <p:sp>
        <p:nvSpPr>
          <p:cNvPr id="12304" name="Text Box 16"/>
          <p:cNvSpPr txBox="1">
            <a:spLocks noChangeArrowheads="1"/>
          </p:cNvSpPr>
          <p:nvPr/>
        </p:nvSpPr>
        <p:spPr bwMode="auto">
          <a:xfrm>
            <a:off x="1463675" y="3184525"/>
            <a:ext cx="3535363"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a:latin typeface="Times New Roman" pitchFamily="18" charset="0"/>
              </a:rPr>
              <a:t>Chia đoạn: </a:t>
            </a:r>
          </a:p>
        </p:txBody>
      </p:sp>
      <p:sp>
        <p:nvSpPr>
          <p:cNvPr id="12305" name="Text Box 17"/>
          <p:cNvSpPr txBox="1">
            <a:spLocks noChangeArrowheads="1"/>
          </p:cNvSpPr>
          <p:nvPr/>
        </p:nvSpPr>
        <p:spPr bwMode="auto">
          <a:xfrm>
            <a:off x="1531938" y="4176713"/>
            <a:ext cx="9364662"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spcBef>
                <a:spcPct val="50000"/>
              </a:spcBef>
            </a:pPr>
            <a:r>
              <a:rPr lang="en-US" altLang="en-US" sz="3400">
                <a:latin typeface="Times New Roman" pitchFamily="18" charset="0"/>
              </a:rPr>
              <a:t>Đoạn 1: Từ đầu … đến</a:t>
            </a:r>
            <a:r>
              <a:rPr lang="en-US" altLang="en-US" sz="3400" i="1">
                <a:latin typeface="Times New Roman" pitchFamily="18" charset="0"/>
              </a:rPr>
              <a:t> phán bảo  của </a:t>
            </a:r>
            <a:r>
              <a:rPr lang="en-US" sz="3400" i="1">
                <a:latin typeface="Times New Roman" pitchFamily="18" charset="0"/>
              </a:rPr>
              <a:t>C</a:t>
            </a:r>
            <a:r>
              <a:rPr lang="en-US" altLang="en-US" sz="3400" i="1">
                <a:latin typeface="Times New Roman" pitchFamily="18" charset="0"/>
              </a:rPr>
              <a:t>húa trời.</a:t>
            </a:r>
          </a:p>
        </p:txBody>
      </p:sp>
      <p:sp>
        <p:nvSpPr>
          <p:cNvPr id="12306" name="Text Box 18"/>
          <p:cNvSpPr txBox="1">
            <a:spLocks noChangeArrowheads="1"/>
          </p:cNvSpPr>
          <p:nvPr/>
        </p:nvSpPr>
        <p:spPr bwMode="auto">
          <a:xfrm>
            <a:off x="1524000" y="4953000"/>
            <a:ext cx="83058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spcBef>
                <a:spcPct val="50000"/>
              </a:spcBef>
            </a:pPr>
            <a:r>
              <a:rPr lang="en-US" sz="3400">
                <a:latin typeface="Times New Roman" pitchFamily="18" charset="0"/>
              </a:rPr>
              <a:t>Đoạn 2: Tiếp theo đến </a:t>
            </a:r>
            <a:r>
              <a:rPr lang="en-US" sz="3400" i="1">
                <a:latin typeface="Times New Roman" pitchFamily="18" charset="0"/>
              </a:rPr>
              <a:t>gần bảy chục tuổi</a:t>
            </a:r>
            <a:r>
              <a:rPr lang="en-US" sz="3400">
                <a:latin typeface="Times New Roman" pitchFamily="18" charset="0"/>
              </a:rPr>
              <a:t>.</a:t>
            </a:r>
          </a:p>
        </p:txBody>
      </p:sp>
      <p:sp>
        <p:nvSpPr>
          <p:cNvPr id="12307" name="Text Box 19"/>
          <p:cNvSpPr txBox="1">
            <a:spLocks noChangeArrowheads="1"/>
          </p:cNvSpPr>
          <p:nvPr/>
        </p:nvSpPr>
        <p:spPr bwMode="auto">
          <a:xfrm>
            <a:off x="1600200" y="5867400"/>
            <a:ext cx="67056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spcBef>
                <a:spcPct val="50000"/>
              </a:spcBef>
            </a:pPr>
            <a:r>
              <a:rPr lang="en-US" sz="3400">
                <a:latin typeface="Times New Roman" pitchFamily="18" charset="0"/>
              </a:rPr>
              <a:t>Đoạn 3: Còn lại.</a:t>
            </a:r>
          </a:p>
        </p:txBody>
      </p:sp>
      <p:sp>
        <p:nvSpPr>
          <p:cNvPr id="8204" name="Text Box 5"/>
          <p:cNvSpPr txBox="1">
            <a:spLocks noChangeArrowheads="1"/>
          </p:cNvSpPr>
          <p:nvPr/>
        </p:nvSpPr>
        <p:spPr bwMode="auto">
          <a:xfrm>
            <a:off x="3703638" y="0"/>
            <a:ext cx="9266237"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VnTime" pitchFamily="34" charset="0"/>
              </a:rPr>
              <a:t>Thø hai ngµy 29 th¸ng 3 n</a:t>
            </a:r>
            <a:r>
              <a:rPr lang="en-US" sz="4000">
                <a:solidFill>
                  <a:srgbClr val="0000FF"/>
                </a:solidFill>
                <a:latin typeface="Times New Roman" pitchFamily="18" charset="0"/>
              </a:rPr>
              <a:t>ă</a:t>
            </a:r>
            <a:r>
              <a:rPr lang="en-US" sz="4000">
                <a:solidFill>
                  <a:srgbClr val="0000FF"/>
                </a:solidFill>
                <a:latin typeface=".VnTime" pitchFamily="34" charset="0"/>
              </a:rPr>
              <a:t>m 2021</a:t>
            </a:r>
          </a:p>
        </p:txBody>
      </p:sp>
      <p:sp>
        <p:nvSpPr>
          <p:cNvPr id="8205" name="Text Box 6"/>
          <p:cNvSpPr txBox="1">
            <a:spLocks noChangeArrowheads="1"/>
          </p:cNvSpPr>
          <p:nvPr/>
        </p:nvSpPr>
        <p:spPr bwMode="auto">
          <a:xfrm>
            <a:off x="838200" y="684213"/>
            <a:ext cx="37798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rgbClr val="0000FF"/>
                </a:solidFill>
                <a:latin typeface="Times New Roman" pitchFamily="18" charset="0"/>
              </a:rPr>
              <a:t>Tập đọc:</a:t>
            </a:r>
          </a:p>
        </p:txBody>
      </p:sp>
      <p:sp>
        <p:nvSpPr>
          <p:cNvPr id="8206" name="Text Box 7"/>
          <p:cNvSpPr txBox="1">
            <a:spLocks noChangeArrowheads="1"/>
          </p:cNvSpPr>
          <p:nvPr/>
        </p:nvSpPr>
        <p:spPr bwMode="auto">
          <a:xfrm>
            <a:off x="3657600" y="639763"/>
            <a:ext cx="9631363"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b="1">
                <a:solidFill>
                  <a:srgbClr val="FF0066"/>
                </a:solidFill>
                <a:latin typeface="Times New Roman" pitchFamily="18" charset="0"/>
              </a:rPr>
              <a:t>  Dù sao trái đất vẫn quay!</a:t>
            </a:r>
          </a:p>
          <a:p>
            <a:pPr eaLnBrk="1" hangingPunct="1">
              <a:spcBef>
                <a:spcPct val="50000"/>
              </a:spcBef>
            </a:pPr>
            <a:r>
              <a:rPr lang="en-US" sz="2900" b="1" i="1">
                <a:solidFill>
                  <a:srgbClr val="0000FF"/>
                </a:solidFill>
                <a:latin typeface="Times New Roman" pitchFamily="18" charset="0"/>
              </a:rPr>
              <a:t>                               Theo Lê Nguyên Long, Phạm Ngọc Toàn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98"/>
                                        </p:tgtEl>
                                        <p:attrNameLst>
                                          <p:attrName>style.visibility</p:attrName>
                                        </p:attrNameLst>
                                      </p:cBhvr>
                                      <p:to>
                                        <p:strVal val="visible"/>
                                      </p:to>
                                    </p:set>
                                    <p:anim calcmode="lin" valueType="num">
                                      <p:cBhvr>
                                        <p:cTn id="7" dur="1000" fill="hold"/>
                                        <p:tgtEl>
                                          <p:spTgt spid="12298"/>
                                        </p:tgtEl>
                                        <p:attrNameLst>
                                          <p:attrName>ppt_w</p:attrName>
                                        </p:attrNameLst>
                                      </p:cBhvr>
                                      <p:tavLst>
                                        <p:tav tm="0">
                                          <p:val>
                                            <p:strVal val="#ppt_w*0.70"/>
                                          </p:val>
                                        </p:tav>
                                        <p:tav tm="100000">
                                          <p:val>
                                            <p:strVal val="#ppt_w"/>
                                          </p:val>
                                        </p:tav>
                                      </p:tavLst>
                                    </p:anim>
                                    <p:anim calcmode="lin" valueType="num">
                                      <p:cBhvr>
                                        <p:cTn id="8" dur="1000" fill="hold"/>
                                        <p:tgtEl>
                                          <p:spTgt spid="12298"/>
                                        </p:tgtEl>
                                        <p:attrNameLst>
                                          <p:attrName>ppt_h</p:attrName>
                                        </p:attrNameLst>
                                      </p:cBhvr>
                                      <p:tavLst>
                                        <p:tav tm="0">
                                          <p:val>
                                            <p:strVal val="#ppt_h"/>
                                          </p:val>
                                        </p:tav>
                                        <p:tav tm="100000">
                                          <p:val>
                                            <p:strVal val="#ppt_h"/>
                                          </p:val>
                                        </p:tav>
                                      </p:tavLst>
                                    </p:anim>
                                    <p:animEffect transition="in" filter="fade">
                                      <p:cBhvr>
                                        <p:cTn id="9" dur="1000"/>
                                        <p:tgtEl>
                                          <p:spTgt spid="122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12304"/>
                                        </p:tgtEl>
                                        <p:attrNameLst>
                                          <p:attrName>style.visibility</p:attrName>
                                        </p:attrNameLst>
                                      </p:cBhvr>
                                      <p:to>
                                        <p:strVal val="visible"/>
                                      </p:to>
                                    </p:set>
                                    <p:animEffect transition="in" filter="plus(in)">
                                      <p:cBhvr>
                                        <p:cTn id="14" dur="2000"/>
                                        <p:tgtEl>
                                          <p:spTgt spid="1230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0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30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autoUpdateAnimBg="0"/>
      <p:bldP spid="12304" grpId="0" autoUpdateAnimBg="0"/>
      <p:bldP spid="12305" grpId="0"/>
      <p:bldP spid="12306" grpId="0"/>
      <p:bldP spid="1230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6"/>
          <p:cNvSpPr>
            <a:spLocks noChangeShapeType="1"/>
          </p:cNvSpPr>
          <p:nvPr/>
        </p:nvSpPr>
        <p:spPr bwMode="auto">
          <a:xfrm>
            <a:off x="7070725" y="2468563"/>
            <a:ext cx="0" cy="5761037"/>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9219" name="Line 7"/>
          <p:cNvSpPr>
            <a:spLocks noChangeShapeType="1"/>
          </p:cNvSpPr>
          <p:nvPr/>
        </p:nvSpPr>
        <p:spPr bwMode="auto">
          <a:xfrm>
            <a:off x="5608638" y="2468563"/>
            <a:ext cx="280352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9220" name="Text Box 8"/>
          <p:cNvSpPr txBox="1">
            <a:spLocks noChangeArrowheads="1"/>
          </p:cNvSpPr>
          <p:nvPr/>
        </p:nvSpPr>
        <p:spPr bwMode="auto">
          <a:xfrm>
            <a:off x="9144000" y="2011363"/>
            <a:ext cx="3535363"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u="sng">
                <a:latin typeface="Times New Roman" pitchFamily="18" charset="0"/>
              </a:rPr>
              <a:t>Tìm hiểu bài</a:t>
            </a:r>
          </a:p>
        </p:txBody>
      </p:sp>
      <p:sp>
        <p:nvSpPr>
          <p:cNvPr id="9221" name="Text Box 9"/>
          <p:cNvSpPr txBox="1">
            <a:spLocks noChangeArrowheads="1"/>
          </p:cNvSpPr>
          <p:nvPr/>
        </p:nvSpPr>
        <p:spPr bwMode="auto">
          <a:xfrm>
            <a:off x="1706563" y="2011363"/>
            <a:ext cx="329247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latin typeface="Times New Roman" pitchFamily="18" charset="0"/>
              </a:rPr>
              <a:t>  </a:t>
            </a:r>
            <a:r>
              <a:rPr lang="en-US" sz="4000" b="1" u="sng">
                <a:latin typeface="Times New Roman" pitchFamily="18" charset="0"/>
              </a:rPr>
              <a:t>Luyện đọc</a:t>
            </a:r>
          </a:p>
        </p:txBody>
      </p:sp>
      <p:sp>
        <p:nvSpPr>
          <p:cNvPr id="9222" name="AutoShape 10" descr="2Q=="/>
          <p:cNvSpPr>
            <a:spLocks noChangeAspect="1" noChangeArrowheads="1"/>
          </p:cNvSpPr>
          <p:nvPr/>
        </p:nvSpPr>
        <p:spPr bwMode="auto">
          <a:xfrm>
            <a:off x="7070725" y="3932238"/>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p>
            <a:endParaRPr lang="en-US"/>
          </a:p>
        </p:txBody>
      </p:sp>
      <p:sp>
        <p:nvSpPr>
          <p:cNvPr id="15371" name="Text Box 11"/>
          <p:cNvSpPr txBox="1">
            <a:spLocks noChangeArrowheads="1"/>
          </p:cNvSpPr>
          <p:nvPr/>
        </p:nvSpPr>
        <p:spPr bwMode="auto">
          <a:xfrm>
            <a:off x="73025" y="5000625"/>
            <a:ext cx="7731125" cy="259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a:latin typeface="Times New Roman" pitchFamily="18" charset="0"/>
              </a:rPr>
              <a:t>  </a:t>
            </a:r>
            <a:r>
              <a:rPr lang="en-US" sz="4000">
                <a:latin typeface="Times New Roman" pitchFamily="18" charset="0"/>
              </a:rPr>
              <a:t>Chưa đầy một thế kỉ sau, năm 1632, nhà thiên văn học Ga-li-lê lại cho ra đời một cuốn sách mới cổ vũ cho ý kiến của Cô-péc- ních.</a:t>
            </a:r>
          </a:p>
        </p:txBody>
      </p:sp>
      <p:sp>
        <p:nvSpPr>
          <p:cNvPr id="15372" name="Line 12"/>
          <p:cNvSpPr>
            <a:spLocks noChangeShapeType="1"/>
          </p:cNvSpPr>
          <p:nvPr/>
        </p:nvSpPr>
        <p:spPr bwMode="auto">
          <a:xfrm flipH="1">
            <a:off x="6265863" y="6424613"/>
            <a:ext cx="122237" cy="4572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cxnSp>
        <p:nvCxnSpPr>
          <p:cNvPr id="5" name="Straight Connector 4"/>
          <p:cNvCxnSpPr/>
          <p:nvPr/>
        </p:nvCxnSpPr>
        <p:spPr>
          <a:xfrm>
            <a:off x="7559675" y="2386013"/>
            <a:ext cx="0" cy="53863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Box 12"/>
          <p:cNvSpPr txBox="1">
            <a:spLocks noChangeArrowheads="1"/>
          </p:cNvSpPr>
          <p:nvPr/>
        </p:nvSpPr>
        <p:spPr bwMode="auto">
          <a:xfrm>
            <a:off x="1371600" y="2741613"/>
            <a:ext cx="402272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a:solidFill>
                  <a:srgbClr val="0000FF"/>
                </a:solidFill>
                <a:latin typeface="Times New Roman" pitchFamily="18" charset="0"/>
              </a:rPr>
              <a:t>- Ga-li-lê </a:t>
            </a:r>
          </a:p>
        </p:txBody>
      </p:sp>
      <p:sp>
        <p:nvSpPr>
          <p:cNvPr id="28" name="Text Box 12"/>
          <p:cNvSpPr txBox="1">
            <a:spLocks noChangeArrowheads="1"/>
          </p:cNvSpPr>
          <p:nvPr/>
        </p:nvSpPr>
        <p:spPr bwMode="auto">
          <a:xfrm>
            <a:off x="1295400" y="3443288"/>
            <a:ext cx="402272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a:solidFill>
                  <a:srgbClr val="0000FF"/>
                </a:solidFill>
                <a:latin typeface="Times New Roman" pitchFamily="18" charset="0"/>
              </a:rPr>
              <a:t>- Cô- péc- ních </a:t>
            </a:r>
          </a:p>
        </p:txBody>
      </p:sp>
      <p:sp>
        <p:nvSpPr>
          <p:cNvPr id="29" name="Text Box 12"/>
          <p:cNvSpPr txBox="1">
            <a:spLocks noChangeArrowheads="1"/>
          </p:cNvSpPr>
          <p:nvPr/>
        </p:nvSpPr>
        <p:spPr bwMode="auto">
          <a:xfrm>
            <a:off x="1371600" y="4191000"/>
            <a:ext cx="4024313"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a:solidFill>
                  <a:srgbClr val="0000FF"/>
                </a:solidFill>
                <a:latin typeface="Times New Roman" pitchFamily="18" charset="0"/>
              </a:rPr>
              <a:t>- tà thuyết</a:t>
            </a:r>
          </a:p>
        </p:txBody>
      </p:sp>
      <p:sp>
        <p:nvSpPr>
          <p:cNvPr id="9229" name="Text Box 5"/>
          <p:cNvSpPr txBox="1">
            <a:spLocks noChangeArrowheads="1"/>
          </p:cNvSpPr>
          <p:nvPr/>
        </p:nvSpPr>
        <p:spPr bwMode="auto">
          <a:xfrm>
            <a:off x="3703638" y="0"/>
            <a:ext cx="9266237"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VnTime" pitchFamily="34" charset="0"/>
              </a:rPr>
              <a:t>Thø hai ngµy 29 th¸ng 3 n</a:t>
            </a:r>
            <a:r>
              <a:rPr lang="en-US" sz="4000">
                <a:solidFill>
                  <a:srgbClr val="0000FF"/>
                </a:solidFill>
                <a:latin typeface="Times New Roman" pitchFamily="18" charset="0"/>
              </a:rPr>
              <a:t>ă</a:t>
            </a:r>
            <a:r>
              <a:rPr lang="en-US" sz="4000">
                <a:solidFill>
                  <a:srgbClr val="0000FF"/>
                </a:solidFill>
                <a:latin typeface=".VnTime" pitchFamily="34" charset="0"/>
              </a:rPr>
              <a:t>m 2021</a:t>
            </a:r>
          </a:p>
        </p:txBody>
      </p:sp>
      <p:sp>
        <p:nvSpPr>
          <p:cNvPr id="9230" name="Text Box 6"/>
          <p:cNvSpPr txBox="1">
            <a:spLocks noChangeArrowheads="1"/>
          </p:cNvSpPr>
          <p:nvPr/>
        </p:nvSpPr>
        <p:spPr bwMode="auto">
          <a:xfrm>
            <a:off x="838200" y="684213"/>
            <a:ext cx="37798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rgbClr val="0000FF"/>
                </a:solidFill>
                <a:latin typeface="Times New Roman" pitchFamily="18" charset="0"/>
              </a:rPr>
              <a:t>Tập đọc:</a:t>
            </a:r>
          </a:p>
        </p:txBody>
      </p:sp>
      <p:sp>
        <p:nvSpPr>
          <p:cNvPr id="9231" name="Text Box 7"/>
          <p:cNvSpPr txBox="1">
            <a:spLocks noChangeArrowheads="1"/>
          </p:cNvSpPr>
          <p:nvPr/>
        </p:nvSpPr>
        <p:spPr bwMode="auto">
          <a:xfrm>
            <a:off x="3657600" y="639763"/>
            <a:ext cx="9631363"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b="1">
                <a:solidFill>
                  <a:srgbClr val="FF0066"/>
                </a:solidFill>
                <a:latin typeface="Times New Roman" pitchFamily="18" charset="0"/>
              </a:rPr>
              <a:t>  Dù sao trái đất vẫn quay!</a:t>
            </a:r>
          </a:p>
          <a:p>
            <a:pPr eaLnBrk="1" hangingPunct="1">
              <a:spcBef>
                <a:spcPct val="50000"/>
              </a:spcBef>
            </a:pPr>
            <a:r>
              <a:rPr lang="en-US" sz="2900" b="1" i="1">
                <a:solidFill>
                  <a:srgbClr val="0000FF"/>
                </a:solidFill>
                <a:latin typeface="Times New Roman" pitchFamily="18" charset="0"/>
              </a:rPr>
              <a:t>                               Theo Lê Nguyên Long, Phạm Ngọc Toàn</a:t>
            </a:r>
          </a:p>
        </p:txBody>
      </p:sp>
      <p:sp>
        <p:nvSpPr>
          <p:cNvPr id="33" name="Text Box 24"/>
          <p:cNvSpPr txBox="1">
            <a:spLocks noChangeArrowheads="1"/>
          </p:cNvSpPr>
          <p:nvPr/>
        </p:nvSpPr>
        <p:spPr bwMode="auto">
          <a:xfrm>
            <a:off x="8347075" y="2819400"/>
            <a:ext cx="25654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a:solidFill>
                  <a:srgbClr val="0000FF"/>
                </a:solidFill>
                <a:latin typeface="Times New Roman" pitchFamily="18" charset="0"/>
              </a:rPr>
              <a:t>hành tinh </a:t>
            </a:r>
          </a:p>
        </p:txBody>
      </p:sp>
      <p:sp>
        <p:nvSpPr>
          <p:cNvPr id="17" name="Rectangle 16"/>
          <p:cNvSpPr>
            <a:spLocks noChangeArrowheads="1"/>
          </p:cNvSpPr>
          <p:nvPr/>
        </p:nvSpPr>
        <p:spPr bwMode="auto">
          <a:xfrm>
            <a:off x="6280150" y="6248400"/>
            <a:ext cx="14668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a:solidFill>
                  <a:srgbClr val="FF0000"/>
                </a:solidFill>
                <a:latin typeface="Times New Roman" pitchFamily="18" charset="0"/>
              </a:rPr>
              <a:t>cổ vũ </a:t>
            </a:r>
            <a:endParaRPr lang="en-US" sz="4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7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7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p:bldP spid="15372" grpId="0" animBg="1"/>
      <p:bldP spid="27" grpId="0"/>
      <p:bldP spid="28" grpId="0"/>
      <p:bldP spid="29" grpId="0"/>
      <p:bldP spid="33"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2"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15392400" cy="849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2" descr="tải xuốn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0"/>
            <a:ext cx="14630400" cy="8275638"/>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6"/>
          <p:cNvSpPr>
            <a:spLocks noChangeShapeType="1"/>
          </p:cNvSpPr>
          <p:nvPr/>
        </p:nvSpPr>
        <p:spPr bwMode="auto">
          <a:xfrm>
            <a:off x="7070725" y="2468563"/>
            <a:ext cx="0" cy="5761037"/>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12291" name="Line 7"/>
          <p:cNvSpPr>
            <a:spLocks noChangeShapeType="1"/>
          </p:cNvSpPr>
          <p:nvPr/>
        </p:nvSpPr>
        <p:spPr bwMode="auto">
          <a:xfrm>
            <a:off x="5608638" y="2468563"/>
            <a:ext cx="280352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12292" name="Text Box 8"/>
          <p:cNvSpPr txBox="1">
            <a:spLocks noChangeArrowheads="1"/>
          </p:cNvSpPr>
          <p:nvPr/>
        </p:nvSpPr>
        <p:spPr bwMode="auto">
          <a:xfrm>
            <a:off x="9144000" y="2011363"/>
            <a:ext cx="3535363"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u="sng">
                <a:latin typeface="Times New Roman" pitchFamily="18" charset="0"/>
              </a:rPr>
              <a:t>Tìm hiểu bài</a:t>
            </a:r>
          </a:p>
        </p:txBody>
      </p:sp>
      <p:sp>
        <p:nvSpPr>
          <p:cNvPr id="12293" name="Text Box 9"/>
          <p:cNvSpPr txBox="1">
            <a:spLocks noChangeArrowheads="1"/>
          </p:cNvSpPr>
          <p:nvPr/>
        </p:nvSpPr>
        <p:spPr bwMode="auto">
          <a:xfrm>
            <a:off x="1706563" y="2011363"/>
            <a:ext cx="329247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latin typeface="Times New Roman" pitchFamily="18" charset="0"/>
              </a:rPr>
              <a:t>  </a:t>
            </a:r>
            <a:r>
              <a:rPr lang="en-US" sz="4000" b="1" u="sng">
                <a:latin typeface="Times New Roman" pitchFamily="18" charset="0"/>
              </a:rPr>
              <a:t>Luyện đọc</a:t>
            </a:r>
          </a:p>
        </p:txBody>
      </p:sp>
      <p:sp>
        <p:nvSpPr>
          <p:cNvPr id="12294" name="AutoShape 10" descr="2Q=="/>
          <p:cNvSpPr>
            <a:spLocks noChangeAspect="1" noChangeArrowheads="1"/>
          </p:cNvSpPr>
          <p:nvPr/>
        </p:nvSpPr>
        <p:spPr bwMode="auto">
          <a:xfrm>
            <a:off x="7070725" y="3932238"/>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p>
            <a:endParaRPr lang="en-US"/>
          </a:p>
        </p:txBody>
      </p:sp>
      <p:sp>
        <p:nvSpPr>
          <p:cNvPr id="12295" name="Text Box 11"/>
          <p:cNvSpPr txBox="1">
            <a:spLocks noChangeArrowheads="1"/>
          </p:cNvSpPr>
          <p:nvPr/>
        </p:nvSpPr>
        <p:spPr bwMode="auto">
          <a:xfrm>
            <a:off x="152400" y="4953000"/>
            <a:ext cx="7386638" cy="259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a:latin typeface="Times New Roman" pitchFamily="18" charset="0"/>
              </a:rPr>
              <a:t>  </a:t>
            </a:r>
            <a:r>
              <a:rPr lang="en-US" sz="4000">
                <a:latin typeface="Times New Roman" pitchFamily="18" charset="0"/>
              </a:rPr>
              <a:t>Chưa đầy một thế kỉ sau, năm 1632, nhà thiên văn học Ga-li-lê lại cho ra đời một cuốn sách mới </a:t>
            </a:r>
            <a:r>
              <a:rPr lang="en-US" sz="4000" b="1">
                <a:latin typeface="Times New Roman" pitchFamily="18" charset="0"/>
              </a:rPr>
              <a:t>cổ vũ</a:t>
            </a:r>
            <a:r>
              <a:rPr lang="en-US" sz="4000">
                <a:latin typeface="Times New Roman" pitchFamily="18" charset="0"/>
              </a:rPr>
              <a:t> cho ý kiến của Cô-péc-ních.</a:t>
            </a:r>
          </a:p>
        </p:txBody>
      </p:sp>
      <p:sp>
        <p:nvSpPr>
          <p:cNvPr id="12296" name="Line 12"/>
          <p:cNvSpPr>
            <a:spLocks noChangeShapeType="1"/>
          </p:cNvSpPr>
          <p:nvPr/>
        </p:nvSpPr>
        <p:spPr bwMode="auto">
          <a:xfrm flipH="1">
            <a:off x="6934200" y="6359525"/>
            <a:ext cx="244475" cy="4572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cxnSp>
        <p:nvCxnSpPr>
          <p:cNvPr id="11" name="Straight Connector 10"/>
          <p:cNvCxnSpPr/>
          <p:nvPr/>
        </p:nvCxnSpPr>
        <p:spPr>
          <a:xfrm>
            <a:off x="7559675" y="2386013"/>
            <a:ext cx="0" cy="53863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98" name="Text Box 12"/>
          <p:cNvSpPr txBox="1">
            <a:spLocks noChangeArrowheads="1"/>
          </p:cNvSpPr>
          <p:nvPr/>
        </p:nvSpPr>
        <p:spPr bwMode="auto">
          <a:xfrm>
            <a:off x="1371600" y="2741613"/>
            <a:ext cx="402272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a:solidFill>
                  <a:srgbClr val="0000FF"/>
                </a:solidFill>
                <a:latin typeface="Times New Roman" pitchFamily="18" charset="0"/>
              </a:rPr>
              <a:t>- Ga-li-lê </a:t>
            </a:r>
          </a:p>
        </p:txBody>
      </p:sp>
      <p:sp>
        <p:nvSpPr>
          <p:cNvPr id="12299" name="Text Box 12"/>
          <p:cNvSpPr txBox="1">
            <a:spLocks noChangeArrowheads="1"/>
          </p:cNvSpPr>
          <p:nvPr/>
        </p:nvSpPr>
        <p:spPr bwMode="auto">
          <a:xfrm>
            <a:off x="1295400" y="3443288"/>
            <a:ext cx="402272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a:solidFill>
                  <a:srgbClr val="0000FF"/>
                </a:solidFill>
                <a:latin typeface="Times New Roman" pitchFamily="18" charset="0"/>
              </a:rPr>
              <a:t>- Cô- péc- ních </a:t>
            </a:r>
          </a:p>
        </p:txBody>
      </p:sp>
      <p:sp>
        <p:nvSpPr>
          <p:cNvPr id="12300" name="Text Box 12"/>
          <p:cNvSpPr txBox="1">
            <a:spLocks noChangeArrowheads="1"/>
          </p:cNvSpPr>
          <p:nvPr/>
        </p:nvSpPr>
        <p:spPr bwMode="auto">
          <a:xfrm>
            <a:off x="1371600" y="4191000"/>
            <a:ext cx="4024313"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a:solidFill>
                  <a:srgbClr val="0000FF"/>
                </a:solidFill>
                <a:latin typeface="Times New Roman" pitchFamily="18" charset="0"/>
              </a:rPr>
              <a:t>- tà thuyết</a:t>
            </a:r>
          </a:p>
        </p:txBody>
      </p:sp>
      <p:sp>
        <p:nvSpPr>
          <p:cNvPr id="12301" name="Text Box 5"/>
          <p:cNvSpPr txBox="1">
            <a:spLocks noChangeArrowheads="1"/>
          </p:cNvSpPr>
          <p:nvPr/>
        </p:nvSpPr>
        <p:spPr bwMode="auto">
          <a:xfrm>
            <a:off x="3703638" y="0"/>
            <a:ext cx="9266237"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VnTime" pitchFamily="34" charset="0"/>
              </a:rPr>
              <a:t>Thø hai ngµy 29 th¸ng 3 n</a:t>
            </a:r>
            <a:r>
              <a:rPr lang="en-US" sz="4000">
                <a:solidFill>
                  <a:srgbClr val="0000FF"/>
                </a:solidFill>
                <a:latin typeface="Times New Roman" pitchFamily="18" charset="0"/>
              </a:rPr>
              <a:t>ă</a:t>
            </a:r>
            <a:r>
              <a:rPr lang="en-US" sz="4000">
                <a:solidFill>
                  <a:srgbClr val="0000FF"/>
                </a:solidFill>
                <a:latin typeface=".VnTime" pitchFamily="34" charset="0"/>
              </a:rPr>
              <a:t>m 2021</a:t>
            </a:r>
          </a:p>
        </p:txBody>
      </p:sp>
      <p:sp>
        <p:nvSpPr>
          <p:cNvPr id="12302" name="Text Box 6"/>
          <p:cNvSpPr txBox="1">
            <a:spLocks noChangeArrowheads="1"/>
          </p:cNvSpPr>
          <p:nvPr/>
        </p:nvSpPr>
        <p:spPr bwMode="auto">
          <a:xfrm>
            <a:off x="838200" y="684213"/>
            <a:ext cx="37798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rgbClr val="0000FF"/>
                </a:solidFill>
                <a:latin typeface="Times New Roman" pitchFamily="18" charset="0"/>
              </a:rPr>
              <a:t>Tập đọc:</a:t>
            </a:r>
          </a:p>
        </p:txBody>
      </p:sp>
      <p:sp>
        <p:nvSpPr>
          <p:cNvPr id="12303" name="Text Box 7"/>
          <p:cNvSpPr txBox="1">
            <a:spLocks noChangeArrowheads="1"/>
          </p:cNvSpPr>
          <p:nvPr/>
        </p:nvSpPr>
        <p:spPr bwMode="auto">
          <a:xfrm>
            <a:off x="3657600" y="639763"/>
            <a:ext cx="9631363"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b="1">
                <a:solidFill>
                  <a:srgbClr val="FF0066"/>
                </a:solidFill>
                <a:latin typeface="Times New Roman" pitchFamily="18" charset="0"/>
              </a:rPr>
              <a:t>  Dù sao trái đất vẫn quay!</a:t>
            </a:r>
          </a:p>
          <a:p>
            <a:pPr eaLnBrk="1" hangingPunct="1">
              <a:spcBef>
                <a:spcPct val="50000"/>
              </a:spcBef>
            </a:pPr>
            <a:r>
              <a:rPr lang="en-US" sz="2900" b="1" i="1">
                <a:solidFill>
                  <a:srgbClr val="0000FF"/>
                </a:solidFill>
                <a:latin typeface="Times New Roman" pitchFamily="18" charset="0"/>
              </a:rPr>
              <a:t>                               Theo Lê Nguyên Long, Phạm Ngọc Toàn</a:t>
            </a:r>
          </a:p>
        </p:txBody>
      </p:sp>
      <p:sp>
        <p:nvSpPr>
          <p:cNvPr id="12304" name="Text Box 24"/>
          <p:cNvSpPr txBox="1">
            <a:spLocks noChangeArrowheads="1"/>
          </p:cNvSpPr>
          <p:nvPr/>
        </p:nvSpPr>
        <p:spPr bwMode="auto">
          <a:xfrm>
            <a:off x="8347075" y="2819400"/>
            <a:ext cx="25654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latin typeface="Times New Roman" pitchFamily="18" charset="0"/>
              </a:rPr>
              <a:t>hành tinh </a:t>
            </a:r>
          </a:p>
        </p:txBody>
      </p:sp>
      <p:sp>
        <p:nvSpPr>
          <p:cNvPr id="19" name="Text Box 16"/>
          <p:cNvSpPr txBox="1">
            <a:spLocks noChangeArrowheads="1"/>
          </p:cNvSpPr>
          <p:nvPr/>
        </p:nvSpPr>
        <p:spPr bwMode="auto">
          <a:xfrm>
            <a:off x="11064875" y="2819400"/>
            <a:ext cx="1584325"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latin typeface="Times New Roman" pitchFamily="18" charset="0"/>
              </a:rPr>
              <a:t>toà án </a:t>
            </a:r>
          </a:p>
        </p:txBody>
      </p:sp>
      <p:sp>
        <p:nvSpPr>
          <p:cNvPr id="12306" name="Rectangle 1"/>
          <p:cNvSpPr>
            <a:spLocks noChangeArrowheads="1"/>
          </p:cNvSpPr>
          <p:nvPr/>
        </p:nvSpPr>
        <p:spPr bwMode="auto">
          <a:xfrm>
            <a:off x="193675" y="6821488"/>
            <a:ext cx="14668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solidFill>
                  <a:srgbClr val="FF0000"/>
                </a:solidFill>
                <a:latin typeface="Times New Roman" pitchFamily="18" charset="0"/>
              </a:rPr>
              <a:t>cổ vũ</a:t>
            </a:r>
            <a:r>
              <a:rPr lang="en-US" sz="4000">
                <a:solidFill>
                  <a:srgbClr val="FF0000"/>
                </a:solidFill>
                <a:latin typeface="Times New Roman" pitchFamily="18" charset="0"/>
              </a:rPr>
              <a:t> </a:t>
            </a:r>
            <a:endParaRPr lang="en-US" sz="4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untain Top_4">
  <a:themeElements>
    <a:clrScheme name="Mountain Top_4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_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_4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_4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_4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_4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_4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_4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_4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_4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_4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TotalTime>
  <Pages>0</Pages>
  <Words>1732</Words>
  <Characters>0</Characters>
  <Application>Microsoft Office PowerPoint</Application>
  <DocSecurity>0</DocSecurity>
  <PresentationFormat>Custom</PresentationFormat>
  <Lines>0</Lines>
  <Paragraphs>223</Paragraphs>
  <Slides>25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Times New Roman</vt:lpstr>
      <vt:lpstr>.VnTime</vt:lpstr>
      <vt:lpstr>Default Design</vt:lpstr>
      <vt:lpstr>Mountain Top_4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INTEL</cp:lastModifiedBy>
  <cp:revision>330</cp:revision>
  <cp:lastPrinted>1899-12-30T00:00:00Z</cp:lastPrinted>
  <dcterms:created xsi:type="dcterms:W3CDTF">2000-02-29T07:20:30Z</dcterms:created>
  <dcterms:modified xsi:type="dcterms:W3CDTF">2022-05-09T09:44:14Z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1033-8.1.0.3020</vt:lpwstr>
  </property>
</Properties>
</file>