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7" r:id="rId2"/>
    <p:sldId id="259" r:id="rId3"/>
    <p:sldId id="260" r:id="rId4"/>
    <p:sldId id="261" r:id="rId5"/>
    <p:sldId id="303" r:id="rId6"/>
    <p:sldId id="317" r:id="rId7"/>
    <p:sldId id="278" r:id="rId8"/>
    <p:sldId id="312" r:id="rId9"/>
    <p:sldId id="279" r:id="rId10"/>
    <p:sldId id="280" r:id="rId11"/>
    <p:sldId id="281" r:id="rId12"/>
    <p:sldId id="309" r:id="rId13"/>
    <p:sldId id="268" r:id="rId14"/>
    <p:sldId id="269" r:id="rId15"/>
    <p:sldId id="306" r:id="rId16"/>
    <p:sldId id="307" r:id="rId17"/>
    <p:sldId id="308" r:id="rId18"/>
    <p:sldId id="274" r:id="rId19"/>
    <p:sldId id="275" r:id="rId20"/>
    <p:sldId id="314" r:id="rId21"/>
    <p:sldId id="315" r:id="rId22"/>
    <p:sldId id="316" r:id="rId23"/>
  </p:sldIdLst>
  <p:sldSz cx="14630400" cy="8229600"/>
  <p:notesSz cx="6858000" cy="9144000"/>
  <p:defaultTextStyle>
    <a:defPPr>
      <a:defRPr lang="en-US"/>
    </a:defPPr>
    <a:lvl1pPr algn="l" defTabSz="1304925" rtl="0" fontAlgn="base">
      <a:spcBef>
        <a:spcPct val="0"/>
      </a:spcBef>
      <a:spcAft>
        <a:spcPct val="0"/>
      </a:spcAft>
      <a:defRPr sz="2600" kern="1200">
        <a:solidFill>
          <a:schemeClr val="tx1"/>
        </a:solidFill>
        <a:latin typeface="Calibri" pitchFamily="34" charset="0"/>
        <a:ea typeface="+mn-ea"/>
        <a:cs typeface="Arial" charset="0"/>
      </a:defRPr>
    </a:lvl1pPr>
    <a:lvl2pPr marL="652463" indent="-195263" algn="l" defTabSz="1304925" rtl="0" fontAlgn="base">
      <a:spcBef>
        <a:spcPct val="0"/>
      </a:spcBef>
      <a:spcAft>
        <a:spcPct val="0"/>
      </a:spcAft>
      <a:defRPr sz="2600" kern="1200">
        <a:solidFill>
          <a:schemeClr val="tx1"/>
        </a:solidFill>
        <a:latin typeface="Calibri" pitchFamily="34" charset="0"/>
        <a:ea typeface="+mn-ea"/>
        <a:cs typeface="Arial" charset="0"/>
      </a:defRPr>
    </a:lvl2pPr>
    <a:lvl3pPr marL="1304925" indent="-390525" algn="l" defTabSz="1304925" rtl="0" fontAlgn="base">
      <a:spcBef>
        <a:spcPct val="0"/>
      </a:spcBef>
      <a:spcAft>
        <a:spcPct val="0"/>
      </a:spcAft>
      <a:defRPr sz="2600" kern="1200">
        <a:solidFill>
          <a:schemeClr val="tx1"/>
        </a:solidFill>
        <a:latin typeface="Calibri" pitchFamily="34" charset="0"/>
        <a:ea typeface="+mn-ea"/>
        <a:cs typeface="Arial" charset="0"/>
      </a:defRPr>
    </a:lvl3pPr>
    <a:lvl4pPr marL="1958975" indent="-587375" algn="l" defTabSz="1304925" rtl="0" fontAlgn="base">
      <a:spcBef>
        <a:spcPct val="0"/>
      </a:spcBef>
      <a:spcAft>
        <a:spcPct val="0"/>
      </a:spcAft>
      <a:defRPr sz="2600" kern="1200">
        <a:solidFill>
          <a:schemeClr val="tx1"/>
        </a:solidFill>
        <a:latin typeface="Calibri" pitchFamily="34" charset="0"/>
        <a:ea typeface="+mn-ea"/>
        <a:cs typeface="Arial" charset="0"/>
      </a:defRPr>
    </a:lvl4pPr>
    <a:lvl5pPr marL="2611438" indent="-782638" algn="l" defTabSz="1304925" rtl="0" fontAlgn="base">
      <a:spcBef>
        <a:spcPct val="0"/>
      </a:spcBef>
      <a:spcAft>
        <a:spcPct val="0"/>
      </a:spcAft>
      <a:defRPr sz="2600" kern="1200">
        <a:solidFill>
          <a:schemeClr val="tx1"/>
        </a:solidFill>
        <a:latin typeface="Calibri" pitchFamily="34" charset="0"/>
        <a:ea typeface="+mn-ea"/>
        <a:cs typeface="Arial" charset="0"/>
      </a:defRPr>
    </a:lvl5pPr>
    <a:lvl6pPr marL="2286000" algn="l" defTabSz="914400" rtl="0" eaLnBrk="1" latinLnBrk="0" hangingPunct="1">
      <a:defRPr sz="2600" kern="1200">
        <a:solidFill>
          <a:schemeClr val="tx1"/>
        </a:solidFill>
        <a:latin typeface="Calibri" pitchFamily="34" charset="0"/>
        <a:ea typeface="+mn-ea"/>
        <a:cs typeface="Arial" charset="0"/>
      </a:defRPr>
    </a:lvl6pPr>
    <a:lvl7pPr marL="2743200" algn="l" defTabSz="914400" rtl="0" eaLnBrk="1" latinLnBrk="0" hangingPunct="1">
      <a:defRPr sz="2600" kern="1200">
        <a:solidFill>
          <a:schemeClr val="tx1"/>
        </a:solidFill>
        <a:latin typeface="Calibri" pitchFamily="34" charset="0"/>
        <a:ea typeface="+mn-ea"/>
        <a:cs typeface="Arial" charset="0"/>
      </a:defRPr>
    </a:lvl7pPr>
    <a:lvl8pPr marL="3200400" algn="l" defTabSz="914400" rtl="0" eaLnBrk="1" latinLnBrk="0" hangingPunct="1">
      <a:defRPr sz="2600" kern="1200">
        <a:solidFill>
          <a:schemeClr val="tx1"/>
        </a:solidFill>
        <a:latin typeface="Calibri" pitchFamily="34" charset="0"/>
        <a:ea typeface="+mn-ea"/>
        <a:cs typeface="Arial" charset="0"/>
      </a:defRPr>
    </a:lvl8pPr>
    <a:lvl9pPr marL="3657600" algn="l" defTabSz="914400" rtl="0" eaLnBrk="1" latinLnBrk="0" hangingPunct="1">
      <a:defRPr sz="2600"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474" autoAdjust="0"/>
  </p:normalViewPr>
  <p:slideViewPr>
    <p:cSldViewPr>
      <p:cViewPr>
        <p:scale>
          <a:sx n="40" d="100"/>
          <a:sy n="40" d="100"/>
        </p:scale>
        <p:origin x="-1572" y="-516"/>
      </p:cViewPr>
      <p:guideLst>
        <p:guide orient="horz" pos="2592"/>
        <p:guide pos="460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1306220"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1306220" fontAlgn="auto">
              <a:spcBef>
                <a:spcPts val="0"/>
              </a:spcBef>
              <a:spcAft>
                <a:spcPts val="0"/>
              </a:spcAft>
              <a:defRPr sz="1200">
                <a:latin typeface="+mn-lt"/>
                <a:cs typeface="+mn-cs"/>
              </a:defRPr>
            </a:lvl1pPr>
          </a:lstStyle>
          <a:p>
            <a:pPr>
              <a:defRPr/>
            </a:pPr>
            <a:fld id="{4DB07106-364B-4D42-ADCF-46498FC795AF}" type="datetimeFigureOut">
              <a:rPr lang="en-US"/>
              <a:pPr>
                <a:defRPr/>
              </a:pPr>
              <a:t>09/05/2022</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1306220"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defTabSz="1306220" fontAlgn="auto">
              <a:spcBef>
                <a:spcPts val="0"/>
              </a:spcBef>
              <a:spcAft>
                <a:spcPts val="0"/>
              </a:spcAft>
              <a:defRPr sz="1200">
                <a:latin typeface="+mn-lt"/>
                <a:cs typeface="+mn-cs"/>
              </a:defRPr>
            </a:lvl1pPr>
          </a:lstStyle>
          <a:p>
            <a:pPr>
              <a:defRPr/>
            </a:pPr>
            <a:fld id="{EF506AEE-0372-4E5D-8578-289CB30754C1}" type="slidenum">
              <a:rPr lang="en-US"/>
              <a:pPr>
                <a:defRPr/>
              </a:pPr>
              <a:t>‹#›</a:t>
            </a:fld>
            <a:endParaRPr lang="en-US"/>
          </a:p>
        </p:txBody>
      </p:sp>
    </p:spTree>
    <p:extLst>
      <p:ext uri="{BB962C8B-B14F-4D97-AF65-F5344CB8AC3E}">
        <p14:creationId xmlns:p14="http://schemas.microsoft.com/office/powerpoint/2010/main" val="3019646798"/>
      </p:ext>
    </p:extLst>
  </p:cSld>
  <p:clrMap bg1="lt1" tx1="dk1" bg2="lt2" tx2="dk2" accent1="accent1" accent2="accent2" accent3="accent3" accent4="accent4" accent5="accent5" accent6="accent6" hlink="hlink" folHlink="folHlink"/>
  <p:notesStyle>
    <a:lvl1pPr algn="l" defTabSz="1304925" rtl="0" eaLnBrk="0" fontAlgn="base" hangingPunct="0">
      <a:spcBef>
        <a:spcPct val="30000"/>
      </a:spcBef>
      <a:spcAft>
        <a:spcPct val="0"/>
      </a:spcAft>
      <a:defRPr sz="1700" kern="1200">
        <a:solidFill>
          <a:schemeClr val="tx1"/>
        </a:solidFill>
        <a:latin typeface="+mn-lt"/>
        <a:ea typeface="+mn-ea"/>
        <a:cs typeface="+mn-cs"/>
      </a:defRPr>
    </a:lvl1pPr>
    <a:lvl2pPr marL="652463" algn="l" defTabSz="1304925" rtl="0" eaLnBrk="0" fontAlgn="base" hangingPunct="0">
      <a:spcBef>
        <a:spcPct val="30000"/>
      </a:spcBef>
      <a:spcAft>
        <a:spcPct val="0"/>
      </a:spcAft>
      <a:defRPr sz="1700" kern="1200">
        <a:solidFill>
          <a:schemeClr val="tx1"/>
        </a:solidFill>
        <a:latin typeface="+mn-lt"/>
        <a:ea typeface="+mn-ea"/>
        <a:cs typeface="+mn-cs"/>
      </a:defRPr>
    </a:lvl2pPr>
    <a:lvl3pPr marL="1304925" algn="l" defTabSz="1304925" rtl="0" eaLnBrk="0" fontAlgn="base" hangingPunct="0">
      <a:spcBef>
        <a:spcPct val="30000"/>
      </a:spcBef>
      <a:spcAft>
        <a:spcPct val="0"/>
      </a:spcAft>
      <a:defRPr sz="1700" kern="1200">
        <a:solidFill>
          <a:schemeClr val="tx1"/>
        </a:solidFill>
        <a:latin typeface="+mn-lt"/>
        <a:ea typeface="+mn-ea"/>
        <a:cs typeface="+mn-cs"/>
      </a:defRPr>
    </a:lvl3pPr>
    <a:lvl4pPr marL="1958975" algn="l" defTabSz="1304925" rtl="0" eaLnBrk="0" fontAlgn="base" hangingPunct="0">
      <a:spcBef>
        <a:spcPct val="30000"/>
      </a:spcBef>
      <a:spcAft>
        <a:spcPct val="0"/>
      </a:spcAft>
      <a:defRPr sz="1700" kern="1200">
        <a:solidFill>
          <a:schemeClr val="tx1"/>
        </a:solidFill>
        <a:latin typeface="+mn-lt"/>
        <a:ea typeface="+mn-ea"/>
        <a:cs typeface="+mn-cs"/>
      </a:defRPr>
    </a:lvl4pPr>
    <a:lvl5pPr marL="2611438" algn="l" defTabSz="1304925" rtl="0" eaLnBrk="0" fontAlgn="base" hangingPunct="0">
      <a:spcBef>
        <a:spcPct val="30000"/>
      </a:spcBef>
      <a:spcAft>
        <a:spcPct val="0"/>
      </a:spcAft>
      <a:defRPr sz="1700" kern="1200">
        <a:solidFill>
          <a:schemeClr val="tx1"/>
        </a:solidFill>
        <a:latin typeface="+mn-lt"/>
        <a:ea typeface="+mn-ea"/>
        <a:cs typeface="+mn-cs"/>
      </a:defRPr>
    </a:lvl5pPr>
    <a:lvl6pPr marL="3265551" algn="l" defTabSz="1306220" rtl="0" eaLnBrk="1" latinLnBrk="0" hangingPunct="1">
      <a:defRPr sz="1700" kern="1200">
        <a:solidFill>
          <a:schemeClr val="tx1"/>
        </a:solidFill>
        <a:latin typeface="+mn-lt"/>
        <a:ea typeface="+mn-ea"/>
        <a:cs typeface="+mn-cs"/>
      </a:defRPr>
    </a:lvl6pPr>
    <a:lvl7pPr marL="3918661" algn="l" defTabSz="1306220" rtl="0" eaLnBrk="1" latinLnBrk="0" hangingPunct="1">
      <a:defRPr sz="1700" kern="1200">
        <a:solidFill>
          <a:schemeClr val="tx1"/>
        </a:solidFill>
        <a:latin typeface="+mn-lt"/>
        <a:ea typeface="+mn-ea"/>
        <a:cs typeface="+mn-cs"/>
      </a:defRPr>
    </a:lvl7pPr>
    <a:lvl8pPr marL="4571771" algn="l" defTabSz="1306220" rtl="0" eaLnBrk="1" latinLnBrk="0" hangingPunct="1">
      <a:defRPr sz="1700" kern="1200">
        <a:solidFill>
          <a:schemeClr val="tx1"/>
        </a:solidFill>
        <a:latin typeface="+mn-lt"/>
        <a:ea typeface="+mn-ea"/>
        <a:cs typeface="+mn-cs"/>
      </a:defRPr>
    </a:lvl8pPr>
    <a:lvl9pPr marL="5224882" algn="l" defTabSz="1306220" rtl="0" eaLnBrk="1" latinLnBrk="0" hangingPunct="1">
      <a:defRPr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458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600">
                <a:solidFill>
                  <a:schemeClr val="tx1"/>
                </a:solidFill>
                <a:latin typeface="Calibri" pitchFamily="34" charset="0"/>
              </a:defRPr>
            </a:lvl1pPr>
            <a:lvl2pPr marL="742950" indent="-285750">
              <a:defRPr sz="2600">
                <a:solidFill>
                  <a:schemeClr val="tx1"/>
                </a:solidFill>
                <a:latin typeface="Calibri" pitchFamily="34" charset="0"/>
              </a:defRPr>
            </a:lvl2pPr>
            <a:lvl3pPr marL="1143000" indent="-228600">
              <a:defRPr sz="2600">
                <a:solidFill>
                  <a:schemeClr val="tx1"/>
                </a:solidFill>
                <a:latin typeface="Calibri" pitchFamily="34" charset="0"/>
              </a:defRPr>
            </a:lvl3pPr>
            <a:lvl4pPr marL="1600200" indent="-228600">
              <a:defRPr sz="2600">
                <a:solidFill>
                  <a:schemeClr val="tx1"/>
                </a:solidFill>
                <a:latin typeface="Calibri" pitchFamily="34" charset="0"/>
              </a:defRPr>
            </a:lvl4pPr>
            <a:lvl5pPr marL="2057400" indent="-228600">
              <a:defRPr sz="2600">
                <a:solidFill>
                  <a:schemeClr val="tx1"/>
                </a:solidFill>
                <a:latin typeface="Calibri" pitchFamily="34" charset="0"/>
              </a:defRPr>
            </a:lvl5pPr>
            <a:lvl6pPr marL="2514600" indent="-228600" defTabSz="1304925" fontAlgn="base">
              <a:spcBef>
                <a:spcPct val="0"/>
              </a:spcBef>
              <a:spcAft>
                <a:spcPct val="0"/>
              </a:spcAft>
              <a:defRPr sz="2600">
                <a:solidFill>
                  <a:schemeClr val="tx1"/>
                </a:solidFill>
                <a:latin typeface="Calibri" pitchFamily="34" charset="0"/>
              </a:defRPr>
            </a:lvl6pPr>
            <a:lvl7pPr marL="2971800" indent="-228600" defTabSz="1304925" fontAlgn="base">
              <a:spcBef>
                <a:spcPct val="0"/>
              </a:spcBef>
              <a:spcAft>
                <a:spcPct val="0"/>
              </a:spcAft>
              <a:defRPr sz="2600">
                <a:solidFill>
                  <a:schemeClr val="tx1"/>
                </a:solidFill>
                <a:latin typeface="Calibri" pitchFamily="34" charset="0"/>
              </a:defRPr>
            </a:lvl7pPr>
            <a:lvl8pPr marL="3429000" indent="-228600" defTabSz="1304925" fontAlgn="base">
              <a:spcBef>
                <a:spcPct val="0"/>
              </a:spcBef>
              <a:spcAft>
                <a:spcPct val="0"/>
              </a:spcAft>
              <a:defRPr sz="2600">
                <a:solidFill>
                  <a:schemeClr val="tx1"/>
                </a:solidFill>
                <a:latin typeface="Calibri" pitchFamily="34" charset="0"/>
              </a:defRPr>
            </a:lvl8pPr>
            <a:lvl9pPr marL="3886200" indent="-228600" defTabSz="1304925" fontAlgn="base">
              <a:spcBef>
                <a:spcPct val="0"/>
              </a:spcBef>
              <a:spcAft>
                <a:spcPct val="0"/>
              </a:spcAft>
              <a:defRPr sz="2600">
                <a:solidFill>
                  <a:schemeClr val="tx1"/>
                </a:solidFill>
                <a:latin typeface="Calibri" pitchFamily="34" charset="0"/>
              </a:defRPr>
            </a:lvl9pPr>
          </a:lstStyle>
          <a:p>
            <a:pPr defTabSz="1304925" fontAlgn="base">
              <a:spcBef>
                <a:spcPct val="0"/>
              </a:spcBef>
              <a:spcAft>
                <a:spcPct val="0"/>
              </a:spcAft>
              <a:defRPr/>
            </a:pPr>
            <a:fld id="{FBE278DD-7A5F-4836-8CAC-9609601B7D10}" type="slidenum">
              <a:rPr lang="en-US" sz="1200" smtClean="0"/>
              <a:pPr defTabSz="1304925" fontAlgn="base">
                <a:spcBef>
                  <a:spcPct val="0"/>
                </a:spcBef>
                <a:spcAft>
                  <a:spcPct val="0"/>
                </a:spcAft>
                <a:defRPr/>
              </a:pPr>
              <a:t>5</a:t>
            </a:fld>
            <a:endParaRPr lang="en-US" sz="12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458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600">
                <a:solidFill>
                  <a:schemeClr val="tx1"/>
                </a:solidFill>
                <a:latin typeface="Calibri" pitchFamily="34" charset="0"/>
              </a:defRPr>
            </a:lvl1pPr>
            <a:lvl2pPr marL="742950" indent="-285750">
              <a:defRPr sz="2600">
                <a:solidFill>
                  <a:schemeClr val="tx1"/>
                </a:solidFill>
                <a:latin typeface="Calibri" pitchFamily="34" charset="0"/>
              </a:defRPr>
            </a:lvl2pPr>
            <a:lvl3pPr marL="1143000" indent="-228600">
              <a:defRPr sz="2600">
                <a:solidFill>
                  <a:schemeClr val="tx1"/>
                </a:solidFill>
                <a:latin typeface="Calibri" pitchFamily="34" charset="0"/>
              </a:defRPr>
            </a:lvl3pPr>
            <a:lvl4pPr marL="1600200" indent="-228600">
              <a:defRPr sz="2600">
                <a:solidFill>
                  <a:schemeClr val="tx1"/>
                </a:solidFill>
                <a:latin typeface="Calibri" pitchFamily="34" charset="0"/>
              </a:defRPr>
            </a:lvl4pPr>
            <a:lvl5pPr marL="2057400" indent="-228600">
              <a:defRPr sz="2600">
                <a:solidFill>
                  <a:schemeClr val="tx1"/>
                </a:solidFill>
                <a:latin typeface="Calibri" pitchFamily="34" charset="0"/>
              </a:defRPr>
            </a:lvl5pPr>
            <a:lvl6pPr marL="2514600" indent="-228600" defTabSz="1304925" fontAlgn="base">
              <a:spcBef>
                <a:spcPct val="0"/>
              </a:spcBef>
              <a:spcAft>
                <a:spcPct val="0"/>
              </a:spcAft>
              <a:defRPr sz="2600">
                <a:solidFill>
                  <a:schemeClr val="tx1"/>
                </a:solidFill>
                <a:latin typeface="Calibri" pitchFamily="34" charset="0"/>
              </a:defRPr>
            </a:lvl6pPr>
            <a:lvl7pPr marL="2971800" indent="-228600" defTabSz="1304925" fontAlgn="base">
              <a:spcBef>
                <a:spcPct val="0"/>
              </a:spcBef>
              <a:spcAft>
                <a:spcPct val="0"/>
              </a:spcAft>
              <a:defRPr sz="2600">
                <a:solidFill>
                  <a:schemeClr val="tx1"/>
                </a:solidFill>
                <a:latin typeface="Calibri" pitchFamily="34" charset="0"/>
              </a:defRPr>
            </a:lvl7pPr>
            <a:lvl8pPr marL="3429000" indent="-228600" defTabSz="1304925" fontAlgn="base">
              <a:spcBef>
                <a:spcPct val="0"/>
              </a:spcBef>
              <a:spcAft>
                <a:spcPct val="0"/>
              </a:spcAft>
              <a:defRPr sz="2600">
                <a:solidFill>
                  <a:schemeClr val="tx1"/>
                </a:solidFill>
                <a:latin typeface="Calibri" pitchFamily="34" charset="0"/>
              </a:defRPr>
            </a:lvl8pPr>
            <a:lvl9pPr marL="3886200" indent="-228600" defTabSz="1304925" fontAlgn="base">
              <a:spcBef>
                <a:spcPct val="0"/>
              </a:spcBef>
              <a:spcAft>
                <a:spcPct val="0"/>
              </a:spcAft>
              <a:defRPr sz="2600">
                <a:solidFill>
                  <a:schemeClr val="tx1"/>
                </a:solidFill>
                <a:latin typeface="Calibri" pitchFamily="34" charset="0"/>
              </a:defRPr>
            </a:lvl9pPr>
          </a:lstStyle>
          <a:p>
            <a:pPr defTabSz="1304925" fontAlgn="base">
              <a:spcBef>
                <a:spcPct val="0"/>
              </a:spcBef>
              <a:spcAft>
                <a:spcPct val="0"/>
              </a:spcAft>
              <a:defRPr/>
            </a:pPr>
            <a:fld id="{D8044FA1-DE83-4328-8F33-F30A3692F19D}" type="slidenum">
              <a:rPr lang="en-US" sz="1200" smtClean="0"/>
              <a:pPr defTabSz="1304925" fontAlgn="base">
                <a:spcBef>
                  <a:spcPct val="0"/>
                </a:spcBef>
                <a:spcAft>
                  <a:spcPct val="0"/>
                </a:spcAft>
                <a:defRPr/>
              </a:pPr>
              <a:t>8</a:t>
            </a:fld>
            <a:endParaRPr lang="en-US" sz="12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2556511"/>
            <a:ext cx="12435840" cy="1764030"/>
          </a:xfrm>
        </p:spPr>
        <p:txBody>
          <a:bodyPr/>
          <a:lstStyle/>
          <a:p>
            <a:r>
              <a:rPr lang="en-US" smtClean="0"/>
              <a:t>Click to edit Master title style</a:t>
            </a:r>
            <a:endParaRPr lang="en-US"/>
          </a:p>
        </p:txBody>
      </p:sp>
      <p:sp>
        <p:nvSpPr>
          <p:cNvPr id="3" name="Subtitle 2"/>
          <p:cNvSpPr>
            <a:spLocks noGrp="1"/>
          </p:cNvSpPr>
          <p:nvPr>
            <p:ph type="subTitle" idx="1"/>
          </p:nvPr>
        </p:nvSpPr>
        <p:spPr>
          <a:xfrm>
            <a:off x="2194560" y="4663440"/>
            <a:ext cx="10241280" cy="2103120"/>
          </a:xfrm>
        </p:spPr>
        <p:txBody>
          <a:bodyPr/>
          <a:lstStyle>
            <a:lvl1pPr marL="0" indent="0" algn="ctr">
              <a:buNone/>
              <a:defRPr>
                <a:solidFill>
                  <a:schemeClr val="tx1">
                    <a:tint val="75000"/>
                  </a:schemeClr>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8EF0001D-3389-4141-994F-A74517F28ED6}" type="datetimeFigureOut">
              <a:rPr lang="en-US"/>
              <a:pPr>
                <a:defRPr/>
              </a:pPr>
              <a:t>09/05/2022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2A6DD68-C746-4050-BC59-EAB42824EAF8}" type="slidenum">
              <a:rPr lang="en-US"/>
              <a:pPr>
                <a:defRPr/>
              </a:pPr>
              <a:t>‹#›</a:t>
            </a:fld>
            <a:endParaRPr lang="en-US"/>
          </a:p>
        </p:txBody>
      </p:sp>
    </p:spTree>
    <p:extLst>
      <p:ext uri="{BB962C8B-B14F-4D97-AF65-F5344CB8AC3E}">
        <p14:creationId xmlns:p14="http://schemas.microsoft.com/office/powerpoint/2010/main" val="3856113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E95B096-66B8-4C9B-879E-149D2CF6D5BD}" type="datetimeFigureOut">
              <a:rPr lang="en-US"/>
              <a:pPr>
                <a:defRPr/>
              </a:pPr>
              <a:t>09/05/2022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2777692-5E4E-4E58-9BB1-C084F197828F}" type="slidenum">
              <a:rPr lang="en-US"/>
              <a:pPr>
                <a:defRPr/>
              </a:pPr>
              <a:t>‹#›</a:t>
            </a:fld>
            <a:endParaRPr lang="en-US"/>
          </a:p>
        </p:txBody>
      </p:sp>
    </p:spTree>
    <p:extLst>
      <p:ext uri="{BB962C8B-B14F-4D97-AF65-F5344CB8AC3E}">
        <p14:creationId xmlns:p14="http://schemas.microsoft.com/office/powerpoint/2010/main" val="2537768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607040" y="329566"/>
            <a:ext cx="3291840" cy="702183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1520" y="329566"/>
            <a:ext cx="9631680" cy="702183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C1B9C8F-7F65-4A9E-B55A-100712C4303E}" type="datetimeFigureOut">
              <a:rPr lang="en-US"/>
              <a:pPr>
                <a:defRPr/>
              </a:pPr>
              <a:t>09/05/2022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9536DFC-71EB-4C17-B484-34D35A0310F7}" type="slidenum">
              <a:rPr lang="en-US"/>
              <a:pPr>
                <a:defRPr/>
              </a:pPr>
              <a:t>‹#›</a:t>
            </a:fld>
            <a:endParaRPr lang="en-US"/>
          </a:p>
        </p:txBody>
      </p:sp>
    </p:spTree>
    <p:extLst>
      <p:ext uri="{BB962C8B-B14F-4D97-AF65-F5344CB8AC3E}">
        <p14:creationId xmlns:p14="http://schemas.microsoft.com/office/powerpoint/2010/main" val="37819137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329566"/>
            <a:ext cx="13167360" cy="1371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731520" y="1920240"/>
            <a:ext cx="6461760" cy="54311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7437120" y="1920240"/>
            <a:ext cx="6461760" cy="54311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CD24FDFB-6BB1-4348-90C0-6808A1EF6296}" type="slidenum">
              <a:rPr lang="en-US"/>
              <a:pPr>
                <a:defRPr/>
              </a:pPr>
              <a:t>‹#›</a:t>
            </a:fld>
            <a:endParaRPr lang="en-US"/>
          </a:p>
        </p:txBody>
      </p:sp>
    </p:spTree>
    <p:extLst>
      <p:ext uri="{BB962C8B-B14F-4D97-AF65-F5344CB8AC3E}">
        <p14:creationId xmlns:p14="http://schemas.microsoft.com/office/powerpoint/2010/main" val="11215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989A85D-744E-4BB2-BEAA-C8DAC2A48206}" type="datetimeFigureOut">
              <a:rPr lang="en-US"/>
              <a:pPr>
                <a:defRPr/>
              </a:pPr>
              <a:t>09/05/2022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3080457-7721-4B6C-93F3-FB8C4961FA7E}" type="slidenum">
              <a:rPr lang="en-US"/>
              <a:pPr>
                <a:defRPr/>
              </a:pPr>
              <a:t>‹#›</a:t>
            </a:fld>
            <a:endParaRPr lang="en-US"/>
          </a:p>
        </p:txBody>
      </p:sp>
    </p:spTree>
    <p:extLst>
      <p:ext uri="{BB962C8B-B14F-4D97-AF65-F5344CB8AC3E}">
        <p14:creationId xmlns:p14="http://schemas.microsoft.com/office/powerpoint/2010/main" val="1103999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5701" y="5288281"/>
            <a:ext cx="12435840" cy="1634490"/>
          </a:xfrm>
        </p:spPr>
        <p:txBody>
          <a:bodyPr anchor="t"/>
          <a:lstStyle>
            <a:lvl1pPr algn="l">
              <a:defRPr sz="5700" b="1" cap="all"/>
            </a:lvl1pPr>
          </a:lstStyle>
          <a:p>
            <a:r>
              <a:rPr lang="en-US" smtClean="0"/>
              <a:t>Click to edit Master title style</a:t>
            </a:r>
            <a:endParaRPr lang="en-US"/>
          </a:p>
        </p:txBody>
      </p:sp>
      <p:sp>
        <p:nvSpPr>
          <p:cNvPr id="3" name="Text Placeholder 2"/>
          <p:cNvSpPr>
            <a:spLocks noGrp="1"/>
          </p:cNvSpPr>
          <p:nvPr>
            <p:ph type="body" idx="1"/>
          </p:nvPr>
        </p:nvSpPr>
        <p:spPr>
          <a:xfrm>
            <a:off x="1155701" y="3488056"/>
            <a:ext cx="12435840" cy="1800224"/>
          </a:xfrm>
        </p:spPr>
        <p:txBody>
          <a:bodyPr anchor="b"/>
          <a:lstStyle>
            <a:lvl1pPr marL="0" indent="0">
              <a:buNone/>
              <a:defRPr sz="2900">
                <a:solidFill>
                  <a:schemeClr val="tx1">
                    <a:tint val="75000"/>
                  </a:schemeClr>
                </a:solidFill>
              </a:defRPr>
            </a:lvl1pPr>
            <a:lvl2pPr marL="653110" indent="0">
              <a:buNone/>
              <a:defRPr sz="2600">
                <a:solidFill>
                  <a:schemeClr val="tx1">
                    <a:tint val="75000"/>
                  </a:schemeClr>
                </a:solidFill>
              </a:defRPr>
            </a:lvl2pPr>
            <a:lvl3pPr marL="1306220" indent="0">
              <a:buNone/>
              <a:defRPr sz="2300">
                <a:solidFill>
                  <a:schemeClr val="tx1">
                    <a:tint val="75000"/>
                  </a:schemeClr>
                </a:solidFill>
              </a:defRPr>
            </a:lvl3pPr>
            <a:lvl4pPr marL="1959331" indent="0">
              <a:buNone/>
              <a:defRPr sz="2000">
                <a:solidFill>
                  <a:schemeClr val="tx1">
                    <a:tint val="75000"/>
                  </a:schemeClr>
                </a:solidFill>
              </a:defRPr>
            </a:lvl4pPr>
            <a:lvl5pPr marL="2612441" indent="0">
              <a:buNone/>
              <a:defRPr sz="2000">
                <a:solidFill>
                  <a:schemeClr val="tx1">
                    <a:tint val="75000"/>
                  </a:schemeClr>
                </a:solidFill>
              </a:defRPr>
            </a:lvl5pPr>
            <a:lvl6pPr marL="3265551" indent="0">
              <a:buNone/>
              <a:defRPr sz="2000">
                <a:solidFill>
                  <a:schemeClr val="tx1">
                    <a:tint val="75000"/>
                  </a:schemeClr>
                </a:solidFill>
              </a:defRPr>
            </a:lvl6pPr>
            <a:lvl7pPr marL="3918661" indent="0">
              <a:buNone/>
              <a:defRPr sz="2000">
                <a:solidFill>
                  <a:schemeClr val="tx1">
                    <a:tint val="75000"/>
                  </a:schemeClr>
                </a:solidFill>
              </a:defRPr>
            </a:lvl7pPr>
            <a:lvl8pPr marL="4571771" indent="0">
              <a:buNone/>
              <a:defRPr sz="2000">
                <a:solidFill>
                  <a:schemeClr val="tx1">
                    <a:tint val="75000"/>
                  </a:schemeClr>
                </a:solidFill>
              </a:defRPr>
            </a:lvl8pPr>
            <a:lvl9pPr marL="5224882" indent="0">
              <a:buNone/>
              <a:defRPr sz="20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14BBCFD-F3C3-4E55-B1A6-25A13609A487}" type="datetimeFigureOut">
              <a:rPr lang="en-US"/>
              <a:pPr>
                <a:defRPr/>
              </a:pPr>
              <a:t>09/05/2022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61B2764-5594-4C42-B594-CCBFAC440457}" type="slidenum">
              <a:rPr lang="en-US"/>
              <a:pPr>
                <a:defRPr/>
              </a:pPr>
              <a:t>‹#›</a:t>
            </a:fld>
            <a:endParaRPr lang="en-US"/>
          </a:p>
        </p:txBody>
      </p:sp>
    </p:spTree>
    <p:extLst>
      <p:ext uri="{BB962C8B-B14F-4D97-AF65-F5344CB8AC3E}">
        <p14:creationId xmlns:p14="http://schemas.microsoft.com/office/powerpoint/2010/main" val="542811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1520" y="1920240"/>
            <a:ext cx="6461760" cy="5431156"/>
          </a:xfrm>
        </p:spPr>
        <p:txBody>
          <a:bodyPr/>
          <a:lstStyle>
            <a:lvl1pPr>
              <a:defRPr sz="4000"/>
            </a:lvl1pPr>
            <a:lvl2pPr>
              <a:defRPr sz="34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7437120" y="1920240"/>
            <a:ext cx="6461760" cy="5431156"/>
          </a:xfrm>
        </p:spPr>
        <p:txBody>
          <a:bodyPr/>
          <a:lstStyle>
            <a:lvl1pPr>
              <a:defRPr sz="4000"/>
            </a:lvl1pPr>
            <a:lvl2pPr>
              <a:defRPr sz="34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A8FD676-9110-47C1-B650-F1A9F04056B8}" type="datetimeFigureOut">
              <a:rPr lang="en-US"/>
              <a:pPr>
                <a:defRPr/>
              </a:pPr>
              <a:t>09/05/2022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37E7527-A444-41BE-8D21-A4B4F97D0CF3}" type="slidenum">
              <a:rPr lang="en-US"/>
              <a:pPr>
                <a:defRPr/>
              </a:pPr>
              <a:t>‹#›</a:t>
            </a:fld>
            <a:endParaRPr lang="en-US"/>
          </a:p>
        </p:txBody>
      </p:sp>
    </p:spTree>
    <p:extLst>
      <p:ext uri="{BB962C8B-B14F-4D97-AF65-F5344CB8AC3E}">
        <p14:creationId xmlns:p14="http://schemas.microsoft.com/office/powerpoint/2010/main" val="1158518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731520" y="1842136"/>
            <a:ext cx="6464301" cy="767714"/>
          </a:xfrm>
        </p:spPr>
        <p:txBody>
          <a:bodyPr anchor="b"/>
          <a:lstStyle>
            <a:lvl1pPr marL="0" indent="0">
              <a:buNone/>
              <a:defRPr sz="3400" b="1"/>
            </a:lvl1pPr>
            <a:lvl2pPr marL="653110" indent="0">
              <a:buNone/>
              <a:defRPr sz="2900" b="1"/>
            </a:lvl2pPr>
            <a:lvl3pPr marL="1306220" indent="0">
              <a:buNone/>
              <a:defRPr sz="2600" b="1"/>
            </a:lvl3pPr>
            <a:lvl4pPr marL="1959331" indent="0">
              <a:buNone/>
              <a:defRPr sz="2300" b="1"/>
            </a:lvl4pPr>
            <a:lvl5pPr marL="2612441" indent="0">
              <a:buNone/>
              <a:defRPr sz="2300" b="1"/>
            </a:lvl5pPr>
            <a:lvl6pPr marL="3265551" indent="0">
              <a:buNone/>
              <a:defRPr sz="2300" b="1"/>
            </a:lvl6pPr>
            <a:lvl7pPr marL="3918661" indent="0">
              <a:buNone/>
              <a:defRPr sz="2300" b="1"/>
            </a:lvl7pPr>
            <a:lvl8pPr marL="4571771" indent="0">
              <a:buNone/>
              <a:defRPr sz="2300" b="1"/>
            </a:lvl8pPr>
            <a:lvl9pPr marL="5224882" indent="0">
              <a:buNone/>
              <a:defRPr sz="2300" b="1"/>
            </a:lvl9pPr>
          </a:lstStyle>
          <a:p>
            <a:pPr lvl="0"/>
            <a:r>
              <a:rPr lang="en-US" smtClean="0"/>
              <a:t>Click to edit Master text styles</a:t>
            </a:r>
          </a:p>
        </p:txBody>
      </p:sp>
      <p:sp>
        <p:nvSpPr>
          <p:cNvPr id="4" name="Content Placeholder 3"/>
          <p:cNvSpPr>
            <a:spLocks noGrp="1"/>
          </p:cNvSpPr>
          <p:nvPr>
            <p:ph sz="half" idx="2"/>
          </p:nvPr>
        </p:nvSpPr>
        <p:spPr>
          <a:xfrm>
            <a:off x="731520" y="2609850"/>
            <a:ext cx="6464301" cy="4741546"/>
          </a:xfrm>
        </p:spPr>
        <p:txBody>
          <a:bodyPr/>
          <a:lstStyle>
            <a:lvl1pPr>
              <a:defRPr sz="3400"/>
            </a:lvl1pPr>
            <a:lvl2pPr>
              <a:defRPr sz="2900"/>
            </a:lvl2pPr>
            <a:lvl3pPr>
              <a:defRPr sz="26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7432041" y="1842136"/>
            <a:ext cx="6466840" cy="767714"/>
          </a:xfrm>
        </p:spPr>
        <p:txBody>
          <a:bodyPr anchor="b"/>
          <a:lstStyle>
            <a:lvl1pPr marL="0" indent="0">
              <a:buNone/>
              <a:defRPr sz="3400" b="1"/>
            </a:lvl1pPr>
            <a:lvl2pPr marL="653110" indent="0">
              <a:buNone/>
              <a:defRPr sz="2900" b="1"/>
            </a:lvl2pPr>
            <a:lvl3pPr marL="1306220" indent="0">
              <a:buNone/>
              <a:defRPr sz="2600" b="1"/>
            </a:lvl3pPr>
            <a:lvl4pPr marL="1959331" indent="0">
              <a:buNone/>
              <a:defRPr sz="2300" b="1"/>
            </a:lvl4pPr>
            <a:lvl5pPr marL="2612441" indent="0">
              <a:buNone/>
              <a:defRPr sz="2300" b="1"/>
            </a:lvl5pPr>
            <a:lvl6pPr marL="3265551" indent="0">
              <a:buNone/>
              <a:defRPr sz="2300" b="1"/>
            </a:lvl6pPr>
            <a:lvl7pPr marL="3918661" indent="0">
              <a:buNone/>
              <a:defRPr sz="2300" b="1"/>
            </a:lvl7pPr>
            <a:lvl8pPr marL="4571771" indent="0">
              <a:buNone/>
              <a:defRPr sz="2300" b="1"/>
            </a:lvl8pPr>
            <a:lvl9pPr marL="5224882" indent="0">
              <a:buNone/>
              <a:defRPr sz="2300" b="1"/>
            </a:lvl9pPr>
          </a:lstStyle>
          <a:p>
            <a:pPr lvl="0"/>
            <a:r>
              <a:rPr lang="en-US" smtClean="0"/>
              <a:t>Click to edit Master text styles</a:t>
            </a:r>
          </a:p>
        </p:txBody>
      </p:sp>
      <p:sp>
        <p:nvSpPr>
          <p:cNvPr id="6" name="Content Placeholder 5"/>
          <p:cNvSpPr>
            <a:spLocks noGrp="1"/>
          </p:cNvSpPr>
          <p:nvPr>
            <p:ph sz="quarter" idx="4"/>
          </p:nvPr>
        </p:nvSpPr>
        <p:spPr>
          <a:xfrm>
            <a:off x="7432041" y="2609850"/>
            <a:ext cx="6466840" cy="4741546"/>
          </a:xfrm>
        </p:spPr>
        <p:txBody>
          <a:bodyPr/>
          <a:lstStyle>
            <a:lvl1pPr>
              <a:defRPr sz="3400"/>
            </a:lvl1pPr>
            <a:lvl2pPr>
              <a:defRPr sz="2900"/>
            </a:lvl2pPr>
            <a:lvl3pPr>
              <a:defRPr sz="26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00A9ACD-462B-4BFC-88F4-C122BE331E7B}" type="datetimeFigureOut">
              <a:rPr lang="en-US"/>
              <a:pPr>
                <a:defRPr/>
              </a:pPr>
              <a:t>09/05/2022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1238F05B-324E-4F47-B579-0EF74E7EDB8C}" type="slidenum">
              <a:rPr lang="en-US"/>
              <a:pPr>
                <a:defRPr/>
              </a:pPr>
              <a:t>‹#›</a:t>
            </a:fld>
            <a:endParaRPr lang="en-US"/>
          </a:p>
        </p:txBody>
      </p:sp>
    </p:spTree>
    <p:extLst>
      <p:ext uri="{BB962C8B-B14F-4D97-AF65-F5344CB8AC3E}">
        <p14:creationId xmlns:p14="http://schemas.microsoft.com/office/powerpoint/2010/main" val="348219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47CCC75B-3872-4C3B-84E0-C7BBB7EFA7E5}" type="datetimeFigureOut">
              <a:rPr lang="en-US"/>
              <a:pPr>
                <a:defRPr/>
              </a:pPr>
              <a:t>09/05/2022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8A13F0B-A2E4-4448-9ABD-D3FE8DC7FD0A}" type="slidenum">
              <a:rPr lang="en-US"/>
              <a:pPr>
                <a:defRPr/>
              </a:pPr>
              <a:t>‹#›</a:t>
            </a:fld>
            <a:endParaRPr lang="en-US"/>
          </a:p>
        </p:txBody>
      </p:sp>
    </p:spTree>
    <p:extLst>
      <p:ext uri="{BB962C8B-B14F-4D97-AF65-F5344CB8AC3E}">
        <p14:creationId xmlns:p14="http://schemas.microsoft.com/office/powerpoint/2010/main" val="2613596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E2ED6DC-F3D0-46E5-94F0-3D6070759A51}" type="datetimeFigureOut">
              <a:rPr lang="en-US"/>
              <a:pPr>
                <a:defRPr/>
              </a:pPr>
              <a:t>09/05/2022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E7A8FE08-CDA4-40A5-A042-C937C188F70A}" type="slidenum">
              <a:rPr lang="en-US"/>
              <a:pPr>
                <a:defRPr/>
              </a:pPr>
              <a:t>‹#›</a:t>
            </a:fld>
            <a:endParaRPr lang="en-US"/>
          </a:p>
        </p:txBody>
      </p:sp>
    </p:spTree>
    <p:extLst>
      <p:ext uri="{BB962C8B-B14F-4D97-AF65-F5344CB8AC3E}">
        <p14:creationId xmlns:p14="http://schemas.microsoft.com/office/powerpoint/2010/main" val="1347711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1521" y="327660"/>
            <a:ext cx="4813301" cy="1394460"/>
          </a:xfrm>
        </p:spPr>
        <p:txBody>
          <a:bodyPr anchor="b"/>
          <a:lstStyle>
            <a:lvl1pPr algn="l">
              <a:defRPr sz="2900" b="1"/>
            </a:lvl1pPr>
          </a:lstStyle>
          <a:p>
            <a:r>
              <a:rPr lang="en-US" smtClean="0"/>
              <a:t>Click to edit Master title style</a:t>
            </a:r>
            <a:endParaRPr lang="en-US"/>
          </a:p>
        </p:txBody>
      </p:sp>
      <p:sp>
        <p:nvSpPr>
          <p:cNvPr id="3" name="Content Placeholder 2"/>
          <p:cNvSpPr>
            <a:spLocks noGrp="1"/>
          </p:cNvSpPr>
          <p:nvPr>
            <p:ph idx="1"/>
          </p:nvPr>
        </p:nvSpPr>
        <p:spPr>
          <a:xfrm>
            <a:off x="5720080" y="327660"/>
            <a:ext cx="8178800" cy="7023736"/>
          </a:xfrm>
        </p:spPr>
        <p:txBody>
          <a:bodyPr/>
          <a:lstStyle>
            <a:lvl1pPr>
              <a:defRPr sz="4600"/>
            </a:lvl1pPr>
            <a:lvl2pPr>
              <a:defRPr sz="4000"/>
            </a:lvl2pPr>
            <a:lvl3pPr>
              <a:defRPr sz="3400"/>
            </a:lvl3pPr>
            <a:lvl4pPr>
              <a:defRPr sz="2900"/>
            </a:lvl4pPr>
            <a:lvl5pPr>
              <a:defRPr sz="2900"/>
            </a:lvl5pPr>
            <a:lvl6pPr>
              <a:defRPr sz="2900"/>
            </a:lvl6pPr>
            <a:lvl7pPr>
              <a:defRPr sz="2900"/>
            </a:lvl7pPr>
            <a:lvl8pPr>
              <a:defRPr sz="2900"/>
            </a:lvl8pPr>
            <a:lvl9pPr>
              <a:defRPr sz="2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31521" y="1722120"/>
            <a:ext cx="4813301" cy="5629276"/>
          </a:xfrm>
        </p:spPr>
        <p:txBody>
          <a:bodyPr/>
          <a:lstStyle>
            <a:lvl1pPr marL="0" indent="0">
              <a:buNone/>
              <a:defRPr sz="2000"/>
            </a:lvl1pPr>
            <a:lvl2pPr marL="653110" indent="0">
              <a:buNone/>
              <a:defRPr sz="1700"/>
            </a:lvl2pPr>
            <a:lvl3pPr marL="1306220" indent="0">
              <a:buNone/>
              <a:defRPr sz="1400"/>
            </a:lvl3pPr>
            <a:lvl4pPr marL="1959331" indent="0">
              <a:buNone/>
              <a:defRPr sz="1300"/>
            </a:lvl4pPr>
            <a:lvl5pPr marL="2612441" indent="0">
              <a:buNone/>
              <a:defRPr sz="1300"/>
            </a:lvl5pPr>
            <a:lvl6pPr marL="3265551" indent="0">
              <a:buNone/>
              <a:defRPr sz="1300"/>
            </a:lvl6pPr>
            <a:lvl7pPr marL="3918661" indent="0">
              <a:buNone/>
              <a:defRPr sz="1300"/>
            </a:lvl7pPr>
            <a:lvl8pPr marL="4571771" indent="0">
              <a:buNone/>
              <a:defRPr sz="1300"/>
            </a:lvl8pPr>
            <a:lvl9pPr marL="5224882" indent="0">
              <a:buNone/>
              <a:defRPr sz="13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D463F13-BDDB-452C-BA08-452B2B1CB210}" type="datetimeFigureOut">
              <a:rPr lang="en-US"/>
              <a:pPr>
                <a:defRPr/>
              </a:pPr>
              <a:t>09/05/2022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B4599EF-5666-4FDE-B3D6-AED7C265F28C}" type="slidenum">
              <a:rPr lang="en-US"/>
              <a:pPr>
                <a:defRPr/>
              </a:pPr>
              <a:t>‹#›</a:t>
            </a:fld>
            <a:endParaRPr lang="en-US"/>
          </a:p>
        </p:txBody>
      </p:sp>
    </p:spTree>
    <p:extLst>
      <p:ext uri="{BB962C8B-B14F-4D97-AF65-F5344CB8AC3E}">
        <p14:creationId xmlns:p14="http://schemas.microsoft.com/office/powerpoint/2010/main" val="1890877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67661" y="5760720"/>
            <a:ext cx="8778240" cy="680086"/>
          </a:xfrm>
        </p:spPr>
        <p:txBody>
          <a:bodyPr anchor="b"/>
          <a:lstStyle>
            <a:lvl1pPr algn="l">
              <a:defRPr sz="2900" b="1"/>
            </a:lvl1pPr>
          </a:lstStyle>
          <a:p>
            <a:r>
              <a:rPr lang="en-US" smtClean="0"/>
              <a:t>Click to edit Master title style</a:t>
            </a:r>
            <a:endParaRPr lang="en-US"/>
          </a:p>
        </p:txBody>
      </p:sp>
      <p:sp>
        <p:nvSpPr>
          <p:cNvPr id="3" name="Picture Placeholder 2"/>
          <p:cNvSpPr>
            <a:spLocks noGrp="1"/>
          </p:cNvSpPr>
          <p:nvPr>
            <p:ph type="pic" idx="1"/>
          </p:nvPr>
        </p:nvSpPr>
        <p:spPr>
          <a:xfrm>
            <a:off x="2867661" y="735330"/>
            <a:ext cx="8778240" cy="4937760"/>
          </a:xfrm>
        </p:spPr>
        <p:txBody>
          <a:bodyPr rtlCol="0">
            <a:normAutofit/>
          </a:bodyPr>
          <a:lstStyle>
            <a:lvl1pPr marL="0" indent="0">
              <a:buNone/>
              <a:defRPr sz="4600"/>
            </a:lvl1pPr>
            <a:lvl2pPr marL="653110" indent="0">
              <a:buNone/>
              <a:defRPr sz="4000"/>
            </a:lvl2pPr>
            <a:lvl3pPr marL="1306220" indent="0">
              <a:buNone/>
              <a:defRPr sz="3400"/>
            </a:lvl3pPr>
            <a:lvl4pPr marL="1959331" indent="0">
              <a:buNone/>
              <a:defRPr sz="2900"/>
            </a:lvl4pPr>
            <a:lvl5pPr marL="2612441" indent="0">
              <a:buNone/>
              <a:defRPr sz="2900"/>
            </a:lvl5pPr>
            <a:lvl6pPr marL="3265551" indent="0">
              <a:buNone/>
              <a:defRPr sz="2900"/>
            </a:lvl6pPr>
            <a:lvl7pPr marL="3918661" indent="0">
              <a:buNone/>
              <a:defRPr sz="2900"/>
            </a:lvl7pPr>
            <a:lvl8pPr marL="4571771" indent="0">
              <a:buNone/>
              <a:defRPr sz="2900"/>
            </a:lvl8pPr>
            <a:lvl9pPr marL="5224882" indent="0">
              <a:buNone/>
              <a:defRPr sz="2900"/>
            </a:lvl9pPr>
          </a:lstStyle>
          <a:p>
            <a:pPr lvl="0"/>
            <a:endParaRPr lang="en-US" noProof="0"/>
          </a:p>
        </p:txBody>
      </p:sp>
      <p:sp>
        <p:nvSpPr>
          <p:cNvPr id="4" name="Text Placeholder 3"/>
          <p:cNvSpPr>
            <a:spLocks noGrp="1"/>
          </p:cNvSpPr>
          <p:nvPr>
            <p:ph type="body" sz="half" idx="2"/>
          </p:nvPr>
        </p:nvSpPr>
        <p:spPr>
          <a:xfrm>
            <a:off x="2867661" y="6440806"/>
            <a:ext cx="8778240" cy="965834"/>
          </a:xfrm>
        </p:spPr>
        <p:txBody>
          <a:bodyPr/>
          <a:lstStyle>
            <a:lvl1pPr marL="0" indent="0">
              <a:buNone/>
              <a:defRPr sz="2000"/>
            </a:lvl1pPr>
            <a:lvl2pPr marL="653110" indent="0">
              <a:buNone/>
              <a:defRPr sz="1700"/>
            </a:lvl2pPr>
            <a:lvl3pPr marL="1306220" indent="0">
              <a:buNone/>
              <a:defRPr sz="1400"/>
            </a:lvl3pPr>
            <a:lvl4pPr marL="1959331" indent="0">
              <a:buNone/>
              <a:defRPr sz="1300"/>
            </a:lvl4pPr>
            <a:lvl5pPr marL="2612441" indent="0">
              <a:buNone/>
              <a:defRPr sz="1300"/>
            </a:lvl5pPr>
            <a:lvl6pPr marL="3265551" indent="0">
              <a:buNone/>
              <a:defRPr sz="1300"/>
            </a:lvl6pPr>
            <a:lvl7pPr marL="3918661" indent="0">
              <a:buNone/>
              <a:defRPr sz="1300"/>
            </a:lvl7pPr>
            <a:lvl8pPr marL="4571771" indent="0">
              <a:buNone/>
              <a:defRPr sz="1300"/>
            </a:lvl8pPr>
            <a:lvl9pPr marL="5224882" indent="0">
              <a:buNone/>
              <a:defRPr sz="13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07E7292-7477-4F55-842C-6F7616E05C85}" type="datetimeFigureOut">
              <a:rPr lang="en-US"/>
              <a:pPr>
                <a:defRPr/>
              </a:pPr>
              <a:t>09/05/2022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76019DD-4858-45F9-83E7-5BE1540C990A}" type="slidenum">
              <a:rPr lang="en-US"/>
              <a:pPr>
                <a:defRPr/>
              </a:pPr>
              <a:t>‹#›</a:t>
            </a:fld>
            <a:endParaRPr lang="en-US"/>
          </a:p>
        </p:txBody>
      </p:sp>
    </p:spTree>
    <p:extLst>
      <p:ext uri="{BB962C8B-B14F-4D97-AF65-F5344CB8AC3E}">
        <p14:creationId xmlns:p14="http://schemas.microsoft.com/office/powerpoint/2010/main" val="778968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731838" y="330200"/>
            <a:ext cx="13166725"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30622" tIns="65311" rIns="130622" bIns="65311"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731838" y="1920875"/>
            <a:ext cx="13166725" cy="543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30622" tIns="65311" rIns="130622" bIns="6531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731838" y="7627938"/>
            <a:ext cx="3413125" cy="438150"/>
          </a:xfrm>
          <a:prstGeom prst="rect">
            <a:avLst/>
          </a:prstGeom>
        </p:spPr>
        <p:txBody>
          <a:bodyPr vert="horz" lIns="130622" tIns="65311" rIns="130622" bIns="65311" rtlCol="0" anchor="ctr"/>
          <a:lstStyle>
            <a:lvl1pPr algn="l" defTabSz="1306220" fontAlgn="auto">
              <a:spcBef>
                <a:spcPts val="0"/>
              </a:spcBef>
              <a:spcAft>
                <a:spcPts val="0"/>
              </a:spcAft>
              <a:defRPr sz="1700">
                <a:solidFill>
                  <a:schemeClr val="tx1">
                    <a:tint val="75000"/>
                  </a:schemeClr>
                </a:solidFill>
                <a:latin typeface="+mn-lt"/>
                <a:cs typeface="+mn-cs"/>
              </a:defRPr>
            </a:lvl1pPr>
          </a:lstStyle>
          <a:p>
            <a:pPr>
              <a:defRPr/>
            </a:pPr>
            <a:fld id="{125688D1-A52D-43C1-BC85-AC417F6B57EC}" type="datetimeFigureOut">
              <a:rPr lang="en-US"/>
              <a:pPr>
                <a:defRPr/>
              </a:pPr>
              <a:t>09/05/2022</a:t>
            </a:fld>
            <a:endParaRPr lang="en-US"/>
          </a:p>
        </p:txBody>
      </p:sp>
      <p:sp>
        <p:nvSpPr>
          <p:cNvPr id="5" name="Footer Placeholder 4"/>
          <p:cNvSpPr>
            <a:spLocks noGrp="1"/>
          </p:cNvSpPr>
          <p:nvPr>
            <p:ph type="ftr" sz="quarter" idx="3"/>
          </p:nvPr>
        </p:nvSpPr>
        <p:spPr>
          <a:xfrm>
            <a:off x="4999038" y="7627938"/>
            <a:ext cx="4632325" cy="438150"/>
          </a:xfrm>
          <a:prstGeom prst="rect">
            <a:avLst/>
          </a:prstGeom>
        </p:spPr>
        <p:txBody>
          <a:bodyPr vert="horz" lIns="130622" tIns="65311" rIns="130622" bIns="65311" rtlCol="0" anchor="ctr"/>
          <a:lstStyle>
            <a:lvl1pPr algn="ctr" defTabSz="1306220" fontAlgn="auto">
              <a:spcBef>
                <a:spcPts val="0"/>
              </a:spcBef>
              <a:spcAft>
                <a:spcPts val="0"/>
              </a:spcAft>
              <a:defRPr sz="17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10485438" y="7627938"/>
            <a:ext cx="3413125" cy="438150"/>
          </a:xfrm>
          <a:prstGeom prst="rect">
            <a:avLst/>
          </a:prstGeom>
        </p:spPr>
        <p:txBody>
          <a:bodyPr vert="horz" lIns="130622" tIns="65311" rIns="130622" bIns="65311" rtlCol="0" anchor="ctr"/>
          <a:lstStyle>
            <a:lvl1pPr algn="r" defTabSz="1306220" fontAlgn="auto">
              <a:spcBef>
                <a:spcPts val="0"/>
              </a:spcBef>
              <a:spcAft>
                <a:spcPts val="0"/>
              </a:spcAft>
              <a:defRPr sz="1700">
                <a:solidFill>
                  <a:schemeClr val="tx1">
                    <a:tint val="75000"/>
                  </a:schemeClr>
                </a:solidFill>
                <a:latin typeface="+mn-lt"/>
                <a:cs typeface="+mn-cs"/>
              </a:defRPr>
            </a:lvl1pPr>
          </a:lstStyle>
          <a:p>
            <a:pPr>
              <a:defRPr/>
            </a:pPr>
            <a:fld id="{8C3EA973-0BD5-41CA-A368-384528EDE51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 id="2147483751" r:id="rId12"/>
  </p:sldLayoutIdLst>
  <p:txStyles>
    <p:titleStyle>
      <a:lvl1pPr algn="ctr" defTabSz="1304925" rtl="0" eaLnBrk="0" fontAlgn="base" hangingPunct="0">
        <a:spcBef>
          <a:spcPct val="0"/>
        </a:spcBef>
        <a:spcAft>
          <a:spcPct val="0"/>
        </a:spcAft>
        <a:defRPr sz="6300" kern="1200">
          <a:solidFill>
            <a:schemeClr val="tx1"/>
          </a:solidFill>
          <a:latin typeface="+mj-lt"/>
          <a:ea typeface="+mj-ea"/>
          <a:cs typeface="+mj-cs"/>
        </a:defRPr>
      </a:lvl1pPr>
      <a:lvl2pPr algn="ctr" defTabSz="1304925" rtl="0" eaLnBrk="0" fontAlgn="base" hangingPunct="0">
        <a:spcBef>
          <a:spcPct val="0"/>
        </a:spcBef>
        <a:spcAft>
          <a:spcPct val="0"/>
        </a:spcAft>
        <a:defRPr sz="6300">
          <a:solidFill>
            <a:schemeClr val="tx1"/>
          </a:solidFill>
          <a:latin typeface="Calibri" pitchFamily="34" charset="0"/>
        </a:defRPr>
      </a:lvl2pPr>
      <a:lvl3pPr algn="ctr" defTabSz="1304925" rtl="0" eaLnBrk="0" fontAlgn="base" hangingPunct="0">
        <a:spcBef>
          <a:spcPct val="0"/>
        </a:spcBef>
        <a:spcAft>
          <a:spcPct val="0"/>
        </a:spcAft>
        <a:defRPr sz="6300">
          <a:solidFill>
            <a:schemeClr val="tx1"/>
          </a:solidFill>
          <a:latin typeface="Calibri" pitchFamily="34" charset="0"/>
        </a:defRPr>
      </a:lvl3pPr>
      <a:lvl4pPr algn="ctr" defTabSz="1304925" rtl="0" eaLnBrk="0" fontAlgn="base" hangingPunct="0">
        <a:spcBef>
          <a:spcPct val="0"/>
        </a:spcBef>
        <a:spcAft>
          <a:spcPct val="0"/>
        </a:spcAft>
        <a:defRPr sz="6300">
          <a:solidFill>
            <a:schemeClr val="tx1"/>
          </a:solidFill>
          <a:latin typeface="Calibri" pitchFamily="34" charset="0"/>
        </a:defRPr>
      </a:lvl4pPr>
      <a:lvl5pPr algn="ctr" defTabSz="1304925" rtl="0" eaLnBrk="0" fontAlgn="base" hangingPunct="0">
        <a:spcBef>
          <a:spcPct val="0"/>
        </a:spcBef>
        <a:spcAft>
          <a:spcPct val="0"/>
        </a:spcAft>
        <a:defRPr sz="6300">
          <a:solidFill>
            <a:schemeClr val="tx1"/>
          </a:solidFill>
          <a:latin typeface="Calibri" pitchFamily="34" charset="0"/>
        </a:defRPr>
      </a:lvl5pPr>
      <a:lvl6pPr marL="457200" algn="ctr" defTabSz="1304925" rtl="0" fontAlgn="base">
        <a:spcBef>
          <a:spcPct val="0"/>
        </a:spcBef>
        <a:spcAft>
          <a:spcPct val="0"/>
        </a:spcAft>
        <a:defRPr sz="6300">
          <a:solidFill>
            <a:schemeClr val="tx1"/>
          </a:solidFill>
          <a:latin typeface="Calibri" pitchFamily="34" charset="0"/>
        </a:defRPr>
      </a:lvl6pPr>
      <a:lvl7pPr marL="914400" algn="ctr" defTabSz="1304925" rtl="0" fontAlgn="base">
        <a:spcBef>
          <a:spcPct val="0"/>
        </a:spcBef>
        <a:spcAft>
          <a:spcPct val="0"/>
        </a:spcAft>
        <a:defRPr sz="6300">
          <a:solidFill>
            <a:schemeClr val="tx1"/>
          </a:solidFill>
          <a:latin typeface="Calibri" pitchFamily="34" charset="0"/>
        </a:defRPr>
      </a:lvl7pPr>
      <a:lvl8pPr marL="1371600" algn="ctr" defTabSz="1304925" rtl="0" fontAlgn="base">
        <a:spcBef>
          <a:spcPct val="0"/>
        </a:spcBef>
        <a:spcAft>
          <a:spcPct val="0"/>
        </a:spcAft>
        <a:defRPr sz="6300">
          <a:solidFill>
            <a:schemeClr val="tx1"/>
          </a:solidFill>
          <a:latin typeface="Calibri" pitchFamily="34" charset="0"/>
        </a:defRPr>
      </a:lvl8pPr>
      <a:lvl9pPr marL="1828800" algn="ctr" defTabSz="1304925" rtl="0" fontAlgn="base">
        <a:spcBef>
          <a:spcPct val="0"/>
        </a:spcBef>
        <a:spcAft>
          <a:spcPct val="0"/>
        </a:spcAft>
        <a:defRPr sz="6300">
          <a:solidFill>
            <a:schemeClr val="tx1"/>
          </a:solidFill>
          <a:latin typeface="Calibri" pitchFamily="34" charset="0"/>
        </a:defRPr>
      </a:lvl9pPr>
    </p:titleStyle>
    <p:bodyStyle>
      <a:lvl1pPr marL="488950" indent="-488950" algn="l" defTabSz="1304925" rtl="0" eaLnBrk="0" fontAlgn="base" hangingPunct="0">
        <a:spcBef>
          <a:spcPct val="20000"/>
        </a:spcBef>
        <a:spcAft>
          <a:spcPct val="0"/>
        </a:spcAft>
        <a:buFont typeface="Arial" charset="0"/>
        <a:buChar char="•"/>
        <a:defRPr sz="4600" kern="1200">
          <a:solidFill>
            <a:schemeClr val="tx1"/>
          </a:solidFill>
          <a:latin typeface="+mn-lt"/>
          <a:ea typeface="+mn-ea"/>
          <a:cs typeface="+mn-cs"/>
        </a:defRPr>
      </a:lvl1pPr>
      <a:lvl2pPr marL="1060450" indent="-407988" algn="l" defTabSz="1304925" rtl="0" eaLnBrk="0" fontAlgn="base" hangingPunct="0">
        <a:spcBef>
          <a:spcPct val="20000"/>
        </a:spcBef>
        <a:spcAft>
          <a:spcPct val="0"/>
        </a:spcAft>
        <a:buFont typeface="Arial" charset="0"/>
        <a:buChar char="–"/>
        <a:defRPr sz="4000" kern="1200">
          <a:solidFill>
            <a:schemeClr val="tx1"/>
          </a:solidFill>
          <a:latin typeface="+mn-lt"/>
          <a:ea typeface="+mn-ea"/>
          <a:cs typeface="+mn-cs"/>
        </a:defRPr>
      </a:lvl2pPr>
      <a:lvl3pPr marL="1631950" indent="-325438" algn="l" defTabSz="1304925" rtl="0" eaLnBrk="0" fontAlgn="base" hangingPunct="0">
        <a:spcBef>
          <a:spcPct val="20000"/>
        </a:spcBef>
        <a:spcAft>
          <a:spcPct val="0"/>
        </a:spcAft>
        <a:buFont typeface="Arial" charset="0"/>
        <a:buChar char="•"/>
        <a:defRPr sz="3400" kern="1200">
          <a:solidFill>
            <a:schemeClr val="tx1"/>
          </a:solidFill>
          <a:latin typeface="+mn-lt"/>
          <a:ea typeface="+mn-ea"/>
          <a:cs typeface="+mn-cs"/>
        </a:defRPr>
      </a:lvl3pPr>
      <a:lvl4pPr marL="2284413" indent="-325438" algn="l" defTabSz="1304925" rtl="0" eaLnBrk="0" fontAlgn="base" hangingPunct="0">
        <a:spcBef>
          <a:spcPct val="20000"/>
        </a:spcBef>
        <a:spcAft>
          <a:spcPct val="0"/>
        </a:spcAft>
        <a:buFont typeface="Arial" charset="0"/>
        <a:buChar char="–"/>
        <a:defRPr sz="2900" kern="1200">
          <a:solidFill>
            <a:schemeClr val="tx1"/>
          </a:solidFill>
          <a:latin typeface="+mn-lt"/>
          <a:ea typeface="+mn-ea"/>
          <a:cs typeface="+mn-cs"/>
        </a:defRPr>
      </a:lvl4pPr>
      <a:lvl5pPr marL="2938463" indent="-325438" algn="l" defTabSz="1304925" rtl="0" eaLnBrk="0" fontAlgn="base" hangingPunct="0">
        <a:spcBef>
          <a:spcPct val="20000"/>
        </a:spcBef>
        <a:spcAft>
          <a:spcPct val="0"/>
        </a:spcAft>
        <a:buFont typeface="Arial" charset="0"/>
        <a:buChar char="»"/>
        <a:defRPr sz="2900" kern="1200">
          <a:solidFill>
            <a:schemeClr val="tx1"/>
          </a:solidFill>
          <a:latin typeface="+mn-lt"/>
          <a:ea typeface="+mn-ea"/>
          <a:cs typeface="+mn-cs"/>
        </a:defRPr>
      </a:lvl5pPr>
      <a:lvl6pPr marL="3592106" indent="-326555" algn="l" defTabSz="1306220" rtl="0" eaLnBrk="1" latinLnBrk="0" hangingPunct="1">
        <a:spcBef>
          <a:spcPct val="20000"/>
        </a:spcBef>
        <a:buFont typeface="Arial" pitchFamily="34" charset="0"/>
        <a:buChar char="•"/>
        <a:defRPr sz="2900" kern="1200">
          <a:solidFill>
            <a:schemeClr val="tx1"/>
          </a:solidFill>
          <a:latin typeface="+mn-lt"/>
          <a:ea typeface="+mn-ea"/>
          <a:cs typeface="+mn-cs"/>
        </a:defRPr>
      </a:lvl6pPr>
      <a:lvl7pPr marL="4245216" indent="-326555" algn="l" defTabSz="1306220" rtl="0" eaLnBrk="1" latinLnBrk="0" hangingPunct="1">
        <a:spcBef>
          <a:spcPct val="20000"/>
        </a:spcBef>
        <a:buFont typeface="Arial" pitchFamily="34" charset="0"/>
        <a:buChar char="•"/>
        <a:defRPr sz="2900" kern="1200">
          <a:solidFill>
            <a:schemeClr val="tx1"/>
          </a:solidFill>
          <a:latin typeface="+mn-lt"/>
          <a:ea typeface="+mn-ea"/>
          <a:cs typeface="+mn-cs"/>
        </a:defRPr>
      </a:lvl7pPr>
      <a:lvl8pPr marL="4898327" indent="-326555" algn="l" defTabSz="1306220" rtl="0" eaLnBrk="1" latinLnBrk="0" hangingPunct="1">
        <a:spcBef>
          <a:spcPct val="20000"/>
        </a:spcBef>
        <a:buFont typeface="Arial" pitchFamily="34" charset="0"/>
        <a:buChar char="•"/>
        <a:defRPr sz="2900" kern="1200">
          <a:solidFill>
            <a:schemeClr val="tx1"/>
          </a:solidFill>
          <a:latin typeface="+mn-lt"/>
          <a:ea typeface="+mn-ea"/>
          <a:cs typeface="+mn-cs"/>
        </a:defRPr>
      </a:lvl8pPr>
      <a:lvl9pPr marL="5551437" indent="-326555" algn="l" defTabSz="1306220" rtl="0" eaLnBrk="1" latinLnBrk="0" hangingPunct="1">
        <a:spcBef>
          <a:spcPct val="20000"/>
        </a:spcBef>
        <a:buFont typeface="Arial" pitchFamily="34" charset="0"/>
        <a:buChar char="•"/>
        <a:defRPr sz="2900" kern="1200">
          <a:solidFill>
            <a:schemeClr val="tx1"/>
          </a:solidFill>
          <a:latin typeface="+mn-lt"/>
          <a:ea typeface="+mn-ea"/>
          <a:cs typeface="+mn-cs"/>
        </a:defRPr>
      </a:lvl9pPr>
    </p:bodyStyle>
    <p:otherStyle>
      <a:defPPr>
        <a:defRPr lang="en-US"/>
      </a:defPPr>
      <a:lvl1pPr marL="0" algn="l" defTabSz="1306220" rtl="0" eaLnBrk="1" latinLnBrk="0" hangingPunct="1">
        <a:defRPr sz="2600" kern="1200">
          <a:solidFill>
            <a:schemeClr val="tx1"/>
          </a:solidFill>
          <a:latin typeface="+mn-lt"/>
          <a:ea typeface="+mn-ea"/>
          <a:cs typeface="+mn-cs"/>
        </a:defRPr>
      </a:lvl1pPr>
      <a:lvl2pPr marL="653110" algn="l" defTabSz="1306220" rtl="0" eaLnBrk="1" latinLnBrk="0" hangingPunct="1">
        <a:defRPr sz="2600" kern="1200">
          <a:solidFill>
            <a:schemeClr val="tx1"/>
          </a:solidFill>
          <a:latin typeface="+mn-lt"/>
          <a:ea typeface="+mn-ea"/>
          <a:cs typeface="+mn-cs"/>
        </a:defRPr>
      </a:lvl2pPr>
      <a:lvl3pPr marL="1306220" algn="l" defTabSz="1306220" rtl="0" eaLnBrk="1" latinLnBrk="0" hangingPunct="1">
        <a:defRPr sz="2600" kern="1200">
          <a:solidFill>
            <a:schemeClr val="tx1"/>
          </a:solidFill>
          <a:latin typeface="+mn-lt"/>
          <a:ea typeface="+mn-ea"/>
          <a:cs typeface="+mn-cs"/>
        </a:defRPr>
      </a:lvl3pPr>
      <a:lvl4pPr marL="1959331" algn="l" defTabSz="1306220" rtl="0" eaLnBrk="1" latinLnBrk="0" hangingPunct="1">
        <a:defRPr sz="2600" kern="1200">
          <a:solidFill>
            <a:schemeClr val="tx1"/>
          </a:solidFill>
          <a:latin typeface="+mn-lt"/>
          <a:ea typeface="+mn-ea"/>
          <a:cs typeface="+mn-cs"/>
        </a:defRPr>
      </a:lvl4pPr>
      <a:lvl5pPr marL="2612441" algn="l" defTabSz="1306220" rtl="0" eaLnBrk="1" latinLnBrk="0" hangingPunct="1">
        <a:defRPr sz="2600" kern="1200">
          <a:solidFill>
            <a:schemeClr val="tx1"/>
          </a:solidFill>
          <a:latin typeface="+mn-lt"/>
          <a:ea typeface="+mn-ea"/>
          <a:cs typeface="+mn-cs"/>
        </a:defRPr>
      </a:lvl5pPr>
      <a:lvl6pPr marL="3265551" algn="l" defTabSz="1306220" rtl="0" eaLnBrk="1" latinLnBrk="0" hangingPunct="1">
        <a:defRPr sz="2600" kern="1200">
          <a:solidFill>
            <a:schemeClr val="tx1"/>
          </a:solidFill>
          <a:latin typeface="+mn-lt"/>
          <a:ea typeface="+mn-ea"/>
          <a:cs typeface="+mn-cs"/>
        </a:defRPr>
      </a:lvl6pPr>
      <a:lvl7pPr marL="3918661" algn="l" defTabSz="1306220" rtl="0" eaLnBrk="1" latinLnBrk="0" hangingPunct="1">
        <a:defRPr sz="2600" kern="1200">
          <a:solidFill>
            <a:schemeClr val="tx1"/>
          </a:solidFill>
          <a:latin typeface="+mn-lt"/>
          <a:ea typeface="+mn-ea"/>
          <a:cs typeface="+mn-cs"/>
        </a:defRPr>
      </a:lvl7pPr>
      <a:lvl8pPr marL="4571771" algn="l" defTabSz="1306220" rtl="0" eaLnBrk="1" latinLnBrk="0" hangingPunct="1">
        <a:defRPr sz="2600" kern="1200">
          <a:solidFill>
            <a:schemeClr val="tx1"/>
          </a:solidFill>
          <a:latin typeface="+mn-lt"/>
          <a:ea typeface="+mn-ea"/>
          <a:cs typeface="+mn-cs"/>
        </a:defRPr>
      </a:lvl8pPr>
      <a:lvl9pPr marL="5224882" algn="l" defTabSz="1306220" rtl="0" eaLnBrk="1" latinLnBrk="0" hangingPunct="1">
        <a:defRPr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wmf"/><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10.jpeg"/><Relationship Id="rId1" Type="http://schemas.openxmlformats.org/officeDocument/2006/relationships/slideLayout" Target="../slideLayouts/slideLayout1.xml"/><Relationship Id="rId5" Type="http://schemas.openxmlformats.org/officeDocument/2006/relationships/image" Target="../media/image13.gif"/><Relationship Id="rId4" Type="http://schemas.openxmlformats.org/officeDocument/2006/relationships/image" Target="../media/image12.gif"/></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image" Target="../media/image7.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oleObject" Target="../embeddings/oleObject4.bin"/><Relationship Id="rId4" Type="http://schemas.openxmlformats.org/officeDocument/2006/relationships/image" Target="../media/image8.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Theme237515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4630400" cy="822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4" descr="3d butterfly"/>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3701955">
            <a:off x="10590213" y="5946775"/>
            <a:ext cx="1166812" cy="1519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Line 6"/>
          <p:cNvSpPr>
            <a:spLocks noChangeShapeType="1"/>
          </p:cNvSpPr>
          <p:nvPr/>
        </p:nvSpPr>
        <p:spPr bwMode="auto">
          <a:xfrm>
            <a:off x="609600" y="7793038"/>
            <a:ext cx="134112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lIns="130622" tIns="65311" rIns="130622" bIns="65311"/>
          <a:lstStyle/>
          <a:p>
            <a:endParaRPr lang="en-US"/>
          </a:p>
        </p:txBody>
      </p:sp>
      <p:sp>
        <p:nvSpPr>
          <p:cNvPr id="3077" name="Line 7"/>
          <p:cNvSpPr>
            <a:spLocks noChangeShapeType="1"/>
          </p:cNvSpPr>
          <p:nvPr/>
        </p:nvSpPr>
        <p:spPr bwMode="auto">
          <a:xfrm flipV="1">
            <a:off x="854075" y="7702550"/>
            <a:ext cx="1292225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lIns="130622" tIns="65311" rIns="130622" bIns="65311"/>
          <a:lstStyle/>
          <a:p>
            <a:endParaRPr lang="en-US"/>
          </a:p>
        </p:txBody>
      </p:sp>
      <p:sp>
        <p:nvSpPr>
          <p:cNvPr id="3078" name="Line 8"/>
          <p:cNvSpPr>
            <a:spLocks noChangeShapeType="1"/>
          </p:cNvSpPr>
          <p:nvPr/>
        </p:nvSpPr>
        <p:spPr bwMode="auto">
          <a:xfrm>
            <a:off x="1096963" y="7518400"/>
            <a:ext cx="12314237"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lIns="130622" tIns="65311" rIns="130622" bIns="65311"/>
          <a:lstStyle/>
          <a:p>
            <a:endParaRPr lang="en-US"/>
          </a:p>
        </p:txBody>
      </p:sp>
      <p:sp>
        <p:nvSpPr>
          <p:cNvPr id="3079" name="Line 9"/>
          <p:cNvSpPr>
            <a:spLocks noChangeShapeType="1"/>
          </p:cNvSpPr>
          <p:nvPr/>
        </p:nvSpPr>
        <p:spPr bwMode="auto">
          <a:xfrm flipV="1">
            <a:off x="609600" y="1301750"/>
            <a:ext cx="0" cy="6491288"/>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lIns="130622" tIns="65311" rIns="130622" bIns="65311"/>
          <a:lstStyle/>
          <a:p>
            <a:endParaRPr lang="en-US"/>
          </a:p>
        </p:txBody>
      </p:sp>
      <p:sp>
        <p:nvSpPr>
          <p:cNvPr id="3080" name="Line 10"/>
          <p:cNvSpPr>
            <a:spLocks noChangeShapeType="1"/>
          </p:cNvSpPr>
          <p:nvPr/>
        </p:nvSpPr>
        <p:spPr bwMode="auto">
          <a:xfrm flipV="1">
            <a:off x="854075" y="1941513"/>
            <a:ext cx="0" cy="5761037"/>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lIns="130622" tIns="65311" rIns="130622" bIns="65311"/>
          <a:lstStyle/>
          <a:p>
            <a:endParaRPr lang="en-US"/>
          </a:p>
        </p:txBody>
      </p:sp>
      <p:sp>
        <p:nvSpPr>
          <p:cNvPr id="3081" name="Line 11"/>
          <p:cNvSpPr>
            <a:spLocks noChangeShapeType="1"/>
          </p:cNvSpPr>
          <p:nvPr/>
        </p:nvSpPr>
        <p:spPr bwMode="auto">
          <a:xfrm flipH="1" flipV="1">
            <a:off x="1096963" y="4410075"/>
            <a:ext cx="15875" cy="310832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lIns="130622" tIns="65311" rIns="130622" bIns="65311"/>
          <a:lstStyle/>
          <a:p>
            <a:endParaRPr lang="en-US"/>
          </a:p>
        </p:txBody>
      </p:sp>
      <p:sp>
        <p:nvSpPr>
          <p:cNvPr id="3082" name="Line 12"/>
          <p:cNvSpPr>
            <a:spLocks noChangeShapeType="1"/>
          </p:cNvSpPr>
          <p:nvPr/>
        </p:nvSpPr>
        <p:spPr bwMode="auto">
          <a:xfrm flipH="1" flipV="1">
            <a:off x="13411200" y="4410075"/>
            <a:ext cx="30163" cy="3125788"/>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lIns="130622" tIns="65311" rIns="130622" bIns="65311"/>
          <a:lstStyle/>
          <a:p>
            <a:endParaRPr lang="en-US"/>
          </a:p>
        </p:txBody>
      </p:sp>
      <p:sp>
        <p:nvSpPr>
          <p:cNvPr id="3083" name="Line 13"/>
          <p:cNvSpPr>
            <a:spLocks noChangeShapeType="1"/>
          </p:cNvSpPr>
          <p:nvPr/>
        </p:nvSpPr>
        <p:spPr bwMode="auto">
          <a:xfrm flipV="1">
            <a:off x="13754100" y="1935163"/>
            <a:ext cx="0" cy="5761037"/>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lIns="130622" tIns="65311" rIns="130622" bIns="65311"/>
          <a:lstStyle/>
          <a:p>
            <a:endParaRPr lang="en-US"/>
          </a:p>
        </p:txBody>
      </p:sp>
      <p:sp>
        <p:nvSpPr>
          <p:cNvPr id="3084" name="Line 14"/>
          <p:cNvSpPr>
            <a:spLocks noChangeShapeType="1"/>
          </p:cNvSpPr>
          <p:nvPr/>
        </p:nvSpPr>
        <p:spPr bwMode="auto">
          <a:xfrm flipV="1">
            <a:off x="14020800" y="1209675"/>
            <a:ext cx="0" cy="6583363"/>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lIns="130622" tIns="65311" rIns="130622" bIns="65311"/>
          <a:lstStyle/>
          <a:p>
            <a:endParaRPr lang="en-US"/>
          </a:p>
        </p:txBody>
      </p:sp>
      <p:sp>
        <p:nvSpPr>
          <p:cNvPr id="3085" name="Line 15"/>
          <p:cNvSpPr>
            <a:spLocks noChangeShapeType="1"/>
          </p:cNvSpPr>
          <p:nvPr/>
        </p:nvSpPr>
        <p:spPr bwMode="auto">
          <a:xfrm flipV="1">
            <a:off x="4892675" y="7335838"/>
            <a:ext cx="4860925"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lIns="130622" tIns="65311" rIns="130622" bIns="65311"/>
          <a:lstStyle/>
          <a:p>
            <a:endParaRPr lang="en-US"/>
          </a:p>
        </p:txBody>
      </p:sp>
      <p:pic>
        <p:nvPicPr>
          <p:cNvPr id="3086" name="Picture 19" descr="XMASCA~1"/>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2860675" y="6735763"/>
            <a:ext cx="8553450" cy="1020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WordArt 25"/>
          <p:cNvSpPr>
            <a:spLocks noChangeArrowheads="1" noChangeShapeType="1" noTextEdit="1"/>
          </p:cNvSpPr>
          <p:nvPr/>
        </p:nvSpPr>
        <p:spPr bwMode="auto">
          <a:xfrm>
            <a:off x="2405379" y="5573078"/>
            <a:ext cx="9697722" cy="782956"/>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lIns="130622" tIns="65311" rIns="130622" bIns="65311" fromWordArt="1">
            <a:prstTxWarp prst="textPlain">
              <a:avLst>
                <a:gd name="adj" fmla="val 50317"/>
              </a:avLst>
            </a:prstTxWarp>
          </a:bodyPr>
          <a:lstStyle/>
          <a:p>
            <a:pPr defTabSz="1306220" fontAlgn="auto">
              <a:spcBef>
                <a:spcPts val="0"/>
              </a:spcBef>
              <a:spcAft>
                <a:spcPts val="0"/>
              </a:spcAft>
              <a:defRPr/>
            </a:pPr>
            <a:r>
              <a:rPr lang="en-US" sz="9400" b="1" i="1" kern="10" dirty="0">
                <a:solidFill>
                  <a:srgbClr val="FF0000"/>
                </a:solidFill>
                <a:effectLst>
                  <a:outerShdw dist="35921" dir="2700000" algn="ctr" rotWithShape="0">
                    <a:srgbClr val="C0C0C0">
                      <a:alpha val="79999"/>
                    </a:srgbClr>
                  </a:outerShdw>
                </a:effectLst>
                <a:latin typeface="VNI-HLThuphap"/>
                <a:cs typeface="+mn-cs"/>
              </a:rPr>
              <a:t>    </a:t>
            </a:r>
            <a:r>
              <a:rPr lang="en-US" sz="9400" b="1" i="1" kern="10" dirty="0">
                <a:solidFill>
                  <a:srgbClr val="FF0000"/>
                </a:solidFill>
                <a:effectLst>
                  <a:outerShdw dist="35921" dir="2700000" algn="ctr" rotWithShape="0">
                    <a:srgbClr val="C0C0C0">
                      <a:alpha val="79999"/>
                    </a:srgbClr>
                  </a:outerShdw>
                </a:effectLst>
                <a:latin typeface="Times New Roman" pitchFamily="18" charset="0"/>
                <a:cs typeface="Times New Roman" pitchFamily="18" charset="0"/>
              </a:rPr>
              <a:t>GV </a:t>
            </a:r>
            <a:r>
              <a:rPr lang="en-US" sz="9400" b="1" i="1" kern="10">
                <a:solidFill>
                  <a:srgbClr val="FF0000"/>
                </a:solidFill>
                <a:effectLst>
                  <a:outerShdw dist="35921" dir="2700000" algn="ctr" rotWithShape="0">
                    <a:srgbClr val="C0C0C0">
                      <a:alpha val="79999"/>
                    </a:srgbClr>
                  </a:outerShdw>
                </a:effectLst>
                <a:latin typeface="Times New Roman" pitchFamily="18" charset="0"/>
                <a:cs typeface="Times New Roman" pitchFamily="18" charset="0"/>
              </a:rPr>
              <a:t>: Võ </a:t>
            </a:r>
            <a:r>
              <a:rPr lang="en-US" sz="9400" b="1" i="1" kern="10">
                <a:solidFill>
                  <a:srgbClr val="FF0000"/>
                </a:solidFill>
                <a:effectLst>
                  <a:outerShdw dist="35921" dir="2700000" algn="ctr" rotWithShape="0">
                    <a:srgbClr val="C0C0C0">
                      <a:alpha val="79999"/>
                    </a:srgbClr>
                  </a:outerShdw>
                </a:effectLst>
                <a:latin typeface="Times New Roman" pitchFamily="18" charset="0"/>
                <a:cs typeface="Times New Roman" pitchFamily="18" charset="0"/>
              </a:rPr>
              <a:t>Thị </a:t>
            </a:r>
            <a:r>
              <a:rPr lang="en-US" sz="9400" b="1" i="1" kern="10" smtClean="0">
                <a:solidFill>
                  <a:srgbClr val="FF0000"/>
                </a:solidFill>
                <a:effectLst>
                  <a:outerShdw dist="35921" dir="2700000" algn="ctr" rotWithShape="0">
                    <a:srgbClr val="C0C0C0">
                      <a:alpha val="79999"/>
                    </a:srgbClr>
                  </a:outerShdw>
                </a:effectLst>
                <a:latin typeface="Times New Roman" pitchFamily="18" charset="0"/>
                <a:cs typeface="Times New Roman" pitchFamily="18" charset="0"/>
              </a:rPr>
              <a:t>Thanh Thúy</a:t>
            </a:r>
            <a:endParaRPr lang="en-US" sz="9400" b="1" i="1" kern="10" dirty="0">
              <a:solidFill>
                <a:srgbClr val="FF0000"/>
              </a:solidFill>
              <a:effectLst>
                <a:outerShdw dist="35921" dir="2700000" algn="ctr" rotWithShape="0">
                  <a:srgbClr val="C0C0C0">
                    <a:alpha val="79999"/>
                  </a:srgbClr>
                </a:outerShdw>
              </a:effectLst>
              <a:latin typeface="Times New Roman" pitchFamily="18" charset="0"/>
              <a:cs typeface="Times New Roman" pitchFamily="18" charset="0"/>
            </a:endParaRPr>
          </a:p>
        </p:txBody>
      </p:sp>
      <p:pic>
        <p:nvPicPr>
          <p:cNvPr id="3088" name="Picture 22"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a:off x="12244387" y="-52387"/>
            <a:ext cx="2333625"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9" name="Picture 23"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0" y="0"/>
            <a:ext cx="2644775" cy="219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90" name="WordArt 24"/>
          <p:cNvSpPr>
            <a:spLocks noChangeArrowheads="1" noChangeShapeType="1" noTextEdit="1"/>
          </p:cNvSpPr>
          <p:nvPr/>
        </p:nvSpPr>
        <p:spPr bwMode="auto">
          <a:xfrm>
            <a:off x="3260725" y="1935163"/>
            <a:ext cx="7321550" cy="709612"/>
          </a:xfrm>
          <a:prstGeom prst="rect">
            <a:avLst/>
          </a:prstGeom>
        </p:spPr>
        <p:txBody>
          <a:bodyPr wrap="none" fromWordArt="1">
            <a:prstTxWarp prst="textPlain">
              <a:avLst>
                <a:gd name="adj" fmla="val 50000"/>
              </a:avLst>
            </a:prstTxWarp>
          </a:bodyPr>
          <a:lstStyle/>
          <a:p>
            <a:r>
              <a:rPr lang="en-US" sz="5100" b="1" kern="10">
                <a:ln w="19050">
                  <a:solidFill>
                    <a:srgbClr val="FF6600"/>
                  </a:solidFill>
                  <a:round/>
                  <a:headEnd/>
                  <a:tailEnd/>
                </a:ln>
                <a:solidFill>
                  <a:srgbClr val="FFFF00"/>
                </a:solidFill>
                <a:effectLst>
                  <a:outerShdw dist="35921" dir="2700000" algn="ctr" rotWithShape="0">
                    <a:srgbClr val="990000"/>
                  </a:outerShdw>
                </a:effectLst>
                <a:latin typeface="Times New Roman"/>
                <a:cs typeface="Times New Roman"/>
              </a:rPr>
              <a:t>LUYỆN TỪ VÀ CÂU</a:t>
            </a:r>
          </a:p>
        </p:txBody>
      </p:sp>
      <p:sp>
        <p:nvSpPr>
          <p:cNvPr id="22" name="WordArt 5"/>
          <p:cNvSpPr>
            <a:spLocks noChangeArrowheads="1" noChangeShapeType="1" noTextEdit="1"/>
          </p:cNvSpPr>
          <p:nvPr/>
        </p:nvSpPr>
        <p:spPr bwMode="auto">
          <a:xfrm>
            <a:off x="1096963" y="387350"/>
            <a:ext cx="12314236" cy="82232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r>
              <a:rPr lang="en-US" b="1" kern="10">
                <a:solidFill>
                  <a:srgbClr val="FF00FF"/>
                </a:solidFill>
                <a:latin typeface="Times New Roman"/>
                <a:cs typeface="Times New Roman"/>
              </a:rPr>
              <a:t>CHÀO MỪNG QUÝ THẦY, CÔ VỀ DỰ GIỜ THĂM </a:t>
            </a:r>
            <a:r>
              <a:rPr lang="en-US" b="1" kern="10">
                <a:solidFill>
                  <a:srgbClr val="FF00FF"/>
                </a:solidFill>
                <a:latin typeface="Times New Roman"/>
                <a:cs typeface="Times New Roman"/>
              </a:rPr>
              <a:t>LỚP </a:t>
            </a:r>
            <a:r>
              <a:rPr lang="en-US" b="1" kern="10" smtClean="0">
                <a:solidFill>
                  <a:srgbClr val="FF00FF"/>
                </a:solidFill>
                <a:latin typeface="Times New Roman"/>
                <a:cs typeface="Times New Roman"/>
              </a:rPr>
              <a:t>4D</a:t>
            </a:r>
            <a:endParaRPr lang="en-US" b="1" kern="10">
              <a:solidFill>
                <a:srgbClr val="FF00FF"/>
              </a:solidFill>
              <a:latin typeface="Times New Roman"/>
              <a:cs typeface="Times New Roman"/>
            </a:endParaRPr>
          </a:p>
        </p:txBody>
      </p:sp>
      <p:pic>
        <p:nvPicPr>
          <p:cNvPr id="23" name="Picture 4" descr="3d butterfly"/>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287857" flipH="1">
            <a:off x="12026900" y="2222500"/>
            <a:ext cx="942975"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93" name="WordArt 25"/>
          <p:cNvSpPr>
            <a:spLocks noChangeArrowheads="1" noChangeShapeType="1" noTextEdit="1"/>
          </p:cNvSpPr>
          <p:nvPr/>
        </p:nvSpPr>
        <p:spPr bwMode="auto">
          <a:xfrm>
            <a:off x="1644650" y="3087688"/>
            <a:ext cx="10985500" cy="782637"/>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315"/>
              </a:avLst>
            </a:prstTxWarp>
          </a:bodyPr>
          <a:lstStyle/>
          <a:p>
            <a:r>
              <a:rPr lang="en-US" sz="9400" b="1" i="1" kern="10">
                <a:solidFill>
                  <a:srgbClr val="FF0000"/>
                </a:solidFill>
                <a:effectLst>
                  <a:outerShdw dist="35921" dir="2700000" algn="ctr" rotWithShape="0">
                    <a:srgbClr val="C0C0C0">
                      <a:alpha val="79999"/>
                    </a:srgbClr>
                  </a:outerShdw>
                </a:effectLst>
                <a:latin typeface="VNI-HLThuphap"/>
              </a:rPr>
              <a:t>    BÀI:  GIỮ PHÉP LỊCH SỰ KHI BÀY TỎ YÊU CẦU, ĐỀ NGHỊ</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repeatCount="indefinite" fill="hold" grpId="0" nodeType="withEffect">
                                  <p:stCondLst>
                                    <p:cond delay="0"/>
                                  </p:stCondLst>
                                  <p:endCondLst>
                                    <p:cond evt="onNext" delay="0">
                                      <p:tgtEl>
                                        <p:sldTgt/>
                                      </p:tgtEl>
                                    </p:cond>
                                  </p:end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0" fill="hold"/>
                                        <p:tgtEl>
                                          <p:spTgt spid="22"/>
                                        </p:tgtEl>
                                        <p:attrNameLst>
                                          <p:attrName>ppt_x</p:attrName>
                                        </p:attrNameLst>
                                      </p:cBhvr>
                                      <p:tavLst>
                                        <p:tav tm="0">
                                          <p:val>
                                            <p:strVal val="1+#ppt_w/2"/>
                                          </p:val>
                                        </p:tav>
                                        <p:tav tm="100000">
                                          <p:val>
                                            <p:strVal val="#ppt_x"/>
                                          </p:val>
                                        </p:tav>
                                      </p:tavLst>
                                    </p:anim>
                                    <p:anim calcmode="lin" valueType="num">
                                      <p:cBhvr additive="base">
                                        <p:cTn id="8" dur="5000" fill="hold"/>
                                        <p:tgtEl>
                                          <p:spTgt spid="22"/>
                                        </p:tgtEl>
                                        <p:attrNameLst>
                                          <p:attrName>ppt_y</p:attrName>
                                        </p:attrNameLst>
                                      </p:cBhvr>
                                      <p:tavLst>
                                        <p:tav tm="0">
                                          <p:val>
                                            <p:strVal val="#ppt_y"/>
                                          </p:val>
                                        </p:tav>
                                        <p:tav tm="100000">
                                          <p:val>
                                            <p:strVal val="#ppt_y"/>
                                          </p:val>
                                        </p:tav>
                                      </p:tavLst>
                                    </p:anim>
                                  </p:childTnLst>
                                </p:cTn>
                              </p:par>
                              <p:par>
                                <p:cTn id="9" presetID="0" presetClass="path" presetSubtype="0" repeatCount="indefinite" accel="50000" decel="50000" fill="hold" nodeType="withEffect">
                                  <p:stCondLst>
                                    <p:cond delay="0"/>
                                  </p:stCondLst>
                                  <p:childTnLst>
                                    <p:animMotion origin="layout" path="M -0.65091 0.09344 C -0.64882 0.09205 -0.64674 0.0902 -0.6445 0.08904 C -0.64225 0.08812 -0.64001 0.08812 -0.63824 0.08696 C -0.63408 0.08418 -0.63023 0.07447 -0.62702 0.07008 C -0.62494 0.05967 -0.62334 0.05134 -0.62222 0.04047 C -0.62302 0.03146 -0.62526 -0.00832 -0.63167 -0.01873 C -0.63279 -0.02035 -0.63488 -0.02012 -0.63648 -0.02081 C -0.64498 -0.03168 -0.66133 -0.04139 -0.67303 -0.04417 C -0.68136 -0.05527 -0.67351 -0.04718 -0.68569 -0.05249 C -0.69178 -0.05527 -0.69739 -0.06151 -0.70316 -0.06521 C -0.70412 -0.0673 -0.70508 -0.06961 -0.70636 -0.07146 C -0.70781 -0.07331 -0.71037 -0.07354 -0.71101 -0.07585 C -0.71262 -0.08117 -0.71181 -0.08718 -0.71262 -0.09274 C -0.71342 -0.09713 -0.71486 -0.10129 -0.71598 -0.10545 C -0.71758 -0.14199 -0.71823 -0.17599 -0.70957 -0.21114 C -0.70765 -0.21878 -0.70108 -0.22248 -0.69691 -0.22803 C -0.68216 -0.24768 -0.65475 -0.26595 -0.63488 -0.27451 C -0.6267 -0.28307 -0.615 -0.28862 -0.60491 -0.29139 C -0.59321 -0.29926 -0.58247 -0.30157 -0.5698 -0.30619 C -0.54512 -0.31568 -0.52076 -0.32539 -0.49527 -0.32955 C -0.48293 -0.33487 -0.47363 -0.33626 -0.46033 -0.33788 C -0.44751 -0.3425 -0.43405 -0.34297 -0.42058 -0.34435 C -0.35919 -0.34297 -0.29941 -0.34019 -0.23818 -0.34227 C -0.21045 -0.3462 -0.18336 -0.35407 -0.15547 -0.35916 C -0.07822 -0.358 -0.02356 -0.35661 0.046 -0.3506 C 0.05802 -0.34667 0.0702 -0.34574 0.08254 -0.34435 C 0.09216 -0.34112 0.1013 -0.33788 0.11107 -0.3358 C 0.11268 -0.3351 0.11428 -0.33464 0.11588 -0.33372 C 0.11749 -0.33256 0.11893 -0.33048 0.12069 -0.32955 C 0.12422 -0.32747 0.12822 -0.32701 0.13175 -0.32539 C 0.1372 -0.31984 0.14121 -0.31545 0.14762 -0.31267 C 0.15371 -0.30411 0.1622 -0.30365 0.16669 -0.29139 C 0.17102 -0.27983 0.17791 -0.2678 0.18096 -0.25555 C 0.1832 -0.24653 0.18336 -0.23705 0.18577 -0.22803 C 0.19041 -0.18339 0.18657 -0.13182 0.16188 -0.09898 C 0.1598 -0.09042 0.15708 -0.08695 0.15066 -0.08418 C 0.14762 -0.07146 0.12855 -0.0666 0.11909 -0.06105 C 0.10579 -0.05296 0.09216 -0.0518 0.07774 -0.04833 C 0.06026 -0.04417 0.04488 -0.03584 0.02693 -0.03353 C 0.01218 -0.02567 0.01026 -0.02706 -0.00946 -0.02497 C -0.02164 -0.02382 -0.046 -0.02081 -0.046 -0.02058 C -0.10483 -0.02197 -0.16205 -0.02405 -0.22071 -0.02706 C -0.25164 -0.03261 -0.2829 -0.03214 -0.31415 -0.03561 C -0.33195 -0.04232 -0.34974 -0.0444 -0.36817 -0.04625 C -0.38163 -0.05203 -0.39574 -0.05319 -0.40952 -0.05666 C -0.42395 -0.06013 -0.43741 -0.06475 -0.4512 -0.0673 C -0.46482 -0.07655 -0.48437 -0.07793 -0.49992 -0.0821 C -0.50954 -0.08464 -0.51739 -0.09065 -0.52701 -0.09274 C -0.53855 -0.09782 -0.53326 -0.09597 -0.54288 -0.09898 C -0.55794 -0.10939 -0.57445 -0.11586 -0.5892 -0.12858 C -0.58984 -0.13136 -0.59064 -0.13459 -0.59192 -0.13714 C -0.59288 -0.13876 -0.59465 -0.13945 -0.59529 -0.1413 C -0.59737 -0.14662 -0.59817 -0.15286 -0.59994 -0.15818 C -0.60154 -0.16651 -0.60186 -0.17137 -0.60635 -0.17738 C -0.60587 -0.18594 -0.60699 -0.20143 -0.6033 -0.21114 C -0.59898 -0.22271 -0.58631 -0.23635 -0.57622 -0.23658 C -0.53278 -0.23797 -0.48934 -0.23797 -0.44655 -0.23866 C -0.38708 -0.2456 -0.3289 -0.25485 -0.26976 -0.25763 C -0.23818 -0.26272 -0.22023 -0.26087 -0.18256 -0.25971 C -0.16926 -0.25393 -0.184 -0.25971 -0.15403 -0.25555 C -0.14009 -0.2537 -0.12678 -0.24861 -0.11268 -0.24699 C -0.10002 -0.24283 -0.08784 -0.24051 -0.07469 -0.23866 C -0.07309 -0.23797 -0.07133 -0.23774 -0.06972 -0.23658 C -0.0686 -0.23543 -0.06796 -0.23288 -0.06668 -0.23219 C -0.06315 -0.23057 -0.05915 -0.2308 -0.05546 -0.23011 C -0.04921 -0.22595 -0.0428 -0.22294 -0.03639 -0.21947 C -0.03334 -0.21785 -0.02709 -0.21531 -0.02709 -0.21508 C -0.02468 -0.20652 -0.0194 -0.20212 -0.01587 -0.19426 C -0.01266 -0.18686 -0.01074 -0.17877 -0.00802 -0.1709 C -0.00689 -0.14223 -0.00064 -0.09551 -0.00946 -0.0673 C -0.01907 -0.037 -0.03558 -0.01341 -0.05546 0.00463 C -0.06011 0.00856 -0.0654 0.01064 -0.06972 0.01504 C -0.08158 0.02683 -0.07069 0.02174 -0.08255 0.02567 C -0.09473 0.03585 -0.10947 0.04001 -0.12374 0.04256 C -0.14169 0.05296 -0.13079 0.04834 -0.15708 0.05319 C -0.16092 0.05389 -0.16814 0.05528 -0.16814 0.05551 C -0.18673 0.06476 -0.20564 0.0636 -0.22536 0.06591 C -0.23642 0.06938 -0.24764 0.06846 -0.2587 0.07216 C -0.26559 0.0784 -0.2744 0.08025 -0.28258 0.0828 C -0.29428 0.09852 -0.28771 0.09459 -0.30149 0.0976 C -0.30309 0.09968 -0.30454 0.10222 -0.30646 0.10384 C -0.30919 0.10639 -0.31351 0.105 -0.31592 0.10824 C -0.31656 0.10916 -0.31367 0.10824 -0.31271 0.10824 " pathEditMode="relative" rAng="0" ptsTypes="ffffffffffffffffffffffffffffffffffffffffffffffffffffffffffffffffffffffffffffffffffA">
                                      <p:cBhvr>
                                        <p:cTn id="10" dur="5000" fill="hold"/>
                                        <p:tgtEl>
                                          <p:spTgt spid="23"/>
                                        </p:tgtEl>
                                        <p:attrNameLst>
                                          <p:attrName>ppt_x</p:attrName>
                                          <p:attrName>ppt_y</p:attrName>
                                        </p:attrNameLst>
                                      </p:cBhvr>
                                      <p:rCtr x="38692" y="-2185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19200" y="3429000"/>
            <a:ext cx="12801600" cy="37338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6562" name="AutoShape 2"/>
          <p:cNvSpPr>
            <a:spLocks noChangeArrowheads="1"/>
          </p:cNvSpPr>
          <p:nvPr/>
        </p:nvSpPr>
        <p:spPr bwMode="auto">
          <a:xfrm>
            <a:off x="4365625" y="1828800"/>
            <a:ext cx="5899150" cy="1425575"/>
          </a:xfrm>
          <a:prstGeom prst="cloudCallout">
            <a:avLst>
              <a:gd name="adj1" fmla="val -71037"/>
              <a:gd name="adj2" fmla="val 48116"/>
            </a:avLst>
          </a:prstGeom>
          <a:solidFill>
            <a:srgbClr val="FFCCFF"/>
          </a:solidFill>
          <a:ln w="9525">
            <a:solidFill>
              <a:schemeClr val="tx1"/>
            </a:solidFill>
            <a:round/>
            <a:headEnd/>
            <a:tailEnd/>
          </a:ln>
        </p:spPr>
        <p:txBody>
          <a:bodyPr lIns="130622" tIns="65311" rIns="130622" bIns="65311"/>
          <a:lstStyle/>
          <a:p>
            <a:pPr algn="ctr"/>
            <a:r>
              <a:rPr lang="en-US" sz="4000" b="1">
                <a:solidFill>
                  <a:srgbClr val="00CC00"/>
                </a:solidFill>
                <a:latin typeface="Times New Roman" pitchFamily="18" charset="0"/>
                <a:cs typeface="Times New Roman" pitchFamily="18" charset="0"/>
              </a:rPr>
              <a:t>Ghi nhớ</a:t>
            </a:r>
            <a:endParaRPr lang="vi-VN" sz="4000" b="1">
              <a:solidFill>
                <a:srgbClr val="00CC00"/>
              </a:solidFill>
              <a:latin typeface="Times New Roman" pitchFamily="18" charset="0"/>
              <a:cs typeface="Times New Roman" pitchFamily="18" charset="0"/>
            </a:endParaRPr>
          </a:p>
        </p:txBody>
      </p:sp>
      <p:pic>
        <p:nvPicPr>
          <p:cNvPr id="66563" name="Picture 3" descr="j042447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 y="2324100"/>
            <a:ext cx="1600200" cy="123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6" name="Text Box 4"/>
          <p:cNvSpPr txBox="1">
            <a:spLocks noChangeArrowheads="1"/>
          </p:cNvSpPr>
          <p:nvPr/>
        </p:nvSpPr>
        <p:spPr bwMode="auto">
          <a:xfrm>
            <a:off x="1219200" y="3429000"/>
            <a:ext cx="11582400"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marL="342900" indent="-342900"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just" eaLnBrk="1" hangingPunct="1">
              <a:spcBef>
                <a:spcPct val="50000"/>
              </a:spcBef>
            </a:pPr>
            <a:r>
              <a:rPr lang="en-US" sz="4000" b="1">
                <a:solidFill>
                  <a:srgbClr val="0000CC"/>
                </a:solidFill>
                <a:latin typeface="Times New Roman" pitchFamily="18" charset="0"/>
                <a:cs typeface="Times New Roman" pitchFamily="18" charset="0"/>
              </a:rPr>
              <a:t>1. Khi y</a:t>
            </a:r>
            <a:r>
              <a:rPr lang="vi-VN" sz="4000" b="1">
                <a:solidFill>
                  <a:srgbClr val="0000CC"/>
                </a:solidFill>
                <a:latin typeface="Times New Roman" pitchFamily="18" charset="0"/>
                <a:cs typeface="Times New Roman" pitchFamily="18" charset="0"/>
              </a:rPr>
              <a:t>ê</a:t>
            </a:r>
            <a:r>
              <a:rPr lang="en-US" sz="4000" b="1">
                <a:solidFill>
                  <a:srgbClr val="0000CC"/>
                </a:solidFill>
                <a:latin typeface="Times New Roman" pitchFamily="18" charset="0"/>
                <a:cs typeface="Times New Roman" pitchFamily="18" charset="0"/>
              </a:rPr>
              <a:t>u c</a:t>
            </a:r>
            <a:r>
              <a:rPr lang="vi-VN" sz="4000" b="1">
                <a:solidFill>
                  <a:srgbClr val="0000CC"/>
                </a:solidFill>
                <a:latin typeface="Times New Roman" pitchFamily="18" charset="0"/>
                <a:cs typeface="Times New Roman" pitchFamily="18" charset="0"/>
              </a:rPr>
              <a:t>ầu</a:t>
            </a:r>
            <a:r>
              <a:rPr lang="en-US" sz="4000" b="1">
                <a:solidFill>
                  <a:srgbClr val="0000CC"/>
                </a:solidFill>
                <a:latin typeface="Times New Roman" pitchFamily="18" charset="0"/>
                <a:cs typeface="Times New Roman" pitchFamily="18" charset="0"/>
              </a:rPr>
              <a:t>, </a:t>
            </a:r>
            <a:r>
              <a:rPr lang="vi-VN" sz="4000" b="1">
                <a:solidFill>
                  <a:srgbClr val="0000CC"/>
                </a:solidFill>
                <a:latin typeface="Times New Roman" pitchFamily="18" charset="0"/>
                <a:cs typeface="Times New Roman" pitchFamily="18" charset="0"/>
              </a:rPr>
              <a:t>đề nghị, phải giữ phép lịch sự.</a:t>
            </a:r>
          </a:p>
        </p:txBody>
      </p:sp>
      <p:sp>
        <p:nvSpPr>
          <p:cNvPr id="12294" name="Text Box 5"/>
          <p:cNvSpPr txBox="1">
            <a:spLocks noChangeArrowheads="1"/>
          </p:cNvSpPr>
          <p:nvPr/>
        </p:nvSpPr>
        <p:spPr bwMode="auto">
          <a:xfrm>
            <a:off x="1441450" y="704850"/>
            <a:ext cx="146304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ctr" eaLnBrk="1" hangingPunct="1">
              <a:spcBef>
                <a:spcPct val="50000"/>
              </a:spcBef>
            </a:pPr>
            <a:r>
              <a:rPr lang="vi-VN" sz="3200" b="1">
                <a:solidFill>
                  <a:srgbClr val="FF0000"/>
                </a:solidFill>
                <a:latin typeface="Times New Roman" pitchFamily="18" charset="0"/>
                <a:cs typeface="Times New Roman" pitchFamily="18" charset="0"/>
              </a:rPr>
              <a:t>GIỮ </a:t>
            </a:r>
            <a:r>
              <a:rPr lang="vi-VN" sz="3600" b="1">
                <a:solidFill>
                  <a:srgbClr val="FF0000"/>
                </a:solidFill>
                <a:latin typeface="Times New Roman" pitchFamily="18" charset="0"/>
                <a:cs typeface="Times New Roman" pitchFamily="18" charset="0"/>
              </a:rPr>
              <a:t>PHÉP</a:t>
            </a:r>
            <a:r>
              <a:rPr lang="vi-VN" sz="3200" b="1">
                <a:solidFill>
                  <a:srgbClr val="FF0000"/>
                </a:solidFill>
                <a:latin typeface="Times New Roman" pitchFamily="18" charset="0"/>
                <a:cs typeface="Times New Roman" pitchFamily="18" charset="0"/>
              </a:rPr>
              <a:t> LỊCH SỰ KHI BÀY TỎ YÊU CẦU, ĐỀ NGHỊ</a:t>
            </a:r>
            <a:endParaRPr lang="en-US" sz="3200" b="1">
              <a:solidFill>
                <a:srgbClr val="FF0000"/>
              </a:solidFill>
              <a:latin typeface="Times New Roman" pitchFamily="18" charset="0"/>
              <a:cs typeface="Times New Roman" pitchFamily="18" charset="0"/>
            </a:endParaRPr>
          </a:p>
        </p:txBody>
      </p:sp>
      <p:sp>
        <p:nvSpPr>
          <p:cNvPr id="12295" name="Text Box 19"/>
          <p:cNvSpPr txBox="1">
            <a:spLocks noChangeArrowheads="1"/>
          </p:cNvSpPr>
          <p:nvPr/>
        </p:nvSpPr>
        <p:spPr bwMode="auto">
          <a:xfrm>
            <a:off x="-1600200" y="685800"/>
            <a:ext cx="6629400" cy="655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ctr" eaLnBrk="1" hangingPunct="1">
              <a:spcBef>
                <a:spcPct val="50000"/>
              </a:spcBef>
            </a:pPr>
            <a:r>
              <a:rPr lang="vi-VN" sz="3400" b="1">
                <a:latin typeface="Times New Roman" pitchFamily="18" charset="0"/>
                <a:cs typeface="Times New Roman" pitchFamily="18" charset="0"/>
              </a:rPr>
              <a:t>Luyện từ và câu</a:t>
            </a:r>
            <a:r>
              <a:rPr lang="en-US" sz="3400" b="1">
                <a:latin typeface="Times New Roman" pitchFamily="18" charset="0"/>
                <a:cs typeface="Times New Roman" pitchFamily="18" charset="0"/>
              </a:rPr>
              <a:t>: </a:t>
            </a:r>
          </a:p>
        </p:txBody>
      </p:sp>
      <p:sp>
        <p:nvSpPr>
          <p:cNvPr id="12296" name="TextBox 1"/>
          <p:cNvSpPr txBox="1">
            <a:spLocks noChangeArrowheads="1"/>
          </p:cNvSpPr>
          <p:nvPr/>
        </p:nvSpPr>
        <p:spPr bwMode="auto">
          <a:xfrm>
            <a:off x="0" y="0"/>
            <a:ext cx="14630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ctr" eaLnBrk="1" hangingPunct="1"/>
            <a:r>
              <a:rPr lang="en-US" sz="3600">
                <a:latin typeface="Times New Roman" pitchFamily="18" charset="0"/>
                <a:cs typeface="Times New Roman" pitchFamily="18" charset="0"/>
              </a:rPr>
              <a:t>Thứ tư ngày 14 tháng </a:t>
            </a:r>
            <a:r>
              <a:rPr lang="vi-VN" sz="3600">
                <a:latin typeface="Times New Roman" pitchFamily="18" charset="0"/>
                <a:cs typeface="Times New Roman" pitchFamily="18" charset="0"/>
              </a:rPr>
              <a:t>4</a:t>
            </a:r>
            <a:r>
              <a:rPr lang="en-US" sz="3600">
                <a:latin typeface="Times New Roman" pitchFamily="18" charset="0"/>
                <a:cs typeface="Times New Roman" pitchFamily="18" charset="0"/>
              </a:rPr>
              <a:t> năm 202</a:t>
            </a:r>
            <a:r>
              <a:rPr lang="vi-VN" sz="3600">
                <a:latin typeface="Times New Roman" pitchFamily="18" charset="0"/>
                <a:cs typeface="Times New Roman" pitchFamily="18" charset="0"/>
              </a:rPr>
              <a:t>1</a:t>
            </a:r>
            <a:endParaRPr lang="en-US" sz="3600">
              <a:latin typeface="Times New Roman" pitchFamily="18" charset="0"/>
              <a:cs typeface="Times New Roman" pitchFamily="18" charset="0"/>
            </a:endParaRPr>
          </a:p>
        </p:txBody>
      </p:sp>
      <p:sp>
        <p:nvSpPr>
          <p:cNvPr id="2" name="Rectangle 1"/>
          <p:cNvSpPr>
            <a:spLocks noChangeArrowheads="1"/>
          </p:cNvSpPr>
          <p:nvPr/>
        </p:nvSpPr>
        <p:spPr bwMode="auto">
          <a:xfrm>
            <a:off x="1295400" y="4191000"/>
            <a:ext cx="122682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spcBef>
                <a:spcPct val="50000"/>
              </a:spcBef>
            </a:pPr>
            <a:r>
              <a:rPr lang="vi-VN" sz="4000" b="1">
                <a:solidFill>
                  <a:srgbClr val="0000CC"/>
                </a:solidFill>
                <a:latin typeface="Times New Roman" pitchFamily="18" charset="0"/>
                <a:cs typeface="Times New Roman" pitchFamily="18" charset="0"/>
              </a:rPr>
              <a:t>2. Muốn cho lời yêu</a:t>
            </a:r>
            <a:r>
              <a:rPr lang="en-US" sz="4000" b="1">
                <a:solidFill>
                  <a:srgbClr val="0000CC"/>
                </a:solidFill>
                <a:latin typeface="Times New Roman" pitchFamily="18" charset="0"/>
                <a:cs typeface="Times New Roman" pitchFamily="18" charset="0"/>
              </a:rPr>
              <a:t> cầu</a:t>
            </a:r>
            <a:r>
              <a:rPr lang="vi-VN" sz="4000" b="1">
                <a:solidFill>
                  <a:srgbClr val="0000CC"/>
                </a:solidFill>
                <a:latin typeface="Times New Roman" pitchFamily="18" charset="0"/>
                <a:cs typeface="Times New Roman" pitchFamily="18" charset="0"/>
              </a:rPr>
              <a:t>, đề nghị được lịch sự, cần có cách xưng hô cho phù hợp và thêm vào trước hoặc sau động từ các từ </a:t>
            </a:r>
            <a:r>
              <a:rPr lang="vi-VN" sz="4000" b="1" i="1">
                <a:solidFill>
                  <a:srgbClr val="FF3300"/>
                </a:solidFill>
                <a:latin typeface="Times New Roman" pitchFamily="18" charset="0"/>
                <a:cs typeface="Times New Roman" pitchFamily="18" charset="0"/>
              </a:rPr>
              <a:t>làm ơn, giùm, giúp ...</a:t>
            </a:r>
          </a:p>
        </p:txBody>
      </p:sp>
      <p:sp>
        <p:nvSpPr>
          <p:cNvPr id="3" name="Rectangle 2"/>
          <p:cNvSpPr>
            <a:spLocks noChangeArrowheads="1"/>
          </p:cNvSpPr>
          <p:nvPr/>
        </p:nvSpPr>
        <p:spPr bwMode="auto">
          <a:xfrm>
            <a:off x="1295400" y="6153150"/>
            <a:ext cx="121920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spcBef>
                <a:spcPct val="50000"/>
              </a:spcBef>
            </a:pPr>
            <a:r>
              <a:rPr lang="vi-VN" sz="4000" b="1">
                <a:solidFill>
                  <a:srgbClr val="0000CC"/>
                </a:solidFill>
                <a:latin typeface="Times New Roman" pitchFamily="18" charset="0"/>
                <a:cs typeface="Times New Roman" pitchFamily="18" charset="0"/>
              </a:rPr>
              <a:t>3. Có thể dùng câu hỏi để nêu yêu cầu, đề nghị.</a:t>
            </a:r>
          </a:p>
        </p:txBody>
      </p:sp>
    </p:spTree>
  </p:cSld>
  <p:clrMapOvr>
    <a:masterClrMapping/>
  </p:clrMapOvr>
  <p:transition>
    <p:whee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circle(in)">
                                      <p:cBhvr>
                                        <p:cTn id="19" dur="2000"/>
                                        <p:tgtEl>
                                          <p:spTgt spid="4"/>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66562"/>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665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6562" grpId="0" animBg="1"/>
      <p:bldP spid="13316" grpId="0"/>
      <p:bldP spid="2" grpId="0"/>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Text Box 3"/>
          <p:cNvSpPr txBox="1">
            <a:spLocks noChangeArrowheads="1"/>
          </p:cNvSpPr>
          <p:nvPr/>
        </p:nvSpPr>
        <p:spPr bwMode="auto">
          <a:xfrm>
            <a:off x="854075" y="3916363"/>
            <a:ext cx="13531850" cy="65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just" eaLnBrk="1" hangingPunct="1">
              <a:spcBef>
                <a:spcPct val="50000"/>
              </a:spcBef>
            </a:pPr>
            <a:r>
              <a:rPr lang="en-US" sz="3400" b="1">
                <a:solidFill>
                  <a:srgbClr val="FF0000"/>
                </a:solidFill>
                <a:latin typeface="Times New Roman" pitchFamily="18" charset="0"/>
                <a:cs typeface="Times New Roman" pitchFamily="18" charset="0"/>
              </a:rPr>
              <a:t>- Bơm cho cái bánh trước. Nhanh lên nhé, trễ giờ học rồi.</a:t>
            </a:r>
            <a:endParaRPr lang="vi-VN" sz="3400" b="1">
              <a:solidFill>
                <a:srgbClr val="FF0000"/>
              </a:solidFill>
              <a:latin typeface="Times New Roman" pitchFamily="18" charset="0"/>
              <a:cs typeface="Times New Roman" pitchFamily="18" charset="0"/>
            </a:endParaRPr>
          </a:p>
        </p:txBody>
      </p:sp>
      <p:sp>
        <p:nvSpPr>
          <p:cNvPr id="81924" name="Text Box 4"/>
          <p:cNvSpPr txBox="1">
            <a:spLocks noChangeArrowheads="1"/>
          </p:cNvSpPr>
          <p:nvPr/>
        </p:nvSpPr>
        <p:spPr bwMode="auto">
          <a:xfrm>
            <a:off x="731838" y="4632325"/>
            <a:ext cx="13411200" cy="1179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eaLnBrk="1" hangingPunct="1">
              <a:spcBef>
                <a:spcPct val="50000"/>
              </a:spcBef>
            </a:pPr>
            <a:r>
              <a:rPr lang="en-US" sz="3400" b="1">
                <a:solidFill>
                  <a:srgbClr val="0000FF"/>
                </a:solidFill>
                <a:latin typeface="Times New Roman" pitchFamily="18" charset="0"/>
                <a:cs typeface="Times New Roman" pitchFamily="18" charset="0"/>
              </a:rPr>
              <a:t> - </a:t>
            </a:r>
            <a:r>
              <a:rPr lang="en-US" sz="3400" b="1" u="sng">
                <a:solidFill>
                  <a:srgbClr val="0000FF"/>
                </a:solidFill>
                <a:latin typeface="Times New Roman" pitchFamily="18" charset="0"/>
                <a:cs typeface="Times New Roman" pitchFamily="18" charset="0"/>
              </a:rPr>
              <a:t>Bác làm ơn</a:t>
            </a:r>
            <a:r>
              <a:rPr lang="en-US" sz="3400" b="1">
                <a:solidFill>
                  <a:srgbClr val="0000FF"/>
                </a:solidFill>
                <a:latin typeface="Times New Roman" pitchFamily="18" charset="0"/>
                <a:cs typeface="Times New Roman" pitchFamily="18" charset="0"/>
              </a:rPr>
              <a:t>, bơm </a:t>
            </a:r>
            <a:r>
              <a:rPr lang="en-US" sz="3400" b="1" u="sng">
                <a:solidFill>
                  <a:srgbClr val="0000FF"/>
                </a:solidFill>
                <a:latin typeface="Times New Roman" pitchFamily="18" charset="0"/>
                <a:cs typeface="Times New Roman" pitchFamily="18" charset="0"/>
              </a:rPr>
              <a:t>giúp</a:t>
            </a:r>
            <a:r>
              <a:rPr lang="en-US" sz="3400" b="1">
                <a:solidFill>
                  <a:srgbClr val="0000FF"/>
                </a:solidFill>
                <a:latin typeface="Times New Roman" pitchFamily="18" charset="0"/>
                <a:cs typeface="Times New Roman" pitchFamily="18" charset="0"/>
              </a:rPr>
              <a:t> cháu cái bánh trước. Nhanh lên </a:t>
            </a:r>
            <a:r>
              <a:rPr lang="en-US" sz="3400" b="1" u="sng">
                <a:solidFill>
                  <a:srgbClr val="0000FF"/>
                </a:solidFill>
                <a:latin typeface="Times New Roman" pitchFamily="18" charset="0"/>
                <a:cs typeface="Times New Roman" pitchFamily="18" charset="0"/>
              </a:rPr>
              <a:t>bác</a:t>
            </a:r>
            <a:r>
              <a:rPr lang="en-US" sz="3400" b="1">
                <a:solidFill>
                  <a:srgbClr val="0000FF"/>
                </a:solidFill>
                <a:latin typeface="Times New Roman" pitchFamily="18" charset="0"/>
                <a:cs typeface="Times New Roman" pitchFamily="18" charset="0"/>
              </a:rPr>
              <a:t> nhé, </a:t>
            </a:r>
            <a:r>
              <a:rPr lang="en-US" sz="3400" b="1" u="sng">
                <a:solidFill>
                  <a:srgbClr val="0000FF"/>
                </a:solidFill>
                <a:latin typeface="Times New Roman" pitchFamily="18" charset="0"/>
                <a:cs typeface="Times New Roman" pitchFamily="18" charset="0"/>
              </a:rPr>
              <a:t>cháu</a:t>
            </a:r>
            <a:r>
              <a:rPr lang="en-US" sz="3400" b="1">
                <a:solidFill>
                  <a:srgbClr val="0000FF"/>
                </a:solidFill>
                <a:latin typeface="Times New Roman" pitchFamily="18" charset="0"/>
                <a:cs typeface="Times New Roman" pitchFamily="18" charset="0"/>
              </a:rPr>
              <a:t> sắp trễ giờ học rồi.</a:t>
            </a:r>
            <a:endParaRPr lang="vi-VN" sz="3400" b="1">
              <a:solidFill>
                <a:srgbClr val="0000FF"/>
              </a:solidFill>
              <a:latin typeface="Times New Roman" pitchFamily="18" charset="0"/>
              <a:cs typeface="Times New Roman" pitchFamily="18" charset="0"/>
            </a:endParaRPr>
          </a:p>
        </p:txBody>
      </p:sp>
      <p:sp>
        <p:nvSpPr>
          <p:cNvPr id="81926" name="AutoShape 6"/>
          <p:cNvSpPr>
            <a:spLocks noChangeArrowheads="1"/>
          </p:cNvSpPr>
          <p:nvPr/>
        </p:nvSpPr>
        <p:spPr bwMode="auto">
          <a:xfrm>
            <a:off x="4267200" y="1660525"/>
            <a:ext cx="9998075" cy="1920875"/>
          </a:xfrm>
          <a:prstGeom prst="cloudCallout">
            <a:avLst>
              <a:gd name="adj1" fmla="val -66727"/>
              <a:gd name="adj2" fmla="val 43352"/>
            </a:avLst>
          </a:prstGeom>
          <a:solidFill>
            <a:srgbClr val="FFFF00"/>
          </a:solidFill>
          <a:ln w="9525">
            <a:solidFill>
              <a:srgbClr val="FF0000"/>
            </a:solidFill>
            <a:round/>
            <a:headEnd/>
            <a:tailEnd/>
          </a:ln>
        </p:spPr>
        <p:txBody>
          <a:bodyPr lIns="130622" tIns="65311" rIns="130622" bIns="65311"/>
          <a:lstStyle/>
          <a:p>
            <a:pPr algn="ctr"/>
            <a:r>
              <a:rPr lang="en-US" sz="3400" b="1">
                <a:latin typeface="Times New Roman" pitchFamily="18" charset="0"/>
                <a:cs typeface="Times New Roman" pitchFamily="18" charset="0"/>
              </a:rPr>
              <a:t>Em hãy giúp Hùng sửa thành các câu yêu cầu, đề nghị lịch sự?</a:t>
            </a:r>
            <a:endParaRPr lang="vi-VN" sz="3400" b="1">
              <a:latin typeface="Times New Roman" pitchFamily="18" charset="0"/>
              <a:cs typeface="Times New Roman" pitchFamily="18" charset="0"/>
            </a:endParaRPr>
          </a:p>
        </p:txBody>
      </p:sp>
      <p:sp>
        <p:nvSpPr>
          <p:cNvPr id="81927" name="Text Box 7"/>
          <p:cNvSpPr txBox="1">
            <a:spLocks noChangeArrowheads="1"/>
          </p:cNvSpPr>
          <p:nvPr/>
        </p:nvSpPr>
        <p:spPr bwMode="auto">
          <a:xfrm>
            <a:off x="974725" y="6049963"/>
            <a:ext cx="11217275" cy="65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just" eaLnBrk="1" hangingPunct="1">
              <a:spcBef>
                <a:spcPct val="50000"/>
              </a:spcBef>
            </a:pPr>
            <a:r>
              <a:rPr lang="en-US" sz="3400" b="1">
                <a:solidFill>
                  <a:srgbClr val="FF0000"/>
                </a:solidFill>
                <a:latin typeface="Times New Roman" pitchFamily="18" charset="0"/>
                <a:cs typeface="Times New Roman" pitchFamily="18" charset="0"/>
              </a:rPr>
              <a:t>- Vậy cho mượn cái bơm, tôi bơm lấy vậy.</a:t>
            </a:r>
            <a:endParaRPr lang="vi-VN" sz="3400" b="1">
              <a:solidFill>
                <a:srgbClr val="FF0000"/>
              </a:solidFill>
              <a:latin typeface="Times New Roman" pitchFamily="18" charset="0"/>
              <a:cs typeface="Times New Roman" pitchFamily="18" charset="0"/>
            </a:endParaRPr>
          </a:p>
        </p:txBody>
      </p:sp>
      <p:sp>
        <p:nvSpPr>
          <p:cNvPr id="81928" name="Text Box 8"/>
          <p:cNvSpPr txBox="1">
            <a:spLocks noChangeArrowheads="1"/>
          </p:cNvSpPr>
          <p:nvPr/>
        </p:nvSpPr>
        <p:spPr bwMode="auto">
          <a:xfrm>
            <a:off x="854075" y="6735763"/>
            <a:ext cx="13411200" cy="65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eaLnBrk="1" hangingPunct="1">
              <a:spcBef>
                <a:spcPct val="50000"/>
              </a:spcBef>
            </a:pPr>
            <a:r>
              <a:rPr lang="en-US" sz="3400" b="1">
                <a:solidFill>
                  <a:srgbClr val="0000FF"/>
                </a:solidFill>
                <a:latin typeface="Times New Roman" pitchFamily="18" charset="0"/>
                <a:cs typeface="Times New Roman" pitchFamily="18" charset="0"/>
              </a:rPr>
              <a:t> - </a:t>
            </a:r>
            <a:r>
              <a:rPr lang="en-US" sz="3400" b="1" u="sng">
                <a:solidFill>
                  <a:srgbClr val="0000FF"/>
                </a:solidFill>
                <a:latin typeface="Times New Roman" pitchFamily="18" charset="0"/>
                <a:cs typeface="Times New Roman" pitchFamily="18" charset="0"/>
              </a:rPr>
              <a:t>Bác làm ơn</a:t>
            </a:r>
            <a:r>
              <a:rPr lang="en-US" sz="3400" b="1">
                <a:solidFill>
                  <a:srgbClr val="0000FF"/>
                </a:solidFill>
                <a:latin typeface="Times New Roman" pitchFamily="18" charset="0"/>
                <a:cs typeface="Times New Roman" pitchFamily="18" charset="0"/>
              </a:rPr>
              <a:t>, cho </a:t>
            </a:r>
            <a:r>
              <a:rPr lang="en-US" sz="3400" b="1" u="sng">
                <a:solidFill>
                  <a:srgbClr val="0000FF"/>
                </a:solidFill>
                <a:latin typeface="Times New Roman" pitchFamily="18" charset="0"/>
                <a:cs typeface="Times New Roman" pitchFamily="18" charset="0"/>
              </a:rPr>
              <a:t>cháu</a:t>
            </a:r>
            <a:r>
              <a:rPr lang="en-US" sz="3400" b="1">
                <a:solidFill>
                  <a:srgbClr val="0000FF"/>
                </a:solidFill>
                <a:latin typeface="Times New Roman" pitchFamily="18" charset="0"/>
                <a:cs typeface="Times New Roman" pitchFamily="18" charset="0"/>
              </a:rPr>
              <a:t> mượn cái bơm, </a:t>
            </a:r>
            <a:r>
              <a:rPr lang="en-US" sz="3400" b="1" u="sng">
                <a:solidFill>
                  <a:srgbClr val="0000FF"/>
                </a:solidFill>
                <a:latin typeface="Times New Roman" pitchFamily="18" charset="0"/>
                <a:cs typeface="Times New Roman" pitchFamily="18" charset="0"/>
              </a:rPr>
              <a:t>cháu</a:t>
            </a:r>
            <a:r>
              <a:rPr lang="en-US" sz="3400" b="1">
                <a:solidFill>
                  <a:srgbClr val="0000FF"/>
                </a:solidFill>
                <a:latin typeface="Times New Roman" pitchFamily="18" charset="0"/>
                <a:cs typeface="Times New Roman" pitchFamily="18" charset="0"/>
              </a:rPr>
              <a:t> bơm lấy </a:t>
            </a:r>
            <a:r>
              <a:rPr lang="en-US" sz="3400" b="1" u="sng">
                <a:solidFill>
                  <a:srgbClr val="0000FF"/>
                </a:solidFill>
                <a:latin typeface="Times New Roman" pitchFamily="18" charset="0"/>
                <a:cs typeface="Times New Roman" pitchFamily="18" charset="0"/>
              </a:rPr>
              <a:t>cũng được</a:t>
            </a:r>
            <a:r>
              <a:rPr lang="en-US" sz="3400" b="1">
                <a:solidFill>
                  <a:srgbClr val="0000FF"/>
                </a:solidFill>
                <a:latin typeface="Times New Roman" pitchFamily="18" charset="0"/>
                <a:cs typeface="Times New Roman" pitchFamily="18" charset="0"/>
              </a:rPr>
              <a:t>.</a:t>
            </a:r>
            <a:endParaRPr lang="vi-VN" sz="3400" b="1">
              <a:solidFill>
                <a:srgbClr val="0000FF"/>
              </a:solidFill>
              <a:latin typeface="Times New Roman" pitchFamily="18" charset="0"/>
              <a:cs typeface="Times New Roman" pitchFamily="18" charset="0"/>
            </a:endParaRPr>
          </a:p>
        </p:txBody>
      </p:sp>
      <p:sp>
        <p:nvSpPr>
          <p:cNvPr id="13319" name="Text Box 5"/>
          <p:cNvSpPr txBox="1">
            <a:spLocks noChangeArrowheads="1"/>
          </p:cNvSpPr>
          <p:nvPr/>
        </p:nvSpPr>
        <p:spPr bwMode="auto">
          <a:xfrm>
            <a:off x="1860550" y="776288"/>
            <a:ext cx="14630400" cy="655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ctr" eaLnBrk="1" hangingPunct="1">
              <a:spcBef>
                <a:spcPct val="50000"/>
              </a:spcBef>
            </a:pPr>
            <a:r>
              <a:rPr lang="vi-VN" sz="3400" b="1">
                <a:solidFill>
                  <a:srgbClr val="FF0000"/>
                </a:solidFill>
                <a:latin typeface="Times New Roman" pitchFamily="18" charset="0"/>
                <a:cs typeface="Times New Roman" pitchFamily="18" charset="0"/>
              </a:rPr>
              <a:t>GIỮ PHÉP LỊCH SỰ KHI BÀY TỎ YÊU CẦU, ĐỀ NGHỊ</a:t>
            </a:r>
            <a:endParaRPr lang="en-US" sz="3400" b="1">
              <a:solidFill>
                <a:srgbClr val="FF0000"/>
              </a:solidFill>
              <a:latin typeface="Times New Roman" pitchFamily="18" charset="0"/>
              <a:cs typeface="Times New Roman" pitchFamily="18" charset="0"/>
            </a:endParaRPr>
          </a:p>
        </p:txBody>
      </p:sp>
      <p:sp>
        <p:nvSpPr>
          <p:cNvPr id="13320" name="Text Box 19"/>
          <p:cNvSpPr txBox="1">
            <a:spLocks noChangeArrowheads="1"/>
          </p:cNvSpPr>
          <p:nvPr/>
        </p:nvSpPr>
        <p:spPr bwMode="auto">
          <a:xfrm>
            <a:off x="-1447800" y="685800"/>
            <a:ext cx="6629400"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ctr" eaLnBrk="1" hangingPunct="1">
              <a:spcBef>
                <a:spcPct val="50000"/>
              </a:spcBef>
            </a:pPr>
            <a:r>
              <a:rPr lang="vi-VN" sz="4000" b="1">
                <a:latin typeface="Times New Roman" pitchFamily="18" charset="0"/>
              </a:rPr>
              <a:t>Luyện từ và câu</a:t>
            </a:r>
            <a:r>
              <a:rPr lang="en-US" sz="4000" b="1">
                <a:latin typeface="Times New Roman" pitchFamily="18" charset="0"/>
              </a:rPr>
              <a:t>: </a:t>
            </a:r>
          </a:p>
        </p:txBody>
      </p:sp>
      <p:sp>
        <p:nvSpPr>
          <p:cNvPr id="13321" name="TextBox 1"/>
          <p:cNvSpPr txBox="1">
            <a:spLocks noChangeArrowheads="1"/>
          </p:cNvSpPr>
          <p:nvPr/>
        </p:nvSpPr>
        <p:spPr bwMode="auto">
          <a:xfrm>
            <a:off x="0" y="0"/>
            <a:ext cx="14630400"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ctr" eaLnBrk="1" hangingPunct="1"/>
            <a:r>
              <a:rPr lang="en-US" sz="4000" b="1">
                <a:latin typeface="Times New Roman" pitchFamily="18" charset="0"/>
              </a:rPr>
              <a:t>Thứ tư ngày 14 tháng </a:t>
            </a:r>
            <a:r>
              <a:rPr lang="vi-VN" sz="4000" b="1">
                <a:latin typeface="Times New Roman" pitchFamily="18" charset="0"/>
              </a:rPr>
              <a:t>4</a:t>
            </a:r>
            <a:r>
              <a:rPr lang="en-US" sz="4000" b="1">
                <a:latin typeface="Times New Roman" pitchFamily="18" charset="0"/>
              </a:rPr>
              <a:t> năm 202</a:t>
            </a:r>
            <a:r>
              <a:rPr lang="vi-VN" sz="4000" b="1">
                <a:latin typeface="Times New Roman" pitchFamily="18" charset="0"/>
              </a:rPr>
              <a:t>1</a:t>
            </a:r>
            <a:endParaRPr lang="en-US" sz="4000" b="1">
              <a:latin typeface="Times New Roman" pitchFamily="18" charset="0"/>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1926"/>
                                        </p:tgtEl>
                                        <p:attrNameLst>
                                          <p:attrName>style.visibility</p:attrName>
                                        </p:attrNameLst>
                                      </p:cBhvr>
                                      <p:to>
                                        <p:strVal val="visible"/>
                                      </p:to>
                                    </p:set>
                                    <p:animEffect transition="in" filter="checkerboard(across)">
                                      <p:cBhvr>
                                        <p:cTn id="7" dur="500"/>
                                        <p:tgtEl>
                                          <p:spTgt spid="819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81923"/>
                                        </p:tgtEl>
                                        <p:attrNameLst>
                                          <p:attrName>style.visibility</p:attrName>
                                        </p:attrNameLst>
                                      </p:cBhvr>
                                      <p:to>
                                        <p:strVal val="visible"/>
                                      </p:to>
                                    </p:set>
                                    <p:anim calcmode="lin" valueType="num">
                                      <p:cBhvr>
                                        <p:cTn id="12" dur="500" fill="hold"/>
                                        <p:tgtEl>
                                          <p:spTgt spid="81923"/>
                                        </p:tgtEl>
                                        <p:attrNameLst>
                                          <p:attrName>ppt_w</p:attrName>
                                        </p:attrNameLst>
                                      </p:cBhvr>
                                      <p:tavLst>
                                        <p:tav tm="0">
                                          <p:val>
                                            <p:strVal val="#ppt_w*0.70"/>
                                          </p:val>
                                        </p:tav>
                                        <p:tav tm="100000">
                                          <p:val>
                                            <p:strVal val="#ppt_w"/>
                                          </p:val>
                                        </p:tav>
                                      </p:tavLst>
                                    </p:anim>
                                    <p:anim calcmode="lin" valueType="num">
                                      <p:cBhvr>
                                        <p:cTn id="13" dur="500" fill="hold"/>
                                        <p:tgtEl>
                                          <p:spTgt spid="81923"/>
                                        </p:tgtEl>
                                        <p:attrNameLst>
                                          <p:attrName>ppt_h</p:attrName>
                                        </p:attrNameLst>
                                      </p:cBhvr>
                                      <p:tavLst>
                                        <p:tav tm="0">
                                          <p:val>
                                            <p:strVal val="#ppt_h"/>
                                          </p:val>
                                        </p:tav>
                                        <p:tav tm="100000">
                                          <p:val>
                                            <p:strVal val="#ppt_h"/>
                                          </p:val>
                                        </p:tav>
                                      </p:tavLst>
                                    </p:anim>
                                    <p:animEffect transition="in" filter="fade">
                                      <p:cBhvr>
                                        <p:cTn id="14" dur="500"/>
                                        <p:tgtEl>
                                          <p:spTgt spid="81923"/>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81924"/>
                                        </p:tgtEl>
                                        <p:attrNameLst>
                                          <p:attrName>style.visibility</p:attrName>
                                        </p:attrNameLst>
                                      </p:cBhvr>
                                      <p:to>
                                        <p:strVal val="visible"/>
                                      </p:to>
                                    </p:set>
                                    <p:anim calcmode="lin" valueType="num">
                                      <p:cBhvr>
                                        <p:cTn id="19" dur="500" fill="hold"/>
                                        <p:tgtEl>
                                          <p:spTgt spid="81924"/>
                                        </p:tgtEl>
                                        <p:attrNameLst>
                                          <p:attrName>ppt_w</p:attrName>
                                        </p:attrNameLst>
                                      </p:cBhvr>
                                      <p:tavLst>
                                        <p:tav tm="0">
                                          <p:val>
                                            <p:strVal val="#ppt_w*0.70"/>
                                          </p:val>
                                        </p:tav>
                                        <p:tav tm="100000">
                                          <p:val>
                                            <p:strVal val="#ppt_w"/>
                                          </p:val>
                                        </p:tav>
                                      </p:tavLst>
                                    </p:anim>
                                    <p:anim calcmode="lin" valueType="num">
                                      <p:cBhvr>
                                        <p:cTn id="20" dur="500" fill="hold"/>
                                        <p:tgtEl>
                                          <p:spTgt spid="81924"/>
                                        </p:tgtEl>
                                        <p:attrNameLst>
                                          <p:attrName>ppt_h</p:attrName>
                                        </p:attrNameLst>
                                      </p:cBhvr>
                                      <p:tavLst>
                                        <p:tav tm="0">
                                          <p:val>
                                            <p:strVal val="#ppt_h"/>
                                          </p:val>
                                        </p:tav>
                                        <p:tav tm="100000">
                                          <p:val>
                                            <p:strVal val="#ppt_h"/>
                                          </p:val>
                                        </p:tav>
                                      </p:tavLst>
                                    </p:anim>
                                    <p:animEffect transition="in" filter="fade">
                                      <p:cBhvr>
                                        <p:cTn id="21" dur="500"/>
                                        <p:tgtEl>
                                          <p:spTgt spid="81924"/>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81927"/>
                                        </p:tgtEl>
                                        <p:attrNameLst>
                                          <p:attrName>style.visibility</p:attrName>
                                        </p:attrNameLst>
                                      </p:cBhvr>
                                      <p:to>
                                        <p:strVal val="visible"/>
                                      </p:to>
                                    </p:set>
                                    <p:anim calcmode="lin" valueType="num">
                                      <p:cBhvr>
                                        <p:cTn id="26" dur="500" fill="hold"/>
                                        <p:tgtEl>
                                          <p:spTgt spid="81927"/>
                                        </p:tgtEl>
                                        <p:attrNameLst>
                                          <p:attrName>ppt_w</p:attrName>
                                        </p:attrNameLst>
                                      </p:cBhvr>
                                      <p:tavLst>
                                        <p:tav tm="0">
                                          <p:val>
                                            <p:strVal val="#ppt_w*0.70"/>
                                          </p:val>
                                        </p:tav>
                                        <p:tav tm="100000">
                                          <p:val>
                                            <p:strVal val="#ppt_w"/>
                                          </p:val>
                                        </p:tav>
                                      </p:tavLst>
                                    </p:anim>
                                    <p:anim calcmode="lin" valueType="num">
                                      <p:cBhvr>
                                        <p:cTn id="27" dur="500" fill="hold"/>
                                        <p:tgtEl>
                                          <p:spTgt spid="81927"/>
                                        </p:tgtEl>
                                        <p:attrNameLst>
                                          <p:attrName>ppt_h</p:attrName>
                                        </p:attrNameLst>
                                      </p:cBhvr>
                                      <p:tavLst>
                                        <p:tav tm="0">
                                          <p:val>
                                            <p:strVal val="#ppt_h"/>
                                          </p:val>
                                        </p:tav>
                                        <p:tav tm="100000">
                                          <p:val>
                                            <p:strVal val="#ppt_h"/>
                                          </p:val>
                                        </p:tav>
                                      </p:tavLst>
                                    </p:anim>
                                    <p:animEffect transition="in" filter="fade">
                                      <p:cBhvr>
                                        <p:cTn id="28" dur="500"/>
                                        <p:tgtEl>
                                          <p:spTgt spid="81927"/>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81928"/>
                                        </p:tgtEl>
                                        <p:attrNameLst>
                                          <p:attrName>style.visibility</p:attrName>
                                        </p:attrNameLst>
                                      </p:cBhvr>
                                      <p:to>
                                        <p:strVal val="visible"/>
                                      </p:to>
                                    </p:set>
                                    <p:anim calcmode="lin" valueType="num">
                                      <p:cBhvr>
                                        <p:cTn id="33" dur="500" fill="hold"/>
                                        <p:tgtEl>
                                          <p:spTgt spid="81928"/>
                                        </p:tgtEl>
                                        <p:attrNameLst>
                                          <p:attrName>ppt_w</p:attrName>
                                        </p:attrNameLst>
                                      </p:cBhvr>
                                      <p:tavLst>
                                        <p:tav tm="0">
                                          <p:val>
                                            <p:strVal val="#ppt_w*0.70"/>
                                          </p:val>
                                        </p:tav>
                                        <p:tav tm="100000">
                                          <p:val>
                                            <p:strVal val="#ppt_w"/>
                                          </p:val>
                                        </p:tav>
                                      </p:tavLst>
                                    </p:anim>
                                    <p:anim calcmode="lin" valueType="num">
                                      <p:cBhvr>
                                        <p:cTn id="34" dur="500" fill="hold"/>
                                        <p:tgtEl>
                                          <p:spTgt spid="81928"/>
                                        </p:tgtEl>
                                        <p:attrNameLst>
                                          <p:attrName>ppt_h</p:attrName>
                                        </p:attrNameLst>
                                      </p:cBhvr>
                                      <p:tavLst>
                                        <p:tav tm="0">
                                          <p:val>
                                            <p:strVal val="#ppt_h"/>
                                          </p:val>
                                        </p:tav>
                                        <p:tav tm="100000">
                                          <p:val>
                                            <p:strVal val="#ppt_h"/>
                                          </p:val>
                                        </p:tav>
                                      </p:tavLst>
                                    </p:anim>
                                    <p:animEffect transition="in" filter="fade">
                                      <p:cBhvr>
                                        <p:cTn id="35" dur="500"/>
                                        <p:tgtEl>
                                          <p:spTgt spid="819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3" grpId="0"/>
      <p:bldP spid="81924" grpId="0"/>
      <p:bldP spid="81926" grpId="0" animBg="1"/>
      <p:bldP spid="81927" grpId="0"/>
      <p:bldP spid="81928"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13"/>
          <p:cNvGrpSpPr>
            <a:grpSpLocks/>
          </p:cNvGrpSpPr>
          <p:nvPr/>
        </p:nvGrpSpPr>
        <p:grpSpPr bwMode="auto">
          <a:xfrm>
            <a:off x="992188" y="2363788"/>
            <a:ext cx="13311187" cy="1462087"/>
            <a:chOff x="-28" y="990"/>
            <a:chExt cx="5133" cy="588"/>
          </a:xfrm>
        </p:grpSpPr>
        <p:sp>
          <p:nvSpPr>
            <p:cNvPr id="14362" name="Rectangle 14" descr="Parchment"/>
            <p:cNvSpPr>
              <a:spLocks noChangeArrowheads="1"/>
            </p:cNvSpPr>
            <p:nvPr/>
          </p:nvSpPr>
          <p:spPr bwMode="auto">
            <a:xfrm>
              <a:off x="4568" y="1206"/>
              <a:ext cx="71" cy="284"/>
            </a:xfrm>
            <a:prstGeom prst="rect">
              <a:avLst/>
            </a:prstGeom>
            <a:noFill/>
            <a:ln>
              <a:noFill/>
            </a:ln>
            <a:extLst>
              <a:ext uri="{909E8E84-426E-40DD-AFC4-6F175D3DCCD1}">
                <a14:hiddenFill xmlns:a14="http://schemas.microsoft.com/office/drawing/2010/main">
                  <a:solidFill>
                    <a:srgbClr val="CCCCFF"/>
                  </a:solidFill>
                </a14:hiddenFill>
              </a:ext>
              <a:ext uri="{91240B29-F687-4F45-9708-019B960494DF}">
                <a14:hiddenLine xmlns:a14="http://schemas.microsoft.com/office/drawing/2010/main" w="9525" algn="ctr">
                  <a:solidFill>
                    <a:srgbClr val="008000"/>
                  </a:solidFill>
                  <a:miter lim="800000"/>
                  <a:headEnd/>
                  <a:tailEnd/>
                </a14:hiddenLine>
              </a:ext>
            </a:extLst>
          </p:spPr>
          <p:txBody>
            <a:bodyPr wrap="none" anchor="ctr">
              <a:spAutoFit/>
            </a:bodyPr>
            <a:lstStyle/>
            <a:p>
              <a:endParaRPr lang="en-US" sz="4000" b="1">
                <a:latin typeface="Times New Roman" pitchFamily="18" charset="0"/>
                <a:cs typeface="Times New Roman" pitchFamily="18" charset="0"/>
              </a:endParaRPr>
            </a:p>
          </p:txBody>
        </p:sp>
        <p:sp>
          <p:nvSpPr>
            <p:cNvPr id="14363" name="AutoShape 15" descr="Parchment"/>
            <p:cNvSpPr>
              <a:spLocks noChangeArrowheads="1"/>
            </p:cNvSpPr>
            <p:nvPr/>
          </p:nvSpPr>
          <p:spPr bwMode="auto">
            <a:xfrm>
              <a:off x="-28" y="990"/>
              <a:ext cx="5133" cy="588"/>
            </a:xfrm>
            <a:prstGeom prst="roundRect">
              <a:avLst>
                <a:gd name="adj" fmla="val 16667"/>
              </a:avLst>
            </a:prstGeom>
            <a:noFill/>
            <a:ln>
              <a:noFill/>
            </a:ln>
            <a:extLst>
              <a:ext uri="{909E8E84-426E-40DD-AFC4-6F175D3DCCD1}">
                <a14:hiddenFill xmlns:a14="http://schemas.microsoft.com/office/drawing/2010/main">
                  <a:solidFill>
                    <a:srgbClr val="CCCCFF"/>
                  </a:solidFill>
                </a14:hiddenFill>
              </a:ext>
              <a:ext uri="{91240B29-F687-4F45-9708-019B960494DF}">
                <a14:hiddenLine xmlns:a14="http://schemas.microsoft.com/office/drawing/2010/main" w="9525" algn="ctr">
                  <a:solidFill>
                    <a:schemeClr val="tx1"/>
                  </a:solidFill>
                  <a:round/>
                  <a:headEnd/>
                  <a:tailEnd/>
                </a14:hiddenLine>
              </a:ext>
            </a:extLst>
          </p:spPr>
          <p:txBody>
            <a:bodyPr anchor="ctr">
              <a:spAutoFit/>
            </a:bodyPr>
            <a:lstStyle/>
            <a:p>
              <a:pPr>
                <a:spcBef>
                  <a:spcPct val="50000"/>
                </a:spcBef>
              </a:pPr>
              <a:r>
                <a:rPr lang="en-US" sz="4000" b="1">
                  <a:solidFill>
                    <a:srgbClr val="0000FF"/>
                  </a:solidFill>
                  <a:latin typeface="Times New Roman" pitchFamily="18" charset="0"/>
                  <a:cs typeface="Times New Roman" pitchFamily="18" charset="0"/>
                </a:rPr>
                <a:t>Bài 1: Khi muốn mượn bạn cái bút, em có thể chọn những cách nói nào</a:t>
              </a:r>
              <a:r>
                <a:rPr lang="vi-VN" sz="4000" b="1">
                  <a:solidFill>
                    <a:srgbClr val="0000FF"/>
                  </a:solidFill>
                  <a:latin typeface="Times New Roman" pitchFamily="18" charset="0"/>
                  <a:cs typeface="Times New Roman" pitchFamily="18" charset="0"/>
                </a:rPr>
                <a:t> </a:t>
              </a:r>
              <a:r>
                <a:rPr lang="en-US" sz="4000" b="1">
                  <a:solidFill>
                    <a:srgbClr val="0000FF"/>
                  </a:solidFill>
                  <a:latin typeface="Times New Roman" pitchFamily="18" charset="0"/>
                  <a:cs typeface="Times New Roman" pitchFamily="18" charset="0"/>
                </a:rPr>
                <a:t>?</a:t>
              </a:r>
            </a:p>
          </p:txBody>
        </p:sp>
      </p:grpSp>
      <p:grpSp>
        <p:nvGrpSpPr>
          <p:cNvPr id="3" name="Group 16"/>
          <p:cNvGrpSpPr>
            <a:grpSpLocks/>
          </p:cNvGrpSpPr>
          <p:nvPr/>
        </p:nvGrpSpPr>
        <p:grpSpPr bwMode="auto">
          <a:xfrm>
            <a:off x="1566863" y="3979863"/>
            <a:ext cx="10015537" cy="833437"/>
            <a:chOff x="253" y="1858"/>
            <a:chExt cx="4747" cy="438"/>
          </a:xfrm>
        </p:grpSpPr>
        <p:sp>
          <p:nvSpPr>
            <p:cNvPr id="14360" name="Rectangle 17" descr="Water droplets"/>
            <p:cNvSpPr>
              <a:spLocks noChangeArrowheads="1"/>
            </p:cNvSpPr>
            <p:nvPr/>
          </p:nvSpPr>
          <p:spPr bwMode="auto">
            <a:xfrm>
              <a:off x="4489" y="1924"/>
              <a:ext cx="88" cy="372"/>
            </a:xfrm>
            <a:prstGeom prst="rect">
              <a:avLst/>
            </a:prstGeom>
            <a:noFill/>
            <a:ln>
              <a:noFill/>
            </a:ln>
            <a:extLst>
              <a:ext uri="{909E8E84-426E-40DD-AFC4-6F175D3DCCD1}">
                <a14:hiddenFill xmlns:a14="http://schemas.microsoft.com/office/drawing/2010/main">
                  <a:solidFill>
                    <a:srgbClr val="FF99CC"/>
                  </a:solidFill>
                </a14:hiddenFill>
              </a:ext>
              <a:ext uri="{91240B29-F687-4F45-9708-019B960494DF}">
                <a14:hiddenLine xmlns:a14="http://schemas.microsoft.com/office/drawing/2010/main" w="76200" cmpd="tri" algn="ctr">
                  <a:solidFill>
                    <a:srgbClr val="008000"/>
                  </a:solidFill>
                  <a:miter lim="800000"/>
                  <a:headEnd/>
                  <a:tailEnd/>
                </a14:hiddenLine>
              </a:ext>
            </a:extLst>
          </p:spPr>
          <p:txBody>
            <a:bodyPr wrap="none" anchor="ctr">
              <a:spAutoFit/>
            </a:bodyPr>
            <a:lstStyle/>
            <a:p>
              <a:endParaRPr lang="en-US" sz="4000" b="1">
                <a:latin typeface="Times New Roman" pitchFamily="18" charset="0"/>
                <a:cs typeface="Times New Roman" pitchFamily="18" charset="0"/>
              </a:endParaRPr>
            </a:p>
          </p:txBody>
        </p:sp>
        <p:sp>
          <p:nvSpPr>
            <p:cNvPr id="14361" name="AutoShape 18" descr="Water droplets"/>
            <p:cNvSpPr>
              <a:spLocks noChangeArrowheads="1"/>
            </p:cNvSpPr>
            <p:nvPr/>
          </p:nvSpPr>
          <p:spPr bwMode="auto">
            <a:xfrm>
              <a:off x="253" y="1858"/>
              <a:ext cx="4747" cy="411"/>
            </a:xfrm>
            <a:prstGeom prst="roundRect">
              <a:avLst>
                <a:gd name="adj" fmla="val 16667"/>
              </a:avLst>
            </a:prstGeom>
            <a:noFill/>
            <a:ln>
              <a:noFill/>
            </a:ln>
            <a:extLst>
              <a:ext uri="{909E8E84-426E-40DD-AFC4-6F175D3DCCD1}">
                <a14:hiddenFill xmlns:a14="http://schemas.microsoft.com/office/drawing/2010/main">
                  <a:solidFill>
                    <a:srgbClr val="FF99CC"/>
                  </a:solidFill>
                </a14:hiddenFill>
              </a:ext>
              <a:ext uri="{91240B29-F687-4F45-9708-019B960494DF}">
                <a14:hiddenLine xmlns:a14="http://schemas.microsoft.com/office/drawing/2010/main" w="76200" cmpd="tri" algn="ctr">
                  <a:solidFill>
                    <a:schemeClr val="tx1"/>
                  </a:solidFill>
                  <a:round/>
                  <a:headEnd/>
                  <a:tailEnd/>
                </a14:hiddenLine>
              </a:ext>
            </a:extLst>
          </p:spPr>
          <p:txBody>
            <a:bodyPr anchor="ctr">
              <a:spAutoFit/>
            </a:bodyPr>
            <a:lstStyle/>
            <a:p>
              <a:pPr algn="just" eaLnBrk="0" hangingPunct="0"/>
              <a:r>
                <a:rPr lang="vi-VN" sz="4000" b="1">
                  <a:latin typeface="Times New Roman" pitchFamily="18" charset="0"/>
                  <a:cs typeface="Times New Roman" pitchFamily="18" charset="0"/>
                </a:rPr>
                <a:t>A. </a:t>
              </a:r>
              <a:r>
                <a:rPr lang="en-US" sz="4000" b="1">
                  <a:latin typeface="Times New Roman" pitchFamily="18" charset="0"/>
                  <a:cs typeface="Times New Roman" pitchFamily="18" charset="0"/>
                </a:rPr>
                <a:t>Cho mượn cái bút ! </a:t>
              </a:r>
            </a:p>
          </p:txBody>
        </p:sp>
      </p:grpSp>
      <p:grpSp>
        <p:nvGrpSpPr>
          <p:cNvPr id="5" name="Group 22"/>
          <p:cNvGrpSpPr>
            <a:grpSpLocks/>
          </p:cNvGrpSpPr>
          <p:nvPr/>
        </p:nvGrpSpPr>
        <p:grpSpPr bwMode="auto">
          <a:xfrm>
            <a:off x="1447800" y="5562600"/>
            <a:ext cx="13411200" cy="911225"/>
            <a:chOff x="-103" y="1818"/>
            <a:chExt cx="4781" cy="478"/>
          </a:xfrm>
        </p:grpSpPr>
        <p:sp>
          <p:nvSpPr>
            <p:cNvPr id="14358" name="Rectangle 23" descr="Water droplets"/>
            <p:cNvSpPr>
              <a:spLocks noChangeArrowheads="1"/>
            </p:cNvSpPr>
            <p:nvPr/>
          </p:nvSpPr>
          <p:spPr bwMode="auto">
            <a:xfrm>
              <a:off x="4490" y="1924"/>
              <a:ext cx="66" cy="372"/>
            </a:xfrm>
            <a:prstGeom prst="rect">
              <a:avLst/>
            </a:prstGeom>
            <a:noFill/>
            <a:ln>
              <a:noFill/>
            </a:ln>
            <a:extLst>
              <a:ext uri="{909E8E84-426E-40DD-AFC4-6F175D3DCCD1}">
                <a14:hiddenFill xmlns:a14="http://schemas.microsoft.com/office/drawing/2010/main">
                  <a:solidFill>
                    <a:srgbClr val="FF99CC"/>
                  </a:solidFill>
                </a14:hiddenFill>
              </a:ext>
              <a:ext uri="{91240B29-F687-4F45-9708-019B960494DF}">
                <a14:hiddenLine xmlns:a14="http://schemas.microsoft.com/office/drawing/2010/main" w="76200" cmpd="tri" algn="ctr">
                  <a:solidFill>
                    <a:srgbClr val="008000"/>
                  </a:solidFill>
                  <a:miter lim="800000"/>
                  <a:headEnd/>
                  <a:tailEnd/>
                </a14:hiddenLine>
              </a:ext>
            </a:extLst>
          </p:spPr>
          <p:txBody>
            <a:bodyPr wrap="none" anchor="ctr">
              <a:spAutoFit/>
            </a:bodyPr>
            <a:lstStyle/>
            <a:p>
              <a:endParaRPr lang="en-US" sz="4000" b="1">
                <a:latin typeface="Times New Roman" pitchFamily="18" charset="0"/>
                <a:cs typeface="Times New Roman" pitchFamily="18" charset="0"/>
              </a:endParaRPr>
            </a:p>
          </p:txBody>
        </p:sp>
        <p:sp>
          <p:nvSpPr>
            <p:cNvPr id="14359" name="AutoShape 24" descr="Water droplets"/>
            <p:cNvSpPr>
              <a:spLocks noChangeArrowheads="1"/>
            </p:cNvSpPr>
            <p:nvPr/>
          </p:nvSpPr>
          <p:spPr bwMode="auto">
            <a:xfrm>
              <a:off x="-103" y="1818"/>
              <a:ext cx="4781" cy="411"/>
            </a:xfrm>
            <a:prstGeom prst="roundRect">
              <a:avLst>
                <a:gd name="adj" fmla="val 16667"/>
              </a:avLst>
            </a:prstGeom>
            <a:noFill/>
            <a:ln>
              <a:noFill/>
            </a:ln>
            <a:extLst>
              <a:ext uri="{909E8E84-426E-40DD-AFC4-6F175D3DCCD1}">
                <a14:hiddenFill xmlns:a14="http://schemas.microsoft.com/office/drawing/2010/main">
                  <a:solidFill>
                    <a:srgbClr val="FF99CC"/>
                  </a:solidFill>
                </a14:hiddenFill>
              </a:ext>
              <a:ext uri="{91240B29-F687-4F45-9708-019B960494DF}">
                <a14:hiddenLine xmlns:a14="http://schemas.microsoft.com/office/drawing/2010/main" w="76200" cmpd="tri" algn="ctr">
                  <a:solidFill>
                    <a:schemeClr val="tx1"/>
                  </a:solidFill>
                  <a:round/>
                  <a:headEnd/>
                  <a:tailEnd/>
                </a14:hiddenLine>
              </a:ext>
            </a:extLst>
          </p:spPr>
          <p:txBody>
            <a:bodyPr anchor="ctr">
              <a:spAutoFit/>
            </a:bodyPr>
            <a:lstStyle/>
            <a:p>
              <a:pPr eaLnBrk="0" hangingPunct="0"/>
              <a:r>
                <a:rPr lang="vi-VN" sz="4000" b="1">
                  <a:latin typeface="Times New Roman" pitchFamily="18" charset="0"/>
                  <a:cs typeface="Times New Roman" pitchFamily="18" charset="0"/>
                </a:rPr>
                <a:t>C.</a:t>
              </a:r>
              <a:r>
                <a:rPr lang="en-US" sz="4000" b="1">
                  <a:latin typeface="Times New Roman" pitchFamily="18" charset="0"/>
                  <a:cs typeface="Times New Roman" pitchFamily="18" charset="0"/>
                </a:rPr>
                <a:t> Lan ơi, cậu có thể cho tớ mượn cái bút được không ?</a:t>
              </a:r>
            </a:p>
          </p:txBody>
        </p:sp>
      </p:grpSp>
      <p:sp>
        <p:nvSpPr>
          <p:cNvPr id="9256" name="Oval 40"/>
          <p:cNvSpPr>
            <a:spLocks noChangeArrowheads="1"/>
          </p:cNvSpPr>
          <p:nvPr/>
        </p:nvSpPr>
        <p:spPr bwMode="auto">
          <a:xfrm>
            <a:off x="1463675" y="4937125"/>
            <a:ext cx="730250" cy="549275"/>
          </a:xfrm>
          <a:prstGeom prst="ellipse">
            <a:avLst/>
          </a:prstGeom>
          <a:noFill/>
          <a:ln w="190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30622" tIns="65311" rIns="130622" bIns="65311" anchor="ctr"/>
          <a:lstStyle/>
          <a:p>
            <a:endParaRPr lang="en-US" sz="4000" b="1">
              <a:latin typeface="Times New Roman" pitchFamily="18" charset="0"/>
              <a:cs typeface="Times New Roman" pitchFamily="18" charset="0"/>
            </a:endParaRPr>
          </a:p>
        </p:txBody>
      </p:sp>
      <p:sp>
        <p:nvSpPr>
          <p:cNvPr id="9257" name="Oval 41"/>
          <p:cNvSpPr>
            <a:spLocks noChangeArrowheads="1"/>
          </p:cNvSpPr>
          <p:nvPr/>
        </p:nvSpPr>
        <p:spPr bwMode="auto">
          <a:xfrm>
            <a:off x="1439863" y="5718175"/>
            <a:ext cx="731837" cy="549275"/>
          </a:xfrm>
          <a:prstGeom prst="ellipse">
            <a:avLst/>
          </a:prstGeom>
          <a:noFill/>
          <a:ln w="190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30622" tIns="65311" rIns="130622" bIns="65311" anchor="ctr"/>
          <a:lstStyle/>
          <a:p>
            <a:endParaRPr lang="en-US" sz="4000" b="1">
              <a:latin typeface="Times New Roman" pitchFamily="18" charset="0"/>
              <a:cs typeface="Times New Roman" pitchFamily="18" charset="0"/>
            </a:endParaRPr>
          </a:p>
        </p:txBody>
      </p:sp>
      <p:sp>
        <p:nvSpPr>
          <p:cNvPr id="9260" name="Text Box 44"/>
          <p:cNvSpPr txBox="1">
            <a:spLocks noChangeArrowheads="1"/>
          </p:cNvSpPr>
          <p:nvPr/>
        </p:nvSpPr>
        <p:spPr bwMode="auto">
          <a:xfrm>
            <a:off x="1508125" y="4814888"/>
            <a:ext cx="9388475" cy="747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eaLnBrk="1" hangingPunct="1">
              <a:spcBef>
                <a:spcPct val="50000"/>
              </a:spcBef>
            </a:pPr>
            <a:r>
              <a:rPr lang="en-US" sz="4000" b="1">
                <a:latin typeface="Times New Roman" pitchFamily="18" charset="0"/>
                <a:cs typeface="Times New Roman" pitchFamily="18" charset="0"/>
              </a:rPr>
              <a:t>B.</a:t>
            </a:r>
            <a:r>
              <a:rPr lang="vi-VN" sz="4000" b="1">
                <a:latin typeface="Times New Roman" pitchFamily="18" charset="0"/>
                <a:cs typeface="Times New Roman" pitchFamily="18" charset="0"/>
              </a:rPr>
              <a:t> </a:t>
            </a:r>
            <a:r>
              <a:rPr lang="en-US" sz="4000" b="1">
                <a:latin typeface="Times New Roman" pitchFamily="18" charset="0"/>
                <a:cs typeface="Times New Roman" pitchFamily="18" charset="0"/>
              </a:rPr>
              <a:t>Lan ơi, cho tớ mượn cái bút !</a:t>
            </a:r>
          </a:p>
        </p:txBody>
      </p:sp>
      <p:sp>
        <p:nvSpPr>
          <p:cNvPr id="15368" name="Text Box 44"/>
          <p:cNvSpPr txBox="1">
            <a:spLocks noChangeArrowheads="1"/>
          </p:cNvSpPr>
          <p:nvPr/>
        </p:nvSpPr>
        <p:spPr bwMode="auto">
          <a:xfrm>
            <a:off x="685800" y="1463675"/>
            <a:ext cx="4999038" cy="74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eaLnBrk="1" hangingPunct="1">
              <a:spcBef>
                <a:spcPct val="50000"/>
              </a:spcBef>
            </a:pPr>
            <a:r>
              <a:rPr lang="en-US" sz="4000" b="1">
                <a:solidFill>
                  <a:srgbClr val="FF0000"/>
                </a:solidFill>
                <a:latin typeface="Times New Roman" pitchFamily="18" charset="0"/>
              </a:rPr>
              <a:t>III. Luyện tập: </a:t>
            </a:r>
          </a:p>
        </p:txBody>
      </p:sp>
      <p:sp>
        <p:nvSpPr>
          <p:cNvPr id="14345" name="Text Box 5"/>
          <p:cNvSpPr txBox="1">
            <a:spLocks noChangeArrowheads="1"/>
          </p:cNvSpPr>
          <p:nvPr/>
        </p:nvSpPr>
        <p:spPr bwMode="auto">
          <a:xfrm>
            <a:off x="1860550" y="776288"/>
            <a:ext cx="14630400" cy="655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ctr" eaLnBrk="1" hangingPunct="1">
              <a:spcBef>
                <a:spcPct val="50000"/>
              </a:spcBef>
            </a:pPr>
            <a:r>
              <a:rPr lang="vi-VN" sz="3400" b="1">
                <a:solidFill>
                  <a:srgbClr val="FF0000"/>
                </a:solidFill>
                <a:latin typeface="Times New Roman" pitchFamily="18" charset="0"/>
                <a:cs typeface="Times New Roman" pitchFamily="18" charset="0"/>
              </a:rPr>
              <a:t>GIỮ PHÉP LỊCH SỰ KHI BÀY TỎ YÊU CẦU, ĐỀ NGHỊ</a:t>
            </a:r>
            <a:endParaRPr lang="en-US" sz="3400" b="1">
              <a:solidFill>
                <a:srgbClr val="FF0000"/>
              </a:solidFill>
              <a:latin typeface="Times New Roman" pitchFamily="18" charset="0"/>
              <a:cs typeface="Times New Roman" pitchFamily="18" charset="0"/>
            </a:endParaRPr>
          </a:p>
        </p:txBody>
      </p:sp>
      <p:sp>
        <p:nvSpPr>
          <p:cNvPr id="14346" name="Text Box 19"/>
          <p:cNvSpPr txBox="1">
            <a:spLocks noChangeArrowheads="1"/>
          </p:cNvSpPr>
          <p:nvPr/>
        </p:nvSpPr>
        <p:spPr bwMode="auto">
          <a:xfrm>
            <a:off x="-1447800" y="685800"/>
            <a:ext cx="6629400"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ctr" eaLnBrk="1" hangingPunct="1">
              <a:spcBef>
                <a:spcPct val="50000"/>
              </a:spcBef>
            </a:pPr>
            <a:r>
              <a:rPr lang="vi-VN" sz="4000" b="1">
                <a:latin typeface="Times New Roman" pitchFamily="18" charset="0"/>
              </a:rPr>
              <a:t>Luyện từ và câu</a:t>
            </a:r>
            <a:r>
              <a:rPr lang="en-US" sz="4000" b="1">
                <a:latin typeface="Times New Roman" pitchFamily="18" charset="0"/>
              </a:rPr>
              <a:t>: </a:t>
            </a:r>
          </a:p>
        </p:txBody>
      </p:sp>
      <p:sp>
        <p:nvSpPr>
          <p:cNvPr id="14347" name="TextBox 1"/>
          <p:cNvSpPr txBox="1">
            <a:spLocks noChangeArrowheads="1"/>
          </p:cNvSpPr>
          <p:nvPr/>
        </p:nvSpPr>
        <p:spPr bwMode="auto">
          <a:xfrm>
            <a:off x="0" y="0"/>
            <a:ext cx="14630400"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ctr" eaLnBrk="1" hangingPunct="1"/>
            <a:r>
              <a:rPr lang="en-US" sz="4000">
                <a:latin typeface="Times New Roman" pitchFamily="18" charset="0"/>
              </a:rPr>
              <a:t>Thứ tư ngày 14 tháng </a:t>
            </a:r>
            <a:r>
              <a:rPr lang="vi-VN" sz="4000">
                <a:latin typeface="Times New Roman" pitchFamily="18" charset="0"/>
              </a:rPr>
              <a:t>4</a:t>
            </a:r>
            <a:r>
              <a:rPr lang="en-US" sz="4000">
                <a:latin typeface="Times New Roman" pitchFamily="18" charset="0"/>
              </a:rPr>
              <a:t> năm 202</a:t>
            </a:r>
            <a:r>
              <a:rPr lang="vi-VN" sz="4000">
                <a:latin typeface="Times New Roman" pitchFamily="18" charset="0"/>
              </a:rPr>
              <a:t>1</a:t>
            </a:r>
            <a:endParaRPr lang="en-US" sz="4000">
              <a:latin typeface="Times New Roman" pitchFamily="18" charset="0"/>
            </a:endParaRPr>
          </a:p>
        </p:txBody>
      </p:sp>
      <p:cxnSp>
        <p:nvCxnSpPr>
          <p:cNvPr id="6" name="Straight Connector 5"/>
          <p:cNvCxnSpPr/>
          <p:nvPr/>
        </p:nvCxnSpPr>
        <p:spPr>
          <a:xfrm flipV="1">
            <a:off x="2590800" y="3046413"/>
            <a:ext cx="6096000" cy="2857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11176000" y="3046413"/>
            <a:ext cx="252095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1200150" y="3662363"/>
            <a:ext cx="252095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4" name="Rectangle 3"/>
          <p:cNvSpPr>
            <a:spLocks noChangeArrowheads="1"/>
          </p:cNvSpPr>
          <p:nvPr/>
        </p:nvSpPr>
        <p:spPr bwMode="auto">
          <a:xfrm>
            <a:off x="2136775" y="4854575"/>
            <a:ext cx="10683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000" b="1">
                <a:solidFill>
                  <a:srgbClr val="FF0000"/>
                </a:solidFill>
                <a:latin typeface="Times New Roman" pitchFamily="18" charset="0"/>
                <a:cs typeface="Times New Roman" pitchFamily="18" charset="0"/>
              </a:rPr>
              <a:t>Lan</a:t>
            </a:r>
            <a:endParaRPr lang="en-US" sz="4000">
              <a:solidFill>
                <a:srgbClr val="FF0000"/>
              </a:solidFill>
            </a:endParaRPr>
          </a:p>
        </p:txBody>
      </p:sp>
      <p:sp>
        <p:nvSpPr>
          <p:cNvPr id="7" name="Rectangle 6"/>
          <p:cNvSpPr>
            <a:spLocks noChangeArrowheads="1"/>
          </p:cNvSpPr>
          <p:nvPr/>
        </p:nvSpPr>
        <p:spPr bwMode="auto">
          <a:xfrm>
            <a:off x="4713288" y="4843463"/>
            <a:ext cx="7683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000" b="1">
                <a:solidFill>
                  <a:srgbClr val="FF0000"/>
                </a:solidFill>
                <a:latin typeface="Times New Roman" pitchFamily="18" charset="0"/>
                <a:cs typeface="Times New Roman" pitchFamily="18" charset="0"/>
              </a:rPr>
              <a:t>tớ </a:t>
            </a:r>
            <a:endParaRPr lang="en-US" sz="4000">
              <a:solidFill>
                <a:srgbClr val="FF0000"/>
              </a:solidFill>
            </a:endParaRPr>
          </a:p>
        </p:txBody>
      </p:sp>
      <p:sp>
        <p:nvSpPr>
          <p:cNvPr id="8" name="Rectangle 7"/>
          <p:cNvSpPr>
            <a:spLocks noChangeArrowheads="1"/>
          </p:cNvSpPr>
          <p:nvPr/>
        </p:nvSpPr>
        <p:spPr bwMode="auto">
          <a:xfrm>
            <a:off x="8312150" y="4843463"/>
            <a:ext cx="355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000" b="1">
                <a:solidFill>
                  <a:srgbClr val="FF0000"/>
                </a:solidFill>
                <a:latin typeface="Times New Roman" pitchFamily="18" charset="0"/>
                <a:cs typeface="Times New Roman" pitchFamily="18" charset="0"/>
              </a:rPr>
              <a:t>!</a:t>
            </a:r>
            <a:endParaRPr lang="en-US" sz="4000">
              <a:solidFill>
                <a:srgbClr val="FF0000"/>
              </a:solidFill>
            </a:endParaRPr>
          </a:p>
        </p:txBody>
      </p:sp>
      <p:sp>
        <p:nvSpPr>
          <p:cNvPr id="24" name="Rectangle 23"/>
          <p:cNvSpPr>
            <a:spLocks noChangeArrowheads="1"/>
          </p:cNvSpPr>
          <p:nvPr/>
        </p:nvSpPr>
        <p:spPr bwMode="auto">
          <a:xfrm>
            <a:off x="2106613" y="5627688"/>
            <a:ext cx="10668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000" b="1">
                <a:solidFill>
                  <a:srgbClr val="FF0000"/>
                </a:solidFill>
                <a:latin typeface="Times New Roman" pitchFamily="18" charset="0"/>
                <a:cs typeface="Times New Roman" pitchFamily="18" charset="0"/>
              </a:rPr>
              <a:t>Lan</a:t>
            </a:r>
            <a:endParaRPr lang="en-US" sz="4000">
              <a:solidFill>
                <a:srgbClr val="FF0000"/>
              </a:solidFill>
            </a:endParaRPr>
          </a:p>
        </p:txBody>
      </p:sp>
      <p:sp>
        <p:nvSpPr>
          <p:cNvPr id="25" name="Rectangle 24"/>
          <p:cNvSpPr>
            <a:spLocks noChangeArrowheads="1"/>
          </p:cNvSpPr>
          <p:nvPr/>
        </p:nvSpPr>
        <p:spPr bwMode="auto">
          <a:xfrm>
            <a:off x="6972300" y="5635625"/>
            <a:ext cx="7683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000" b="1">
                <a:solidFill>
                  <a:srgbClr val="FF0000"/>
                </a:solidFill>
                <a:latin typeface="Times New Roman" pitchFamily="18" charset="0"/>
                <a:cs typeface="Times New Roman" pitchFamily="18" charset="0"/>
              </a:rPr>
              <a:t>tớ </a:t>
            </a:r>
            <a:endParaRPr lang="en-US" sz="4000">
              <a:solidFill>
                <a:srgbClr val="FF0000"/>
              </a:solidFill>
            </a:endParaRPr>
          </a:p>
        </p:txBody>
      </p:sp>
      <p:sp>
        <p:nvSpPr>
          <p:cNvPr id="27" name="Rectangle 26"/>
          <p:cNvSpPr>
            <a:spLocks noChangeArrowheads="1"/>
          </p:cNvSpPr>
          <p:nvPr/>
        </p:nvSpPr>
        <p:spPr bwMode="auto">
          <a:xfrm>
            <a:off x="3792538" y="5622925"/>
            <a:ext cx="10826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000" b="1">
                <a:solidFill>
                  <a:srgbClr val="FF0000"/>
                </a:solidFill>
                <a:latin typeface="Times New Roman" pitchFamily="18" charset="0"/>
                <a:cs typeface="Times New Roman" pitchFamily="18" charset="0"/>
              </a:rPr>
              <a:t>cậu </a:t>
            </a:r>
            <a:endParaRPr lang="en-US" sz="4000">
              <a:solidFill>
                <a:srgbClr val="FF0000"/>
              </a:solidFill>
            </a:endParaRPr>
          </a:p>
        </p:txBody>
      </p:sp>
      <p:sp>
        <p:nvSpPr>
          <p:cNvPr id="9" name="Rectangle 8"/>
          <p:cNvSpPr>
            <a:spLocks noChangeArrowheads="1"/>
          </p:cNvSpPr>
          <p:nvPr/>
        </p:nvSpPr>
        <p:spPr bwMode="auto">
          <a:xfrm>
            <a:off x="13274675" y="5619750"/>
            <a:ext cx="4413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US" sz="4000" b="1">
                <a:solidFill>
                  <a:srgbClr val="FF0000"/>
                </a:solidFill>
                <a:latin typeface="Times New Roman" pitchFamily="18" charset="0"/>
                <a:cs typeface="Times New Roman" pitchFamily="18" charset="0"/>
              </a:rPr>
              <a:t>?</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par>
                                <p:cTn id="12" presetID="10" presetClass="entr" presetSubtype="0" fill="hold" nodeType="with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500"/>
                                        <p:tgtEl>
                                          <p:spTgt spid="3"/>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9260"/>
                                        </p:tgtEl>
                                        <p:attrNameLst>
                                          <p:attrName>style.visibility</p:attrName>
                                        </p:attrNameLst>
                                      </p:cBhvr>
                                      <p:to>
                                        <p:strVal val="visible"/>
                                      </p:to>
                                    </p:set>
                                    <p:animEffect transition="in" filter="fade">
                                      <p:cBhvr>
                                        <p:cTn id="17" dur="500"/>
                                        <p:tgtEl>
                                          <p:spTgt spid="9260"/>
                                        </p:tgtEl>
                                      </p:cBhvr>
                                    </p:animEffect>
                                  </p:childTnLst>
                                </p:cTn>
                              </p:par>
                              <p:par>
                                <p:cTn id="18" presetID="10" presetClass="entr" presetSubtype="0" fill="hold" nodeType="with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9256"/>
                                        </p:tgtEl>
                                        <p:attrNameLst>
                                          <p:attrName>style.visibility</p:attrName>
                                        </p:attrNameLst>
                                      </p:cBhvr>
                                      <p:to>
                                        <p:strVal val="visible"/>
                                      </p:to>
                                    </p:set>
                                    <p:animEffect transition="in" filter="barn(inVertical)">
                                      <p:cBhvr>
                                        <p:cTn id="33" dur="500"/>
                                        <p:tgtEl>
                                          <p:spTgt spid="9256"/>
                                        </p:tgtEl>
                                      </p:cBhvr>
                                    </p:animEffect>
                                  </p:childTnLst>
                                </p:cTn>
                              </p:par>
                              <p:par>
                                <p:cTn id="34" presetID="16" presetClass="entr" presetSubtype="21" fill="hold" grpId="0" nodeType="withEffect">
                                  <p:stCondLst>
                                    <p:cond delay="0"/>
                                  </p:stCondLst>
                                  <p:childTnLst>
                                    <p:set>
                                      <p:cBhvr>
                                        <p:cTn id="35" dur="1" fill="hold">
                                          <p:stCondLst>
                                            <p:cond delay="0"/>
                                          </p:stCondLst>
                                        </p:cTn>
                                        <p:tgtEl>
                                          <p:spTgt spid="9257"/>
                                        </p:tgtEl>
                                        <p:attrNameLst>
                                          <p:attrName>style.visibility</p:attrName>
                                        </p:attrNameLst>
                                      </p:cBhvr>
                                      <p:to>
                                        <p:strVal val="visible"/>
                                      </p:to>
                                    </p:set>
                                    <p:animEffect transition="in" filter="barn(inVertical)">
                                      <p:cBhvr>
                                        <p:cTn id="36" dur="500"/>
                                        <p:tgtEl>
                                          <p:spTgt spid="9257"/>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7"/>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4"/>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5"/>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7"/>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56" grpId="0" animBg="1"/>
      <p:bldP spid="9257" grpId="0" animBg="1"/>
      <p:bldP spid="9260" grpId="0"/>
      <p:bldP spid="15368" grpId="0"/>
      <p:bldP spid="4" grpId="0"/>
      <p:bldP spid="7" grpId="0"/>
      <p:bldP spid="8" grpId="0"/>
      <p:bldP spid="24" grpId="0"/>
      <p:bldP spid="25" grpId="0"/>
      <p:bldP spid="27"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15362" name="Group 13"/>
          <p:cNvGrpSpPr>
            <a:grpSpLocks/>
          </p:cNvGrpSpPr>
          <p:nvPr/>
        </p:nvGrpSpPr>
        <p:grpSpPr bwMode="auto">
          <a:xfrm>
            <a:off x="896938" y="2103438"/>
            <a:ext cx="13690600" cy="1463675"/>
            <a:chOff x="145" y="1068"/>
            <a:chExt cx="4766" cy="588"/>
          </a:xfrm>
        </p:grpSpPr>
        <p:sp>
          <p:nvSpPr>
            <p:cNvPr id="15396" name="Rectangle 14" descr="Parchment"/>
            <p:cNvSpPr>
              <a:spLocks noChangeArrowheads="1"/>
            </p:cNvSpPr>
            <p:nvPr/>
          </p:nvSpPr>
          <p:spPr bwMode="auto">
            <a:xfrm>
              <a:off x="4568" y="1250"/>
              <a:ext cx="64"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8000"/>
                  </a:solidFill>
                  <a:miter lim="800000"/>
                  <a:headEnd/>
                  <a:tailEnd/>
                </a14:hiddenLine>
              </a:ext>
            </a:extLst>
          </p:spPr>
          <p:txBody>
            <a:bodyPr wrap="none" anchor="ctr">
              <a:spAutoFit/>
            </a:bodyPr>
            <a:lstStyle/>
            <a:p>
              <a:endParaRPr lang="en-US" b="1">
                <a:latin typeface=".VnTime" pitchFamily="34" charset="0"/>
              </a:endParaRPr>
            </a:p>
          </p:txBody>
        </p:sp>
        <p:sp>
          <p:nvSpPr>
            <p:cNvPr id="15397" name="AutoShape 15" descr="Parchment"/>
            <p:cNvSpPr>
              <a:spLocks noChangeArrowheads="1"/>
            </p:cNvSpPr>
            <p:nvPr/>
          </p:nvSpPr>
          <p:spPr bwMode="auto">
            <a:xfrm>
              <a:off x="145" y="1068"/>
              <a:ext cx="4766" cy="588"/>
            </a:xfrm>
            <a:prstGeom prst="roundRect">
              <a:avLst>
                <a:gd name="adj" fmla="val 16667"/>
              </a:avLst>
            </a:prstGeom>
            <a:noFill/>
            <a:ln>
              <a:noFill/>
            </a:ln>
            <a:extLst>
              <a:ext uri="{909E8E84-426E-40DD-AFC4-6F175D3DCCD1}">
                <a14:hiddenFill xmlns:a14="http://schemas.microsoft.com/office/drawing/2010/main">
                  <a:solidFill>
                    <a:srgbClr val="CCCCFF"/>
                  </a:solidFill>
                </a14:hiddenFill>
              </a:ext>
              <a:ext uri="{91240B29-F687-4F45-9708-019B960494DF}">
                <a14:hiddenLine xmlns:a14="http://schemas.microsoft.com/office/drawing/2010/main" w="9525" algn="ctr">
                  <a:solidFill>
                    <a:schemeClr val="tx1"/>
                  </a:solidFill>
                  <a:round/>
                  <a:headEnd/>
                  <a:tailEnd/>
                </a14:hiddenLine>
              </a:ext>
            </a:extLst>
          </p:spPr>
          <p:txBody>
            <a:bodyPr anchor="ctr">
              <a:spAutoFit/>
            </a:bodyPr>
            <a:lstStyle/>
            <a:p>
              <a:pPr>
                <a:spcBef>
                  <a:spcPct val="50000"/>
                </a:spcBef>
              </a:pPr>
              <a:r>
                <a:rPr lang="en-US" sz="4000" b="1">
                  <a:solidFill>
                    <a:srgbClr val="0000FF"/>
                  </a:solidFill>
                  <a:latin typeface="Times New Roman" pitchFamily="18" charset="0"/>
                  <a:cs typeface="Times New Roman" pitchFamily="18" charset="0"/>
                </a:rPr>
                <a:t>Bài 2:  Khi muốn hỏi giờ một người lớn tuổi, em có thể chọn những cách nói nào</a:t>
              </a:r>
              <a:r>
                <a:rPr lang="vi-VN" sz="4000" b="1">
                  <a:solidFill>
                    <a:srgbClr val="0000FF"/>
                  </a:solidFill>
                  <a:latin typeface="Times New Roman" pitchFamily="18" charset="0"/>
                  <a:cs typeface="Times New Roman" pitchFamily="18" charset="0"/>
                </a:rPr>
                <a:t> </a:t>
              </a:r>
              <a:r>
                <a:rPr lang="en-US" sz="4000" b="1">
                  <a:solidFill>
                    <a:srgbClr val="0000FF"/>
                  </a:solidFill>
                  <a:latin typeface="Times New Roman" pitchFamily="18" charset="0"/>
                  <a:cs typeface="Times New Roman" pitchFamily="18" charset="0"/>
                </a:rPr>
                <a:t>?</a:t>
              </a:r>
            </a:p>
          </p:txBody>
        </p:sp>
      </p:grpSp>
      <p:grpSp>
        <p:nvGrpSpPr>
          <p:cNvPr id="15363" name="Group 16"/>
          <p:cNvGrpSpPr>
            <a:grpSpLocks/>
          </p:cNvGrpSpPr>
          <p:nvPr/>
        </p:nvGrpSpPr>
        <p:grpSpPr bwMode="auto">
          <a:xfrm>
            <a:off x="1809750" y="3430588"/>
            <a:ext cx="10260013" cy="868362"/>
            <a:chOff x="1322" y="1840"/>
            <a:chExt cx="4747" cy="456"/>
          </a:xfrm>
        </p:grpSpPr>
        <p:sp>
          <p:nvSpPr>
            <p:cNvPr id="15394" name="Rectangle 17" descr="Water droplets"/>
            <p:cNvSpPr>
              <a:spLocks noChangeArrowheads="1"/>
            </p:cNvSpPr>
            <p:nvPr/>
          </p:nvSpPr>
          <p:spPr bwMode="auto">
            <a:xfrm>
              <a:off x="4490" y="1924"/>
              <a:ext cx="85" cy="372"/>
            </a:xfrm>
            <a:prstGeom prst="rect">
              <a:avLst/>
            </a:prstGeom>
            <a:noFill/>
            <a:ln>
              <a:noFill/>
            </a:ln>
            <a:extLst>
              <a:ext uri="{909E8E84-426E-40DD-AFC4-6F175D3DCCD1}">
                <a14:hiddenFill xmlns:a14="http://schemas.microsoft.com/office/drawing/2010/main">
                  <a:solidFill>
                    <a:srgbClr val="FF99CC"/>
                  </a:solidFill>
                </a14:hiddenFill>
              </a:ext>
              <a:ext uri="{91240B29-F687-4F45-9708-019B960494DF}">
                <a14:hiddenLine xmlns:a14="http://schemas.microsoft.com/office/drawing/2010/main" w="76200" cmpd="tri" algn="ctr">
                  <a:solidFill>
                    <a:srgbClr val="008000"/>
                  </a:solidFill>
                  <a:miter lim="800000"/>
                  <a:headEnd/>
                  <a:tailEnd/>
                </a14:hiddenLine>
              </a:ext>
            </a:extLst>
          </p:spPr>
          <p:txBody>
            <a:bodyPr wrap="none" anchor="ctr">
              <a:spAutoFit/>
            </a:bodyPr>
            <a:lstStyle/>
            <a:p>
              <a:endParaRPr lang="en-US" sz="4000" b="1">
                <a:latin typeface="Times New Roman" pitchFamily="18" charset="0"/>
                <a:cs typeface="Times New Roman" pitchFamily="18" charset="0"/>
              </a:endParaRPr>
            </a:p>
          </p:txBody>
        </p:sp>
        <p:sp>
          <p:nvSpPr>
            <p:cNvPr id="15395" name="AutoShape 18" descr="Water droplets"/>
            <p:cNvSpPr>
              <a:spLocks noChangeArrowheads="1"/>
            </p:cNvSpPr>
            <p:nvPr/>
          </p:nvSpPr>
          <p:spPr bwMode="auto">
            <a:xfrm>
              <a:off x="1322" y="1840"/>
              <a:ext cx="4747" cy="411"/>
            </a:xfrm>
            <a:prstGeom prst="roundRect">
              <a:avLst>
                <a:gd name="adj" fmla="val 16667"/>
              </a:avLst>
            </a:prstGeom>
            <a:noFill/>
            <a:ln>
              <a:noFill/>
            </a:ln>
            <a:extLst>
              <a:ext uri="{909E8E84-426E-40DD-AFC4-6F175D3DCCD1}">
                <a14:hiddenFill xmlns:a14="http://schemas.microsoft.com/office/drawing/2010/main">
                  <a:solidFill>
                    <a:srgbClr val="FF99CC"/>
                  </a:solidFill>
                </a14:hiddenFill>
              </a:ext>
              <a:ext uri="{91240B29-F687-4F45-9708-019B960494DF}">
                <a14:hiddenLine xmlns:a14="http://schemas.microsoft.com/office/drawing/2010/main" w="76200" cmpd="tri" algn="ctr">
                  <a:solidFill>
                    <a:schemeClr val="tx1"/>
                  </a:solidFill>
                  <a:round/>
                  <a:headEnd/>
                  <a:tailEnd/>
                </a14:hiddenLine>
              </a:ext>
            </a:extLst>
          </p:spPr>
          <p:txBody>
            <a:bodyPr anchor="ctr">
              <a:spAutoFit/>
            </a:bodyPr>
            <a:lstStyle/>
            <a:p>
              <a:pPr algn="just" eaLnBrk="0" hangingPunct="0"/>
              <a:r>
                <a:rPr lang="vi-VN" sz="4000" b="1">
                  <a:latin typeface="Times New Roman" pitchFamily="18" charset="0"/>
                  <a:cs typeface="Times New Roman" pitchFamily="18" charset="0"/>
                </a:rPr>
                <a:t>A. </a:t>
              </a:r>
              <a:r>
                <a:rPr lang="en-US" sz="4000" b="1">
                  <a:latin typeface="Times New Roman" pitchFamily="18" charset="0"/>
                  <a:cs typeface="Times New Roman" pitchFamily="18" charset="0"/>
                </a:rPr>
                <a:t>Mấy giờ rồi ? </a:t>
              </a:r>
              <a:endParaRPr lang="en-US" sz="4000">
                <a:latin typeface="Times New Roman" pitchFamily="18" charset="0"/>
                <a:cs typeface="Times New Roman" pitchFamily="18" charset="0"/>
              </a:endParaRPr>
            </a:p>
          </p:txBody>
        </p:sp>
      </p:grpSp>
      <p:grpSp>
        <p:nvGrpSpPr>
          <p:cNvPr id="15364" name="Group 19"/>
          <p:cNvGrpSpPr>
            <a:grpSpLocks/>
          </p:cNvGrpSpPr>
          <p:nvPr/>
        </p:nvGrpSpPr>
        <p:grpSpPr bwMode="auto">
          <a:xfrm>
            <a:off x="1828800" y="4165600"/>
            <a:ext cx="9420225" cy="784225"/>
            <a:chOff x="998" y="1908"/>
            <a:chExt cx="3658" cy="411"/>
          </a:xfrm>
        </p:grpSpPr>
        <p:sp>
          <p:nvSpPr>
            <p:cNvPr id="15392" name="Rectangle 20" descr="Water droplets"/>
            <p:cNvSpPr>
              <a:spLocks noChangeArrowheads="1"/>
            </p:cNvSpPr>
            <p:nvPr/>
          </p:nvSpPr>
          <p:spPr bwMode="auto">
            <a:xfrm>
              <a:off x="4495" y="1924"/>
              <a:ext cx="161" cy="372"/>
            </a:xfrm>
            <a:prstGeom prst="rect">
              <a:avLst/>
            </a:prstGeom>
            <a:noFill/>
            <a:ln>
              <a:noFill/>
            </a:ln>
            <a:extLst>
              <a:ext uri="{909E8E84-426E-40DD-AFC4-6F175D3DCCD1}">
                <a14:hiddenFill xmlns:a14="http://schemas.microsoft.com/office/drawing/2010/main">
                  <a:solidFill>
                    <a:srgbClr val="FF99CC"/>
                  </a:solidFill>
                </a14:hiddenFill>
              </a:ext>
              <a:ext uri="{91240B29-F687-4F45-9708-019B960494DF}">
                <a14:hiddenLine xmlns:a14="http://schemas.microsoft.com/office/drawing/2010/main" w="76200" cmpd="tri" algn="ctr">
                  <a:solidFill>
                    <a:srgbClr val="008000"/>
                  </a:solidFill>
                  <a:miter lim="800000"/>
                  <a:headEnd/>
                  <a:tailEnd/>
                </a14:hiddenLine>
              </a:ext>
            </a:extLst>
          </p:spPr>
          <p:txBody>
            <a:bodyPr anchor="ctr">
              <a:spAutoFit/>
            </a:bodyPr>
            <a:lstStyle/>
            <a:p>
              <a:endParaRPr lang="en-US" sz="4000" b="1">
                <a:latin typeface="Times New Roman" pitchFamily="18" charset="0"/>
                <a:cs typeface="Times New Roman" pitchFamily="18" charset="0"/>
              </a:endParaRPr>
            </a:p>
          </p:txBody>
        </p:sp>
        <p:sp>
          <p:nvSpPr>
            <p:cNvPr id="15393" name="AutoShape 21" descr="Water droplets"/>
            <p:cNvSpPr>
              <a:spLocks noChangeArrowheads="1"/>
            </p:cNvSpPr>
            <p:nvPr/>
          </p:nvSpPr>
          <p:spPr bwMode="auto">
            <a:xfrm>
              <a:off x="998" y="1908"/>
              <a:ext cx="2604" cy="411"/>
            </a:xfrm>
            <a:prstGeom prst="roundRect">
              <a:avLst>
                <a:gd name="adj" fmla="val 16667"/>
              </a:avLst>
            </a:prstGeom>
            <a:noFill/>
            <a:ln>
              <a:noFill/>
            </a:ln>
            <a:extLst>
              <a:ext uri="{909E8E84-426E-40DD-AFC4-6F175D3DCCD1}">
                <a14:hiddenFill xmlns:a14="http://schemas.microsoft.com/office/drawing/2010/main">
                  <a:solidFill>
                    <a:srgbClr val="FF99CC"/>
                  </a:solidFill>
                </a14:hiddenFill>
              </a:ext>
              <a:ext uri="{91240B29-F687-4F45-9708-019B960494DF}">
                <a14:hiddenLine xmlns:a14="http://schemas.microsoft.com/office/drawing/2010/main" w="76200" cmpd="tri" algn="ctr">
                  <a:solidFill>
                    <a:schemeClr val="tx1"/>
                  </a:solidFill>
                  <a:round/>
                  <a:headEnd/>
                  <a:tailEnd/>
                </a14:hiddenLine>
              </a:ext>
            </a:extLst>
          </p:spPr>
          <p:txBody>
            <a:bodyPr anchor="ctr">
              <a:spAutoFit/>
            </a:bodyPr>
            <a:lstStyle/>
            <a:p>
              <a:pPr algn="just" eaLnBrk="0" hangingPunct="0"/>
              <a:r>
                <a:rPr lang="vi-VN" sz="4000" b="1">
                  <a:latin typeface="Times New Roman" pitchFamily="18" charset="0"/>
                  <a:cs typeface="Times New Roman" pitchFamily="18" charset="0"/>
                </a:rPr>
                <a:t>B. </a:t>
              </a:r>
              <a:r>
                <a:rPr lang="en-US" sz="4000" b="1">
                  <a:latin typeface="Times New Roman" pitchFamily="18" charset="0"/>
                  <a:cs typeface="Times New Roman" pitchFamily="18" charset="0"/>
                </a:rPr>
                <a:t>Bác ơi, mấy giờ rồi ạ ? </a:t>
              </a:r>
              <a:endParaRPr lang="en-US" sz="4000">
                <a:latin typeface="Times New Roman" pitchFamily="18" charset="0"/>
                <a:cs typeface="Times New Roman" pitchFamily="18" charset="0"/>
              </a:endParaRPr>
            </a:p>
          </p:txBody>
        </p:sp>
      </p:grpSp>
      <p:grpSp>
        <p:nvGrpSpPr>
          <p:cNvPr id="15365" name="Group 22"/>
          <p:cNvGrpSpPr>
            <a:grpSpLocks/>
          </p:cNvGrpSpPr>
          <p:nvPr/>
        </p:nvGrpSpPr>
        <p:grpSpPr bwMode="auto">
          <a:xfrm>
            <a:off x="1765300" y="4984750"/>
            <a:ext cx="12865100" cy="968375"/>
            <a:chOff x="130" y="1788"/>
            <a:chExt cx="4781" cy="508"/>
          </a:xfrm>
        </p:grpSpPr>
        <p:sp>
          <p:nvSpPr>
            <p:cNvPr id="15390" name="Rectangle 23" descr="Water droplets"/>
            <p:cNvSpPr>
              <a:spLocks noChangeArrowheads="1"/>
            </p:cNvSpPr>
            <p:nvPr/>
          </p:nvSpPr>
          <p:spPr bwMode="auto">
            <a:xfrm>
              <a:off x="4491" y="1924"/>
              <a:ext cx="69" cy="372"/>
            </a:xfrm>
            <a:prstGeom prst="rect">
              <a:avLst/>
            </a:prstGeom>
            <a:noFill/>
            <a:ln>
              <a:noFill/>
            </a:ln>
            <a:extLst>
              <a:ext uri="{909E8E84-426E-40DD-AFC4-6F175D3DCCD1}">
                <a14:hiddenFill xmlns:a14="http://schemas.microsoft.com/office/drawing/2010/main">
                  <a:solidFill>
                    <a:srgbClr val="FF99CC"/>
                  </a:solidFill>
                </a14:hiddenFill>
              </a:ext>
              <a:ext uri="{91240B29-F687-4F45-9708-019B960494DF}">
                <a14:hiddenLine xmlns:a14="http://schemas.microsoft.com/office/drawing/2010/main" w="76200" cmpd="tri" algn="ctr">
                  <a:solidFill>
                    <a:srgbClr val="008000"/>
                  </a:solidFill>
                  <a:miter lim="800000"/>
                  <a:headEnd/>
                  <a:tailEnd/>
                </a14:hiddenLine>
              </a:ext>
            </a:extLst>
          </p:spPr>
          <p:txBody>
            <a:bodyPr wrap="none" anchor="ctr">
              <a:spAutoFit/>
            </a:bodyPr>
            <a:lstStyle/>
            <a:p>
              <a:endParaRPr lang="en-US" sz="4000" b="1">
                <a:latin typeface="Times New Roman" pitchFamily="18" charset="0"/>
                <a:cs typeface="Times New Roman" pitchFamily="18" charset="0"/>
              </a:endParaRPr>
            </a:p>
          </p:txBody>
        </p:sp>
        <p:sp>
          <p:nvSpPr>
            <p:cNvPr id="15391" name="AutoShape 24" descr="Water droplets"/>
            <p:cNvSpPr>
              <a:spLocks noChangeArrowheads="1"/>
            </p:cNvSpPr>
            <p:nvPr/>
          </p:nvSpPr>
          <p:spPr bwMode="auto">
            <a:xfrm>
              <a:off x="130" y="1788"/>
              <a:ext cx="4781" cy="411"/>
            </a:xfrm>
            <a:prstGeom prst="roundRect">
              <a:avLst>
                <a:gd name="adj" fmla="val 16667"/>
              </a:avLst>
            </a:prstGeom>
            <a:noFill/>
            <a:ln>
              <a:noFill/>
            </a:ln>
            <a:extLst>
              <a:ext uri="{909E8E84-426E-40DD-AFC4-6F175D3DCCD1}">
                <a14:hiddenFill xmlns:a14="http://schemas.microsoft.com/office/drawing/2010/main">
                  <a:solidFill>
                    <a:srgbClr val="FF99CC"/>
                  </a:solidFill>
                </a14:hiddenFill>
              </a:ext>
              <a:ext uri="{91240B29-F687-4F45-9708-019B960494DF}">
                <a14:hiddenLine xmlns:a14="http://schemas.microsoft.com/office/drawing/2010/main" w="76200" cmpd="tri" algn="ctr">
                  <a:solidFill>
                    <a:schemeClr val="tx1"/>
                  </a:solidFill>
                  <a:round/>
                  <a:headEnd/>
                  <a:tailEnd/>
                </a14:hiddenLine>
              </a:ext>
            </a:extLst>
          </p:spPr>
          <p:txBody>
            <a:bodyPr anchor="ctr">
              <a:spAutoFit/>
            </a:bodyPr>
            <a:lstStyle/>
            <a:p>
              <a:pPr eaLnBrk="0" hangingPunct="0"/>
              <a:r>
                <a:rPr lang="vi-VN" sz="4000" b="1">
                  <a:latin typeface="Times New Roman" pitchFamily="18" charset="0"/>
                  <a:cs typeface="Times New Roman" pitchFamily="18" charset="0"/>
                </a:rPr>
                <a:t>C.</a:t>
              </a:r>
              <a:r>
                <a:rPr lang="en-US" sz="4000" b="1">
                  <a:latin typeface="Times New Roman" pitchFamily="18" charset="0"/>
                  <a:cs typeface="Times New Roman" pitchFamily="18" charset="0"/>
                </a:rPr>
                <a:t> Bác ơi, bác làm ơn cho cháu biết mấy giờ rồi ?</a:t>
              </a:r>
              <a:endParaRPr lang="en-US" sz="4000">
                <a:latin typeface="Times New Roman" pitchFamily="18" charset="0"/>
                <a:cs typeface="Times New Roman" pitchFamily="18" charset="0"/>
              </a:endParaRPr>
            </a:p>
          </p:txBody>
        </p:sp>
      </p:grpSp>
      <p:grpSp>
        <p:nvGrpSpPr>
          <p:cNvPr id="15366" name="Group 22"/>
          <p:cNvGrpSpPr>
            <a:grpSpLocks/>
          </p:cNvGrpSpPr>
          <p:nvPr/>
        </p:nvGrpSpPr>
        <p:grpSpPr bwMode="auto">
          <a:xfrm>
            <a:off x="1849438" y="5716588"/>
            <a:ext cx="12415837" cy="782637"/>
            <a:chOff x="121" y="1805"/>
            <a:chExt cx="4800" cy="619"/>
          </a:xfrm>
        </p:grpSpPr>
        <p:sp>
          <p:nvSpPr>
            <p:cNvPr id="15388" name="Rectangle 23" descr="Water droplets"/>
            <p:cNvSpPr>
              <a:spLocks noChangeArrowheads="1"/>
            </p:cNvSpPr>
            <p:nvPr/>
          </p:nvSpPr>
          <p:spPr bwMode="auto">
            <a:xfrm>
              <a:off x="4491" y="1831"/>
              <a:ext cx="71" cy="560"/>
            </a:xfrm>
            <a:prstGeom prst="rect">
              <a:avLst/>
            </a:prstGeom>
            <a:noFill/>
            <a:ln>
              <a:noFill/>
            </a:ln>
            <a:extLst>
              <a:ext uri="{909E8E84-426E-40DD-AFC4-6F175D3DCCD1}">
                <a14:hiddenFill xmlns:a14="http://schemas.microsoft.com/office/drawing/2010/main">
                  <a:solidFill>
                    <a:srgbClr val="FF99CC"/>
                  </a:solidFill>
                </a14:hiddenFill>
              </a:ext>
              <a:ext uri="{91240B29-F687-4F45-9708-019B960494DF}">
                <a14:hiddenLine xmlns:a14="http://schemas.microsoft.com/office/drawing/2010/main" w="76200" cmpd="tri" algn="ctr">
                  <a:solidFill>
                    <a:srgbClr val="008000"/>
                  </a:solidFill>
                  <a:miter lim="800000"/>
                  <a:headEnd/>
                  <a:tailEnd/>
                </a14:hiddenLine>
              </a:ext>
            </a:extLst>
          </p:spPr>
          <p:txBody>
            <a:bodyPr wrap="none" anchor="ctr">
              <a:spAutoFit/>
            </a:bodyPr>
            <a:lstStyle/>
            <a:p>
              <a:endParaRPr lang="en-US" sz="4000" b="1">
                <a:latin typeface="Times New Roman" pitchFamily="18" charset="0"/>
                <a:cs typeface="Times New Roman" pitchFamily="18" charset="0"/>
              </a:endParaRPr>
            </a:p>
          </p:txBody>
        </p:sp>
        <p:sp>
          <p:nvSpPr>
            <p:cNvPr id="15389" name="AutoShape 24" descr="Water droplets"/>
            <p:cNvSpPr>
              <a:spLocks noChangeArrowheads="1"/>
            </p:cNvSpPr>
            <p:nvPr/>
          </p:nvSpPr>
          <p:spPr bwMode="auto">
            <a:xfrm>
              <a:off x="121" y="1805"/>
              <a:ext cx="4800" cy="619"/>
            </a:xfrm>
            <a:prstGeom prst="roundRect">
              <a:avLst>
                <a:gd name="adj" fmla="val 16667"/>
              </a:avLst>
            </a:prstGeom>
            <a:noFill/>
            <a:ln>
              <a:noFill/>
            </a:ln>
            <a:extLst>
              <a:ext uri="{909E8E84-426E-40DD-AFC4-6F175D3DCCD1}">
                <a14:hiddenFill xmlns:a14="http://schemas.microsoft.com/office/drawing/2010/main">
                  <a:solidFill>
                    <a:srgbClr val="FF99CC"/>
                  </a:solidFill>
                </a14:hiddenFill>
              </a:ext>
              <a:ext uri="{91240B29-F687-4F45-9708-019B960494DF}">
                <a14:hiddenLine xmlns:a14="http://schemas.microsoft.com/office/drawing/2010/main" w="76200" cmpd="tri" algn="ctr">
                  <a:solidFill>
                    <a:schemeClr val="tx1"/>
                  </a:solidFill>
                  <a:round/>
                  <a:headEnd/>
                  <a:tailEnd/>
                </a14:hiddenLine>
              </a:ext>
            </a:extLst>
          </p:spPr>
          <p:txBody>
            <a:bodyPr anchor="ctr">
              <a:spAutoFit/>
            </a:bodyPr>
            <a:lstStyle/>
            <a:p>
              <a:pPr eaLnBrk="0" hangingPunct="0"/>
              <a:r>
                <a:rPr lang="en-US" sz="4000" b="1">
                  <a:latin typeface="Times New Roman" pitchFamily="18" charset="0"/>
                  <a:cs typeface="Times New Roman" pitchFamily="18" charset="0"/>
                </a:rPr>
                <a:t>D</a:t>
              </a:r>
              <a:r>
                <a:rPr lang="vi-VN" sz="4000" b="1">
                  <a:latin typeface="Times New Roman" pitchFamily="18" charset="0"/>
                  <a:cs typeface="Times New Roman" pitchFamily="18" charset="0"/>
                </a:rPr>
                <a:t>.</a:t>
              </a:r>
              <a:r>
                <a:rPr lang="en-US" sz="4000" b="1">
                  <a:latin typeface="Times New Roman" pitchFamily="18" charset="0"/>
                  <a:cs typeface="Times New Roman" pitchFamily="18" charset="0"/>
                </a:rPr>
                <a:t> Bác ơi, bác xem giùm cháu mấy giờ rồi ạ !</a:t>
              </a:r>
              <a:endParaRPr lang="en-US" sz="4000">
                <a:latin typeface="Times New Roman" pitchFamily="18" charset="0"/>
                <a:cs typeface="Times New Roman" pitchFamily="18" charset="0"/>
              </a:endParaRPr>
            </a:p>
          </p:txBody>
        </p:sp>
      </p:grpSp>
      <p:sp>
        <p:nvSpPr>
          <p:cNvPr id="15367" name="Text Box 44"/>
          <p:cNvSpPr txBox="1">
            <a:spLocks noChangeArrowheads="1"/>
          </p:cNvSpPr>
          <p:nvPr/>
        </p:nvSpPr>
        <p:spPr bwMode="auto">
          <a:xfrm>
            <a:off x="685800" y="1463675"/>
            <a:ext cx="4999038" cy="74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eaLnBrk="1" hangingPunct="1">
              <a:spcBef>
                <a:spcPct val="50000"/>
              </a:spcBef>
            </a:pPr>
            <a:r>
              <a:rPr lang="en-US" sz="4000" b="1">
                <a:solidFill>
                  <a:srgbClr val="FF0000"/>
                </a:solidFill>
                <a:latin typeface="Times New Roman" pitchFamily="18" charset="0"/>
              </a:rPr>
              <a:t>III. Luyện tập: </a:t>
            </a:r>
          </a:p>
        </p:txBody>
      </p:sp>
      <p:sp>
        <p:nvSpPr>
          <p:cNvPr id="15368" name="Oval 45"/>
          <p:cNvSpPr>
            <a:spLocks noChangeArrowheads="1"/>
          </p:cNvSpPr>
          <p:nvPr/>
        </p:nvSpPr>
        <p:spPr bwMode="auto">
          <a:xfrm>
            <a:off x="1781175" y="4297363"/>
            <a:ext cx="731838" cy="549275"/>
          </a:xfrm>
          <a:prstGeom prst="ellipse">
            <a:avLst/>
          </a:prstGeom>
          <a:noFill/>
          <a:ln w="190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30622" tIns="65311" rIns="130622" bIns="65311" anchor="ctr"/>
          <a:lstStyle/>
          <a:p>
            <a:endParaRPr lang="en-US" sz="4000">
              <a:latin typeface="Times New Roman" pitchFamily="18" charset="0"/>
              <a:cs typeface="Times New Roman" pitchFamily="18" charset="0"/>
            </a:endParaRPr>
          </a:p>
        </p:txBody>
      </p:sp>
      <p:sp>
        <p:nvSpPr>
          <p:cNvPr id="15369" name="Oval 46"/>
          <p:cNvSpPr>
            <a:spLocks noChangeArrowheads="1"/>
          </p:cNvSpPr>
          <p:nvPr/>
        </p:nvSpPr>
        <p:spPr bwMode="auto">
          <a:xfrm>
            <a:off x="1765300" y="5121275"/>
            <a:ext cx="731838" cy="547688"/>
          </a:xfrm>
          <a:prstGeom prst="ellipse">
            <a:avLst/>
          </a:prstGeom>
          <a:noFill/>
          <a:ln w="190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30622" tIns="65311" rIns="130622" bIns="65311" anchor="ctr"/>
          <a:lstStyle/>
          <a:p>
            <a:endParaRPr lang="en-US" sz="4000">
              <a:latin typeface="Times New Roman" pitchFamily="18" charset="0"/>
              <a:cs typeface="Times New Roman" pitchFamily="18" charset="0"/>
            </a:endParaRPr>
          </a:p>
        </p:txBody>
      </p:sp>
      <p:sp>
        <p:nvSpPr>
          <p:cNvPr id="15370" name="Oval 47"/>
          <p:cNvSpPr>
            <a:spLocks noChangeArrowheads="1"/>
          </p:cNvSpPr>
          <p:nvPr/>
        </p:nvSpPr>
        <p:spPr bwMode="auto">
          <a:xfrm>
            <a:off x="1793875" y="5851525"/>
            <a:ext cx="731838" cy="549275"/>
          </a:xfrm>
          <a:prstGeom prst="ellipse">
            <a:avLst/>
          </a:prstGeom>
          <a:noFill/>
          <a:ln w="190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30622" tIns="65311" rIns="130622" bIns="65311" anchor="ctr"/>
          <a:lstStyle/>
          <a:p>
            <a:endParaRPr lang="en-US" sz="4000">
              <a:latin typeface="Times New Roman" pitchFamily="18" charset="0"/>
              <a:cs typeface="Times New Roman" pitchFamily="18" charset="0"/>
            </a:endParaRPr>
          </a:p>
        </p:txBody>
      </p:sp>
      <p:sp>
        <p:nvSpPr>
          <p:cNvPr id="15371" name="Text Box 5"/>
          <p:cNvSpPr txBox="1">
            <a:spLocks noChangeArrowheads="1"/>
          </p:cNvSpPr>
          <p:nvPr/>
        </p:nvSpPr>
        <p:spPr bwMode="auto">
          <a:xfrm>
            <a:off x="1860550" y="776288"/>
            <a:ext cx="14630400" cy="655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ctr" eaLnBrk="1" hangingPunct="1">
              <a:spcBef>
                <a:spcPct val="50000"/>
              </a:spcBef>
            </a:pPr>
            <a:r>
              <a:rPr lang="vi-VN" sz="3400" b="1">
                <a:solidFill>
                  <a:srgbClr val="FF0000"/>
                </a:solidFill>
                <a:latin typeface="Times New Roman" pitchFamily="18" charset="0"/>
                <a:cs typeface="Times New Roman" pitchFamily="18" charset="0"/>
              </a:rPr>
              <a:t>GIỮ PHÉP LỊCH SỰ KHI BÀY TỎ YÊU CẦU, ĐỀ NGHỊ</a:t>
            </a:r>
            <a:endParaRPr lang="en-US" sz="3400" b="1">
              <a:solidFill>
                <a:srgbClr val="FF0000"/>
              </a:solidFill>
              <a:latin typeface="Times New Roman" pitchFamily="18" charset="0"/>
              <a:cs typeface="Times New Roman" pitchFamily="18" charset="0"/>
            </a:endParaRPr>
          </a:p>
        </p:txBody>
      </p:sp>
      <p:sp>
        <p:nvSpPr>
          <p:cNvPr id="15372" name="Text Box 19"/>
          <p:cNvSpPr txBox="1">
            <a:spLocks noChangeArrowheads="1"/>
          </p:cNvSpPr>
          <p:nvPr/>
        </p:nvSpPr>
        <p:spPr bwMode="auto">
          <a:xfrm>
            <a:off x="-1447800" y="685800"/>
            <a:ext cx="6629400"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ctr" eaLnBrk="1" hangingPunct="1">
              <a:spcBef>
                <a:spcPct val="50000"/>
              </a:spcBef>
            </a:pPr>
            <a:r>
              <a:rPr lang="vi-VN" sz="4000" b="1">
                <a:latin typeface="Times New Roman" pitchFamily="18" charset="0"/>
              </a:rPr>
              <a:t>Luyện từ và câu</a:t>
            </a:r>
            <a:r>
              <a:rPr lang="en-US" sz="4000" b="1">
                <a:latin typeface="Times New Roman" pitchFamily="18" charset="0"/>
              </a:rPr>
              <a:t>: </a:t>
            </a:r>
          </a:p>
        </p:txBody>
      </p:sp>
      <p:sp>
        <p:nvSpPr>
          <p:cNvPr id="15373" name="TextBox 1"/>
          <p:cNvSpPr txBox="1">
            <a:spLocks noChangeArrowheads="1"/>
          </p:cNvSpPr>
          <p:nvPr/>
        </p:nvSpPr>
        <p:spPr bwMode="auto">
          <a:xfrm>
            <a:off x="0" y="0"/>
            <a:ext cx="14630400"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ctr" eaLnBrk="1" hangingPunct="1"/>
            <a:r>
              <a:rPr lang="en-US" sz="4000">
                <a:latin typeface="Times New Roman" pitchFamily="18" charset="0"/>
              </a:rPr>
              <a:t>Thứ tư ngày 14 tháng </a:t>
            </a:r>
            <a:r>
              <a:rPr lang="vi-VN" sz="4000">
                <a:latin typeface="Times New Roman" pitchFamily="18" charset="0"/>
              </a:rPr>
              <a:t>4</a:t>
            </a:r>
            <a:r>
              <a:rPr lang="en-US" sz="4000">
                <a:latin typeface="Times New Roman" pitchFamily="18" charset="0"/>
              </a:rPr>
              <a:t> </a:t>
            </a:r>
            <a:r>
              <a:rPr lang="en-US" sz="4000">
                <a:latin typeface="Times New Roman" pitchFamily="18" charset="0"/>
              </a:rPr>
              <a:t>năm </a:t>
            </a:r>
            <a:r>
              <a:rPr lang="en-US" sz="4000" smtClean="0">
                <a:latin typeface="Times New Roman" pitchFamily="18" charset="0"/>
              </a:rPr>
              <a:t>2022</a:t>
            </a:r>
            <a:endParaRPr lang="en-US" sz="4000">
              <a:latin typeface="Times New Roman" pitchFamily="18" charset="0"/>
            </a:endParaRPr>
          </a:p>
        </p:txBody>
      </p:sp>
      <p:cxnSp>
        <p:nvCxnSpPr>
          <p:cNvPr id="8" name="Straight Connector 7"/>
          <p:cNvCxnSpPr/>
          <p:nvPr/>
        </p:nvCxnSpPr>
        <p:spPr>
          <a:xfrm>
            <a:off x="2895600" y="2803525"/>
            <a:ext cx="76200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13146088" y="2835275"/>
            <a:ext cx="82391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1050925" y="3430588"/>
            <a:ext cx="4130675"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Rectangle 1"/>
          <p:cNvSpPr>
            <a:spLocks noChangeArrowheads="1"/>
          </p:cNvSpPr>
          <p:nvPr/>
        </p:nvSpPr>
        <p:spPr bwMode="auto">
          <a:xfrm>
            <a:off x="2463800" y="4232275"/>
            <a:ext cx="10096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000" b="1">
                <a:solidFill>
                  <a:srgbClr val="FF0000"/>
                </a:solidFill>
                <a:latin typeface="Times New Roman" pitchFamily="18" charset="0"/>
                <a:cs typeface="Times New Roman" pitchFamily="18" charset="0"/>
              </a:rPr>
              <a:t>Bác</a:t>
            </a:r>
            <a:endParaRPr lang="en-US" sz="4000">
              <a:solidFill>
                <a:srgbClr val="FF0000"/>
              </a:solidFill>
            </a:endParaRPr>
          </a:p>
        </p:txBody>
      </p:sp>
      <p:sp>
        <p:nvSpPr>
          <p:cNvPr id="3" name="Rectangle 2"/>
          <p:cNvSpPr>
            <a:spLocks noChangeArrowheads="1"/>
          </p:cNvSpPr>
          <p:nvPr/>
        </p:nvSpPr>
        <p:spPr bwMode="auto">
          <a:xfrm>
            <a:off x="6689725" y="4222750"/>
            <a:ext cx="4413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000" b="1">
                <a:solidFill>
                  <a:srgbClr val="FF0000"/>
                </a:solidFill>
                <a:latin typeface="Times New Roman" pitchFamily="18" charset="0"/>
                <a:cs typeface="Times New Roman" pitchFamily="18" charset="0"/>
              </a:rPr>
              <a:t>ạ</a:t>
            </a:r>
            <a:endParaRPr lang="en-US" sz="4000">
              <a:solidFill>
                <a:srgbClr val="FF0000"/>
              </a:solidFill>
            </a:endParaRPr>
          </a:p>
        </p:txBody>
      </p:sp>
      <p:sp>
        <p:nvSpPr>
          <p:cNvPr id="29" name="Rectangle 28"/>
          <p:cNvSpPr>
            <a:spLocks noChangeArrowheads="1"/>
          </p:cNvSpPr>
          <p:nvPr/>
        </p:nvSpPr>
        <p:spPr bwMode="auto">
          <a:xfrm>
            <a:off x="2436813" y="5043488"/>
            <a:ext cx="101123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000" b="1">
                <a:solidFill>
                  <a:srgbClr val="FF0000"/>
                </a:solidFill>
                <a:latin typeface="Times New Roman" pitchFamily="18" charset="0"/>
                <a:cs typeface="Times New Roman" pitchFamily="18" charset="0"/>
              </a:rPr>
              <a:t>Bác</a:t>
            </a:r>
            <a:endParaRPr lang="en-US" sz="4000">
              <a:solidFill>
                <a:srgbClr val="FF0000"/>
              </a:solidFill>
            </a:endParaRPr>
          </a:p>
        </p:txBody>
      </p:sp>
      <p:sp>
        <p:nvSpPr>
          <p:cNvPr id="30" name="Rectangle 29"/>
          <p:cNvSpPr>
            <a:spLocks noChangeArrowheads="1"/>
          </p:cNvSpPr>
          <p:nvPr/>
        </p:nvSpPr>
        <p:spPr bwMode="auto">
          <a:xfrm>
            <a:off x="4054475" y="5041900"/>
            <a:ext cx="9540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000" b="1">
                <a:solidFill>
                  <a:srgbClr val="FF0000"/>
                </a:solidFill>
                <a:latin typeface="Times New Roman" pitchFamily="18" charset="0"/>
                <a:cs typeface="Times New Roman" pitchFamily="18" charset="0"/>
              </a:rPr>
              <a:t>bác</a:t>
            </a:r>
            <a:endParaRPr lang="en-US" sz="4000">
              <a:solidFill>
                <a:srgbClr val="FF0000"/>
              </a:solidFill>
            </a:endParaRPr>
          </a:p>
        </p:txBody>
      </p:sp>
      <p:sp>
        <p:nvSpPr>
          <p:cNvPr id="31" name="Rectangle 30"/>
          <p:cNvSpPr>
            <a:spLocks noChangeArrowheads="1"/>
          </p:cNvSpPr>
          <p:nvPr/>
        </p:nvSpPr>
        <p:spPr bwMode="auto">
          <a:xfrm>
            <a:off x="7461250" y="5049838"/>
            <a:ext cx="123983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000" b="1">
                <a:solidFill>
                  <a:srgbClr val="FF0000"/>
                </a:solidFill>
                <a:latin typeface="Times New Roman" pitchFamily="18" charset="0"/>
                <a:cs typeface="Times New Roman" pitchFamily="18" charset="0"/>
              </a:rPr>
              <a:t>cháu</a:t>
            </a:r>
            <a:endParaRPr lang="en-US" sz="4000">
              <a:solidFill>
                <a:srgbClr val="FF0000"/>
              </a:solidFill>
            </a:endParaRPr>
          </a:p>
        </p:txBody>
      </p:sp>
      <p:sp>
        <p:nvSpPr>
          <p:cNvPr id="4" name="Rectangle 3"/>
          <p:cNvSpPr>
            <a:spLocks noChangeArrowheads="1"/>
          </p:cNvSpPr>
          <p:nvPr/>
        </p:nvSpPr>
        <p:spPr bwMode="auto">
          <a:xfrm>
            <a:off x="4940300" y="5038725"/>
            <a:ext cx="183673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000" b="1">
                <a:solidFill>
                  <a:srgbClr val="0000FF"/>
                </a:solidFill>
                <a:latin typeface="Times New Roman" pitchFamily="18" charset="0"/>
                <a:cs typeface="Times New Roman" pitchFamily="18" charset="0"/>
              </a:rPr>
              <a:t>làm ơn </a:t>
            </a:r>
            <a:endParaRPr lang="en-US" sz="4000">
              <a:solidFill>
                <a:srgbClr val="0000FF"/>
              </a:solidFill>
            </a:endParaRPr>
          </a:p>
        </p:txBody>
      </p:sp>
      <p:sp>
        <p:nvSpPr>
          <p:cNvPr id="34" name="Rectangle 33"/>
          <p:cNvSpPr>
            <a:spLocks noChangeArrowheads="1"/>
          </p:cNvSpPr>
          <p:nvPr/>
        </p:nvSpPr>
        <p:spPr bwMode="auto">
          <a:xfrm>
            <a:off x="2511425" y="5765800"/>
            <a:ext cx="10096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000" b="1">
                <a:solidFill>
                  <a:srgbClr val="FF0000"/>
                </a:solidFill>
                <a:latin typeface="Times New Roman" pitchFamily="18" charset="0"/>
                <a:cs typeface="Times New Roman" pitchFamily="18" charset="0"/>
              </a:rPr>
              <a:t>Bác</a:t>
            </a:r>
            <a:endParaRPr lang="en-US" sz="4000">
              <a:solidFill>
                <a:srgbClr val="FF0000"/>
              </a:solidFill>
            </a:endParaRPr>
          </a:p>
        </p:txBody>
      </p:sp>
      <p:sp>
        <p:nvSpPr>
          <p:cNvPr id="36" name="Rectangle 35"/>
          <p:cNvSpPr>
            <a:spLocks noChangeArrowheads="1"/>
          </p:cNvSpPr>
          <p:nvPr/>
        </p:nvSpPr>
        <p:spPr bwMode="auto">
          <a:xfrm>
            <a:off x="4140200" y="5776913"/>
            <a:ext cx="954088"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000" b="1">
                <a:solidFill>
                  <a:srgbClr val="FF0000"/>
                </a:solidFill>
                <a:latin typeface="Times New Roman" pitchFamily="18" charset="0"/>
                <a:cs typeface="Times New Roman" pitchFamily="18" charset="0"/>
              </a:rPr>
              <a:t>bác</a:t>
            </a:r>
            <a:endParaRPr lang="en-US" sz="4000">
              <a:solidFill>
                <a:srgbClr val="FF0000"/>
              </a:solidFill>
            </a:endParaRPr>
          </a:p>
        </p:txBody>
      </p:sp>
      <p:sp>
        <p:nvSpPr>
          <p:cNvPr id="37" name="Rectangle 36"/>
          <p:cNvSpPr>
            <a:spLocks noChangeArrowheads="1"/>
          </p:cNvSpPr>
          <p:nvPr/>
        </p:nvSpPr>
        <p:spPr bwMode="auto">
          <a:xfrm>
            <a:off x="7281863" y="5775325"/>
            <a:ext cx="123983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000" b="1">
                <a:solidFill>
                  <a:srgbClr val="FF0000"/>
                </a:solidFill>
                <a:latin typeface="Times New Roman" pitchFamily="18" charset="0"/>
                <a:cs typeface="Times New Roman" pitchFamily="18" charset="0"/>
              </a:rPr>
              <a:t>cháu</a:t>
            </a:r>
            <a:endParaRPr lang="en-US" sz="4000">
              <a:solidFill>
                <a:srgbClr val="FF0000"/>
              </a:solidFill>
            </a:endParaRPr>
          </a:p>
        </p:txBody>
      </p:sp>
      <p:sp>
        <p:nvSpPr>
          <p:cNvPr id="38" name="Rectangle 37"/>
          <p:cNvSpPr>
            <a:spLocks noChangeArrowheads="1"/>
          </p:cNvSpPr>
          <p:nvPr/>
        </p:nvSpPr>
        <p:spPr bwMode="auto">
          <a:xfrm>
            <a:off x="6046788" y="5778500"/>
            <a:ext cx="14255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000" b="1">
                <a:solidFill>
                  <a:srgbClr val="0000FF"/>
                </a:solidFill>
                <a:latin typeface="Times New Roman" pitchFamily="18" charset="0"/>
                <a:cs typeface="Times New Roman" pitchFamily="18" charset="0"/>
              </a:rPr>
              <a:t>giùm </a:t>
            </a:r>
            <a:endParaRPr lang="en-US" sz="4000">
              <a:solidFill>
                <a:srgbClr val="0000FF"/>
              </a:solidFill>
            </a:endParaRPr>
          </a:p>
        </p:txBody>
      </p:sp>
      <p:sp>
        <p:nvSpPr>
          <p:cNvPr id="6" name="Rectangle 5"/>
          <p:cNvSpPr>
            <a:spLocks noChangeArrowheads="1"/>
          </p:cNvSpPr>
          <p:nvPr/>
        </p:nvSpPr>
        <p:spPr bwMode="auto">
          <a:xfrm>
            <a:off x="11072813" y="5767388"/>
            <a:ext cx="4413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000" b="1">
                <a:solidFill>
                  <a:srgbClr val="FF0000"/>
                </a:solidFill>
                <a:latin typeface="Times New Roman" pitchFamily="18" charset="0"/>
                <a:cs typeface="Times New Roman" pitchFamily="18" charset="0"/>
              </a:rPr>
              <a:t>ạ</a:t>
            </a:r>
            <a:endParaRPr lang="en-US" sz="4000">
              <a:solidFill>
                <a:srgbClr val="FF0000"/>
              </a:solidFill>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15368"/>
                                        </p:tgtEl>
                                        <p:attrNameLst>
                                          <p:attrName>style.visibility</p:attrName>
                                        </p:attrNameLst>
                                      </p:cBhvr>
                                      <p:to>
                                        <p:strVal val="visible"/>
                                      </p:to>
                                    </p:set>
                                    <p:animEffect transition="in" filter="barn(inVertical)">
                                      <p:cBhvr>
                                        <p:cTn id="15" dur="500"/>
                                        <p:tgtEl>
                                          <p:spTgt spid="15368"/>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15369"/>
                                        </p:tgtEl>
                                        <p:attrNameLst>
                                          <p:attrName>style.visibility</p:attrName>
                                        </p:attrNameLst>
                                      </p:cBhvr>
                                      <p:to>
                                        <p:strVal val="visible"/>
                                      </p:to>
                                    </p:set>
                                    <p:animEffect transition="in" filter="barn(inVertical)">
                                      <p:cBhvr>
                                        <p:cTn id="18" dur="500"/>
                                        <p:tgtEl>
                                          <p:spTgt spid="15369"/>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15370"/>
                                        </p:tgtEl>
                                        <p:attrNameLst>
                                          <p:attrName>style.visibility</p:attrName>
                                        </p:attrNameLst>
                                      </p:cBhvr>
                                      <p:to>
                                        <p:strVal val="visible"/>
                                      </p:to>
                                    </p:set>
                                    <p:animEffect transition="in" filter="barn(inVertical)">
                                      <p:cBhvr>
                                        <p:cTn id="21" dur="500"/>
                                        <p:tgtEl>
                                          <p:spTgt spid="15370"/>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2"/>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3"/>
                                        </p:tgtEl>
                                        <p:attrNameLst>
                                          <p:attrName>style.visibility</p:attrName>
                                        </p:attrNameLst>
                                      </p:cBhvr>
                                      <p:to>
                                        <p:strVal val="visible"/>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29"/>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30"/>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31"/>
                                        </p:tgtEl>
                                        <p:attrNameLst>
                                          <p:attrName>style.visibility</p:attrName>
                                        </p:attrNameLst>
                                      </p:cBhvr>
                                      <p:to>
                                        <p:strVal val="visible"/>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4"/>
                                        </p:tgtEl>
                                        <p:attrNameLst>
                                          <p:attrName>style.visibility</p:attrName>
                                        </p:attrNameLst>
                                      </p:cBhvr>
                                      <p:to>
                                        <p:strVal val="visible"/>
                                      </p:to>
                                    </p:set>
                                  </p:childTnLst>
                                </p:cTn>
                              </p:par>
                            </p:childTnLst>
                          </p:cTn>
                        </p:par>
                      </p:childTnLst>
                    </p:cTn>
                  </p:par>
                  <p:par>
                    <p:cTn id="40" fill="hold" nodeType="clickPar">
                      <p:stCondLst>
                        <p:cond delay="indefinite"/>
                      </p:stCondLst>
                      <p:childTnLst>
                        <p:par>
                          <p:cTn id="41" fill="hold" nodeType="withGroup">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34"/>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36"/>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37"/>
                                        </p:tgtEl>
                                        <p:attrNameLst>
                                          <p:attrName>style.visibility</p:attrName>
                                        </p:attrNameLst>
                                      </p:cBhvr>
                                      <p:to>
                                        <p:strVal val="visible"/>
                                      </p:to>
                                    </p:set>
                                  </p:childTnLst>
                                </p:cTn>
                              </p:par>
                            </p:childTnLst>
                          </p:cTn>
                        </p:par>
                      </p:childTnLst>
                    </p:cTn>
                  </p:par>
                  <p:par>
                    <p:cTn id="48" fill="hold" nodeType="clickPar">
                      <p:stCondLst>
                        <p:cond delay="indefinite"/>
                      </p:stCondLst>
                      <p:childTnLst>
                        <p:par>
                          <p:cTn id="49" fill="hold" nodeType="withGroup">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6"/>
                                        </p:tgtEl>
                                        <p:attrNameLst>
                                          <p:attrName>style.visibility</p:attrName>
                                        </p:attrNameLst>
                                      </p:cBhvr>
                                      <p:to>
                                        <p:strVal val="visible"/>
                                      </p:to>
                                    </p:set>
                                  </p:childTnLst>
                                </p:cTn>
                              </p:par>
                            </p:childTnLst>
                          </p:cTn>
                        </p:par>
                      </p:childTnLst>
                    </p:cTn>
                  </p:par>
                  <p:par>
                    <p:cTn id="52" fill="hold" nodeType="clickPar">
                      <p:stCondLst>
                        <p:cond delay="indefinite"/>
                      </p:stCondLst>
                      <p:childTnLst>
                        <p:par>
                          <p:cTn id="53" fill="hold" nodeType="withGroup">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8" grpId="0" animBg="1"/>
      <p:bldP spid="15369" grpId="0" animBg="1"/>
      <p:bldP spid="15370" grpId="0" animBg="1"/>
      <p:bldP spid="2" grpId="0"/>
      <p:bldP spid="3" grpId="0"/>
      <p:bldP spid="29" grpId="0"/>
      <p:bldP spid="30" grpId="0"/>
      <p:bldP spid="31" grpId="0"/>
      <p:bldP spid="4" grpId="0"/>
      <p:bldP spid="34" grpId="0"/>
      <p:bldP spid="36" grpId="0"/>
      <p:bldP spid="37" grpId="0"/>
      <p:bldP spid="38" grpId="0"/>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73025" y="2143125"/>
            <a:ext cx="15186025" cy="1362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r>
              <a:rPr lang="vi-VN" sz="4000">
                <a:solidFill>
                  <a:srgbClr val="0000FF"/>
                </a:solidFill>
                <a:latin typeface="Times New Roman" pitchFamily="18" charset="0"/>
              </a:rPr>
              <a:t>Bài 3: So sánh từng cặp câu khiến dưới đây về tính lịch sự. Hãy </a:t>
            </a:r>
            <a:endParaRPr lang="en-US" sz="4000">
              <a:solidFill>
                <a:srgbClr val="0000FF"/>
              </a:solidFill>
              <a:latin typeface="Times New Roman" pitchFamily="18" charset="0"/>
            </a:endParaRPr>
          </a:p>
          <a:p>
            <a:r>
              <a:rPr lang="vi-VN" sz="4000">
                <a:solidFill>
                  <a:srgbClr val="0000FF"/>
                </a:solidFill>
                <a:latin typeface="Times New Roman" pitchFamily="18" charset="0"/>
              </a:rPr>
              <a:t>cho biết vì sao những câu ấy giữ hoặc không giữ được phép lịch sự </a:t>
            </a:r>
            <a:r>
              <a:rPr lang="en-US" sz="4000">
                <a:solidFill>
                  <a:srgbClr val="0000FF"/>
                </a:solidFill>
                <a:latin typeface="Times New Roman" pitchFamily="18" charset="0"/>
              </a:rPr>
              <a:t>?</a:t>
            </a:r>
          </a:p>
        </p:txBody>
      </p:sp>
      <p:sp>
        <p:nvSpPr>
          <p:cNvPr id="16387" name="Text Box 5"/>
          <p:cNvSpPr txBox="1">
            <a:spLocks noChangeArrowheads="1"/>
          </p:cNvSpPr>
          <p:nvPr/>
        </p:nvSpPr>
        <p:spPr bwMode="auto">
          <a:xfrm>
            <a:off x="1733550" y="3443288"/>
            <a:ext cx="9212263" cy="747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eaLnBrk="1" hangingPunct="1">
              <a:spcBef>
                <a:spcPct val="50000"/>
              </a:spcBef>
            </a:pPr>
            <a:r>
              <a:rPr lang="en-US" sz="4000">
                <a:latin typeface="Times New Roman" pitchFamily="18" charset="0"/>
                <a:cs typeface="Times New Roman" pitchFamily="18" charset="0"/>
              </a:rPr>
              <a:t>a) - Lan ơi, cho tớ về với!</a:t>
            </a:r>
          </a:p>
        </p:txBody>
      </p:sp>
      <p:sp>
        <p:nvSpPr>
          <p:cNvPr id="16388" name="Text Box 7"/>
          <p:cNvSpPr txBox="1">
            <a:spLocks noChangeArrowheads="1"/>
          </p:cNvSpPr>
          <p:nvPr/>
        </p:nvSpPr>
        <p:spPr bwMode="auto">
          <a:xfrm>
            <a:off x="2274888" y="3962400"/>
            <a:ext cx="7239000" cy="747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eaLnBrk="1" hangingPunct="1">
              <a:spcBef>
                <a:spcPct val="50000"/>
              </a:spcBef>
            </a:pPr>
            <a:r>
              <a:rPr lang="en-US" sz="4000">
                <a:latin typeface="Times New Roman" pitchFamily="18" charset="0"/>
                <a:cs typeface="Times New Roman" pitchFamily="18" charset="0"/>
              </a:rPr>
              <a:t>- Cho đi nhờ  một cái!</a:t>
            </a:r>
          </a:p>
        </p:txBody>
      </p:sp>
      <p:sp>
        <p:nvSpPr>
          <p:cNvPr id="16389" name="Text Box 28"/>
          <p:cNvSpPr txBox="1">
            <a:spLocks noChangeArrowheads="1"/>
          </p:cNvSpPr>
          <p:nvPr/>
        </p:nvSpPr>
        <p:spPr bwMode="auto">
          <a:xfrm>
            <a:off x="1681163" y="4594225"/>
            <a:ext cx="9631362" cy="74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eaLnBrk="1" hangingPunct="1">
              <a:spcBef>
                <a:spcPct val="50000"/>
              </a:spcBef>
            </a:pPr>
            <a:r>
              <a:rPr lang="en-US" sz="4000">
                <a:latin typeface="Times New Roman" pitchFamily="18" charset="0"/>
                <a:cs typeface="Times New Roman" pitchFamily="18" charset="0"/>
              </a:rPr>
              <a:t>b)</a:t>
            </a:r>
            <a:r>
              <a:rPr lang="en-US" sz="4000">
                <a:latin typeface=".VnArial" pitchFamily="34" charset="0"/>
              </a:rPr>
              <a:t> </a:t>
            </a:r>
            <a:r>
              <a:rPr lang="en-US" sz="4000">
                <a:latin typeface="Times New Roman" pitchFamily="18" charset="0"/>
                <a:cs typeface="Times New Roman" pitchFamily="18" charset="0"/>
              </a:rPr>
              <a:t>- Chiều nay, chị đón em nhé!</a:t>
            </a:r>
          </a:p>
        </p:txBody>
      </p:sp>
      <p:sp>
        <p:nvSpPr>
          <p:cNvPr id="16390" name="Text Box 29"/>
          <p:cNvSpPr txBox="1">
            <a:spLocks noChangeArrowheads="1"/>
          </p:cNvSpPr>
          <p:nvPr/>
        </p:nvSpPr>
        <p:spPr bwMode="auto">
          <a:xfrm>
            <a:off x="2274888" y="5141913"/>
            <a:ext cx="10972800" cy="747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eaLnBrk="1" hangingPunct="1">
              <a:spcBef>
                <a:spcPct val="50000"/>
              </a:spcBef>
            </a:pPr>
            <a:r>
              <a:rPr lang="en-US" sz="4000">
                <a:latin typeface="Times New Roman" pitchFamily="18" charset="0"/>
                <a:cs typeface="Times New Roman" pitchFamily="18" charset="0"/>
              </a:rPr>
              <a:t>- Chiều nay, chị phải đón em đấy!</a:t>
            </a:r>
          </a:p>
        </p:txBody>
      </p:sp>
      <p:sp>
        <p:nvSpPr>
          <p:cNvPr id="16391" name="Text Box 30"/>
          <p:cNvSpPr txBox="1">
            <a:spLocks noChangeArrowheads="1"/>
          </p:cNvSpPr>
          <p:nvPr/>
        </p:nvSpPr>
        <p:spPr bwMode="auto">
          <a:xfrm>
            <a:off x="1681163" y="5710238"/>
            <a:ext cx="9631362" cy="747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eaLnBrk="1" hangingPunct="1">
              <a:spcBef>
                <a:spcPct val="50000"/>
              </a:spcBef>
            </a:pPr>
            <a:r>
              <a:rPr lang="en-US" sz="4000">
                <a:latin typeface="Times New Roman" pitchFamily="18" charset="0"/>
                <a:cs typeface="Times New Roman" pitchFamily="18" charset="0"/>
              </a:rPr>
              <a:t>c) - Đừng có mà nói như thế</a:t>
            </a:r>
            <a:r>
              <a:rPr lang="vi-VN" sz="4000">
                <a:latin typeface="Times New Roman" pitchFamily="18" charset="0"/>
                <a:cs typeface="Times New Roman" pitchFamily="18" charset="0"/>
              </a:rPr>
              <a:t> </a:t>
            </a:r>
            <a:r>
              <a:rPr lang="en-US" sz="4000">
                <a:latin typeface="Times New Roman" pitchFamily="18" charset="0"/>
                <a:cs typeface="Times New Roman" pitchFamily="18" charset="0"/>
              </a:rPr>
              <a:t>!</a:t>
            </a:r>
          </a:p>
        </p:txBody>
      </p:sp>
      <p:sp>
        <p:nvSpPr>
          <p:cNvPr id="16392" name="Text Box 31"/>
          <p:cNvSpPr txBox="1">
            <a:spLocks noChangeArrowheads="1"/>
          </p:cNvSpPr>
          <p:nvPr/>
        </p:nvSpPr>
        <p:spPr bwMode="auto">
          <a:xfrm>
            <a:off x="2176463" y="6276975"/>
            <a:ext cx="11582400" cy="747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eaLnBrk="1" hangingPunct="1">
              <a:spcBef>
                <a:spcPct val="50000"/>
              </a:spcBef>
            </a:pPr>
            <a:r>
              <a:rPr lang="en-US" sz="4000">
                <a:latin typeface="Times New Roman" pitchFamily="18" charset="0"/>
                <a:cs typeface="Times New Roman" pitchFamily="18" charset="0"/>
              </a:rPr>
              <a:t>- Theo tớ, cậu không nên nói như thế</a:t>
            </a:r>
            <a:r>
              <a:rPr lang="vi-VN" sz="4000">
                <a:latin typeface="Times New Roman" pitchFamily="18" charset="0"/>
                <a:cs typeface="Times New Roman" pitchFamily="18" charset="0"/>
              </a:rPr>
              <a:t> </a:t>
            </a:r>
            <a:r>
              <a:rPr lang="en-US" sz="4000">
                <a:latin typeface="Times New Roman" pitchFamily="18" charset="0"/>
                <a:cs typeface="Times New Roman" pitchFamily="18" charset="0"/>
              </a:rPr>
              <a:t>!</a:t>
            </a:r>
          </a:p>
        </p:txBody>
      </p:sp>
      <p:sp>
        <p:nvSpPr>
          <p:cNvPr id="16393" name="Text Box 32"/>
          <p:cNvSpPr txBox="1">
            <a:spLocks noChangeArrowheads="1"/>
          </p:cNvSpPr>
          <p:nvPr/>
        </p:nvSpPr>
        <p:spPr bwMode="auto">
          <a:xfrm>
            <a:off x="1652588" y="6826250"/>
            <a:ext cx="10458450" cy="747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eaLnBrk="1" hangingPunct="1">
              <a:spcBef>
                <a:spcPct val="50000"/>
              </a:spcBef>
            </a:pPr>
            <a:r>
              <a:rPr lang="en-US" sz="4000">
                <a:latin typeface="Times New Roman" pitchFamily="18" charset="0"/>
                <a:cs typeface="Times New Roman" pitchFamily="18" charset="0"/>
              </a:rPr>
              <a:t>d) - Mở hộ cháu cái cửa</a:t>
            </a:r>
            <a:r>
              <a:rPr lang="vi-VN" sz="4000">
                <a:latin typeface="Times New Roman" pitchFamily="18" charset="0"/>
                <a:cs typeface="Times New Roman" pitchFamily="18" charset="0"/>
              </a:rPr>
              <a:t> </a:t>
            </a:r>
            <a:r>
              <a:rPr lang="en-US" sz="4000">
                <a:latin typeface="Times New Roman" pitchFamily="18" charset="0"/>
                <a:cs typeface="Times New Roman" pitchFamily="18" charset="0"/>
              </a:rPr>
              <a:t>!</a:t>
            </a:r>
          </a:p>
        </p:txBody>
      </p:sp>
      <p:sp>
        <p:nvSpPr>
          <p:cNvPr id="16394" name="Text Box 33"/>
          <p:cNvSpPr txBox="1">
            <a:spLocks noChangeArrowheads="1"/>
          </p:cNvSpPr>
          <p:nvPr/>
        </p:nvSpPr>
        <p:spPr bwMode="auto">
          <a:xfrm>
            <a:off x="2195513" y="7375525"/>
            <a:ext cx="11825287" cy="747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eaLnBrk="1" hangingPunct="1">
              <a:spcBef>
                <a:spcPct val="50000"/>
              </a:spcBef>
            </a:pPr>
            <a:r>
              <a:rPr lang="en-US" sz="4000">
                <a:latin typeface="Times New Roman" pitchFamily="18" charset="0"/>
                <a:cs typeface="Times New Roman" pitchFamily="18" charset="0"/>
              </a:rPr>
              <a:t>- Bác mở giúp cháu cái cửa này với</a:t>
            </a:r>
            <a:r>
              <a:rPr lang="vi-VN" sz="4000">
                <a:latin typeface="Times New Roman" pitchFamily="18" charset="0"/>
                <a:cs typeface="Times New Roman" pitchFamily="18" charset="0"/>
              </a:rPr>
              <a:t> </a:t>
            </a:r>
            <a:r>
              <a:rPr lang="en-US" sz="4000">
                <a:latin typeface="Times New Roman" pitchFamily="18" charset="0"/>
                <a:cs typeface="Times New Roman" pitchFamily="18" charset="0"/>
              </a:rPr>
              <a:t>!</a:t>
            </a:r>
          </a:p>
        </p:txBody>
      </p:sp>
      <p:sp>
        <p:nvSpPr>
          <p:cNvPr id="16395" name="Text Box 44"/>
          <p:cNvSpPr txBox="1">
            <a:spLocks noChangeArrowheads="1"/>
          </p:cNvSpPr>
          <p:nvPr/>
        </p:nvSpPr>
        <p:spPr bwMode="auto">
          <a:xfrm>
            <a:off x="685800" y="1463675"/>
            <a:ext cx="4999038" cy="74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eaLnBrk="1" hangingPunct="1">
              <a:spcBef>
                <a:spcPct val="50000"/>
              </a:spcBef>
            </a:pPr>
            <a:r>
              <a:rPr lang="en-US" sz="4000">
                <a:solidFill>
                  <a:srgbClr val="FF0000"/>
                </a:solidFill>
                <a:latin typeface="Times New Roman" pitchFamily="18" charset="0"/>
              </a:rPr>
              <a:t>III. Luyện tập: </a:t>
            </a:r>
          </a:p>
        </p:txBody>
      </p:sp>
      <p:sp>
        <p:nvSpPr>
          <p:cNvPr id="16396" name="Text Box 5"/>
          <p:cNvSpPr txBox="1">
            <a:spLocks noChangeArrowheads="1"/>
          </p:cNvSpPr>
          <p:nvPr/>
        </p:nvSpPr>
        <p:spPr bwMode="auto">
          <a:xfrm>
            <a:off x="1574800" y="757238"/>
            <a:ext cx="146304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ctr" eaLnBrk="1" hangingPunct="1">
              <a:spcBef>
                <a:spcPct val="50000"/>
              </a:spcBef>
            </a:pPr>
            <a:r>
              <a:rPr lang="vi-VN" sz="3600" b="1">
                <a:solidFill>
                  <a:srgbClr val="FF0000"/>
                </a:solidFill>
                <a:latin typeface="Times New Roman" pitchFamily="18" charset="0"/>
                <a:cs typeface="Times New Roman" pitchFamily="18" charset="0"/>
              </a:rPr>
              <a:t>GIỮ PHÉP LỊCH SỰ KHI BÀY TỎ YÊU CẦU, ĐỀ NGHỊ</a:t>
            </a:r>
            <a:endParaRPr lang="en-US" sz="3600" b="1">
              <a:solidFill>
                <a:srgbClr val="FF0000"/>
              </a:solidFill>
              <a:latin typeface="Times New Roman" pitchFamily="18" charset="0"/>
              <a:cs typeface="Times New Roman" pitchFamily="18" charset="0"/>
            </a:endParaRPr>
          </a:p>
        </p:txBody>
      </p:sp>
      <p:sp>
        <p:nvSpPr>
          <p:cNvPr id="16397" name="Text Box 19"/>
          <p:cNvSpPr txBox="1">
            <a:spLocks noChangeArrowheads="1"/>
          </p:cNvSpPr>
          <p:nvPr/>
        </p:nvSpPr>
        <p:spPr bwMode="auto">
          <a:xfrm>
            <a:off x="-1676400" y="747713"/>
            <a:ext cx="6629400" cy="623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ctr" eaLnBrk="1" hangingPunct="1">
              <a:spcBef>
                <a:spcPct val="50000"/>
              </a:spcBef>
            </a:pPr>
            <a:r>
              <a:rPr lang="vi-VN" sz="3200" b="1">
                <a:latin typeface="Times New Roman" pitchFamily="18" charset="0"/>
              </a:rPr>
              <a:t>Luyện từ và câu</a:t>
            </a:r>
            <a:r>
              <a:rPr lang="en-US" sz="3200" b="1">
                <a:latin typeface="Times New Roman" pitchFamily="18" charset="0"/>
              </a:rPr>
              <a:t>: </a:t>
            </a:r>
          </a:p>
        </p:txBody>
      </p:sp>
      <p:sp>
        <p:nvSpPr>
          <p:cNvPr id="16398" name="TextBox 1"/>
          <p:cNvSpPr txBox="1">
            <a:spLocks noChangeArrowheads="1"/>
          </p:cNvSpPr>
          <p:nvPr/>
        </p:nvSpPr>
        <p:spPr bwMode="auto">
          <a:xfrm>
            <a:off x="0" y="0"/>
            <a:ext cx="14630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ctr" eaLnBrk="1" hangingPunct="1"/>
            <a:r>
              <a:rPr lang="en-US" sz="3600">
                <a:latin typeface="Times New Roman" pitchFamily="18" charset="0"/>
              </a:rPr>
              <a:t>Thứ tư ngày 14 tháng </a:t>
            </a:r>
            <a:r>
              <a:rPr lang="vi-VN" sz="3600">
                <a:latin typeface="Times New Roman" pitchFamily="18" charset="0"/>
              </a:rPr>
              <a:t>4</a:t>
            </a:r>
            <a:r>
              <a:rPr lang="en-US" sz="3600">
                <a:latin typeface="Times New Roman" pitchFamily="18" charset="0"/>
              </a:rPr>
              <a:t> </a:t>
            </a:r>
            <a:r>
              <a:rPr lang="en-US" sz="3600">
                <a:latin typeface="Times New Roman" pitchFamily="18" charset="0"/>
              </a:rPr>
              <a:t>năm </a:t>
            </a:r>
            <a:r>
              <a:rPr lang="en-US" sz="3600" smtClean="0">
                <a:latin typeface="Times New Roman" pitchFamily="18" charset="0"/>
              </a:rPr>
              <a:t>2022</a:t>
            </a:r>
            <a:endParaRPr lang="en-US" sz="3600">
              <a:latin typeface="Times New Roman" pitchFamily="18" charset="0"/>
            </a:endParaRPr>
          </a:p>
        </p:txBody>
      </p:sp>
      <p:cxnSp>
        <p:nvCxnSpPr>
          <p:cNvPr id="3" name="Straight Connector 2"/>
          <p:cNvCxnSpPr/>
          <p:nvPr/>
        </p:nvCxnSpPr>
        <p:spPr>
          <a:xfrm>
            <a:off x="1638300" y="2767013"/>
            <a:ext cx="55245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9753600" y="2781300"/>
            <a:ext cx="2378075"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1997075" y="3386138"/>
            <a:ext cx="11795125"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18"/>
          <p:cNvSpPr>
            <a:spLocks noGrp="1" noChangeArrowheads="1"/>
          </p:cNvSpPr>
          <p:nvPr>
            <p:ph type="body" sz="half" idx="1"/>
          </p:nvPr>
        </p:nvSpPr>
        <p:spPr>
          <a:xfrm>
            <a:off x="487363" y="88900"/>
            <a:ext cx="13655675" cy="914400"/>
          </a:xfrm>
        </p:spPr>
        <p:txBody>
          <a:bodyPr/>
          <a:lstStyle/>
          <a:p>
            <a:pPr algn="just" eaLnBrk="1" hangingPunct="1">
              <a:spcBef>
                <a:spcPct val="50000"/>
              </a:spcBef>
              <a:buFontTx/>
              <a:buNone/>
            </a:pPr>
            <a:r>
              <a:rPr lang="en-US" sz="3600" smtClean="0">
                <a:solidFill>
                  <a:srgbClr val="0000FF"/>
                </a:solidFill>
                <a:latin typeface="Times New Roman" pitchFamily="18" charset="0"/>
                <a:cs typeface="Times New Roman" pitchFamily="18" charset="0"/>
              </a:rPr>
              <a:t>Bài 3: So sánh từng cặp câu khiến dưới đây về tính lịch sự. Hãy cho biết vì sao những câu ấy giữ hoặc không giữ phép lịch sự</a:t>
            </a:r>
          </a:p>
        </p:txBody>
      </p:sp>
      <p:sp>
        <p:nvSpPr>
          <p:cNvPr id="17411" name="Text Box 19"/>
          <p:cNvSpPr txBox="1">
            <a:spLocks noChangeArrowheads="1"/>
          </p:cNvSpPr>
          <p:nvPr/>
        </p:nvSpPr>
        <p:spPr bwMode="auto">
          <a:xfrm>
            <a:off x="5338763" y="3036888"/>
            <a:ext cx="26352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eaLnBrk="1" hangingPunct="1"/>
            <a:endParaRPr lang="en-US" sz="3600">
              <a:latin typeface="Times New Roman" pitchFamily="18" charset="0"/>
              <a:cs typeface="Times New Roman" pitchFamily="18" charset="0"/>
            </a:endParaRPr>
          </a:p>
        </p:txBody>
      </p:sp>
      <p:graphicFrame>
        <p:nvGraphicFramePr>
          <p:cNvPr id="70693" name="Group 37"/>
          <p:cNvGraphicFramePr>
            <a:graphicFrameLocks noGrp="1"/>
          </p:cNvGraphicFramePr>
          <p:nvPr>
            <p:ph sz="half" idx="2"/>
          </p:nvPr>
        </p:nvGraphicFramePr>
        <p:xfrm>
          <a:off x="244475" y="1371600"/>
          <a:ext cx="13623925" cy="7015164"/>
        </p:xfrm>
        <a:graphic>
          <a:graphicData uri="http://schemas.openxmlformats.org/drawingml/2006/table">
            <a:tbl>
              <a:tblPr/>
              <a:tblGrid>
                <a:gridCol w="6080125"/>
                <a:gridCol w="7543800"/>
              </a:tblGrid>
              <a:tr h="1714547">
                <a:tc>
                  <a:txBody>
                    <a:bodyPr/>
                    <a:lstStyle/>
                    <a:p>
                      <a:pPr marL="533400" marR="0" lvl="0" indent="-533400" algn="l" defTabSz="914400" rtl="0" eaLnBrk="1" fontAlgn="base" latinLnBrk="0" hangingPunct="1">
                        <a:lnSpc>
                          <a:spcPct val="100000"/>
                        </a:lnSpc>
                        <a:spcBef>
                          <a:spcPct val="20000"/>
                        </a:spcBef>
                        <a:spcAft>
                          <a:spcPct val="0"/>
                        </a:spcAft>
                        <a:buClrTx/>
                        <a:buSzTx/>
                        <a:buFontTx/>
                        <a:buNone/>
                        <a:tabLst/>
                      </a:pPr>
                      <a:endParaRPr kumimoji="0" lang="en-US" sz="3400" b="0" i="0" u="none" strike="noStrike" cap="none" normalizeH="0" baseline="0" smtClean="0">
                        <a:ln>
                          <a:noFill/>
                        </a:ln>
                        <a:solidFill>
                          <a:schemeClr val="tx1"/>
                        </a:solidFill>
                        <a:effectLst/>
                        <a:latin typeface="Arial" charset="0"/>
                        <a:cs typeface="Arial" charset="0"/>
                      </a:endParaRPr>
                    </a:p>
                  </a:txBody>
                  <a:tcPr marL="146291" marR="146291" marT="54865" marB="5486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3400" b="0" i="0" u="none" strike="noStrike" cap="none" normalizeH="0" baseline="0" smtClean="0">
                        <a:ln>
                          <a:noFill/>
                        </a:ln>
                        <a:solidFill>
                          <a:schemeClr val="tx1"/>
                        </a:solidFill>
                        <a:effectLst/>
                        <a:latin typeface="Arial" charset="0"/>
                        <a:cs typeface="Arial" charset="0"/>
                      </a:endParaRPr>
                    </a:p>
                  </a:txBody>
                  <a:tcPr marL="146291" marR="146291" marT="54865" marB="5486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1454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3400" b="0" i="0" u="none" strike="noStrike" cap="none" normalizeH="0" baseline="0" smtClean="0">
                        <a:ln>
                          <a:noFill/>
                        </a:ln>
                        <a:solidFill>
                          <a:schemeClr val="tx1"/>
                        </a:solidFill>
                        <a:effectLst/>
                        <a:latin typeface="Arial" charset="0"/>
                        <a:cs typeface="Arial" charset="0"/>
                      </a:endParaRPr>
                    </a:p>
                  </a:txBody>
                  <a:tcPr marL="146291" marR="146291" marT="54865" marB="5486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3400" b="0" i="0" u="none" strike="noStrike" cap="none" normalizeH="0" baseline="0" smtClean="0">
                        <a:ln>
                          <a:noFill/>
                        </a:ln>
                        <a:solidFill>
                          <a:schemeClr val="tx1"/>
                        </a:solidFill>
                        <a:effectLst/>
                        <a:latin typeface="Arial" charset="0"/>
                        <a:cs typeface="Arial" charset="0"/>
                      </a:endParaRPr>
                    </a:p>
                  </a:txBody>
                  <a:tcPr marL="146291" marR="146291" marT="54865" marB="5486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7152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3400" b="0" i="0" u="none" strike="noStrike" cap="none" normalizeH="0" baseline="0" smtClean="0">
                        <a:ln>
                          <a:noFill/>
                        </a:ln>
                        <a:solidFill>
                          <a:schemeClr val="tx1"/>
                        </a:solidFill>
                        <a:effectLst/>
                        <a:latin typeface="Arial" charset="0"/>
                        <a:cs typeface="Arial" charset="0"/>
                      </a:endParaRPr>
                    </a:p>
                  </a:txBody>
                  <a:tcPr marL="146291" marR="146291" marT="54865" marB="5486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3400" b="0" i="0" u="none" strike="noStrike" cap="none" normalizeH="0" baseline="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3400" b="0" i="0" u="none" strike="noStrike" cap="none" normalizeH="0" baseline="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3400" b="0" i="0" u="none" strike="noStrike" cap="none" normalizeH="0" baseline="0" smtClean="0">
                        <a:ln>
                          <a:noFill/>
                        </a:ln>
                        <a:solidFill>
                          <a:schemeClr val="tx1"/>
                        </a:solidFill>
                        <a:effectLst/>
                        <a:latin typeface="Arial" charset="0"/>
                        <a:cs typeface="Arial" charset="0"/>
                      </a:endParaRPr>
                    </a:p>
                  </a:txBody>
                  <a:tcPr marL="146291" marR="146291" marT="54865" marB="5486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1454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3400" b="0" i="0" u="none" strike="noStrike" cap="none" normalizeH="0" baseline="0" smtClean="0">
                        <a:ln>
                          <a:noFill/>
                        </a:ln>
                        <a:solidFill>
                          <a:schemeClr val="tx1"/>
                        </a:solidFill>
                        <a:effectLst/>
                        <a:latin typeface="Arial" charset="0"/>
                        <a:cs typeface="Arial" charset="0"/>
                      </a:endParaRPr>
                    </a:p>
                  </a:txBody>
                  <a:tcPr marL="146291" marR="146291" marT="54865" marB="5486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3400" b="0" i="0" u="none" strike="noStrike" cap="none" normalizeH="0" baseline="0" smtClean="0">
                        <a:ln>
                          <a:noFill/>
                        </a:ln>
                        <a:solidFill>
                          <a:schemeClr val="tx1"/>
                        </a:solidFill>
                        <a:effectLst/>
                        <a:latin typeface="Arial" charset="0"/>
                        <a:cs typeface="Arial" charset="0"/>
                      </a:endParaRPr>
                    </a:p>
                  </a:txBody>
                  <a:tcPr marL="146291" marR="146291" marT="54865" marB="5486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7429" name="Text Box 40"/>
          <p:cNvSpPr txBox="1">
            <a:spLocks noChangeArrowheads="1"/>
          </p:cNvSpPr>
          <p:nvPr/>
        </p:nvSpPr>
        <p:spPr bwMode="auto">
          <a:xfrm>
            <a:off x="854075" y="1482725"/>
            <a:ext cx="621665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eaLnBrk="1" hangingPunct="1">
              <a:spcBef>
                <a:spcPct val="50000"/>
              </a:spcBef>
            </a:pPr>
            <a:endParaRPr lang="en-US" sz="3600">
              <a:latin typeface="Times New Roman" pitchFamily="18" charset="0"/>
              <a:cs typeface="Times New Roman" pitchFamily="18" charset="0"/>
            </a:endParaRPr>
          </a:p>
        </p:txBody>
      </p:sp>
      <p:sp>
        <p:nvSpPr>
          <p:cNvPr id="70697" name="Rectangle 41"/>
          <p:cNvSpPr>
            <a:spLocks noChangeArrowheads="1"/>
          </p:cNvSpPr>
          <p:nvPr/>
        </p:nvSpPr>
        <p:spPr bwMode="auto">
          <a:xfrm>
            <a:off x="0" y="1554163"/>
            <a:ext cx="6096000" cy="155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pPr algn="ctr"/>
            <a:r>
              <a:rPr lang="en-US" sz="3600">
                <a:latin typeface="Times New Roman" pitchFamily="18" charset="0"/>
                <a:cs typeface="Times New Roman" pitchFamily="18" charset="0"/>
              </a:rPr>
              <a:t>a) - Lan ơi, cho tớ về với!</a:t>
            </a:r>
          </a:p>
          <a:p>
            <a:pPr algn="ctr"/>
            <a:r>
              <a:rPr lang="en-US" sz="3600">
                <a:latin typeface="Times New Roman" pitchFamily="18" charset="0"/>
                <a:cs typeface="Times New Roman" pitchFamily="18" charset="0"/>
              </a:rPr>
              <a:t> - Cho đi nhờ một cái!</a:t>
            </a:r>
          </a:p>
          <a:p>
            <a:pPr algn="ctr"/>
            <a:endParaRPr lang="en-US" sz="3600">
              <a:latin typeface="Times New Roman" pitchFamily="18" charset="0"/>
              <a:cs typeface="Times New Roman" pitchFamily="18" charset="0"/>
            </a:endParaRPr>
          </a:p>
        </p:txBody>
      </p:sp>
      <p:sp>
        <p:nvSpPr>
          <p:cNvPr id="70698" name="Rectangle 42"/>
          <p:cNvSpPr>
            <a:spLocks noChangeArrowheads="1"/>
          </p:cNvSpPr>
          <p:nvPr/>
        </p:nvSpPr>
        <p:spPr bwMode="auto">
          <a:xfrm>
            <a:off x="7437438" y="1646238"/>
            <a:ext cx="6705600" cy="155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pPr algn="just"/>
            <a:r>
              <a:rPr lang="en-US" sz="3600">
                <a:latin typeface="Times New Roman" pitchFamily="18" charset="0"/>
                <a:cs typeface="Times New Roman" pitchFamily="18" charset="0"/>
              </a:rPr>
              <a:t>- Yêu cầu lịch sự, thân mật</a:t>
            </a:r>
          </a:p>
          <a:p>
            <a:pPr algn="just">
              <a:buFontTx/>
              <a:buChar char="-"/>
            </a:pPr>
            <a:r>
              <a:rPr lang="en-US" sz="3600">
                <a:latin typeface="Times New Roman" pitchFamily="18" charset="0"/>
                <a:cs typeface="Times New Roman" pitchFamily="18" charset="0"/>
              </a:rPr>
              <a:t> Yêu cầu bất lịch sự, nói cộc </a:t>
            </a:r>
          </a:p>
          <a:p>
            <a:pPr algn="just"/>
            <a:r>
              <a:rPr lang="en-US" sz="3600">
                <a:latin typeface="Times New Roman" pitchFamily="18" charset="0"/>
                <a:cs typeface="Times New Roman" pitchFamily="18" charset="0"/>
              </a:rPr>
              <a:t>lốc, trống không</a:t>
            </a:r>
          </a:p>
          <a:p>
            <a:pPr algn="just"/>
            <a:endParaRPr lang="en-US" sz="3600">
              <a:latin typeface="Times New Roman" pitchFamily="18" charset="0"/>
              <a:cs typeface="Times New Roman" pitchFamily="18" charset="0"/>
            </a:endParaRPr>
          </a:p>
        </p:txBody>
      </p:sp>
      <p:sp>
        <p:nvSpPr>
          <p:cNvPr id="70699" name="Rectangle 43"/>
          <p:cNvSpPr>
            <a:spLocks noChangeArrowheads="1"/>
          </p:cNvSpPr>
          <p:nvPr/>
        </p:nvSpPr>
        <p:spPr bwMode="auto">
          <a:xfrm>
            <a:off x="365125" y="3505200"/>
            <a:ext cx="6462713"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pPr algn="ctr"/>
            <a:r>
              <a:rPr lang="en-US" sz="3600">
                <a:latin typeface="Times New Roman" pitchFamily="18" charset="0"/>
                <a:cs typeface="Times New Roman" pitchFamily="18" charset="0"/>
              </a:rPr>
              <a:t>b) Chiều nay, chị đón em nhé!</a:t>
            </a:r>
          </a:p>
          <a:p>
            <a:pPr algn="ctr"/>
            <a:r>
              <a:rPr lang="en-US" sz="3600">
                <a:latin typeface="Times New Roman" pitchFamily="18" charset="0"/>
                <a:cs typeface="Times New Roman" pitchFamily="18" charset="0"/>
              </a:rPr>
              <a:t> </a:t>
            </a:r>
          </a:p>
          <a:p>
            <a:pPr algn="ctr"/>
            <a:r>
              <a:rPr lang="en-US" sz="3600">
                <a:latin typeface="Times New Roman" pitchFamily="18" charset="0"/>
                <a:cs typeface="Times New Roman" pitchFamily="18" charset="0"/>
              </a:rPr>
              <a:t>   Chiều nay, chị phải đón em đấy!</a:t>
            </a:r>
          </a:p>
          <a:p>
            <a:pPr algn="ctr"/>
            <a:endParaRPr lang="en-US" sz="3600">
              <a:latin typeface="Times New Roman" pitchFamily="18" charset="0"/>
              <a:cs typeface="Times New Roman" pitchFamily="18" charset="0"/>
            </a:endParaRPr>
          </a:p>
        </p:txBody>
      </p:sp>
      <p:sp>
        <p:nvSpPr>
          <p:cNvPr id="70702" name="Rectangle 46"/>
          <p:cNvSpPr>
            <a:spLocks noChangeArrowheads="1"/>
          </p:cNvSpPr>
          <p:nvPr/>
        </p:nvSpPr>
        <p:spPr bwMode="auto">
          <a:xfrm>
            <a:off x="244475" y="5121275"/>
            <a:ext cx="6461125" cy="155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r>
              <a:rPr lang="en-US" sz="3600">
                <a:latin typeface="Times New Roman" pitchFamily="18" charset="0"/>
                <a:cs typeface="Times New Roman" pitchFamily="18" charset="0"/>
              </a:rPr>
              <a:t>c) Đừng có mà nói như thế!</a:t>
            </a:r>
          </a:p>
          <a:p>
            <a:r>
              <a:rPr lang="en-US" sz="3600">
                <a:latin typeface="Times New Roman" pitchFamily="18" charset="0"/>
                <a:cs typeface="Times New Roman" pitchFamily="18" charset="0"/>
              </a:rPr>
              <a:t> - Theo tớ, cậu không nên nói </a:t>
            </a:r>
          </a:p>
          <a:p>
            <a:r>
              <a:rPr lang="en-US" sz="3600">
                <a:latin typeface="Times New Roman" pitchFamily="18" charset="0"/>
                <a:cs typeface="Times New Roman" pitchFamily="18" charset="0"/>
              </a:rPr>
              <a:t>như thế!</a:t>
            </a:r>
          </a:p>
          <a:p>
            <a:endParaRPr lang="en-US" sz="3600">
              <a:latin typeface="Times New Roman" pitchFamily="18" charset="0"/>
              <a:cs typeface="Times New Roman" pitchFamily="18" charset="0"/>
            </a:endParaRPr>
          </a:p>
        </p:txBody>
      </p:sp>
      <p:sp>
        <p:nvSpPr>
          <p:cNvPr id="70703" name="Rectangle 47"/>
          <p:cNvSpPr>
            <a:spLocks noChangeArrowheads="1"/>
          </p:cNvSpPr>
          <p:nvPr/>
        </p:nvSpPr>
        <p:spPr bwMode="auto">
          <a:xfrm>
            <a:off x="244475" y="6858000"/>
            <a:ext cx="6461125" cy="155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r>
              <a:rPr lang="en-US" sz="3600">
                <a:latin typeface="Times New Roman" pitchFamily="18" charset="0"/>
                <a:cs typeface="Times New Roman" pitchFamily="18" charset="0"/>
              </a:rPr>
              <a:t>d) Mở hộ cháu cái cửa!</a:t>
            </a:r>
          </a:p>
          <a:p>
            <a:r>
              <a:rPr lang="en-US" sz="3600">
                <a:latin typeface="Times New Roman" pitchFamily="18" charset="0"/>
                <a:cs typeface="Times New Roman" pitchFamily="18" charset="0"/>
              </a:rPr>
              <a:t> - Bác mở giúp cháu cái cửa </a:t>
            </a:r>
          </a:p>
          <a:p>
            <a:r>
              <a:rPr lang="en-US" sz="3600">
                <a:latin typeface="Times New Roman" pitchFamily="18" charset="0"/>
                <a:cs typeface="Times New Roman" pitchFamily="18" charset="0"/>
              </a:rPr>
              <a:t>này với!</a:t>
            </a:r>
          </a:p>
          <a:p>
            <a:endParaRPr lang="en-US" sz="3600">
              <a:latin typeface="Times New Roman" pitchFamily="18" charset="0"/>
              <a:cs typeface="Times New Roman" pitchFamily="18" charset="0"/>
            </a:endParaRPr>
          </a:p>
        </p:txBody>
      </p:sp>
      <p:sp>
        <p:nvSpPr>
          <p:cNvPr id="70705" name="Rectangle 49"/>
          <p:cNvSpPr>
            <a:spLocks noChangeArrowheads="1"/>
          </p:cNvSpPr>
          <p:nvPr/>
        </p:nvSpPr>
        <p:spPr bwMode="auto">
          <a:xfrm>
            <a:off x="993775" y="1497013"/>
            <a:ext cx="1585913"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pPr algn="ctr"/>
            <a:r>
              <a:rPr lang="en-US" sz="3600">
                <a:solidFill>
                  <a:srgbClr val="FF0000"/>
                </a:solidFill>
                <a:latin typeface="Times New Roman" pitchFamily="18" charset="0"/>
                <a:cs typeface="Times New Roman" pitchFamily="18" charset="0"/>
              </a:rPr>
              <a:t>Lan</a:t>
            </a:r>
          </a:p>
        </p:txBody>
      </p:sp>
      <p:sp>
        <p:nvSpPr>
          <p:cNvPr id="70706" name="Rectangle 50"/>
          <p:cNvSpPr>
            <a:spLocks noChangeArrowheads="1"/>
          </p:cNvSpPr>
          <p:nvPr/>
        </p:nvSpPr>
        <p:spPr bwMode="auto">
          <a:xfrm>
            <a:off x="3143250" y="1485900"/>
            <a:ext cx="1341438"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130622" tIns="65311" rIns="130622" bIns="65311" anchor="ctr"/>
          <a:lstStyle/>
          <a:p>
            <a:pPr algn="ctr"/>
            <a:r>
              <a:rPr lang="en-US" sz="3600">
                <a:solidFill>
                  <a:srgbClr val="FF0000"/>
                </a:solidFill>
                <a:latin typeface="Times New Roman" pitchFamily="18" charset="0"/>
                <a:cs typeface="Times New Roman" pitchFamily="18" charset="0"/>
              </a:rPr>
              <a:t>tớ</a:t>
            </a:r>
          </a:p>
        </p:txBody>
      </p:sp>
      <p:sp>
        <p:nvSpPr>
          <p:cNvPr id="17437" name="Text Box 71"/>
          <p:cNvSpPr txBox="1">
            <a:spLocks noChangeArrowheads="1"/>
          </p:cNvSpPr>
          <p:nvPr/>
        </p:nvSpPr>
        <p:spPr bwMode="auto">
          <a:xfrm>
            <a:off x="-2951163" y="7270750"/>
            <a:ext cx="26352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eaLnBrk="1" hangingPunct="1"/>
            <a:endParaRPr lang="en-US" sz="3600">
              <a:latin typeface="Times New Roman" pitchFamily="18" charset="0"/>
              <a:cs typeface="Times New Roman" pitchFamily="18" charset="0"/>
            </a:endParaRPr>
          </a:p>
        </p:txBody>
      </p:sp>
      <p:sp>
        <p:nvSpPr>
          <p:cNvPr id="70730" name="Rectangle 74"/>
          <p:cNvSpPr>
            <a:spLocks noChangeArrowheads="1"/>
          </p:cNvSpPr>
          <p:nvPr/>
        </p:nvSpPr>
        <p:spPr bwMode="auto">
          <a:xfrm>
            <a:off x="2108200" y="1447800"/>
            <a:ext cx="635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spAutoFit/>
          </a:bodyPr>
          <a:lstStyle/>
          <a:p>
            <a:r>
              <a:rPr lang="en-US" sz="3600">
                <a:solidFill>
                  <a:srgbClr val="0000CC"/>
                </a:solidFill>
                <a:latin typeface="Times New Roman" pitchFamily="18" charset="0"/>
                <a:cs typeface="Times New Roman" pitchFamily="18" charset="0"/>
              </a:rPr>
              <a:t>ơi</a:t>
            </a:r>
          </a:p>
        </p:txBody>
      </p:sp>
      <p:sp>
        <p:nvSpPr>
          <p:cNvPr id="70732" name="Rectangle 76"/>
          <p:cNvSpPr>
            <a:spLocks noChangeArrowheads="1"/>
          </p:cNvSpPr>
          <p:nvPr/>
        </p:nvSpPr>
        <p:spPr bwMode="auto">
          <a:xfrm>
            <a:off x="4514850" y="1447800"/>
            <a:ext cx="86677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spAutoFit/>
          </a:bodyPr>
          <a:lstStyle/>
          <a:p>
            <a:r>
              <a:rPr lang="en-US" sz="3600">
                <a:solidFill>
                  <a:srgbClr val="0000CC"/>
                </a:solidFill>
                <a:latin typeface="Times New Roman" pitchFamily="18" charset="0"/>
                <a:cs typeface="Times New Roman" pitchFamily="18" charset="0"/>
              </a:rPr>
              <a:t>với</a:t>
            </a:r>
          </a:p>
        </p:txBody>
      </p:sp>
      <p:sp>
        <p:nvSpPr>
          <p:cNvPr id="17440" name="Line 82"/>
          <p:cNvSpPr>
            <a:spLocks noChangeShapeType="1"/>
          </p:cNvSpPr>
          <p:nvPr/>
        </p:nvSpPr>
        <p:spPr bwMode="auto">
          <a:xfrm flipV="1">
            <a:off x="1982788" y="635000"/>
            <a:ext cx="4722812" cy="34925"/>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lIns="130622" tIns="65311" rIns="130622" bIns="65311"/>
          <a:lstStyle/>
          <a:p>
            <a:endParaRPr lang="en-US"/>
          </a:p>
        </p:txBody>
      </p:sp>
      <p:sp>
        <p:nvSpPr>
          <p:cNvPr id="17441" name="Line 83"/>
          <p:cNvSpPr>
            <a:spLocks noChangeShapeType="1"/>
          </p:cNvSpPr>
          <p:nvPr/>
        </p:nvSpPr>
        <p:spPr bwMode="auto">
          <a:xfrm>
            <a:off x="8412163" y="549275"/>
            <a:ext cx="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130622" tIns="65311" rIns="130622" bIns="65311"/>
          <a:lstStyle/>
          <a:p>
            <a:endParaRPr lang="en-US"/>
          </a:p>
        </p:txBody>
      </p:sp>
      <p:sp>
        <p:nvSpPr>
          <p:cNvPr id="17442" name="Line 84"/>
          <p:cNvSpPr>
            <a:spLocks noChangeShapeType="1"/>
          </p:cNvSpPr>
          <p:nvPr/>
        </p:nvSpPr>
        <p:spPr bwMode="auto">
          <a:xfrm>
            <a:off x="9296400" y="652463"/>
            <a:ext cx="2057400" cy="1746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lIns="130622" tIns="65311" rIns="130622" bIns="65311"/>
          <a:lstStyle/>
          <a:p>
            <a:endParaRPr lang="en-US"/>
          </a:p>
        </p:txBody>
      </p:sp>
      <p:sp>
        <p:nvSpPr>
          <p:cNvPr id="17443" name="Line 86"/>
          <p:cNvSpPr>
            <a:spLocks noChangeShapeType="1"/>
          </p:cNvSpPr>
          <p:nvPr/>
        </p:nvSpPr>
        <p:spPr bwMode="auto">
          <a:xfrm>
            <a:off x="1071563" y="1219200"/>
            <a:ext cx="9718675" cy="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lIns="130622" tIns="65311" rIns="130622" bIns="65311"/>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70697">
                                            <p:txEl>
                                              <p:pRg st="0" end="0"/>
                                            </p:txEl>
                                          </p:spTgt>
                                        </p:tgtEl>
                                        <p:attrNameLst>
                                          <p:attrName>style.visibility</p:attrName>
                                        </p:attrNameLst>
                                      </p:cBhvr>
                                      <p:to>
                                        <p:strVal val="visible"/>
                                      </p:to>
                                    </p:set>
                                    <p:animEffect transition="in" filter="diamond(in)">
                                      <p:cBhvr>
                                        <p:cTn id="7" dur="2000"/>
                                        <p:tgtEl>
                                          <p:spTgt spid="70697">
                                            <p:txEl>
                                              <p:pRg st="0" end="0"/>
                                            </p:txEl>
                                          </p:spTgt>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70697">
                                            <p:txEl>
                                              <p:pRg st="1" end="1"/>
                                            </p:txEl>
                                          </p:spTgt>
                                        </p:tgtEl>
                                        <p:attrNameLst>
                                          <p:attrName>style.visibility</p:attrName>
                                        </p:attrNameLst>
                                      </p:cBhvr>
                                      <p:to>
                                        <p:strVal val="visible"/>
                                      </p:to>
                                    </p:set>
                                    <p:animEffect transition="in" filter="diamond(in)">
                                      <p:cBhvr>
                                        <p:cTn id="10" dur="2000"/>
                                        <p:tgtEl>
                                          <p:spTgt spid="70697">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8" presetClass="entr" presetSubtype="16" fill="hold" grpId="0" nodeType="clickEffect">
                                  <p:stCondLst>
                                    <p:cond delay="0"/>
                                  </p:stCondLst>
                                  <p:childTnLst>
                                    <p:set>
                                      <p:cBhvr>
                                        <p:cTn id="14" dur="1" fill="hold">
                                          <p:stCondLst>
                                            <p:cond delay="0"/>
                                          </p:stCondLst>
                                        </p:cTn>
                                        <p:tgtEl>
                                          <p:spTgt spid="70698"/>
                                        </p:tgtEl>
                                        <p:attrNameLst>
                                          <p:attrName>style.visibility</p:attrName>
                                        </p:attrNameLst>
                                      </p:cBhvr>
                                      <p:to>
                                        <p:strVal val="visible"/>
                                      </p:to>
                                    </p:set>
                                    <p:animEffect transition="in" filter="diamond(in)">
                                      <p:cBhvr>
                                        <p:cTn id="15" dur="2000"/>
                                        <p:tgtEl>
                                          <p:spTgt spid="70698"/>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6" presetClass="entr" presetSubtype="26" fill="hold" grpId="0" nodeType="clickEffect">
                                  <p:stCondLst>
                                    <p:cond delay="0"/>
                                  </p:stCondLst>
                                  <p:childTnLst>
                                    <p:set>
                                      <p:cBhvr>
                                        <p:cTn id="19" dur="1" fill="hold">
                                          <p:stCondLst>
                                            <p:cond delay="0"/>
                                          </p:stCondLst>
                                        </p:cTn>
                                        <p:tgtEl>
                                          <p:spTgt spid="70705"/>
                                        </p:tgtEl>
                                        <p:attrNameLst>
                                          <p:attrName>style.visibility</p:attrName>
                                        </p:attrNameLst>
                                      </p:cBhvr>
                                      <p:to>
                                        <p:strVal val="visible"/>
                                      </p:to>
                                    </p:set>
                                    <p:animEffect transition="in" filter="barn(inHorizontal)">
                                      <p:cBhvr>
                                        <p:cTn id="20" dur="500"/>
                                        <p:tgtEl>
                                          <p:spTgt spid="70705"/>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6" presetClass="entr" presetSubtype="26" fill="hold" grpId="0" nodeType="clickEffect">
                                  <p:stCondLst>
                                    <p:cond delay="0"/>
                                  </p:stCondLst>
                                  <p:childTnLst>
                                    <p:set>
                                      <p:cBhvr>
                                        <p:cTn id="24" dur="1" fill="hold">
                                          <p:stCondLst>
                                            <p:cond delay="0"/>
                                          </p:stCondLst>
                                        </p:cTn>
                                        <p:tgtEl>
                                          <p:spTgt spid="70706"/>
                                        </p:tgtEl>
                                        <p:attrNameLst>
                                          <p:attrName>style.visibility</p:attrName>
                                        </p:attrNameLst>
                                      </p:cBhvr>
                                      <p:to>
                                        <p:strVal val="visible"/>
                                      </p:to>
                                    </p:set>
                                    <p:animEffect transition="in" filter="barn(inHorizontal)">
                                      <p:cBhvr>
                                        <p:cTn id="25" dur="500"/>
                                        <p:tgtEl>
                                          <p:spTgt spid="70706"/>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3" presetClass="entr" presetSubtype="10" fill="hold" nodeType="clickEffect">
                                  <p:stCondLst>
                                    <p:cond delay="0"/>
                                  </p:stCondLst>
                                  <p:childTnLst>
                                    <p:set>
                                      <p:cBhvr>
                                        <p:cTn id="29" dur="1" fill="hold">
                                          <p:stCondLst>
                                            <p:cond delay="0"/>
                                          </p:stCondLst>
                                        </p:cTn>
                                        <p:tgtEl>
                                          <p:spTgt spid="70730">
                                            <p:txEl>
                                              <p:pRg st="0" end="0"/>
                                            </p:txEl>
                                          </p:spTgt>
                                        </p:tgtEl>
                                        <p:attrNameLst>
                                          <p:attrName>style.visibility</p:attrName>
                                        </p:attrNameLst>
                                      </p:cBhvr>
                                      <p:to>
                                        <p:strVal val="visible"/>
                                      </p:to>
                                    </p:set>
                                    <p:animEffect transition="in" filter="blinds(horizontal)">
                                      <p:cBhvr>
                                        <p:cTn id="30" dur="500"/>
                                        <p:tgtEl>
                                          <p:spTgt spid="70730">
                                            <p:txEl>
                                              <p:pRg st="0" end="0"/>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3" presetClass="entr" presetSubtype="10" fill="hold" nodeType="clickEffect">
                                  <p:stCondLst>
                                    <p:cond delay="0"/>
                                  </p:stCondLst>
                                  <p:childTnLst>
                                    <p:set>
                                      <p:cBhvr>
                                        <p:cTn id="34" dur="1" fill="hold">
                                          <p:stCondLst>
                                            <p:cond delay="0"/>
                                          </p:stCondLst>
                                        </p:cTn>
                                        <p:tgtEl>
                                          <p:spTgt spid="70732">
                                            <p:txEl>
                                              <p:pRg st="0" end="0"/>
                                            </p:txEl>
                                          </p:spTgt>
                                        </p:tgtEl>
                                        <p:attrNameLst>
                                          <p:attrName>style.visibility</p:attrName>
                                        </p:attrNameLst>
                                      </p:cBhvr>
                                      <p:to>
                                        <p:strVal val="visible"/>
                                      </p:to>
                                    </p:set>
                                    <p:animEffect transition="in" filter="blinds(horizontal)">
                                      <p:cBhvr>
                                        <p:cTn id="35" dur="500"/>
                                        <p:tgtEl>
                                          <p:spTgt spid="70732">
                                            <p:txEl>
                                              <p:pRg st="0" end="0"/>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8" presetClass="entr" presetSubtype="16" fill="hold" grpId="0" nodeType="clickEffect">
                                  <p:stCondLst>
                                    <p:cond delay="0"/>
                                  </p:stCondLst>
                                  <p:childTnLst>
                                    <p:set>
                                      <p:cBhvr>
                                        <p:cTn id="39" dur="1" fill="hold">
                                          <p:stCondLst>
                                            <p:cond delay="0"/>
                                          </p:stCondLst>
                                        </p:cTn>
                                        <p:tgtEl>
                                          <p:spTgt spid="70699">
                                            <p:txEl>
                                              <p:pRg st="0" end="0"/>
                                            </p:txEl>
                                          </p:spTgt>
                                        </p:tgtEl>
                                        <p:attrNameLst>
                                          <p:attrName>style.visibility</p:attrName>
                                        </p:attrNameLst>
                                      </p:cBhvr>
                                      <p:to>
                                        <p:strVal val="visible"/>
                                      </p:to>
                                    </p:set>
                                    <p:animEffect transition="in" filter="diamond(in)">
                                      <p:cBhvr>
                                        <p:cTn id="40" dur="2000"/>
                                        <p:tgtEl>
                                          <p:spTgt spid="70699">
                                            <p:txEl>
                                              <p:pRg st="0" end="0"/>
                                            </p:txEl>
                                          </p:spTgt>
                                        </p:tgtEl>
                                      </p:cBhvr>
                                    </p:animEffect>
                                  </p:childTnLst>
                                </p:cTn>
                              </p:par>
                              <p:par>
                                <p:cTn id="41" presetID="8" presetClass="entr" presetSubtype="16" fill="hold" grpId="0" nodeType="withEffect">
                                  <p:stCondLst>
                                    <p:cond delay="0"/>
                                  </p:stCondLst>
                                  <p:childTnLst>
                                    <p:set>
                                      <p:cBhvr>
                                        <p:cTn id="42" dur="1" fill="hold">
                                          <p:stCondLst>
                                            <p:cond delay="0"/>
                                          </p:stCondLst>
                                        </p:cTn>
                                        <p:tgtEl>
                                          <p:spTgt spid="70699">
                                            <p:txEl>
                                              <p:pRg st="1" end="1"/>
                                            </p:txEl>
                                          </p:spTgt>
                                        </p:tgtEl>
                                        <p:attrNameLst>
                                          <p:attrName>style.visibility</p:attrName>
                                        </p:attrNameLst>
                                      </p:cBhvr>
                                      <p:to>
                                        <p:strVal val="visible"/>
                                      </p:to>
                                    </p:set>
                                    <p:animEffect transition="in" filter="diamond(in)">
                                      <p:cBhvr>
                                        <p:cTn id="43" dur="2000"/>
                                        <p:tgtEl>
                                          <p:spTgt spid="70699">
                                            <p:txEl>
                                              <p:pRg st="1" end="1"/>
                                            </p:txEl>
                                          </p:spTgt>
                                        </p:tgtEl>
                                      </p:cBhvr>
                                    </p:animEffect>
                                  </p:childTnLst>
                                </p:cTn>
                              </p:par>
                              <p:par>
                                <p:cTn id="44" presetID="8" presetClass="entr" presetSubtype="16" fill="hold" grpId="0" nodeType="withEffect">
                                  <p:stCondLst>
                                    <p:cond delay="0"/>
                                  </p:stCondLst>
                                  <p:childTnLst>
                                    <p:set>
                                      <p:cBhvr>
                                        <p:cTn id="45" dur="1" fill="hold">
                                          <p:stCondLst>
                                            <p:cond delay="0"/>
                                          </p:stCondLst>
                                        </p:cTn>
                                        <p:tgtEl>
                                          <p:spTgt spid="70699">
                                            <p:txEl>
                                              <p:pRg st="2" end="2"/>
                                            </p:txEl>
                                          </p:spTgt>
                                        </p:tgtEl>
                                        <p:attrNameLst>
                                          <p:attrName>style.visibility</p:attrName>
                                        </p:attrNameLst>
                                      </p:cBhvr>
                                      <p:to>
                                        <p:strVal val="visible"/>
                                      </p:to>
                                    </p:set>
                                    <p:animEffect transition="in" filter="diamond(in)">
                                      <p:cBhvr>
                                        <p:cTn id="46" dur="2000"/>
                                        <p:tgtEl>
                                          <p:spTgt spid="70699">
                                            <p:txEl>
                                              <p:pRg st="2" end="2"/>
                                            </p:txEl>
                                          </p:spTgt>
                                        </p:tgtEl>
                                      </p:cBhvr>
                                    </p:animEffect>
                                  </p:childTnLst>
                                </p:cTn>
                              </p:par>
                              <p:par>
                                <p:cTn id="47" presetID="8" presetClass="entr" presetSubtype="16" fill="hold" grpId="0" nodeType="withEffect">
                                  <p:stCondLst>
                                    <p:cond delay="0"/>
                                  </p:stCondLst>
                                  <p:childTnLst>
                                    <p:set>
                                      <p:cBhvr>
                                        <p:cTn id="48" dur="1" fill="hold">
                                          <p:stCondLst>
                                            <p:cond delay="0"/>
                                          </p:stCondLst>
                                        </p:cTn>
                                        <p:tgtEl>
                                          <p:spTgt spid="70702"/>
                                        </p:tgtEl>
                                        <p:attrNameLst>
                                          <p:attrName>style.visibility</p:attrName>
                                        </p:attrNameLst>
                                      </p:cBhvr>
                                      <p:to>
                                        <p:strVal val="visible"/>
                                      </p:to>
                                    </p:set>
                                    <p:animEffect transition="in" filter="diamond(in)">
                                      <p:cBhvr>
                                        <p:cTn id="49" dur="2000"/>
                                        <p:tgtEl>
                                          <p:spTgt spid="70702"/>
                                        </p:tgtEl>
                                      </p:cBhvr>
                                    </p:animEffect>
                                  </p:childTnLst>
                                </p:cTn>
                              </p:par>
                              <p:par>
                                <p:cTn id="50" presetID="8" presetClass="entr" presetSubtype="16" fill="hold" grpId="0" nodeType="withEffect">
                                  <p:stCondLst>
                                    <p:cond delay="0"/>
                                  </p:stCondLst>
                                  <p:childTnLst>
                                    <p:set>
                                      <p:cBhvr>
                                        <p:cTn id="51" dur="1" fill="hold">
                                          <p:stCondLst>
                                            <p:cond delay="0"/>
                                          </p:stCondLst>
                                        </p:cTn>
                                        <p:tgtEl>
                                          <p:spTgt spid="70703"/>
                                        </p:tgtEl>
                                        <p:attrNameLst>
                                          <p:attrName>style.visibility</p:attrName>
                                        </p:attrNameLst>
                                      </p:cBhvr>
                                      <p:to>
                                        <p:strVal val="visible"/>
                                      </p:to>
                                    </p:set>
                                    <p:animEffect transition="in" filter="diamond(in)">
                                      <p:cBhvr>
                                        <p:cTn id="52" dur="2000"/>
                                        <p:tgtEl>
                                          <p:spTgt spid="707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97" grpId="0" build="allAtOnce"/>
      <p:bldP spid="70698" grpId="0"/>
      <p:bldP spid="70699" grpId="0" build="allAtOnce"/>
      <p:bldP spid="70702" grpId="0"/>
      <p:bldP spid="70703" grpId="0"/>
      <p:bldP spid="70705" grpId="0"/>
      <p:bldP spid="7070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2"/>
          <p:cNvSpPr>
            <a:spLocks noChangeArrowheads="1"/>
          </p:cNvSpPr>
          <p:nvPr/>
        </p:nvSpPr>
        <p:spPr bwMode="auto">
          <a:xfrm>
            <a:off x="0" y="365125"/>
            <a:ext cx="14630400" cy="7132638"/>
          </a:xfrm>
          <a:prstGeom prst="cloudCallout">
            <a:avLst>
              <a:gd name="adj1" fmla="val 48005"/>
              <a:gd name="adj2" fmla="val 69792"/>
            </a:avLst>
          </a:prstGeom>
          <a:solidFill>
            <a:srgbClr val="E8FEA0"/>
          </a:solidFill>
          <a:ln w="9525">
            <a:solidFill>
              <a:srgbClr val="99FF33"/>
            </a:solidFill>
            <a:round/>
            <a:headEnd/>
            <a:tailEnd/>
          </a:ln>
        </p:spPr>
        <p:txBody>
          <a:bodyPr lIns="130622" tIns="65311" rIns="130622" bIns="65311"/>
          <a:lstStyle/>
          <a:p>
            <a:pPr algn="ctr" eaLnBrk="0" hangingPunct="0"/>
            <a:endParaRPr lang="en-US" sz="4600" b="1">
              <a:solidFill>
                <a:srgbClr val="0000FF"/>
              </a:solidFill>
              <a:latin typeface="Times New Roman" pitchFamily="18" charset="0"/>
            </a:endParaRPr>
          </a:p>
        </p:txBody>
      </p:sp>
      <p:sp>
        <p:nvSpPr>
          <p:cNvPr id="88067" name="Rectangle 3"/>
          <p:cNvSpPr>
            <a:spLocks noChangeArrowheads="1"/>
          </p:cNvSpPr>
          <p:nvPr/>
        </p:nvSpPr>
        <p:spPr bwMode="auto">
          <a:xfrm>
            <a:off x="2073275" y="2651125"/>
            <a:ext cx="11215688" cy="2255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130622" tIns="65311" rIns="130622" bIns="65311">
            <a:spAutoFit/>
          </a:bodyPr>
          <a:lstStyle/>
          <a:p>
            <a:pPr algn="ctr" eaLnBrk="0" hangingPunct="0"/>
            <a:r>
              <a:rPr lang="en-US" sz="4600">
                <a:solidFill>
                  <a:srgbClr val="FF0000"/>
                </a:solidFill>
                <a:latin typeface="Times New Roman" pitchFamily="18" charset="0"/>
              </a:rPr>
              <a:t>Tổ 2: </a:t>
            </a:r>
          </a:p>
          <a:p>
            <a:pPr eaLnBrk="0" hangingPunct="0"/>
            <a:r>
              <a:rPr lang="en-US" sz="4600">
                <a:solidFill>
                  <a:srgbClr val="0000FF"/>
                </a:solidFill>
                <a:latin typeface="Times New Roman" pitchFamily="18" charset="0"/>
              </a:rPr>
              <a:t>c) - Đừng có mà nói như thế!</a:t>
            </a:r>
          </a:p>
          <a:p>
            <a:pPr eaLnBrk="0" hangingPunct="0"/>
            <a:r>
              <a:rPr lang="en-US" sz="4600">
                <a:solidFill>
                  <a:srgbClr val="0000FF"/>
                </a:solidFill>
                <a:latin typeface="Times New Roman" pitchFamily="18" charset="0"/>
              </a:rPr>
              <a:t>    - Theo tớ, cậu đừng có mà nói như thế!</a:t>
            </a:r>
          </a:p>
        </p:txBody>
      </p:sp>
      <p:sp>
        <p:nvSpPr>
          <p:cNvPr id="88068" name="Rectangle 4"/>
          <p:cNvSpPr>
            <a:spLocks noChangeArrowheads="1"/>
          </p:cNvSpPr>
          <p:nvPr/>
        </p:nvSpPr>
        <p:spPr bwMode="auto">
          <a:xfrm>
            <a:off x="2073275" y="4664075"/>
            <a:ext cx="10728325" cy="225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130622" tIns="65311" rIns="130622" bIns="65311">
            <a:spAutoFit/>
          </a:bodyPr>
          <a:lstStyle/>
          <a:p>
            <a:pPr algn="ctr" eaLnBrk="0" hangingPunct="0"/>
            <a:r>
              <a:rPr lang="en-US" sz="4600">
                <a:solidFill>
                  <a:srgbClr val="FF0000"/>
                </a:solidFill>
                <a:latin typeface="Times New Roman" pitchFamily="18" charset="0"/>
              </a:rPr>
              <a:t>Tổ 3: </a:t>
            </a:r>
          </a:p>
          <a:p>
            <a:pPr eaLnBrk="0" hangingPunct="0"/>
            <a:r>
              <a:rPr lang="en-US" sz="4600">
                <a:solidFill>
                  <a:srgbClr val="0000FF"/>
                </a:solidFill>
                <a:latin typeface="Times New Roman" pitchFamily="18" charset="0"/>
              </a:rPr>
              <a:t>d) - Mở hộ cháu cái cửa!</a:t>
            </a:r>
          </a:p>
          <a:p>
            <a:pPr eaLnBrk="0" hangingPunct="0"/>
            <a:r>
              <a:rPr lang="en-US" sz="4600">
                <a:solidFill>
                  <a:srgbClr val="0000FF"/>
                </a:solidFill>
                <a:latin typeface="Times New Roman" pitchFamily="18" charset="0"/>
              </a:rPr>
              <a:t>    - Bác mở giúp cháu cái cửa này với!</a:t>
            </a:r>
          </a:p>
        </p:txBody>
      </p:sp>
      <p:sp>
        <p:nvSpPr>
          <p:cNvPr id="88069" name="Rectangle 5"/>
          <p:cNvSpPr>
            <a:spLocks noChangeArrowheads="1"/>
          </p:cNvSpPr>
          <p:nvPr/>
        </p:nvSpPr>
        <p:spPr bwMode="auto">
          <a:xfrm>
            <a:off x="1951038" y="731838"/>
            <a:ext cx="11337925" cy="2255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130622" tIns="65311" rIns="130622" bIns="65311">
            <a:spAutoFit/>
          </a:bodyPr>
          <a:lstStyle/>
          <a:p>
            <a:pPr algn="ctr" eaLnBrk="0" hangingPunct="0"/>
            <a:r>
              <a:rPr lang="en-US" sz="4600">
                <a:solidFill>
                  <a:srgbClr val="FF0000"/>
                </a:solidFill>
                <a:latin typeface="Times New Roman" pitchFamily="18" charset="0"/>
              </a:rPr>
              <a:t>Tổ 1:</a:t>
            </a:r>
            <a:r>
              <a:rPr lang="en-US" sz="4600">
                <a:solidFill>
                  <a:srgbClr val="0000FF"/>
                </a:solidFill>
                <a:latin typeface="Times New Roman" pitchFamily="18" charset="0"/>
              </a:rPr>
              <a:t> </a:t>
            </a:r>
          </a:p>
          <a:p>
            <a:pPr eaLnBrk="0" hangingPunct="0"/>
            <a:r>
              <a:rPr lang="en-US" sz="4600">
                <a:solidFill>
                  <a:srgbClr val="0000FF"/>
                </a:solidFill>
                <a:latin typeface="Times New Roman" pitchFamily="18" charset="0"/>
              </a:rPr>
              <a:t>b) - Chiều nay, chị đón em nhé!</a:t>
            </a:r>
          </a:p>
          <a:p>
            <a:pPr eaLnBrk="0" hangingPunct="0"/>
            <a:r>
              <a:rPr lang="en-US" sz="4600">
                <a:solidFill>
                  <a:srgbClr val="0000FF"/>
                </a:solidFill>
                <a:latin typeface="Times New Roman" pitchFamily="18" charset="0"/>
              </a:rPr>
              <a:t>    - Chiều nay, chị phải đón em đấy!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8069"/>
                                        </p:tgtEl>
                                        <p:attrNameLst>
                                          <p:attrName>style.visibility</p:attrName>
                                        </p:attrNameLst>
                                      </p:cBhvr>
                                      <p:to>
                                        <p:strVal val="visible"/>
                                      </p:to>
                                    </p:set>
                                    <p:animEffect transition="in" filter="blinds(horizontal)">
                                      <p:cBhvr>
                                        <p:cTn id="7" dur="500"/>
                                        <p:tgtEl>
                                          <p:spTgt spid="8806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88067">
                                            <p:txEl>
                                              <p:pRg st="0" end="0"/>
                                            </p:txEl>
                                          </p:spTgt>
                                        </p:tgtEl>
                                        <p:attrNameLst>
                                          <p:attrName>style.visibility</p:attrName>
                                        </p:attrNameLst>
                                      </p:cBhvr>
                                      <p:to>
                                        <p:strVal val="visible"/>
                                      </p:to>
                                    </p:set>
                                    <p:animEffect transition="in" filter="blinds(horizontal)">
                                      <p:cBhvr>
                                        <p:cTn id="12" dur="500"/>
                                        <p:tgtEl>
                                          <p:spTgt spid="8806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88067">
                                            <p:txEl>
                                              <p:pRg st="1" end="1"/>
                                            </p:txEl>
                                          </p:spTgt>
                                        </p:tgtEl>
                                        <p:attrNameLst>
                                          <p:attrName>style.visibility</p:attrName>
                                        </p:attrNameLst>
                                      </p:cBhvr>
                                      <p:to>
                                        <p:strVal val="visible"/>
                                      </p:to>
                                    </p:set>
                                    <p:animEffect transition="in" filter="blinds(horizontal)">
                                      <p:cBhvr>
                                        <p:cTn id="17" dur="500"/>
                                        <p:tgtEl>
                                          <p:spTgt spid="8806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88067">
                                            <p:txEl>
                                              <p:pRg st="2" end="2"/>
                                            </p:txEl>
                                          </p:spTgt>
                                        </p:tgtEl>
                                        <p:attrNameLst>
                                          <p:attrName>style.visibility</p:attrName>
                                        </p:attrNameLst>
                                      </p:cBhvr>
                                      <p:to>
                                        <p:strVal val="visible"/>
                                      </p:to>
                                    </p:set>
                                    <p:animEffect transition="in" filter="blinds(horizontal)">
                                      <p:cBhvr>
                                        <p:cTn id="22" dur="500"/>
                                        <p:tgtEl>
                                          <p:spTgt spid="88067">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88068">
                                            <p:txEl>
                                              <p:pRg st="0" end="0"/>
                                            </p:txEl>
                                          </p:spTgt>
                                        </p:tgtEl>
                                        <p:attrNameLst>
                                          <p:attrName>style.visibility</p:attrName>
                                        </p:attrNameLst>
                                      </p:cBhvr>
                                      <p:to>
                                        <p:strVal val="visible"/>
                                      </p:to>
                                    </p:set>
                                    <p:animEffect transition="in" filter="blinds(horizontal)">
                                      <p:cBhvr>
                                        <p:cTn id="27" dur="500"/>
                                        <p:tgtEl>
                                          <p:spTgt spid="88068">
                                            <p:txEl>
                                              <p:pRg st="0" end="0"/>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88068">
                                            <p:txEl>
                                              <p:pRg st="1" end="1"/>
                                            </p:txEl>
                                          </p:spTgt>
                                        </p:tgtEl>
                                        <p:attrNameLst>
                                          <p:attrName>style.visibility</p:attrName>
                                        </p:attrNameLst>
                                      </p:cBhvr>
                                      <p:to>
                                        <p:strVal val="visible"/>
                                      </p:to>
                                    </p:set>
                                    <p:animEffect transition="in" filter="blinds(horizontal)">
                                      <p:cBhvr>
                                        <p:cTn id="32" dur="500"/>
                                        <p:tgtEl>
                                          <p:spTgt spid="88068">
                                            <p:txEl>
                                              <p:pRg st="1" end="1"/>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nodeType="clickEffect">
                                  <p:stCondLst>
                                    <p:cond delay="0"/>
                                  </p:stCondLst>
                                  <p:childTnLst>
                                    <p:set>
                                      <p:cBhvr>
                                        <p:cTn id="36" dur="1" fill="hold">
                                          <p:stCondLst>
                                            <p:cond delay="0"/>
                                          </p:stCondLst>
                                        </p:cTn>
                                        <p:tgtEl>
                                          <p:spTgt spid="88068">
                                            <p:txEl>
                                              <p:pRg st="2" end="2"/>
                                            </p:txEl>
                                          </p:spTgt>
                                        </p:tgtEl>
                                        <p:attrNameLst>
                                          <p:attrName>style.visibility</p:attrName>
                                        </p:attrNameLst>
                                      </p:cBhvr>
                                      <p:to>
                                        <p:strVal val="visible"/>
                                      </p:to>
                                    </p:set>
                                    <p:animEffect transition="in" filter="blinds(horizontal)">
                                      <p:cBhvr>
                                        <p:cTn id="37" dur="500"/>
                                        <p:tgtEl>
                                          <p:spTgt spid="8806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a:spLocks noGrp="1" noChangeArrowheads="1"/>
          </p:cNvSpPr>
          <p:nvPr>
            <p:ph type="body" sz="half" idx="1"/>
          </p:nvPr>
        </p:nvSpPr>
        <p:spPr>
          <a:xfrm>
            <a:off x="487363" y="274638"/>
            <a:ext cx="13655675" cy="914400"/>
          </a:xfrm>
        </p:spPr>
        <p:txBody>
          <a:bodyPr rtlCol="0">
            <a:normAutofit fontScale="85000" lnSpcReduction="20000"/>
          </a:bodyPr>
          <a:lstStyle/>
          <a:p>
            <a:pPr marL="489833" indent="-489833" algn="just" defTabSz="1306220" eaLnBrk="1" fontAlgn="auto" hangingPunct="1">
              <a:spcBef>
                <a:spcPct val="50000"/>
              </a:spcBef>
              <a:spcAft>
                <a:spcPts val="0"/>
              </a:spcAft>
              <a:buFontTx/>
              <a:buNone/>
              <a:defRPr/>
            </a:pPr>
            <a:r>
              <a:rPr lang="en-US" sz="3600" b="1">
                <a:solidFill>
                  <a:srgbClr val="0000FF"/>
                </a:solidFill>
                <a:latin typeface="Times New Roman" pitchFamily="18" charset="0"/>
                <a:cs typeface="Times New Roman" pitchFamily="18" charset="0"/>
              </a:rPr>
              <a:t>Bài 3: So sánh từng cặp câu khiến dưới đây về tính lịch sự. Hãy cho biết vì sao những câu ấy giữ hoặc không giữ phép lịch sự</a:t>
            </a:r>
          </a:p>
        </p:txBody>
      </p:sp>
      <p:sp>
        <p:nvSpPr>
          <p:cNvPr id="19459" name="Text Box 3"/>
          <p:cNvSpPr txBox="1">
            <a:spLocks noChangeArrowheads="1"/>
          </p:cNvSpPr>
          <p:nvPr/>
        </p:nvSpPr>
        <p:spPr bwMode="auto">
          <a:xfrm>
            <a:off x="5338763" y="3036888"/>
            <a:ext cx="26352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eaLnBrk="1" hangingPunct="1"/>
            <a:endParaRPr lang="en-US" sz="3600">
              <a:latin typeface="Times New Roman" pitchFamily="18" charset="0"/>
              <a:cs typeface="Times New Roman" pitchFamily="18" charset="0"/>
            </a:endParaRPr>
          </a:p>
        </p:txBody>
      </p:sp>
      <p:graphicFrame>
        <p:nvGraphicFramePr>
          <p:cNvPr id="91140" name="Group 4"/>
          <p:cNvGraphicFramePr>
            <a:graphicFrameLocks noGrp="1"/>
          </p:cNvGraphicFramePr>
          <p:nvPr>
            <p:ph sz="half" idx="2"/>
          </p:nvPr>
        </p:nvGraphicFramePr>
        <p:xfrm>
          <a:off x="244475" y="1371600"/>
          <a:ext cx="14141450" cy="6858000"/>
        </p:xfrm>
        <a:graphic>
          <a:graphicData uri="http://schemas.openxmlformats.org/drawingml/2006/table">
            <a:tbl>
              <a:tblPr/>
              <a:tblGrid>
                <a:gridCol w="7070725"/>
                <a:gridCol w="7070725"/>
              </a:tblGrid>
              <a:tr h="1714500">
                <a:tc>
                  <a:txBody>
                    <a:bodyPr/>
                    <a:lstStyle/>
                    <a:p>
                      <a:pPr marL="533400" marR="0" lvl="0" indent="-533400" algn="l" defTabSz="914400" rtl="0" eaLnBrk="1" fontAlgn="base" latinLnBrk="0" hangingPunct="1">
                        <a:lnSpc>
                          <a:spcPct val="100000"/>
                        </a:lnSpc>
                        <a:spcBef>
                          <a:spcPct val="20000"/>
                        </a:spcBef>
                        <a:spcAft>
                          <a:spcPct val="0"/>
                        </a:spcAft>
                        <a:buClrTx/>
                        <a:buSzTx/>
                        <a:buFontTx/>
                        <a:buNone/>
                        <a:tabLst/>
                      </a:pPr>
                      <a:endParaRPr kumimoji="0" lang="en-US" sz="3400" b="0" i="0" u="none" strike="noStrike" cap="none" normalizeH="0" baseline="0" smtClean="0">
                        <a:ln>
                          <a:noFill/>
                        </a:ln>
                        <a:solidFill>
                          <a:schemeClr val="tx1"/>
                        </a:solidFill>
                        <a:effectLst/>
                        <a:latin typeface="Arial" charset="0"/>
                        <a:cs typeface="Arial" charset="0"/>
                      </a:endParaRPr>
                    </a:p>
                  </a:txBody>
                  <a:tcPr marL="146291" marR="146291" marT="54864" marB="5486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3400" b="0" i="0" u="none" strike="noStrike" cap="none" normalizeH="0" baseline="0" smtClean="0">
                        <a:ln>
                          <a:noFill/>
                        </a:ln>
                        <a:solidFill>
                          <a:schemeClr val="tx1"/>
                        </a:solidFill>
                        <a:effectLst/>
                        <a:latin typeface="Arial" charset="0"/>
                        <a:cs typeface="Arial" charset="0"/>
                      </a:endParaRPr>
                    </a:p>
                  </a:txBody>
                  <a:tcPr marL="146291" marR="146291" marT="54864" marB="5486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145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3400" b="0" i="0" u="none" strike="noStrike" cap="none" normalizeH="0" baseline="0" smtClean="0">
                        <a:ln>
                          <a:noFill/>
                        </a:ln>
                        <a:solidFill>
                          <a:schemeClr val="tx1"/>
                        </a:solidFill>
                        <a:effectLst/>
                        <a:latin typeface="Arial" charset="0"/>
                        <a:cs typeface="Arial" charset="0"/>
                      </a:endParaRPr>
                    </a:p>
                  </a:txBody>
                  <a:tcPr marL="146291" marR="146291" marT="54864" marB="5486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3400" b="0" i="0" u="none" strike="noStrike" cap="none" normalizeH="0" baseline="0" smtClean="0">
                        <a:ln>
                          <a:noFill/>
                        </a:ln>
                        <a:solidFill>
                          <a:schemeClr val="tx1"/>
                        </a:solidFill>
                        <a:effectLst/>
                        <a:latin typeface="Arial" charset="0"/>
                        <a:cs typeface="Arial" charset="0"/>
                      </a:endParaRPr>
                    </a:p>
                  </a:txBody>
                  <a:tcPr marL="146291" marR="146291" marT="54864" marB="5486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145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3400" b="0" i="0" u="none" strike="noStrike" cap="none" normalizeH="0" baseline="0" smtClean="0">
                        <a:ln>
                          <a:noFill/>
                        </a:ln>
                        <a:solidFill>
                          <a:schemeClr val="tx1"/>
                        </a:solidFill>
                        <a:effectLst/>
                        <a:latin typeface="Arial" charset="0"/>
                        <a:cs typeface="Arial" charset="0"/>
                      </a:endParaRPr>
                    </a:p>
                  </a:txBody>
                  <a:tcPr marL="146291" marR="146291" marT="54864" marB="5486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3400" b="0" i="0" u="none" strike="noStrike" cap="none" normalizeH="0" baseline="0" smtClean="0">
                        <a:ln>
                          <a:noFill/>
                        </a:ln>
                        <a:solidFill>
                          <a:schemeClr val="tx1"/>
                        </a:solidFill>
                        <a:effectLst/>
                        <a:latin typeface="Arial" charset="0"/>
                        <a:cs typeface="Arial" charset="0"/>
                      </a:endParaRPr>
                    </a:p>
                  </a:txBody>
                  <a:tcPr marL="146291" marR="146291" marT="54864" marB="5486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145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3400" b="0" i="0" u="none" strike="noStrike" cap="none" normalizeH="0" baseline="0" smtClean="0">
                        <a:ln>
                          <a:noFill/>
                        </a:ln>
                        <a:solidFill>
                          <a:schemeClr val="tx1"/>
                        </a:solidFill>
                        <a:effectLst/>
                        <a:latin typeface="Arial" charset="0"/>
                        <a:cs typeface="Arial" charset="0"/>
                      </a:endParaRPr>
                    </a:p>
                  </a:txBody>
                  <a:tcPr marL="146291" marR="146291" marT="54864" marB="5486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3400" b="0" i="0" u="none" strike="noStrike" cap="none" normalizeH="0" baseline="0" smtClean="0">
                        <a:ln>
                          <a:noFill/>
                        </a:ln>
                        <a:solidFill>
                          <a:schemeClr val="tx1"/>
                        </a:solidFill>
                        <a:effectLst/>
                        <a:latin typeface="Arial" charset="0"/>
                        <a:cs typeface="Arial" charset="0"/>
                      </a:endParaRPr>
                    </a:p>
                  </a:txBody>
                  <a:tcPr marL="146291" marR="146291" marT="54864" marB="5486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7" name="Text Box 21"/>
          <p:cNvSpPr txBox="1">
            <a:spLocks noChangeArrowheads="1"/>
          </p:cNvSpPr>
          <p:nvPr/>
        </p:nvSpPr>
        <p:spPr bwMode="auto">
          <a:xfrm>
            <a:off x="854075" y="1463675"/>
            <a:ext cx="621665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eaLnBrk="1" hangingPunct="1">
              <a:spcBef>
                <a:spcPct val="50000"/>
              </a:spcBef>
            </a:pPr>
            <a:endParaRPr lang="en-US" sz="3600">
              <a:latin typeface="Times New Roman" pitchFamily="18" charset="0"/>
              <a:cs typeface="Times New Roman" pitchFamily="18" charset="0"/>
            </a:endParaRPr>
          </a:p>
        </p:txBody>
      </p:sp>
      <p:sp>
        <p:nvSpPr>
          <p:cNvPr id="19478" name="Rectangle 22"/>
          <p:cNvSpPr>
            <a:spLocks noChangeArrowheads="1"/>
          </p:cNvSpPr>
          <p:nvPr/>
        </p:nvSpPr>
        <p:spPr bwMode="auto">
          <a:xfrm>
            <a:off x="0" y="1554163"/>
            <a:ext cx="6096000" cy="155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pPr algn="ctr"/>
            <a:r>
              <a:rPr lang="en-US" sz="3600">
                <a:latin typeface="Times New Roman" pitchFamily="18" charset="0"/>
                <a:cs typeface="Times New Roman" pitchFamily="18" charset="0"/>
              </a:rPr>
              <a:t>a) - Lan ơi, cho tớ về với!</a:t>
            </a:r>
          </a:p>
          <a:p>
            <a:pPr algn="ctr"/>
            <a:r>
              <a:rPr lang="en-US" sz="3600">
                <a:latin typeface="Times New Roman" pitchFamily="18" charset="0"/>
                <a:cs typeface="Times New Roman" pitchFamily="18" charset="0"/>
              </a:rPr>
              <a:t> - Cho đi nhờ một cái!</a:t>
            </a:r>
          </a:p>
          <a:p>
            <a:pPr algn="ctr"/>
            <a:endParaRPr lang="en-US" sz="3600">
              <a:latin typeface="Times New Roman" pitchFamily="18" charset="0"/>
              <a:cs typeface="Times New Roman" pitchFamily="18" charset="0"/>
            </a:endParaRPr>
          </a:p>
        </p:txBody>
      </p:sp>
      <p:sp>
        <p:nvSpPr>
          <p:cNvPr id="19479" name="Rectangle 23"/>
          <p:cNvSpPr>
            <a:spLocks noChangeArrowheads="1"/>
          </p:cNvSpPr>
          <p:nvPr/>
        </p:nvSpPr>
        <p:spPr bwMode="auto">
          <a:xfrm>
            <a:off x="7437438" y="1646238"/>
            <a:ext cx="6705600" cy="155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pPr algn="just"/>
            <a:r>
              <a:rPr lang="en-US" sz="3600">
                <a:latin typeface="Times New Roman" pitchFamily="18" charset="0"/>
                <a:cs typeface="Times New Roman" pitchFamily="18" charset="0"/>
              </a:rPr>
              <a:t>- Yêu cầu lịch sự, thân mật</a:t>
            </a:r>
          </a:p>
          <a:p>
            <a:pPr algn="just">
              <a:buFontTx/>
              <a:buChar char="-"/>
            </a:pPr>
            <a:r>
              <a:rPr lang="en-US" sz="3600">
                <a:latin typeface="Times New Roman" pitchFamily="18" charset="0"/>
                <a:cs typeface="Times New Roman" pitchFamily="18" charset="0"/>
              </a:rPr>
              <a:t> Yêu cầu bất lịch sự, nói cộc </a:t>
            </a:r>
          </a:p>
          <a:p>
            <a:pPr algn="just"/>
            <a:r>
              <a:rPr lang="en-US" sz="3600">
                <a:latin typeface="Times New Roman" pitchFamily="18" charset="0"/>
                <a:cs typeface="Times New Roman" pitchFamily="18" charset="0"/>
              </a:rPr>
              <a:t>lốc, trống không</a:t>
            </a:r>
          </a:p>
          <a:p>
            <a:pPr algn="just"/>
            <a:endParaRPr lang="en-US" sz="3600">
              <a:latin typeface="Times New Roman" pitchFamily="18" charset="0"/>
              <a:cs typeface="Times New Roman" pitchFamily="18" charset="0"/>
            </a:endParaRPr>
          </a:p>
        </p:txBody>
      </p:sp>
      <p:sp>
        <p:nvSpPr>
          <p:cNvPr id="19480" name="Rectangle 24"/>
          <p:cNvSpPr>
            <a:spLocks noChangeArrowheads="1"/>
          </p:cNvSpPr>
          <p:nvPr/>
        </p:nvSpPr>
        <p:spPr bwMode="auto">
          <a:xfrm>
            <a:off x="346075" y="3475038"/>
            <a:ext cx="6462713"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pPr algn="ctr"/>
            <a:r>
              <a:rPr lang="en-US" sz="3600">
                <a:latin typeface="Times New Roman" pitchFamily="18" charset="0"/>
                <a:cs typeface="Times New Roman" pitchFamily="18" charset="0"/>
              </a:rPr>
              <a:t>b) Chiều nay, chị đón em nhé!</a:t>
            </a:r>
          </a:p>
          <a:p>
            <a:pPr algn="ctr"/>
            <a:r>
              <a:rPr lang="en-US" sz="3600">
                <a:latin typeface="Times New Roman" pitchFamily="18" charset="0"/>
                <a:cs typeface="Times New Roman" pitchFamily="18" charset="0"/>
              </a:rPr>
              <a:t> </a:t>
            </a:r>
          </a:p>
          <a:p>
            <a:pPr algn="ctr"/>
            <a:r>
              <a:rPr lang="en-US" sz="3600">
                <a:latin typeface="Times New Roman" pitchFamily="18" charset="0"/>
                <a:cs typeface="Times New Roman" pitchFamily="18" charset="0"/>
              </a:rPr>
              <a:t>   Chiều nay, chị phải đón em đấy!</a:t>
            </a:r>
          </a:p>
          <a:p>
            <a:pPr algn="ctr"/>
            <a:endParaRPr lang="en-US" sz="3600">
              <a:latin typeface="Times New Roman" pitchFamily="18" charset="0"/>
              <a:cs typeface="Times New Roman" pitchFamily="18" charset="0"/>
            </a:endParaRPr>
          </a:p>
        </p:txBody>
      </p:sp>
      <p:sp>
        <p:nvSpPr>
          <p:cNvPr id="91161" name="Rectangle 25"/>
          <p:cNvSpPr>
            <a:spLocks noChangeArrowheads="1"/>
          </p:cNvSpPr>
          <p:nvPr/>
        </p:nvSpPr>
        <p:spPr bwMode="auto">
          <a:xfrm>
            <a:off x="7315200" y="3382963"/>
            <a:ext cx="73152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pPr>
              <a:buFontTx/>
              <a:buChar char="-"/>
            </a:pPr>
            <a:r>
              <a:rPr lang="en-US" sz="3600">
                <a:latin typeface="Times New Roman" pitchFamily="18" charset="0"/>
                <a:cs typeface="Times New Roman" pitchFamily="18" charset="0"/>
              </a:rPr>
              <a:t> Câu nói lịch sự, tình cảm,</a:t>
            </a:r>
          </a:p>
          <a:p>
            <a:r>
              <a:rPr lang="en-US" sz="3600">
                <a:latin typeface="Times New Roman" pitchFamily="18" charset="0"/>
                <a:cs typeface="Times New Roman" pitchFamily="18" charset="0"/>
              </a:rPr>
              <a:t>thân mật</a:t>
            </a:r>
          </a:p>
          <a:p>
            <a:pPr>
              <a:buFontTx/>
              <a:buChar char="-"/>
            </a:pPr>
            <a:r>
              <a:rPr lang="en-US" sz="3600">
                <a:latin typeface="Times New Roman" pitchFamily="18" charset="0"/>
                <a:cs typeface="Times New Roman" pitchFamily="18" charset="0"/>
              </a:rPr>
              <a:t> Câu nói mang tính bắt buộc</a:t>
            </a:r>
          </a:p>
          <a:p>
            <a:endParaRPr lang="en-US" sz="3600">
              <a:latin typeface="Times New Roman" pitchFamily="18" charset="0"/>
              <a:cs typeface="Times New Roman" pitchFamily="18" charset="0"/>
            </a:endParaRPr>
          </a:p>
        </p:txBody>
      </p:sp>
      <p:sp>
        <p:nvSpPr>
          <p:cNvPr id="91162" name="Rectangle 26"/>
          <p:cNvSpPr>
            <a:spLocks noChangeArrowheads="1"/>
          </p:cNvSpPr>
          <p:nvPr/>
        </p:nvSpPr>
        <p:spPr bwMode="auto">
          <a:xfrm>
            <a:off x="7315200" y="5029200"/>
            <a:ext cx="6461125" cy="155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r>
              <a:rPr lang="en-US" sz="3600">
                <a:latin typeface="Times New Roman" pitchFamily="18" charset="0"/>
                <a:cs typeface="Times New Roman" pitchFamily="18" charset="0"/>
              </a:rPr>
              <a:t>- Câu nói khô khan, mệnh lệnh</a:t>
            </a:r>
          </a:p>
          <a:p>
            <a:r>
              <a:rPr lang="en-US" sz="3600">
                <a:latin typeface="Times New Roman" pitchFamily="18" charset="0"/>
                <a:cs typeface="Times New Roman" pitchFamily="18" charset="0"/>
              </a:rPr>
              <a:t>- Câu nói lịch sự có tính thuyết</a:t>
            </a:r>
          </a:p>
          <a:p>
            <a:r>
              <a:rPr lang="en-US" sz="3600">
                <a:latin typeface="Times New Roman" pitchFamily="18" charset="0"/>
                <a:cs typeface="Times New Roman" pitchFamily="18" charset="0"/>
              </a:rPr>
              <a:t> phục, khiêm tốn</a:t>
            </a:r>
          </a:p>
          <a:p>
            <a:endParaRPr lang="en-US" sz="3600">
              <a:latin typeface="Times New Roman" pitchFamily="18" charset="0"/>
              <a:cs typeface="Times New Roman" pitchFamily="18" charset="0"/>
            </a:endParaRPr>
          </a:p>
        </p:txBody>
      </p:sp>
      <p:sp>
        <p:nvSpPr>
          <p:cNvPr id="19483" name="Rectangle 27"/>
          <p:cNvSpPr>
            <a:spLocks noChangeArrowheads="1"/>
          </p:cNvSpPr>
          <p:nvPr/>
        </p:nvSpPr>
        <p:spPr bwMode="auto">
          <a:xfrm>
            <a:off x="244475" y="5121275"/>
            <a:ext cx="6461125" cy="155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r>
              <a:rPr lang="en-US" sz="3600">
                <a:latin typeface="Times New Roman" pitchFamily="18" charset="0"/>
                <a:cs typeface="Times New Roman" pitchFamily="18" charset="0"/>
              </a:rPr>
              <a:t>c) Đừng có mà nói như thế!</a:t>
            </a:r>
          </a:p>
          <a:p>
            <a:r>
              <a:rPr lang="en-US" sz="3600">
                <a:latin typeface="Times New Roman" pitchFamily="18" charset="0"/>
                <a:cs typeface="Times New Roman" pitchFamily="18" charset="0"/>
              </a:rPr>
              <a:t> - Theo tớ, cậu không nên nói </a:t>
            </a:r>
          </a:p>
          <a:p>
            <a:r>
              <a:rPr lang="en-US" sz="3600">
                <a:latin typeface="Times New Roman" pitchFamily="18" charset="0"/>
                <a:cs typeface="Times New Roman" pitchFamily="18" charset="0"/>
              </a:rPr>
              <a:t>như thế!</a:t>
            </a:r>
          </a:p>
          <a:p>
            <a:endParaRPr lang="en-US" sz="3600">
              <a:latin typeface="Times New Roman" pitchFamily="18" charset="0"/>
              <a:cs typeface="Times New Roman" pitchFamily="18" charset="0"/>
            </a:endParaRPr>
          </a:p>
        </p:txBody>
      </p:sp>
      <p:sp>
        <p:nvSpPr>
          <p:cNvPr id="19484" name="Rectangle 28"/>
          <p:cNvSpPr>
            <a:spLocks noChangeArrowheads="1"/>
          </p:cNvSpPr>
          <p:nvPr/>
        </p:nvSpPr>
        <p:spPr bwMode="auto">
          <a:xfrm>
            <a:off x="244475" y="6858000"/>
            <a:ext cx="6461125" cy="155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r>
              <a:rPr lang="en-US" sz="3600">
                <a:latin typeface="Times New Roman" pitchFamily="18" charset="0"/>
                <a:cs typeface="Times New Roman" pitchFamily="18" charset="0"/>
              </a:rPr>
              <a:t>d) Mở hộ cháu cái cửa!</a:t>
            </a:r>
          </a:p>
          <a:p>
            <a:r>
              <a:rPr lang="en-US" sz="3600">
                <a:latin typeface="Times New Roman" pitchFamily="18" charset="0"/>
                <a:cs typeface="Times New Roman" pitchFamily="18" charset="0"/>
              </a:rPr>
              <a:t> - Bác mở giúp cháu cái cửa </a:t>
            </a:r>
          </a:p>
          <a:p>
            <a:r>
              <a:rPr lang="en-US" sz="3600">
                <a:latin typeface="Times New Roman" pitchFamily="18" charset="0"/>
                <a:cs typeface="Times New Roman" pitchFamily="18" charset="0"/>
              </a:rPr>
              <a:t>này với!</a:t>
            </a:r>
          </a:p>
          <a:p>
            <a:endParaRPr lang="en-US" sz="3600">
              <a:latin typeface="Times New Roman" pitchFamily="18" charset="0"/>
              <a:cs typeface="Times New Roman" pitchFamily="18" charset="0"/>
            </a:endParaRPr>
          </a:p>
        </p:txBody>
      </p:sp>
      <p:sp>
        <p:nvSpPr>
          <p:cNvPr id="91165" name="Rectangle 29"/>
          <p:cNvSpPr>
            <a:spLocks noChangeArrowheads="1"/>
          </p:cNvSpPr>
          <p:nvPr/>
        </p:nvSpPr>
        <p:spPr bwMode="auto">
          <a:xfrm>
            <a:off x="7437438" y="6751638"/>
            <a:ext cx="6827837" cy="155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pPr>
              <a:buFontTx/>
              <a:buChar char="-"/>
            </a:pPr>
            <a:r>
              <a:rPr lang="en-US" sz="3600">
                <a:latin typeface="Times New Roman" pitchFamily="18" charset="0"/>
                <a:cs typeface="Times New Roman" pitchFamily="18" charset="0"/>
              </a:rPr>
              <a:t> Lời nói cộc lốc, thiếu tôn trọng</a:t>
            </a:r>
          </a:p>
          <a:p>
            <a:r>
              <a:rPr lang="en-US" sz="3600">
                <a:latin typeface="Times New Roman" pitchFamily="18" charset="0"/>
                <a:cs typeface="Times New Roman" pitchFamily="18" charset="0"/>
              </a:rPr>
              <a:t> người lớn tuổi</a:t>
            </a:r>
          </a:p>
          <a:p>
            <a:pPr>
              <a:buFontTx/>
              <a:buChar char="-"/>
            </a:pPr>
            <a:r>
              <a:rPr lang="en-US" sz="3600">
                <a:latin typeface="Times New Roman" pitchFamily="18" charset="0"/>
                <a:cs typeface="Times New Roman" pitchFamily="18" charset="0"/>
              </a:rPr>
              <a:t> Lời nói lịch sự, lễ độ,thân mật</a:t>
            </a:r>
          </a:p>
          <a:p>
            <a:endParaRPr lang="en-US" sz="3600">
              <a:latin typeface="Times New Roman" pitchFamily="18" charset="0"/>
              <a:cs typeface="Times New Roman" pitchFamily="18" charset="0"/>
            </a:endParaRPr>
          </a:p>
        </p:txBody>
      </p:sp>
      <p:sp>
        <p:nvSpPr>
          <p:cNvPr id="19486" name="Rectangle 30"/>
          <p:cNvSpPr>
            <a:spLocks noChangeArrowheads="1"/>
          </p:cNvSpPr>
          <p:nvPr/>
        </p:nvSpPr>
        <p:spPr bwMode="auto">
          <a:xfrm>
            <a:off x="1009650" y="1508125"/>
            <a:ext cx="158432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pPr algn="ctr"/>
            <a:r>
              <a:rPr lang="en-US" sz="3600">
                <a:solidFill>
                  <a:srgbClr val="FF0000"/>
                </a:solidFill>
                <a:latin typeface="Times New Roman" pitchFamily="18" charset="0"/>
                <a:cs typeface="Times New Roman" pitchFamily="18" charset="0"/>
              </a:rPr>
              <a:t>Lan</a:t>
            </a:r>
          </a:p>
        </p:txBody>
      </p:sp>
      <p:sp>
        <p:nvSpPr>
          <p:cNvPr id="19487" name="Rectangle 31"/>
          <p:cNvSpPr>
            <a:spLocks noChangeArrowheads="1"/>
          </p:cNvSpPr>
          <p:nvPr/>
        </p:nvSpPr>
        <p:spPr bwMode="auto">
          <a:xfrm>
            <a:off x="3143250" y="1466850"/>
            <a:ext cx="1341438"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130622" tIns="65311" rIns="130622" bIns="65311" anchor="ctr"/>
          <a:lstStyle/>
          <a:p>
            <a:pPr algn="ctr"/>
            <a:r>
              <a:rPr lang="en-US" sz="3600">
                <a:solidFill>
                  <a:srgbClr val="FF0000"/>
                </a:solidFill>
                <a:latin typeface="Times New Roman" pitchFamily="18" charset="0"/>
                <a:cs typeface="Times New Roman" pitchFamily="18" charset="0"/>
              </a:rPr>
              <a:t>tớ</a:t>
            </a:r>
          </a:p>
        </p:txBody>
      </p:sp>
      <p:sp>
        <p:nvSpPr>
          <p:cNvPr id="91168" name="Rectangle 32"/>
          <p:cNvSpPr>
            <a:spLocks noChangeArrowheads="1"/>
          </p:cNvSpPr>
          <p:nvPr/>
        </p:nvSpPr>
        <p:spPr bwMode="auto">
          <a:xfrm>
            <a:off x="4468813" y="3022600"/>
            <a:ext cx="1341437"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pPr algn="ctr"/>
            <a:r>
              <a:rPr lang="en-US" sz="3600">
                <a:solidFill>
                  <a:srgbClr val="FF0000"/>
                </a:solidFill>
                <a:latin typeface="Times New Roman" pitchFamily="18" charset="0"/>
                <a:cs typeface="Times New Roman" pitchFamily="18" charset="0"/>
              </a:rPr>
              <a:t>em</a:t>
            </a:r>
          </a:p>
        </p:txBody>
      </p:sp>
      <p:sp>
        <p:nvSpPr>
          <p:cNvPr id="91169" name="Rectangle 33"/>
          <p:cNvSpPr>
            <a:spLocks noChangeArrowheads="1"/>
          </p:cNvSpPr>
          <p:nvPr/>
        </p:nvSpPr>
        <p:spPr bwMode="auto">
          <a:xfrm>
            <a:off x="2967038" y="3006725"/>
            <a:ext cx="1341437"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pPr algn="ctr"/>
            <a:r>
              <a:rPr lang="en-US" sz="3600">
                <a:solidFill>
                  <a:srgbClr val="FF0000"/>
                </a:solidFill>
                <a:latin typeface="Times New Roman" pitchFamily="18" charset="0"/>
                <a:cs typeface="Times New Roman" pitchFamily="18" charset="0"/>
              </a:rPr>
              <a:t>chị</a:t>
            </a:r>
          </a:p>
        </p:txBody>
      </p:sp>
      <p:sp>
        <p:nvSpPr>
          <p:cNvPr id="91170" name="Rectangle 34"/>
          <p:cNvSpPr>
            <a:spLocks noChangeArrowheads="1"/>
          </p:cNvSpPr>
          <p:nvPr/>
        </p:nvSpPr>
        <p:spPr bwMode="auto">
          <a:xfrm>
            <a:off x="1606550" y="5353050"/>
            <a:ext cx="1585913"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pPr algn="ctr"/>
            <a:r>
              <a:rPr lang="en-US" sz="3600">
                <a:solidFill>
                  <a:srgbClr val="FF0000"/>
                </a:solidFill>
                <a:latin typeface="Times New Roman" pitchFamily="18" charset="0"/>
                <a:cs typeface="Times New Roman" pitchFamily="18" charset="0"/>
              </a:rPr>
              <a:t>tớ, cậu</a:t>
            </a:r>
          </a:p>
        </p:txBody>
      </p:sp>
      <p:sp>
        <p:nvSpPr>
          <p:cNvPr id="91171" name="Rectangle 35"/>
          <p:cNvSpPr>
            <a:spLocks noChangeArrowheads="1"/>
          </p:cNvSpPr>
          <p:nvPr/>
        </p:nvSpPr>
        <p:spPr bwMode="auto">
          <a:xfrm>
            <a:off x="325438" y="7070725"/>
            <a:ext cx="15335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pPr algn="ctr"/>
            <a:r>
              <a:rPr lang="en-US" sz="3600">
                <a:solidFill>
                  <a:srgbClr val="FF0000"/>
                </a:solidFill>
                <a:latin typeface="Times New Roman" pitchFamily="18" charset="0"/>
                <a:cs typeface="Times New Roman" pitchFamily="18" charset="0"/>
              </a:rPr>
              <a:t>Bác</a:t>
            </a:r>
          </a:p>
        </p:txBody>
      </p:sp>
      <p:sp>
        <p:nvSpPr>
          <p:cNvPr id="91172" name="Rectangle 36"/>
          <p:cNvSpPr>
            <a:spLocks noChangeArrowheads="1"/>
          </p:cNvSpPr>
          <p:nvPr/>
        </p:nvSpPr>
        <p:spPr bwMode="auto">
          <a:xfrm>
            <a:off x="2860675" y="7064375"/>
            <a:ext cx="15335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pPr algn="ctr"/>
            <a:r>
              <a:rPr lang="en-US" sz="3600">
                <a:solidFill>
                  <a:srgbClr val="FF0000"/>
                </a:solidFill>
                <a:latin typeface="Times New Roman" pitchFamily="18" charset="0"/>
                <a:cs typeface="Times New Roman" pitchFamily="18" charset="0"/>
              </a:rPr>
              <a:t>cháu</a:t>
            </a:r>
          </a:p>
        </p:txBody>
      </p:sp>
      <p:sp>
        <p:nvSpPr>
          <p:cNvPr id="19493" name="Text Box 37"/>
          <p:cNvSpPr txBox="1">
            <a:spLocks noChangeArrowheads="1"/>
          </p:cNvSpPr>
          <p:nvPr/>
        </p:nvSpPr>
        <p:spPr bwMode="auto">
          <a:xfrm>
            <a:off x="-2951163" y="7270750"/>
            <a:ext cx="26352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eaLnBrk="1" hangingPunct="1"/>
            <a:endParaRPr lang="en-US" sz="3600">
              <a:latin typeface="Times New Roman" pitchFamily="18" charset="0"/>
              <a:cs typeface="Times New Roman" pitchFamily="18" charset="0"/>
            </a:endParaRPr>
          </a:p>
        </p:txBody>
      </p:sp>
      <p:sp>
        <p:nvSpPr>
          <p:cNvPr id="19494" name="Rectangle 38"/>
          <p:cNvSpPr>
            <a:spLocks noChangeArrowheads="1"/>
          </p:cNvSpPr>
          <p:nvPr/>
        </p:nvSpPr>
        <p:spPr bwMode="auto">
          <a:xfrm>
            <a:off x="2143125" y="1439863"/>
            <a:ext cx="635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spAutoFit/>
          </a:bodyPr>
          <a:lstStyle/>
          <a:p>
            <a:r>
              <a:rPr lang="en-US" sz="3600">
                <a:solidFill>
                  <a:srgbClr val="0000CC"/>
                </a:solidFill>
                <a:latin typeface="Times New Roman" pitchFamily="18" charset="0"/>
                <a:cs typeface="Times New Roman" pitchFamily="18" charset="0"/>
              </a:rPr>
              <a:t>ơi</a:t>
            </a:r>
          </a:p>
        </p:txBody>
      </p:sp>
      <p:sp>
        <p:nvSpPr>
          <p:cNvPr id="19495" name="Rectangle 39"/>
          <p:cNvSpPr>
            <a:spLocks noChangeArrowheads="1"/>
          </p:cNvSpPr>
          <p:nvPr/>
        </p:nvSpPr>
        <p:spPr bwMode="auto">
          <a:xfrm>
            <a:off x="4530725" y="1447800"/>
            <a:ext cx="86677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spAutoFit/>
          </a:bodyPr>
          <a:lstStyle/>
          <a:p>
            <a:r>
              <a:rPr lang="en-US" sz="3600">
                <a:solidFill>
                  <a:srgbClr val="0000CC"/>
                </a:solidFill>
                <a:latin typeface="Times New Roman" pitchFamily="18" charset="0"/>
                <a:cs typeface="Times New Roman" pitchFamily="18" charset="0"/>
              </a:rPr>
              <a:t>với</a:t>
            </a:r>
          </a:p>
        </p:txBody>
      </p:sp>
      <p:sp>
        <p:nvSpPr>
          <p:cNvPr id="91176" name="Rectangle 40"/>
          <p:cNvSpPr>
            <a:spLocks noChangeArrowheads="1"/>
          </p:cNvSpPr>
          <p:nvPr/>
        </p:nvSpPr>
        <p:spPr bwMode="auto">
          <a:xfrm>
            <a:off x="5410200" y="2994025"/>
            <a:ext cx="93027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spAutoFit/>
          </a:bodyPr>
          <a:lstStyle/>
          <a:p>
            <a:r>
              <a:rPr lang="en-US" sz="3600">
                <a:solidFill>
                  <a:srgbClr val="0000CC"/>
                </a:solidFill>
                <a:latin typeface="Times New Roman" pitchFamily="18" charset="0"/>
                <a:cs typeface="Times New Roman" pitchFamily="18" charset="0"/>
              </a:rPr>
              <a:t>nhé</a:t>
            </a:r>
          </a:p>
        </p:txBody>
      </p:sp>
      <p:sp>
        <p:nvSpPr>
          <p:cNvPr id="91177" name="Rectangle 41"/>
          <p:cNvSpPr>
            <a:spLocks noChangeArrowheads="1"/>
          </p:cNvSpPr>
          <p:nvPr/>
        </p:nvSpPr>
        <p:spPr bwMode="auto">
          <a:xfrm>
            <a:off x="3413125" y="4097338"/>
            <a:ext cx="1058863"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spAutoFit/>
          </a:bodyPr>
          <a:lstStyle/>
          <a:p>
            <a:r>
              <a:rPr lang="en-US" sz="3600">
                <a:solidFill>
                  <a:srgbClr val="0000CC"/>
                </a:solidFill>
                <a:latin typeface="Times New Roman" pitchFamily="18" charset="0"/>
                <a:cs typeface="Times New Roman" pitchFamily="18" charset="0"/>
              </a:rPr>
              <a:t>phải</a:t>
            </a:r>
          </a:p>
        </p:txBody>
      </p:sp>
      <p:sp>
        <p:nvSpPr>
          <p:cNvPr id="91178" name="Rectangle 42"/>
          <p:cNvSpPr>
            <a:spLocks noChangeArrowheads="1"/>
          </p:cNvSpPr>
          <p:nvPr/>
        </p:nvSpPr>
        <p:spPr bwMode="auto">
          <a:xfrm>
            <a:off x="3028950" y="5295900"/>
            <a:ext cx="220027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spAutoFit/>
          </a:bodyPr>
          <a:lstStyle/>
          <a:p>
            <a:r>
              <a:rPr lang="en-US" sz="3600">
                <a:solidFill>
                  <a:srgbClr val="0000CC"/>
                </a:solidFill>
                <a:latin typeface="Times New Roman" pitchFamily="18" charset="0"/>
                <a:cs typeface="Times New Roman" pitchFamily="18" charset="0"/>
              </a:rPr>
              <a:t>không nên</a:t>
            </a:r>
          </a:p>
        </p:txBody>
      </p:sp>
      <p:sp>
        <p:nvSpPr>
          <p:cNvPr id="91179" name="Rectangle 43"/>
          <p:cNvSpPr>
            <a:spLocks noChangeArrowheads="1"/>
          </p:cNvSpPr>
          <p:nvPr/>
        </p:nvSpPr>
        <p:spPr bwMode="auto">
          <a:xfrm>
            <a:off x="2163763" y="7021513"/>
            <a:ext cx="1084262"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spAutoFit/>
          </a:bodyPr>
          <a:lstStyle/>
          <a:p>
            <a:r>
              <a:rPr lang="en-US" sz="3600">
                <a:solidFill>
                  <a:srgbClr val="0000CC"/>
                </a:solidFill>
                <a:latin typeface="Times New Roman" pitchFamily="18" charset="0"/>
                <a:cs typeface="Times New Roman" pitchFamily="18" charset="0"/>
              </a:rPr>
              <a:t>giúp</a:t>
            </a:r>
          </a:p>
        </p:txBody>
      </p:sp>
      <p:sp>
        <p:nvSpPr>
          <p:cNvPr id="91180" name="Rectangle 44"/>
          <p:cNvSpPr>
            <a:spLocks noChangeArrowheads="1"/>
          </p:cNvSpPr>
          <p:nvPr/>
        </p:nvSpPr>
        <p:spPr bwMode="auto">
          <a:xfrm>
            <a:off x="1028700" y="7581900"/>
            <a:ext cx="86677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spAutoFit/>
          </a:bodyPr>
          <a:lstStyle/>
          <a:p>
            <a:r>
              <a:rPr lang="en-US" sz="3600">
                <a:solidFill>
                  <a:srgbClr val="0000CC"/>
                </a:solidFill>
                <a:latin typeface="Times New Roman" pitchFamily="18" charset="0"/>
                <a:cs typeface="Times New Roman" pitchFamily="18" charset="0"/>
              </a:rPr>
              <a:t>với</a:t>
            </a:r>
          </a:p>
        </p:txBody>
      </p:sp>
      <p:sp>
        <p:nvSpPr>
          <p:cNvPr id="19501" name="Line 45"/>
          <p:cNvSpPr>
            <a:spLocks noChangeShapeType="1"/>
          </p:cNvSpPr>
          <p:nvPr/>
        </p:nvSpPr>
        <p:spPr bwMode="auto">
          <a:xfrm>
            <a:off x="1951038" y="731838"/>
            <a:ext cx="4389437" cy="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lIns="130622" tIns="65311" rIns="130622" bIns="65311"/>
          <a:lstStyle/>
          <a:p>
            <a:endParaRPr lang="en-US"/>
          </a:p>
        </p:txBody>
      </p:sp>
      <p:sp>
        <p:nvSpPr>
          <p:cNvPr id="19502" name="Line 46"/>
          <p:cNvSpPr>
            <a:spLocks noChangeShapeType="1"/>
          </p:cNvSpPr>
          <p:nvPr/>
        </p:nvSpPr>
        <p:spPr bwMode="auto">
          <a:xfrm>
            <a:off x="8412163" y="549275"/>
            <a:ext cx="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130622" tIns="65311" rIns="130622" bIns="65311"/>
          <a:lstStyle/>
          <a:p>
            <a:endParaRPr lang="en-US"/>
          </a:p>
        </p:txBody>
      </p:sp>
      <p:sp>
        <p:nvSpPr>
          <p:cNvPr id="19503" name="Line 47"/>
          <p:cNvSpPr>
            <a:spLocks noChangeShapeType="1"/>
          </p:cNvSpPr>
          <p:nvPr/>
        </p:nvSpPr>
        <p:spPr bwMode="auto">
          <a:xfrm>
            <a:off x="8674100" y="720725"/>
            <a:ext cx="1708150" cy="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lIns="130622" tIns="65311" rIns="130622" bIns="65311"/>
          <a:lstStyle/>
          <a:p>
            <a:endParaRPr lang="en-US"/>
          </a:p>
        </p:txBody>
      </p:sp>
      <p:sp>
        <p:nvSpPr>
          <p:cNvPr id="19504" name="Line 48"/>
          <p:cNvSpPr>
            <a:spLocks noChangeShapeType="1"/>
          </p:cNvSpPr>
          <p:nvPr/>
        </p:nvSpPr>
        <p:spPr bwMode="auto">
          <a:xfrm>
            <a:off x="12436475" y="731838"/>
            <a:ext cx="1462088" cy="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lIns="130622" tIns="65311" rIns="130622" bIns="65311"/>
          <a:lstStyle/>
          <a:p>
            <a:endParaRPr lang="en-US"/>
          </a:p>
        </p:txBody>
      </p:sp>
      <p:sp>
        <p:nvSpPr>
          <p:cNvPr id="19505" name="Line 49"/>
          <p:cNvSpPr>
            <a:spLocks noChangeShapeType="1"/>
          </p:cNvSpPr>
          <p:nvPr/>
        </p:nvSpPr>
        <p:spPr bwMode="auto">
          <a:xfrm>
            <a:off x="1096963" y="1096963"/>
            <a:ext cx="7513637" cy="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lIns="130622" tIns="65311" rIns="130622" bIns="65311"/>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91161"/>
                                        </p:tgtEl>
                                        <p:attrNameLst>
                                          <p:attrName>style.visibility</p:attrName>
                                        </p:attrNameLst>
                                      </p:cBhvr>
                                      <p:to>
                                        <p:strVal val="visible"/>
                                      </p:to>
                                    </p:set>
                                    <p:animEffect transition="in" filter="diamond(in)">
                                      <p:cBhvr>
                                        <p:cTn id="7" dur="2000"/>
                                        <p:tgtEl>
                                          <p:spTgt spid="9116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91169">
                                            <p:txEl>
                                              <p:pRg st="0" end="0"/>
                                            </p:txEl>
                                          </p:spTgt>
                                        </p:tgtEl>
                                        <p:attrNameLst>
                                          <p:attrName>style.visibility</p:attrName>
                                        </p:attrNameLst>
                                      </p:cBhvr>
                                      <p:to>
                                        <p:strVal val="visible"/>
                                      </p:to>
                                    </p:set>
                                    <p:animEffect transition="in" filter="blinds(horizontal)">
                                      <p:cBhvr>
                                        <p:cTn id="12" dur="500"/>
                                        <p:tgtEl>
                                          <p:spTgt spid="9116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91168">
                                            <p:txEl>
                                              <p:pRg st="0" end="0"/>
                                            </p:txEl>
                                          </p:spTgt>
                                        </p:tgtEl>
                                        <p:attrNameLst>
                                          <p:attrName>style.visibility</p:attrName>
                                        </p:attrNameLst>
                                      </p:cBhvr>
                                      <p:to>
                                        <p:strVal val="visible"/>
                                      </p:to>
                                    </p:set>
                                    <p:animEffect transition="in" filter="blinds(horizontal)">
                                      <p:cBhvr>
                                        <p:cTn id="17" dur="500"/>
                                        <p:tgtEl>
                                          <p:spTgt spid="91168">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1176"/>
                                        </p:tgtEl>
                                        <p:attrNameLst>
                                          <p:attrName>style.visibility</p:attrName>
                                        </p:attrNameLst>
                                      </p:cBhvr>
                                      <p:to>
                                        <p:strVal val="visible"/>
                                      </p:to>
                                    </p:set>
                                    <p:animEffect transition="in" filter="blinds(horizontal)">
                                      <p:cBhvr>
                                        <p:cTn id="22" dur="500"/>
                                        <p:tgtEl>
                                          <p:spTgt spid="9117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1177"/>
                                        </p:tgtEl>
                                        <p:attrNameLst>
                                          <p:attrName>style.visibility</p:attrName>
                                        </p:attrNameLst>
                                      </p:cBhvr>
                                      <p:to>
                                        <p:strVal val="visible"/>
                                      </p:to>
                                    </p:set>
                                    <p:animEffect transition="in" filter="blinds(horizontal)">
                                      <p:cBhvr>
                                        <p:cTn id="27" dur="500"/>
                                        <p:tgtEl>
                                          <p:spTgt spid="9117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91162"/>
                                        </p:tgtEl>
                                        <p:attrNameLst>
                                          <p:attrName>style.visibility</p:attrName>
                                        </p:attrNameLst>
                                      </p:cBhvr>
                                      <p:to>
                                        <p:strVal val="visible"/>
                                      </p:to>
                                    </p:set>
                                    <p:animEffect transition="in" filter="diamond(in)">
                                      <p:cBhvr>
                                        <p:cTn id="32" dur="2000"/>
                                        <p:tgtEl>
                                          <p:spTgt spid="9116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nodeType="clickEffect">
                                  <p:stCondLst>
                                    <p:cond delay="0"/>
                                  </p:stCondLst>
                                  <p:childTnLst>
                                    <p:set>
                                      <p:cBhvr>
                                        <p:cTn id="36" dur="1" fill="hold">
                                          <p:stCondLst>
                                            <p:cond delay="0"/>
                                          </p:stCondLst>
                                        </p:cTn>
                                        <p:tgtEl>
                                          <p:spTgt spid="91170">
                                            <p:txEl>
                                              <p:pRg st="0" end="0"/>
                                            </p:txEl>
                                          </p:spTgt>
                                        </p:tgtEl>
                                        <p:attrNameLst>
                                          <p:attrName>style.visibility</p:attrName>
                                        </p:attrNameLst>
                                      </p:cBhvr>
                                      <p:to>
                                        <p:strVal val="visible"/>
                                      </p:to>
                                    </p:set>
                                    <p:animEffect transition="in" filter="blinds(horizontal)">
                                      <p:cBhvr>
                                        <p:cTn id="37" dur="500"/>
                                        <p:tgtEl>
                                          <p:spTgt spid="91170">
                                            <p:txEl>
                                              <p:pRg st="0" end="0"/>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91178"/>
                                        </p:tgtEl>
                                        <p:attrNameLst>
                                          <p:attrName>style.visibility</p:attrName>
                                        </p:attrNameLst>
                                      </p:cBhvr>
                                      <p:to>
                                        <p:strVal val="visible"/>
                                      </p:to>
                                    </p:set>
                                    <p:animEffect transition="in" filter="blinds(horizontal)">
                                      <p:cBhvr>
                                        <p:cTn id="42" dur="500"/>
                                        <p:tgtEl>
                                          <p:spTgt spid="91178"/>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8" presetClass="entr" presetSubtype="16" fill="hold" grpId="0" nodeType="clickEffect">
                                  <p:stCondLst>
                                    <p:cond delay="0"/>
                                  </p:stCondLst>
                                  <p:childTnLst>
                                    <p:set>
                                      <p:cBhvr>
                                        <p:cTn id="46" dur="1" fill="hold">
                                          <p:stCondLst>
                                            <p:cond delay="0"/>
                                          </p:stCondLst>
                                        </p:cTn>
                                        <p:tgtEl>
                                          <p:spTgt spid="91165"/>
                                        </p:tgtEl>
                                        <p:attrNameLst>
                                          <p:attrName>style.visibility</p:attrName>
                                        </p:attrNameLst>
                                      </p:cBhvr>
                                      <p:to>
                                        <p:strVal val="visible"/>
                                      </p:to>
                                    </p:set>
                                    <p:animEffect transition="in" filter="diamond(in)">
                                      <p:cBhvr>
                                        <p:cTn id="47" dur="2000"/>
                                        <p:tgtEl>
                                          <p:spTgt spid="91165"/>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91171"/>
                                        </p:tgtEl>
                                        <p:attrNameLst>
                                          <p:attrName>style.visibility</p:attrName>
                                        </p:attrNameLst>
                                      </p:cBhvr>
                                      <p:to>
                                        <p:strVal val="visible"/>
                                      </p:to>
                                    </p:set>
                                    <p:animEffect transition="in" filter="blinds(horizontal)">
                                      <p:cBhvr>
                                        <p:cTn id="52" dur="500"/>
                                        <p:tgtEl>
                                          <p:spTgt spid="91171"/>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3" presetClass="entr" presetSubtype="10" fill="hold" nodeType="clickEffect">
                                  <p:stCondLst>
                                    <p:cond delay="0"/>
                                  </p:stCondLst>
                                  <p:childTnLst>
                                    <p:set>
                                      <p:cBhvr>
                                        <p:cTn id="56" dur="1" fill="hold">
                                          <p:stCondLst>
                                            <p:cond delay="0"/>
                                          </p:stCondLst>
                                        </p:cTn>
                                        <p:tgtEl>
                                          <p:spTgt spid="91172">
                                            <p:txEl>
                                              <p:pRg st="0" end="0"/>
                                            </p:txEl>
                                          </p:spTgt>
                                        </p:tgtEl>
                                        <p:attrNameLst>
                                          <p:attrName>style.visibility</p:attrName>
                                        </p:attrNameLst>
                                      </p:cBhvr>
                                      <p:to>
                                        <p:strVal val="visible"/>
                                      </p:to>
                                    </p:set>
                                    <p:animEffect transition="in" filter="blinds(horizontal)">
                                      <p:cBhvr>
                                        <p:cTn id="57" dur="500"/>
                                        <p:tgtEl>
                                          <p:spTgt spid="91172">
                                            <p:txEl>
                                              <p:pRg st="0" end="0"/>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91179"/>
                                        </p:tgtEl>
                                        <p:attrNameLst>
                                          <p:attrName>style.visibility</p:attrName>
                                        </p:attrNameLst>
                                      </p:cBhvr>
                                      <p:to>
                                        <p:strVal val="visible"/>
                                      </p:to>
                                    </p:set>
                                    <p:animEffect transition="in" filter="blinds(horizontal)">
                                      <p:cBhvr>
                                        <p:cTn id="62" dur="500"/>
                                        <p:tgtEl>
                                          <p:spTgt spid="91179"/>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91180"/>
                                        </p:tgtEl>
                                        <p:attrNameLst>
                                          <p:attrName>style.visibility</p:attrName>
                                        </p:attrNameLst>
                                      </p:cBhvr>
                                      <p:to>
                                        <p:strVal val="visible"/>
                                      </p:to>
                                    </p:set>
                                    <p:animEffect transition="in" filter="blinds(horizontal)">
                                      <p:cBhvr>
                                        <p:cTn id="67" dur="500"/>
                                        <p:tgtEl>
                                          <p:spTgt spid="911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61" grpId="0"/>
      <p:bldP spid="91162" grpId="0"/>
      <p:bldP spid="91165" grpId="0"/>
      <p:bldP spid="91171" grpId="0"/>
      <p:bldP spid="91176" grpId="0"/>
      <p:bldP spid="91177" grpId="0"/>
      <p:bldP spid="91178" grpId="0"/>
      <p:bldP spid="91179" grpId="0"/>
      <p:bldP spid="91180" grpId="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2" name="Text Box 6"/>
          <p:cNvSpPr txBox="1">
            <a:spLocks noChangeArrowheads="1"/>
          </p:cNvSpPr>
          <p:nvPr/>
        </p:nvSpPr>
        <p:spPr bwMode="auto">
          <a:xfrm>
            <a:off x="0" y="2270125"/>
            <a:ext cx="14630400" cy="747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just" eaLnBrk="1" hangingPunct="1">
              <a:spcBef>
                <a:spcPct val="50000"/>
              </a:spcBef>
            </a:pPr>
            <a:r>
              <a:rPr lang="en-US" sz="4000" b="1">
                <a:solidFill>
                  <a:srgbClr val="0000FF"/>
                </a:solidFill>
                <a:latin typeface="Times New Roman" pitchFamily="18" charset="0"/>
                <a:cs typeface="Times New Roman" pitchFamily="18" charset="0"/>
              </a:rPr>
              <a:t>Bài 4</a:t>
            </a:r>
            <a:r>
              <a:rPr lang="en-US" sz="4000" b="1">
                <a:solidFill>
                  <a:srgbClr val="0000FF"/>
                </a:solidFill>
                <a:latin typeface=".VnArial" pitchFamily="34" charset="0"/>
              </a:rPr>
              <a:t>: </a:t>
            </a:r>
            <a:r>
              <a:rPr lang="en-US" sz="4000" b="1">
                <a:solidFill>
                  <a:srgbClr val="0000FF"/>
                </a:solidFill>
                <a:latin typeface="Times New Roman" pitchFamily="18" charset="0"/>
                <a:cs typeface="Times New Roman" pitchFamily="18" charset="0"/>
              </a:rPr>
              <a:t>Đặt câu khiến phù hợp với các tình huống sau:</a:t>
            </a:r>
          </a:p>
        </p:txBody>
      </p:sp>
      <p:sp>
        <p:nvSpPr>
          <p:cNvPr id="29703" name="Text Box 7"/>
          <p:cNvSpPr txBox="1">
            <a:spLocks noChangeArrowheads="1"/>
          </p:cNvSpPr>
          <p:nvPr/>
        </p:nvSpPr>
        <p:spPr bwMode="auto">
          <a:xfrm>
            <a:off x="487363" y="3382963"/>
            <a:ext cx="14143037" cy="623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just" eaLnBrk="1" hangingPunct="1">
              <a:spcBef>
                <a:spcPct val="50000"/>
              </a:spcBef>
            </a:pPr>
            <a:r>
              <a:rPr lang="en-US" sz="3200" b="1">
                <a:latin typeface=".VnArial" pitchFamily="34" charset="0"/>
              </a:rPr>
              <a:t>a) Em muèn xin tiÒn bè mÑ ®Ó mua mét quyÓn sæ ghi chÐp.</a:t>
            </a:r>
          </a:p>
        </p:txBody>
      </p:sp>
      <p:sp>
        <p:nvSpPr>
          <p:cNvPr id="29704" name="Text Box 8"/>
          <p:cNvSpPr txBox="1">
            <a:spLocks noChangeArrowheads="1"/>
          </p:cNvSpPr>
          <p:nvPr/>
        </p:nvSpPr>
        <p:spPr bwMode="auto">
          <a:xfrm>
            <a:off x="506413" y="4648200"/>
            <a:ext cx="14143037" cy="111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spAutoFit/>
          </a:bodyPr>
          <a:lstStyle>
            <a:lvl1pPr eaLnBrk="0" hangingPunct="0">
              <a:defRPr sz="3200">
                <a:solidFill>
                  <a:schemeClr val="tx1"/>
                </a:solidFill>
                <a:latin typeface="Times New Roman" pitchFamily="18" charset="0"/>
              </a:defRPr>
            </a:lvl1pPr>
            <a:lvl2pPr marL="742950" indent="-285750" eaLnBrk="0" hangingPunct="0">
              <a:defRPr sz="3200">
                <a:solidFill>
                  <a:schemeClr val="tx1"/>
                </a:solidFill>
                <a:latin typeface="Times New Roman" pitchFamily="18" charset="0"/>
              </a:defRPr>
            </a:lvl2pPr>
            <a:lvl3pPr marL="1143000" indent="-228600" eaLnBrk="0" hangingPunct="0">
              <a:defRPr sz="3200">
                <a:solidFill>
                  <a:schemeClr val="tx1"/>
                </a:solidFill>
                <a:latin typeface="Times New Roman" pitchFamily="18" charset="0"/>
              </a:defRPr>
            </a:lvl3pPr>
            <a:lvl4pPr marL="1600200" indent="-228600" eaLnBrk="0" hangingPunct="0">
              <a:defRPr sz="3200">
                <a:solidFill>
                  <a:schemeClr val="tx1"/>
                </a:solidFill>
                <a:latin typeface="Times New Roman" pitchFamily="18" charset="0"/>
              </a:defRPr>
            </a:lvl4pPr>
            <a:lvl5pPr marL="2057400" indent="-228600" eaLnBrk="0" hangingPunct="0">
              <a:defRPr sz="3200">
                <a:solidFill>
                  <a:schemeClr val="tx1"/>
                </a:solidFill>
                <a:latin typeface="Times New Roman" pitchFamily="18" charset="0"/>
              </a:defRPr>
            </a:lvl5pPr>
            <a:lvl6pPr marL="2514600" indent="-228600" eaLnBrk="0" fontAlgn="base" hangingPunct="0">
              <a:spcBef>
                <a:spcPct val="0"/>
              </a:spcBef>
              <a:spcAft>
                <a:spcPct val="0"/>
              </a:spcAft>
              <a:defRPr sz="3200">
                <a:solidFill>
                  <a:schemeClr val="tx1"/>
                </a:solidFill>
                <a:latin typeface="Times New Roman" pitchFamily="18" charset="0"/>
              </a:defRPr>
            </a:lvl6pPr>
            <a:lvl7pPr marL="2971800" indent="-228600" eaLnBrk="0" fontAlgn="base" hangingPunct="0">
              <a:spcBef>
                <a:spcPct val="0"/>
              </a:spcBef>
              <a:spcAft>
                <a:spcPct val="0"/>
              </a:spcAft>
              <a:defRPr sz="3200">
                <a:solidFill>
                  <a:schemeClr val="tx1"/>
                </a:solidFill>
                <a:latin typeface="Times New Roman" pitchFamily="18" charset="0"/>
              </a:defRPr>
            </a:lvl7pPr>
            <a:lvl8pPr marL="3429000" indent="-228600" eaLnBrk="0" fontAlgn="base" hangingPunct="0">
              <a:spcBef>
                <a:spcPct val="0"/>
              </a:spcBef>
              <a:spcAft>
                <a:spcPct val="0"/>
              </a:spcAft>
              <a:defRPr sz="3200">
                <a:solidFill>
                  <a:schemeClr val="tx1"/>
                </a:solidFill>
                <a:latin typeface="Times New Roman" pitchFamily="18" charset="0"/>
              </a:defRPr>
            </a:lvl8pPr>
            <a:lvl9pPr marL="3886200" indent="-228600" eaLnBrk="0" fontAlgn="base" hangingPunct="0">
              <a:spcBef>
                <a:spcPct val="0"/>
              </a:spcBef>
              <a:spcAft>
                <a:spcPct val="0"/>
              </a:spcAft>
              <a:defRPr sz="3200">
                <a:solidFill>
                  <a:schemeClr val="tx1"/>
                </a:solidFill>
                <a:latin typeface="Times New Roman" pitchFamily="18" charset="0"/>
              </a:defRPr>
            </a:lvl9pPr>
          </a:lstStyle>
          <a:p>
            <a:pPr algn="just" defTabSz="1306220" eaLnBrk="1" fontAlgn="auto" hangingPunct="1">
              <a:spcBef>
                <a:spcPct val="50000"/>
              </a:spcBef>
              <a:spcAft>
                <a:spcPts val="0"/>
              </a:spcAft>
              <a:defRPr/>
            </a:pPr>
            <a:r>
              <a:rPr lang="en-US" b="1" smtClean="0">
                <a:latin typeface=".VnArial" pitchFamily="34" charset="0"/>
                <a:cs typeface="+mn-cs"/>
              </a:rPr>
              <a:t>b) Em </a:t>
            </a:r>
            <a:r>
              <a:rPr lang="en-US" b="1" dirty="0" smtClean="0">
                <a:latin typeface=".VnArial" pitchFamily="34" charset="0"/>
                <a:cs typeface="+mn-cs"/>
              </a:rPr>
              <a:t>®i </a:t>
            </a:r>
            <a:r>
              <a:rPr lang="en-US" b="1" dirty="0" err="1" smtClean="0">
                <a:latin typeface=".VnArial" pitchFamily="34" charset="0"/>
                <a:cs typeface="+mn-cs"/>
              </a:rPr>
              <a:t>häc</a:t>
            </a:r>
            <a:r>
              <a:rPr lang="en-US" b="1" dirty="0" smtClean="0">
                <a:latin typeface=".VnArial" pitchFamily="34" charset="0"/>
                <a:cs typeface="+mn-cs"/>
              </a:rPr>
              <a:t> </a:t>
            </a:r>
            <a:r>
              <a:rPr lang="en-US" b="1" dirty="0" err="1" smtClean="0">
                <a:latin typeface=".VnArial" pitchFamily="34" charset="0"/>
                <a:cs typeface="+mn-cs"/>
              </a:rPr>
              <a:t>vÒ</a:t>
            </a:r>
            <a:r>
              <a:rPr lang="en-US" b="1" dirty="0" smtClean="0">
                <a:latin typeface=".VnArial" pitchFamily="34" charset="0"/>
                <a:cs typeface="+mn-cs"/>
              </a:rPr>
              <a:t> </a:t>
            </a:r>
            <a:r>
              <a:rPr lang="en-US" b="1" dirty="0" err="1" smtClean="0">
                <a:latin typeface=".VnArial" pitchFamily="34" charset="0"/>
                <a:cs typeface="+mn-cs"/>
              </a:rPr>
              <a:t>nh</a:t>
            </a:r>
            <a:r>
              <a:rPr lang="en-US" b="1" dirty="0" smtClean="0">
                <a:latin typeface=".VnArial" pitchFamily="34" charset="0"/>
                <a:cs typeface="+mn-cs"/>
              </a:rPr>
              <a:t>µ, </a:t>
            </a:r>
            <a:r>
              <a:rPr lang="en-US" b="1" dirty="0" err="1" smtClean="0">
                <a:latin typeface="Arial" pitchFamily="34" charset="0"/>
                <a:cs typeface="Arial" pitchFamily="34" charset="0"/>
              </a:rPr>
              <a:t>nh­ưng</a:t>
            </a:r>
            <a:r>
              <a:rPr lang="en-US" b="1" dirty="0" smtClean="0">
                <a:latin typeface=".VnArial" pitchFamily="34" charset="0"/>
                <a:cs typeface="+mn-cs"/>
              </a:rPr>
              <a:t> </a:t>
            </a:r>
            <a:r>
              <a:rPr lang="en-US" b="1" dirty="0" err="1" smtClean="0">
                <a:latin typeface=".VnArial" pitchFamily="34" charset="0"/>
                <a:cs typeface="+mn-cs"/>
              </a:rPr>
              <a:t>nh</a:t>
            </a:r>
            <a:r>
              <a:rPr lang="en-US" b="1" dirty="0" smtClean="0">
                <a:latin typeface=".VnArial" pitchFamily="34" charset="0"/>
                <a:cs typeface="+mn-cs"/>
              </a:rPr>
              <a:t>µ </a:t>
            </a:r>
            <a:r>
              <a:rPr lang="en-US" b="1" dirty="0" err="1" smtClean="0">
                <a:latin typeface=".VnArial" pitchFamily="34" charset="0"/>
                <a:cs typeface="+mn-cs"/>
              </a:rPr>
              <a:t>em</a:t>
            </a:r>
            <a:r>
              <a:rPr lang="en-US" b="1" dirty="0" smtClean="0">
                <a:latin typeface=".VnArial" pitchFamily="34" charset="0"/>
                <a:cs typeface="+mn-cs"/>
              </a:rPr>
              <a:t> </a:t>
            </a:r>
            <a:r>
              <a:rPr lang="en-US" b="1" dirty="0" err="1" smtClean="0">
                <a:latin typeface="+mj-lt"/>
                <a:cs typeface="+mn-cs"/>
              </a:rPr>
              <a:t>ch­ưa</a:t>
            </a:r>
            <a:r>
              <a:rPr lang="en-US" b="1" dirty="0" smtClean="0">
                <a:latin typeface=".VnArial" pitchFamily="34" charset="0"/>
                <a:cs typeface="+mn-cs"/>
              </a:rPr>
              <a:t> </a:t>
            </a:r>
            <a:r>
              <a:rPr lang="en-US" b="1" dirty="0" err="1" smtClean="0">
                <a:latin typeface=".VnArial" pitchFamily="34" charset="0"/>
                <a:cs typeface="+mn-cs"/>
              </a:rPr>
              <a:t>cã</a:t>
            </a:r>
            <a:r>
              <a:rPr lang="en-US" b="1" dirty="0" smtClean="0">
                <a:latin typeface=".VnArial" pitchFamily="34" charset="0"/>
                <a:cs typeface="+mn-cs"/>
              </a:rPr>
              <a:t> </a:t>
            </a:r>
            <a:r>
              <a:rPr lang="en-US" b="1" dirty="0" err="1" smtClean="0">
                <a:latin typeface=".VnArial" pitchFamily="34" charset="0"/>
                <a:cs typeface="+mn-cs"/>
              </a:rPr>
              <a:t>ai</a:t>
            </a:r>
            <a:r>
              <a:rPr lang="en-US" b="1" dirty="0" smtClean="0">
                <a:latin typeface=".VnArial" pitchFamily="34" charset="0"/>
                <a:cs typeface="+mn-cs"/>
              </a:rPr>
              <a:t> </a:t>
            </a:r>
            <a:r>
              <a:rPr lang="en-US" b="1" dirty="0" err="1" smtClean="0">
                <a:latin typeface=".VnArial" pitchFamily="34" charset="0"/>
                <a:cs typeface="+mn-cs"/>
              </a:rPr>
              <a:t>vÒ</a:t>
            </a:r>
            <a:r>
              <a:rPr lang="en-US" b="1" dirty="0" smtClean="0">
                <a:latin typeface=".VnArial" pitchFamily="34" charset="0"/>
                <a:cs typeface="+mn-cs"/>
              </a:rPr>
              <a:t>, </a:t>
            </a:r>
            <a:r>
              <a:rPr lang="en-US" b="1" dirty="0" err="1" smtClean="0">
                <a:latin typeface=".VnArial" pitchFamily="34" charset="0"/>
                <a:cs typeface="+mn-cs"/>
              </a:rPr>
              <a:t>em</a:t>
            </a:r>
            <a:r>
              <a:rPr lang="en-US" b="1" dirty="0" smtClean="0">
                <a:latin typeface=".VnArial" pitchFamily="34" charset="0"/>
                <a:cs typeface="+mn-cs"/>
              </a:rPr>
              <a:t> </a:t>
            </a:r>
            <a:r>
              <a:rPr lang="en-US" b="1" dirty="0" err="1" smtClean="0">
                <a:latin typeface=".VnArial" pitchFamily="34" charset="0"/>
                <a:cs typeface="+mn-cs"/>
              </a:rPr>
              <a:t>muèn</a:t>
            </a:r>
            <a:r>
              <a:rPr lang="en-US" b="1" dirty="0" smtClean="0">
                <a:latin typeface=".VnArial" pitchFamily="34" charset="0"/>
                <a:cs typeface="+mn-cs"/>
              </a:rPr>
              <a:t> </a:t>
            </a:r>
            <a:r>
              <a:rPr lang="en-US" b="1" dirty="0" err="1" smtClean="0">
                <a:latin typeface=".VnArial" pitchFamily="34" charset="0"/>
                <a:cs typeface="+mn-cs"/>
              </a:rPr>
              <a:t>ngåi</a:t>
            </a:r>
            <a:r>
              <a:rPr lang="en-US" b="1" dirty="0" smtClean="0">
                <a:latin typeface=".VnArial" pitchFamily="34" charset="0"/>
                <a:cs typeface="+mn-cs"/>
              </a:rPr>
              <a:t> </a:t>
            </a:r>
            <a:r>
              <a:rPr lang="en-US" b="1" dirty="0" err="1" smtClean="0">
                <a:latin typeface=".VnArial" pitchFamily="34" charset="0"/>
                <a:cs typeface="+mn-cs"/>
              </a:rPr>
              <a:t>nhê</a:t>
            </a:r>
            <a:r>
              <a:rPr lang="en-US" b="1" dirty="0" smtClean="0">
                <a:latin typeface=".VnArial" pitchFamily="34" charset="0"/>
                <a:cs typeface="+mn-cs"/>
              </a:rPr>
              <a:t> </a:t>
            </a:r>
            <a:r>
              <a:rPr lang="en-US" b="1" dirty="0" err="1" smtClean="0">
                <a:latin typeface=".VnArial" pitchFamily="34" charset="0"/>
                <a:cs typeface="+mn-cs"/>
              </a:rPr>
              <a:t>bªn</a:t>
            </a:r>
            <a:r>
              <a:rPr lang="en-US" b="1" dirty="0" smtClean="0">
                <a:latin typeface=".VnArial" pitchFamily="34" charset="0"/>
                <a:cs typeface="+mn-cs"/>
              </a:rPr>
              <a:t>  </a:t>
            </a:r>
            <a:r>
              <a:rPr lang="en-US" b="1" dirty="0" err="1" smtClean="0">
                <a:latin typeface=".VnArial" pitchFamily="34" charset="0"/>
                <a:cs typeface="+mn-cs"/>
              </a:rPr>
              <a:t>nh</a:t>
            </a:r>
            <a:r>
              <a:rPr lang="en-US" b="1" dirty="0" smtClean="0">
                <a:latin typeface=".VnArial" pitchFamily="34" charset="0"/>
                <a:cs typeface="+mn-cs"/>
              </a:rPr>
              <a:t>µ </a:t>
            </a:r>
            <a:r>
              <a:rPr lang="en-US" b="1" dirty="0" err="1" smtClean="0">
                <a:latin typeface=".VnArial" pitchFamily="34" charset="0"/>
                <a:cs typeface="+mn-cs"/>
              </a:rPr>
              <a:t>hµng</a:t>
            </a:r>
            <a:r>
              <a:rPr lang="en-US" b="1" dirty="0" smtClean="0">
                <a:latin typeface=".VnArial" pitchFamily="34" charset="0"/>
                <a:cs typeface="+mn-cs"/>
              </a:rPr>
              <a:t> </a:t>
            </a:r>
            <a:r>
              <a:rPr lang="en-US" b="1" dirty="0" err="1" smtClean="0">
                <a:latin typeface=".VnArial" pitchFamily="34" charset="0"/>
                <a:cs typeface="+mn-cs"/>
              </a:rPr>
              <a:t>xãm</a:t>
            </a:r>
            <a:r>
              <a:rPr lang="en-US" b="1" dirty="0" smtClean="0">
                <a:latin typeface=".VnArial" pitchFamily="34" charset="0"/>
                <a:cs typeface="+mn-cs"/>
              </a:rPr>
              <a:t> ®Ó </a:t>
            </a:r>
            <a:r>
              <a:rPr lang="en-US" b="1" dirty="0" err="1" smtClean="0">
                <a:latin typeface=".VnArial" pitchFamily="34" charset="0"/>
                <a:cs typeface="+mn-cs"/>
              </a:rPr>
              <a:t>chê</a:t>
            </a:r>
            <a:r>
              <a:rPr lang="en-US" b="1" dirty="0" smtClean="0">
                <a:latin typeface=".VnArial" pitchFamily="34" charset="0"/>
                <a:cs typeface="+mn-cs"/>
              </a:rPr>
              <a:t> </a:t>
            </a:r>
            <a:r>
              <a:rPr lang="en-US" b="1" dirty="0" err="1" smtClean="0">
                <a:latin typeface=".VnArial" pitchFamily="34" charset="0"/>
                <a:cs typeface="+mn-cs"/>
              </a:rPr>
              <a:t>bè</a:t>
            </a:r>
            <a:r>
              <a:rPr lang="en-US" b="1" dirty="0" smtClean="0">
                <a:latin typeface=".VnArial" pitchFamily="34" charset="0"/>
                <a:cs typeface="+mn-cs"/>
              </a:rPr>
              <a:t> </a:t>
            </a:r>
            <a:r>
              <a:rPr lang="en-US" b="1" dirty="0" err="1" smtClean="0">
                <a:latin typeface=".VnArial" pitchFamily="34" charset="0"/>
                <a:cs typeface="+mn-cs"/>
              </a:rPr>
              <a:t>mÑ</a:t>
            </a:r>
            <a:r>
              <a:rPr lang="en-US" b="1" dirty="0" smtClean="0">
                <a:latin typeface=".VnArial" pitchFamily="34" charset="0"/>
                <a:cs typeface="+mn-cs"/>
              </a:rPr>
              <a:t> </a:t>
            </a:r>
            <a:r>
              <a:rPr lang="en-US" b="1" dirty="0" err="1" smtClean="0">
                <a:latin typeface=".VnArial" pitchFamily="34" charset="0"/>
                <a:cs typeface="+mn-cs"/>
              </a:rPr>
              <a:t>vÒ</a:t>
            </a:r>
            <a:r>
              <a:rPr lang="en-US" b="1" dirty="0" smtClean="0">
                <a:latin typeface=".VnArial" pitchFamily="34" charset="0"/>
                <a:cs typeface="+mn-cs"/>
              </a:rPr>
              <a:t>.</a:t>
            </a:r>
          </a:p>
        </p:txBody>
      </p:sp>
      <p:sp>
        <p:nvSpPr>
          <p:cNvPr id="20485" name="Text Box 4"/>
          <p:cNvSpPr txBox="1">
            <a:spLocks noChangeArrowheads="1"/>
          </p:cNvSpPr>
          <p:nvPr/>
        </p:nvSpPr>
        <p:spPr bwMode="auto">
          <a:xfrm>
            <a:off x="0" y="1463675"/>
            <a:ext cx="14630400" cy="74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r>
              <a:rPr lang="en-US" sz="4000" b="1">
                <a:solidFill>
                  <a:srgbClr val="FF0000"/>
                </a:solidFill>
                <a:latin typeface="Times New Roman" pitchFamily="18" charset="0"/>
              </a:rPr>
              <a:t>III. </a:t>
            </a:r>
            <a:r>
              <a:rPr lang="vi-VN" sz="4000" b="1">
                <a:solidFill>
                  <a:srgbClr val="FF0000"/>
                </a:solidFill>
                <a:latin typeface="Times New Roman" pitchFamily="18" charset="0"/>
              </a:rPr>
              <a:t>Luyện tập:</a:t>
            </a:r>
            <a:endParaRPr lang="en-US" sz="4000" b="1">
              <a:solidFill>
                <a:srgbClr val="FF0000"/>
              </a:solidFill>
              <a:latin typeface="Times New Roman" pitchFamily="18" charset="0"/>
            </a:endParaRPr>
          </a:p>
        </p:txBody>
      </p:sp>
      <p:sp>
        <p:nvSpPr>
          <p:cNvPr id="20486" name="Text Box 5"/>
          <p:cNvSpPr txBox="1">
            <a:spLocks noChangeArrowheads="1"/>
          </p:cNvSpPr>
          <p:nvPr/>
        </p:nvSpPr>
        <p:spPr bwMode="auto">
          <a:xfrm>
            <a:off x="1860550" y="776288"/>
            <a:ext cx="14630400" cy="655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ctr" eaLnBrk="1" hangingPunct="1">
              <a:spcBef>
                <a:spcPct val="50000"/>
              </a:spcBef>
            </a:pPr>
            <a:r>
              <a:rPr lang="vi-VN" sz="3400" b="1">
                <a:solidFill>
                  <a:srgbClr val="FF0000"/>
                </a:solidFill>
                <a:latin typeface="Times New Roman" pitchFamily="18" charset="0"/>
                <a:cs typeface="Times New Roman" pitchFamily="18" charset="0"/>
              </a:rPr>
              <a:t>GIỮ PHÉP LỊCH SỰ KHI BÀY TỎ YÊU CẦU, ĐỀ NGHỊ</a:t>
            </a:r>
            <a:endParaRPr lang="en-US" sz="3400" b="1">
              <a:solidFill>
                <a:srgbClr val="FF0000"/>
              </a:solidFill>
              <a:latin typeface="Times New Roman" pitchFamily="18" charset="0"/>
              <a:cs typeface="Times New Roman" pitchFamily="18" charset="0"/>
            </a:endParaRPr>
          </a:p>
        </p:txBody>
      </p:sp>
      <p:sp>
        <p:nvSpPr>
          <p:cNvPr id="20487" name="Text Box 19"/>
          <p:cNvSpPr txBox="1">
            <a:spLocks noChangeArrowheads="1"/>
          </p:cNvSpPr>
          <p:nvPr/>
        </p:nvSpPr>
        <p:spPr bwMode="auto">
          <a:xfrm>
            <a:off x="-1447800" y="685800"/>
            <a:ext cx="6629400"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ctr" eaLnBrk="1" hangingPunct="1">
              <a:spcBef>
                <a:spcPct val="50000"/>
              </a:spcBef>
            </a:pPr>
            <a:r>
              <a:rPr lang="vi-VN" sz="4000" b="1">
                <a:latin typeface="Times New Roman" pitchFamily="18" charset="0"/>
              </a:rPr>
              <a:t>Luyện từ và câu</a:t>
            </a:r>
            <a:r>
              <a:rPr lang="en-US" sz="4000" b="1">
                <a:latin typeface="Times New Roman" pitchFamily="18" charset="0"/>
              </a:rPr>
              <a:t>: </a:t>
            </a:r>
          </a:p>
        </p:txBody>
      </p:sp>
      <p:sp>
        <p:nvSpPr>
          <p:cNvPr id="20488" name="TextBox 1"/>
          <p:cNvSpPr txBox="1">
            <a:spLocks noChangeArrowheads="1"/>
          </p:cNvSpPr>
          <p:nvPr/>
        </p:nvSpPr>
        <p:spPr bwMode="auto">
          <a:xfrm>
            <a:off x="0" y="0"/>
            <a:ext cx="14630400"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ctr" eaLnBrk="1" hangingPunct="1"/>
            <a:r>
              <a:rPr lang="en-US" sz="4000">
                <a:latin typeface="Times New Roman" pitchFamily="18" charset="0"/>
              </a:rPr>
              <a:t>Thứ tư ngày 14 tháng </a:t>
            </a:r>
            <a:r>
              <a:rPr lang="vi-VN" sz="4000">
                <a:latin typeface="Times New Roman" pitchFamily="18" charset="0"/>
              </a:rPr>
              <a:t>4</a:t>
            </a:r>
            <a:r>
              <a:rPr lang="en-US" sz="4000">
                <a:latin typeface="Times New Roman" pitchFamily="18" charset="0"/>
              </a:rPr>
              <a:t> năm 202</a:t>
            </a:r>
            <a:r>
              <a:rPr lang="vi-VN" sz="4000">
                <a:latin typeface="Times New Roman" pitchFamily="18" charset="0"/>
              </a:rPr>
              <a:t>1</a:t>
            </a:r>
            <a:endParaRPr lang="en-US" sz="4000">
              <a:latin typeface="Times New Roman" pitchFamily="18" charset="0"/>
            </a:endParaRPr>
          </a:p>
        </p:txBody>
      </p:sp>
      <p:cxnSp>
        <p:nvCxnSpPr>
          <p:cNvPr id="3" name="Straight Connector 2"/>
          <p:cNvCxnSpPr/>
          <p:nvPr/>
        </p:nvCxnSpPr>
        <p:spPr>
          <a:xfrm>
            <a:off x="2590800" y="2914650"/>
            <a:ext cx="815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2772"/>
                                        </p:tgtEl>
                                        <p:attrNameLst>
                                          <p:attrName>style.visibility</p:attrName>
                                        </p:attrNameLst>
                                      </p:cBhvr>
                                      <p:to>
                                        <p:strVal val="visible"/>
                                      </p:to>
                                    </p:set>
                                    <p:animEffect transition="in" filter="fade">
                                      <p:cBhvr>
                                        <p:cTn id="7" dur="500"/>
                                        <p:tgtEl>
                                          <p:spTgt spid="3277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3" presetClass="entr" presetSubtype="16" fill="hold" grpId="0" nodeType="clickEffect">
                                  <p:stCondLst>
                                    <p:cond delay="0"/>
                                  </p:stCondLst>
                                  <p:childTnLst>
                                    <p:set>
                                      <p:cBhvr>
                                        <p:cTn id="11" dur="1" fill="hold">
                                          <p:stCondLst>
                                            <p:cond delay="0"/>
                                          </p:stCondLst>
                                        </p:cTn>
                                        <p:tgtEl>
                                          <p:spTgt spid="29703"/>
                                        </p:tgtEl>
                                        <p:attrNameLst>
                                          <p:attrName>style.visibility</p:attrName>
                                        </p:attrNameLst>
                                      </p:cBhvr>
                                      <p:to>
                                        <p:strVal val="visible"/>
                                      </p:to>
                                    </p:set>
                                    <p:anim calcmode="lin" valueType="num">
                                      <p:cBhvr>
                                        <p:cTn id="12" dur="500" fill="hold"/>
                                        <p:tgtEl>
                                          <p:spTgt spid="29703"/>
                                        </p:tgtEl>
                                        <p:attrNameLst>
                                          <p:attrName>ppt_w</p:attrName>
                                        </p:attrNameLst>
                                      </p:cBhvr>
                                      <p:tavLst>
                                        <p:tav tm="0">
                                          <p:val>
                                            <p:fltVal val="0"/>
                                          </p:val>
                                        </p:tav>
                                        <p:tav tm="100000">
                                          <p:val>
                                            <p:strVal val="#ppt_w"/>
                                          </p:val>
                                        </p:tav>
                                      </p:tavLst>
                                    </p:anim>
                                    <p:anim calcmode="lin" valueType="num">
                                      <p:cBhvr>
                                        <p:cTn id="13" dur="500" fill="hold"/>
                                        <p:tgtEl>
                                          <p:spTgt spid="29703"/>
                                        </p:tgtEl>
                                        <p:attrNameLst>
                                          <p:attrName>ppt_h</p:attrName>
                                        </p:attrNameLst>
                                      </p:cBhvr>
                                      <p:tavLst>
                                        <p:tav tm="0">
                                          <p:val>
                                            <p:fltVal val="0"/>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29704"/>
                                        </p:tgtEl>
                                        <p:attrNameLst>
                                          <p:attrName>style.visibility</p:attrName>
                                        </p:attrNameLst>
                                      </p:cBhvr>
                                      <p:to>
                                        <p:strVal val="visible"/>
                                      </p:to>
                                    </p:set>
                                    <p:animEffect transition="in" filter="box(in)">
                                      <p:cBhvr>
                                        <p:cTn id="18" dur="2000"/>
                                        <p:tgtEl>
                                          <p:spTgt spid="297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2" grpId="0"/>
      <p:bldP spid="29703" grpId="0"/>
      <p:bldP spid="29704" grpId="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7" name="Text Box 6"/>
          <p:cNvSpPr txBox="1">
            <a:spLocks noChangeArrowheads="1"/>
          </p:cNvSpPr>
          <p:nvPr/>
        </p:nvSpPr>
        <p:spPr bwMode="auto">
          <a:xfrm>
            <a:off x="244475" y="4038600"/>
            <a:ext cx="14263688" cy="2593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just" eaLnBrk="1" hangingPunct="1"/>
            <a:r>
              <a:rPr lang="en-US" sz="4000">
                <a:latin typeface="Arial" charset="0"/>
              </a:rPr>
              <a:t>- </a:t>
            </a:r>
            <a:r>
              <a:rPr lang="en-US" sz="4000" b="1">
                <a:latin typeface="Arial" charset="0"/>
              </a:rPr>
              <a:t>Mẹ ơi, mẹ cho con tiền mua một quyển sổ nhé</a:t>
            </a:r>
            <a:r>
              <a:rPr lang="vi-VN" sz="4000" b="1">
                <a:latin typeface="Arial" charset="0"/>
              </a:rPr>
              <a:t> </a:t>
            </a:r>
            <a:r>
              <a:rPr lang="en-US" sz="4000" b="1">
                <a:latin typeface="Arial" charset="0"/>
              </a:rPr>
              <a:t>! </a:t>
            </a:r>
            <a:endParaRPr lang="vi-VN" sz="4000" b="1">
              <a:latin typeface="Arial" charset="0"/>
            </a:endParaRPr>
          </a:p>
          <a:p>
            <a:pPr algn="just" eaLnBrk="1" hangingPunct="1"/>
            <a:r>
              <a:rPr lang="en-US" sz="4000">
                <a:latin typeface="Arial" charset="0"/>
              </a:rPr>
              <a:t>-</a:t>
            </a:r>
            <a:r>
              <a:rPr lang="en-US" sz="4000" b="1">
                <a:latin typeface="Arial" charset="0"/>
              </a:rPr>
              <a:t> Mẹ ơi, mẹ cho con tiền mua một quyển sổ, mẹ nhé!</a:t>
            </a:r>
          </a:p>
          <a:p>
            <a:pPr algn="just" eaLnBrk="1" hangingPunct="1"/>
            <a:r>
              <a:rPr lang="vi-VN" sz="4000">
                <a:latin typeface="Arial" charset="0"/>
              </a:rPr>
              <a:t>-</a:t>
            </a:r>
            <a:r>
              <a:rPr lang="en-US" sz="4000">
                <a:latin typeface="Arial" charset="0"/>
              </a:rPr>
              <a:t> </a:t>
            </a:r>
            <a:r>
              <a:rPr lang="en-US" sz="4000" b="1">
                <a:latin typeface="Arial" charset="0"/>
              </a:rPr>
              <a:t>Mẹ ơi, mẹ có thể cho con tiền mua một quyển sổ được không ạ</a:t>
            </a:r>
            <a:r>
              <a:rPr lang="vi-VN" sz="4000" b="1">
                <a:latin typeface="Arial" charset="0"/>
              </a:rPr>
              <a:t> </a:t>
            </a:r>
            <a:r>
              <a:rPr lang="en-US" sz="4000" b="1">
                <a:latin typeface="Arial" charset="0"/>
              </a:rPr>
              <a:t>?                                               </a:t>
            </a:r>
            <a:endParaRPr lang="vi-VN" sz="4000" b="1">
              <a:latin typeface="Arial" charset="0"/>
            </a:endParaRPr>
          </a:p>
        </p:txBody>
      </p:sp>
      <p:sp>
        <p:nvSpPr>
          <p:cNvPr id="33798" name="Text Box 8"/>
          <p:cNvSpPr txBox="1">
            <a:spLocks noChangeArrowheads="1"/>
          </p:cNvSpPr>
          <p:nvPr/>
        </p:nvSpPr>
        <p:spPr bwMode="auto">
          <a:xfrm>
            <a:off x="244475" y="3200400"/>
            <a:ext cx="14263688" cy="62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just" eaLnBrk="1" hangingPunct="1">
              <a:spcBef>
                <a:spcPct val="50000"/>
              </a:spcBef>
            </a:pPr>
            <a:r>
              <a:rPr lang="en-US" sz="3200" b="1">
                <a:solidFill>
                  <a:srgbClr val="FF0000"/>
                </a:solidFill>
                <a:latin typeface=".VnArial" pitchFamily="34" charset="0"/>
              </a:rPr>
              <a:t>a) Em muèn xin tiÒn bè mÑ ®Ó mua mét quyÓn sæ ghi chÐp.</a:t>
            </a:r>
          </a:p>
        </p:txBody>
      </p:sp>
      <p:sp>
        <p:nvSpPr>
          <p:cNvPr id="21508" name="Text Box 4"/>
          <p:cNvSpPr txBox="1">
            <a:spLocks noChangeArrowheads="1"/>
          </p:cNvSpPr>
          <p:nvPr/>
        </p:nvSpPr>
        <p:spPr bwMode="auto">
          <a:xfrm>
            <a:off x="0" y="1463675"/>
            <a:ext cx="14630400" cy="74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r>
              <a:rPr lang="en-US" sz="4000" b="1">
                <a:solidFill>
                  <a:srgbClr val="FF0000"/>
                </a:solidFill>
                <a:latin typeface="Times New Roman" pitchFamily="18" charset="0"/>
              </a:rPr>
              <a:t>III. </a:t>
            </a:r>
            <a:r>
              <a:rPr lang="vi-VN" sz="4000" b="1">
                <a:solidFill>
                  <a:srgbClr val="FF0000"/>
                </a:solidFill>
                <a:latin typeface="Times New Roman" pitchFamily="18" charset="0"/>
              </a:rPr>
              <a:t>Luyện tập:</a:t>
            </a:r>
            <a:endParaRPr lang="en-US" sz="4000" b="1">
              <a:solidFill>
                <a:srgbClr val="FF0000"/>
              </a:solidFill>
              <a:latin typeface="Times New Roman" pitchFamily="18" charset="0"/>
            </a:endParaRPr>
          </a:p>
        </p:txBody>
      </p:sp>
      <p:sp>
        <p:nvSpPr>
          <p:cNvPr id="11" name="Text Box 6"/>
          <p:cNvSpPr txBox="1">
            <a:spLocks noChangeArrowheads="1"/>
          </p:cNvSpPr>
          <p:nvPr/>
        </p:nvSpPr>
        <p:spPr bwMode="auto">
          <a:xfrm>
            <a:off x="0" y="2270125"/>
            <a:ext cx="14630400" cy="747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just" eaLnBrk="1" hangingPunct="1">
              <a:spcBef>
                <a:spcPct val="50000"/>
              </a:spcBef>
            </a:pPr>
            <a:r>
              <a:rPr lang="en-US" sz="4000" b="1">
                <a:solidFill>
                  <a:srgbClr val="0000FF"/>
                </a:solidFill>
                <a:latin typeface=".VnArial" pitchFamily="34" charset="0"/>
              </a:rPr>
              <a:t>Bµi 4: </a:t>
            </a:r>
            <a:r>
              <a:rPr lang="en-US" sz="4000" b="1">
                <a:solidFill>
                  <a:srgbClr val="0000FF"/>
                </a:solidFill>
                <a:latin typeface="Times New Roman" pitchFamily="18" charset="0"/>
                <a:cs typeface="Times New Roman" pitchFamily="18" charset="0"/>
              </a:rPr>
              <a:t>Đặt câu khiến phù hợp với các tình huống sau:</a:t>
            </a:r>
          </a:p>
        </p:txBody>
      </p:sp>
      <p:sp>
        <p:nvSpPr>
          <p:cNvPr id="21510" name="Text Box 5"/>
          <p:cNvSpPr txBox="1">
            <a:spLocks noChangeArrowheads="1"/>
          </p:cNvSpPr>
          <p:nvPr/>
        </p:nvSpPr>
        <p:spPr bwMode="auto">
          <a:xfrm>
            <a:off x="1860550" y="776288"/>
            <a:ext cx="14630400" cy="655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ctr" eaLnBrk="1" hangingPunct="1">
              <a:spcBef>
                <a:spcPct val="50000"/>
              </a:spcBef>
            </a:pPr>
            <a:r>
              <a:rPr lang="vi-VN" sz="3400" b="1">
                <a:solidFill>
                  <a:srgbClr val="FF0000"/>
                </a:solidFill>
                <a:latin typeface="Times New Roman" pitchFamily="18" charset="0"/>
                <a:cs typeface="Times New Roman" pitchFamily="18" charset="0"/>
              </a:rPr>
              <a:t>GIỮ PHÉP LỊCH SỰ KHI BÀY TỎ YÊU CẦU, ĐỀ NGHỊ</a:t>
            </a:r>
            <a:endParaRPr lang="en-US" sz="3400" b="1">
              <a:solidFill>
                <a:srgbClr val="FF0000"/>
              </a:solidFill>
              <a:latin typeface="Times New Roman" pitchFamily="18" charset="0"/>
              <a:cs typeface="Times New Roman" pitchFamily="18" charset="0"/>
            </a:endParaRPr>
          </a:p>
        </p:txBody>
      </p:sp>
      <p:sp>
        <p:nvSpPr>
          <p:cNvPr id="21511" name="Text Box 19"/>
          <p:cNvSpPr txBox="1">
            <a:spLocks noChangeArrowheads="1"/>
          </p:cNvSpPr>
          <p:nvPr/>
        </p:nvSpPr>
        <p:spPr bwMode="auto">
          <a:xfrm>
            <a:off x="-1447800" y="685800"/>
            <a:ext cx="6629400"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ctr" eaLnBrk="1" hangingPunct="1">
              <a:spcBef>
                <a:spcPct val="50000"/>
              </a:spcBef>
            </a:pPr>
            <a:r>
              <a:rPr lang="vi-VN" sz="4000" b="1">
                <a:latin typeface="Times New Roman" pitchFamily="18" charset="0"/>
              </a:rPr>
              <a:t>Luyện từ và câu</a:t>
            </a:r>
            <a:r>
              <a:rPr lang="en-US" sz="4000" b="1">
                <a:latin typeface="Times New Roman" pitchFamily="18" charset="0"/>
              </a:rPr>
              <a:t>: </a:t>
            </a:r>
          </a:p>
        </p:txBody>
      </p:sp>
      <p:sp>
        <p:nvSpPr>
          <p:cNvPr id="21512" name="TextBox 1"/>
          <p:cNvSpPr txBox="1">
            <a:spLocks noChangeArrowheads="1"/>
          </p:cNvSpPr>
          <p:nvPr/>
        </p:nvSpPr>
        <p:spPr bwMode="auto">
          <a:xfrm>
            <a:off x="0" y="0"/>
            <a:ext cx="14630400"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ctr" eaLnBrk="1" hangingPunct="1"/>
            <a:r>
              <a:rPr lang="en-US" sz="4000">
                <a:latin typeface="Times New Roman" pitchFamily="18" charset="0"/>
              </a:rPr>
              <a:t>Thứ tư ngày 14 tháng </a:t>
            </a:r>
            <a:r>
              <a:rPr lang="vi-VN" sz="4000">
                <a:latin typeface="Times New Roman" pitchFamily="18" charset="0"/>
              </a:rPr>
              <a:t>4</a:t>
            </a:r>
            <a:r>
              <a:rPr lang="en-US" sz="4000">
                <a:latin typeface="Times New Roman" pitchFamily="18" charset="0"/>
              </a:rPr>
              <a:t> </a:t>
            </a:r>
            <a:r>
              <a:rPr lang="en-US" sz="4000">
                <a:latin typeface="Times New Roman" pitchFamily="18" charset="0"/>
              </a:rPr>
              <a:t>năm </a:t>
            </a:r>
            <a:r>
              <a:rPr lang="en-US" sz="4000" smtClean="0">
                <a:latin typeface="Times New Roman" pitchFamily="18" charset="0"/>
              </a:rPr>
              <a:t>2022</a:t>
            </a:r>
            <a:endParaRPr lang="en-US" sz="4000">
              <a:latin typeface="Times New Roman" pitchFamily="18"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3798"/>
                                        </p:tgtEl>
                                        <p:attrNameLst>
                                          <p:attrName>style.visibility</p:attrName>
                                        </p:attrNameLst>
                                      </p:cBhvr>
                                      <p:to>
                                        <p:strVal val="visible"/>
                                      </p:to>
                                    </p:set>
                                    <p:animEffect transition="in" filter="fade">
                                      <p:cBhvr>
                                        <p:cTn id="7" dur="500"/>
                                        <p:tgtEl>
                                          <p:spTgt spid="337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3797"/>
                                        </p:tgtEl>
                                        <p:attrNameLst>
                                          <p:attrName>style.visibility</p:attrName>
                                        </p:attrNameLst>
                                      </p:cBhvr>
                                      <p:to>
                                        <p:strVal val="visible"/>
                                      </p:to>
                                    </p:set>
                                    <p:animEffect transition="in" filter="fade">
                                      <p:cBhvr>
                                        <p:cTn id="12" dur="500"/>
                                        <p:tgtEl>
                                          <p:spTgt spid="3379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7" grpId="0"/>
      <p:bldP spid="33798" grpId="0"/>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Oval 4"/>
          <p:cNvSpPr>
            <a:spLocks noChangeArrowheads="1"/>
          </p:cNvSpPr>
          <p:nvPr/>
        </p:nvSpPr>
        <p:spPr bwMode="auto">
          <a:xfrm>
            <a:off x="8915400" y="3668713"/>
            <a:ext cx="503238" cy="2397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30622" tIns="65311" rIns="130622" bIns="65311" anchor="ctr"/>
          <a:lstStyle/>
          <a:p>
            <a:endParaRPr lang="en-US" b="1"/>
          </a:p>
        </p:txBody>
      </p:sp>
      <p:sp>
        <p:nvSpPr>
          <p:cNvPr id="4099" name="Oval 5"/>
          <p:cNvSpPr>
            <a:spLocks noChangeArrowheads="1"/>
          </p:cNvSpPr>
          <p:nvPr/>
        </p:nvSpPr>
        <p:spPr bwMode="auto">
          <a:xfrm>
            <a:off x="6510338" y="5345113"/>
            <a:ext cx="503237" cy="2397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30622" tIns="65311" rIns="130622" bIns="65311" anchor="ctr"/>
          <a:lstStyle/>
          <a:p>
            <a:endParaRPr lang="en-US" b="1"/>
          </a:p>
        </p:txBody>
      </p:sp>
      <p:sp>
        <p:nvSpPr>
          <p:cNvPr id="51210" name="Text Box 10"/>
          <p:cNvSpPr txBox="1">
            <a:spLocks noChangeArrowheads="1"/>
          </p:cNvSpPr>
          <p:nvPr/>
        </p:nvSpPr>
        <p:spPr bwMode="auto">
          <a:xfrm>
            <a:off x="974725" y="3108325"/>
            <a:ext cx="12665075" cy="747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eaLnBrk="1" hangingPunct="1">
              <a:spcBef>
                <a:spcPct val="50000"/>
              </a:spcBef>
            </a:pPr>
            <a:r>
              <a:rPr lang="en-US" sz="4000" b="1">
                <a:solidFill>
                  <a:srgbClr val="0000FF"/>
                </a:solidFill>
                <a:latin typeface="Times New Roman" pitchFamily="18" charset="0"/>
              </a:rPr>
              <a:t>1/ Câu khiến dùng để làm gì? Cho ví dụ về câu khiến.</a:t>
            </a:r>
          </a:p>
        </p:txBody>
      </p:sp>
      <p:sp>
        <p:nvSpPr>
          <p:cNvPr id="51211" name="Text Box 11"/>
          <p:cNvSpPr txBox="1">
            <a:spLocks noChangeArrowheads="1"/>
          </p:cNvSpPr>
          <p:nvPr/>
        </p:nvSpPr>
        <p:spPr bwMode="auto">
          <a:xfrm>
            <a:off x="990600" y="4297363"/>
            <a:ext cx="12923838" cy="747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eaLnBrk="1" hangingPunct="1">
              <a:spcBef>
                <a:spcPct val="50000"/>
              </a:spcBef>
            </a:pPr>
            <a:r>
              <a:rPr lang="en-US" sz="4000" b="1">
                <a:solidFill>
                  <a:srgbClr val="0000FF"/>
                </a:solidFill>
                <a:latin typeface="Times New Roman" pitchFamily="18" charset="0"/>
              </a:rPr>
              <a:t>2/ Có những cách nào để tạo ra câu khiến?</a:t>
            </a:r>
          </a:p>
        </p:txBody>
      </p:sp>
      <p:sp>
        <p:nvSpPr>
          <p:cNvPr id="8" name="WordArt 2"/>
          <p:cNvSpPr>
            <a:spLocks noChangeArrowheads="1" noChangeShapeType="1" noTextEdit="1"/>
          </p:cNvSpPr>
          <p:nvPr/>
        </p:nvSpPr>
        <p:spPr bwMode="auto">
          <a:xfrm>
            <a:off x="5410200" y="1554163"/>
            <a:ext cx="4876800" cy="549275"/>
          </a:xfrm>
          <a:prstGeom prst="rect">
            <a:avLst/>
          </a:prstGeom>
        </p:spPr>
        <p:txBody>
          <a:bodyPr wrap="none" fromWordArt="1">
            <a:prstTxWarp prst="textPlain">
              <a:avLst>
                <a:gd name="adj" fmla="val 50000"/>
              </a:avLst>
            </a:prstTxWarp>
          </a:bodyPr>
          <a:lstStyle/>
          <a:p>
            <a:pPr algn="ctr"/>
            <a:r>
              <a:rPr lang="en-US" sz="5100" b="1" kern="10">
                <a:ln w="9525">
                  <a:solidFill>
                    <a:srgbClr val="FF0000"/>
                  </a:solidFill>
                  <a:round/>
                  <a:headEnd/>
                  <a:tailEnd/>
                </a:ln>
                <a:solidFill>
                  <a:srgbClr val="FF0000"/>
                </a:solidFill>
                <a:effectLst>
                  <a:outerShdw dist="45791" dir="2021404" algn="ctr" rotWithShape="0">
                    <a:srgbClr val="B2B2B2">
                      <a:alpha val="79999"/>
                    </a:srgbClr>
                  </a:outerShdw>
                </a:effectLst>
                <a:latin typeface="Times New Roman"/>
                <a:cs typeface="Times New Roman"/>
              </a:rPr>
              <a:t>KIỂM TRA BÀI CŨ</a:t>
            </a:r>
          </a:p>
        </p:txBody>
      </p:sp>
      <p:sp>
        <p:nvSpPr>
          <p:cNvPr id="4103" name="Text Box 19"/>
          <p:cNvSpPr txBox="1">
            <a:spLocks noChangeArrowheads="1"/>
          </p:cNvSpPr>
          <p:nvPr/>
        </p:nvSpPr>
        <p:spPr bwMode="auto">
          <a:xfrm>
            <a:off x="-1219200" y="725488"/>
            <a:ext cx="6629400"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ctr" eaLnBrk="1" hangingPunct="1">
              <a:spcBef>
                <a:spcPct val="50000"/>
              </a:spcBef>
            </a:pPr>
            <a:r>
              <a:rPr lang="vi-VN" sz="4000" b="1">
                <a:latin typeface="Times New Roman" pitchFamily="18" charset="0"/>
              </a:rPr>
              <a:t>Luyện từ và câu</a:t>
            </a:r>
            <a:r>
              <a:rPr lang="en-US" sz="4000" b="1">
                <a:latin typeface="Times New Roman" pitchFamily="18" charset="0"/>
              </a:rPr>
              <a:t>: </a:t>
            </a:r>
          </a:p>
        </p:txBody>
      </p:sp>
      <p:sp>
        <p:nvSpPr>
          <p:cNvPr id="4104" name="TextBox 1"/>
          <p:cNvSpPr txBox="1">
            <a:spLocks noChangeArrowheads="1"/>
          </p:cNvSpPr>
          <p:nvPr/>
        </p:nvSpPr>
        <p:spPr bwMode="auto">
          <a:xfrm>
            <a:off x="0" y="0"/>
            <a:ext cx="14630400"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ctr" eaLnBrk="1" hangingPunct="1"/>
            <a:r>
              <a:rPr lang="en-US" sz="4000">
                <a:latin typeface="Times New Roman" pitchFamily="18" charset="0"/>
              </a:rPr>
              <a:t>Thứ tư ngày 14 tháng </a:t>
            </a:r>
            <a:r>
              <a:rPr lang="vi-VN" sz="4000">
                <a:latin typeface="Times New Roman" pitchFamily="18" charset="0"/>
              </a:rPr>
              <a:t>4</a:t>
            </a:r>
            <a:r>
              <a:rPr lang="en-US" sz="4000">
                <a:latin typeface="Times New Roman" pitchFamily="18" charset="0"/>
              </a:rPr>
              <a:t> </a:t>
            </a:r>
            <a:r>
              <a:rPr lang="en-US" sz="4000">
                <a:latin typeface="Times New Roman" pitchFamily="18" charset="0"/>
              </a:rPr>
              <a:t>năm </a:t>
            </a:r>
            <a:r>
              <a:rPr lang="en-US" sz="4000" smtClean="0">
                <a:latin typeface="Times New Roman" pitchFamily="18" charset="0"/>
              </a:rPr>
              <a:t>2022</a:t>
            </a:r>
            <a:endParaRPr lang="en-US" sz="4000">
              <a:latin typeface="Times New Roman" pitchFamily="18" charset="0"/>
            </a:endParaRPr>
          </a:p>
        </p:txBody>
      </p:sp>
      <p:sp>
        <p:nvSpPr>
          <p:cNvPr id="12" name="Text Box 11"/>
          <p:cNvSpPr txBox="1">
            <a:spLocks noChangeArrowheads="1"/>
          </p:cNvSpPr>
          <p:nvPr/>
        </p:nvSpPr>
        <p:spPr bwMode="auto">
          <a:xfrm>
            <a:off x="1447800" y="5119688"/>
            <a:ext cx="12923838" cy="1363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eaLnBrk="1" hangingPunct="1">
              <a:spcBef>
                <a:spcPct val="50000"/>
              </a:spcBef>
            </a:pPr>
            <a:r>
              <a:rPr lang="en-US" sz="4000" b="1">
                <a:solidFill>
                  <a:srgbClr val="0000FF"/>
                </a:solidFill>
                <a:latin typeface="Times New Roman" pitchFamily="18" charset="0"/>
              </a:rPr>
              <a:t>Từ câu “</a:t>
            </a:r>
            <a:r>
              <a:rPr lang="en-US" sz="4000" b="1">
                <a:solidFill>
                  <a:srgbClr val="FF0000"/>
                </a:solidFill>
                <a:latin typeface="Times New Roman" pitchFamily="18" charset="0"/>
              </a:rPr>
              <a:t>Lan phấn đấu học giỏi</a:t>
            </a:r>
            <a:r>
              <a:rPr lang="en-US" sz="4000" b="1">
                <a:solidFill>
                  <a:srgbClr val="0000FF"/>
                </a:solidFill>
                <a:latin typeface="Times New Roman" pitchFamily="18" charset="0"/>
              </a:rPr>
              <a:t>”. Em hãy tạo thành câu khiến từ những cách đã nêu ở trên.</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1210"/>
                                        </p:tgtEl>
                                        <p:attrNameLst>
                                          <p:attrName>style.visibility</p:attrName>
                                        </p:attrNameLst>
                                      </p:cBhvr>
                                      <p:to>
                                        <p:strVal val="visible"/>
                                      </p:to>
                                    </p:set>
                                    <p:anim calcmode="lin" valueType="num">
                                      <p:cBhvr additive="base">
                                        <p:cTn id="12" dur="500" fill="hold"/>
                                        <p:tgtEl>
                                          <p:spTgt spid="51210"/>
                                        </p:tgtEl>
                                        <p:attrNameLst>
                                          <p:attrName>ppt_x</p:attrName>
                                        </p:attrNameLst>
                                      </p:cBhvr>
                                      <p:tavLst>
                                        <p:tav tm="0">
                                          <p:val>
                                            <p:strVal val="#ppt_x"/>
                                          </p:val>
                                        </p:tav>
                                        <p:tav tm="100000">
                                          <p:val>
                                            <p:strVal val="#ppt_x"/>
                                          </p:val>
                                        </p:tav>
                                      </p:tavLst>
                                    </p:anim>
                                    <p:anim calcmode="lin" valueType="num">
                                      <p:cBhvr additive="base">
                                        <p:cTn id="13" dur="500" fill="hold"/>
                                        <p:tgtEl>
                                          <p:spTgt spid="51210"/>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1211"/>
                                        </p:tgtEl>
                                        <p:attrNameLst>
                                          <p:attrName>style.visibility</p:attrName>
                                        </p:attrNameLst>
                                      </p:cBhvr>
                                      <p:to>
                                        <p:strVal val="visible"/>
                                      </p:to>
                                    </p:set>
                                    <p:anim calcmode="lin" valueType="num">
                                      <p:cBhvr additive="base">
                                        <p:cTn id="18" dur="500" fill="hold"/>
                                        <p:tgtEl>
                                          <p:spTgt spid="51211"/>
                                        </p:tgtEl>
                                        <p:attrNameLst>
                                          <p:attrName>ppt_x</p:attrName>
                                        </p:attrNameLst>
                                      </p:cBhvr>
                                      <p:tavLst>
                                        <p:tav tm="0">
                                          <p:val>
                                            <p:strVal val="#ppt_x"/>
                                          </p:val>
                                        </p:tav>
                                        <p:tav tm="100000">
                                          <p:val>
                                            <p:strVal val="#ppt_x"/>
                                          </p:val>
                                        </p:tav>
                                      </p:tavLst>
                                    </p:anim>
                                    <p:anim calcmode="lin" valueType="num">
                                      <p:cBhvr additive="base">
                                        <p:cTn id="19" dur="500" fill="hold"/>
                                        <p:tgtEl>
                                          <p:spTgt spid="51211"/>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additive="base">
                                        <p:cTn id="24" dur="500" fill="hold"/>
                                        <p:tgtEl>
                                          <p:spTgt spid="12"/>
                                        </p:tgtEl>
                                        <p:attrNameLst>
                                          <p:attrName>ppt_x</p:attrName>
                                        </p:attrNameLst>
                                      </p:cBhvr>
                                      <p:tavLst>
                                        <p:tav tm="0">
                                          <p:val>
                                            <p:strVal val="#ppt_x"/>
                                          </p:val>
                                        </p:tav>
                                        <p:tav tm="100000">
                                          <p:val>
                                            <p:strVal val="#ppt_x"/>
                                          </p:val>
                                        </p:tav>
                                      </p:tavLst>
                                    </p:anim>
                                    <p:anim calcmode="lin" valueType="num">
                                      <p:cBhvr additive="base">
                                        <p:cTn id="25"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10" grpId="0"/>
      <p:bldP spid="51211" grpId="0"/>
      <p:bldP spid="8" grpId="0" animBg="1"/>
      <p:bldP spid="12" grpId="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703" name="Text Box 7"/>
          <p:cNvSpPr txBox="1">
            <a:spLocks noChangeArrowheads="1"/>
          </p:cNvSpPr>
          <p:nvPr/>
        </p:nvSpPr>
        <p:spPr bwMode="auto">
          <a:xfrm>
            <a:off x="487363" y="3581400"/>
            <a:ext cx="14143037" cy="62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just" eaLnBrk="1" hangingPunct="1">
              <a:spcBef>
                <a:spcPct val="50000"/>
              </a:spcBef>
            </a:pPr>
            <a:r>
              <a:rPr lang="en-US" sz="3200" b="1">
                <a:latin typeface=".VnArial" pitchFamily="34" charset="0"/>
              </a:rPr>
              <a:t>a) Em muèn xin tiÒn bè mÑ ®Ó mua mét quyÓn sæ ghi chÐp.</a:t>
            </a:r>
          </a:p>
        </p:txBody>
      </p:sp>
      <p:sp>
        <p:nvSpPr>
          <p:cNvPr id="29704" name="Text Box 8"/>
          <p:cNvSpPr txBox="1">
            <a:spLocks noChangeArrowheads="1"/>
          </p:cNvSpPr>
          <p:nvPr/>
        </p:nvSpPr>
        <p:spPr bwMode="auto">
          <a:xfrm>
            <a:off x="487363" y="4572000"/>
            <a:ext cx="14143037" cy="1116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spAutoFit/>
          </a:bodyPr>
          <a:lstStyle>
            <a:lvl1pPr eaLnBrk="0" hangingPunct="0">
              <a:defRPr sz="3200">
                <a:solidFill>
                  <a:schemeClr val="tx1"/>
                </a:solidFill>
                <a:latin typeface="Times New Roman" pitchFamily="18" charset="0"/>
              </a:defRPr>
            </a:lvl1pPr>
            <a:lvl2pPr marL="742950" indent="-285750" eaLnBrk="0" hangingPunct="0">
              <a:defRPr sz="3200">
                <a:solidFill>
                  <a:schemeClr val="tx1"/>
                </a:solidFill>
                <a:latin typeface="Times New Roman" pitchFamily="18" charset="0"/>
              </a:defRPr>
            </a:lvl2pPr>
            <a:lvl3pPr marL="1143000" indent="-228600" eaLnBrk="0" hangingPunct="0">
              <a:defRPr sz="3200">
                <a:solidFill>
                  <a:schemeClr val="tx1"/>
                </a:solidFill>
                <a:latin typeface="Times New Roman" pitchFamily="18" charset="0"/>
              </a:defRPr>
            </a:lvl3pPr>
            <a:lvl4pPr marL="1600200" indent="-228600" eaLnBrk="0" hangingPunct="0">
              <a:defRPr sz="3200">
                <a:solidFill>
                  <a:schemeClr val="tx1"/>
                </a:solidFill>
                <a:latin typeface="Times New Roman" pitchFamily="18" charset="0"/>
              </a:defRPr>
            </a:lvl4pPr>
            <a:lvl5pPr marL="2057400" indent="-228600" eaLnBrk="0" hangingPunct="0">
              <a:defRPr sz="3200">
                <a:solidFill>
                  <a:schemeClr val="tx1"/>
                </a:solidFill>
                <a:latin typeface="Times New Roman" pitchFamily="18" charset="0"/>
              </a:defRPr>
            </a:lvl5pPr>
            <a:lvl6pPr marL="2514600" indent="-228600" eaLnBrk="0" fontAlgn="base" hangingPunct="0">
              <a:spcBef>
                <a:spcPct val="0"/>
              </a:spcBef>
              <a:spcAft>
                <a:spcPct val="0"/>
              </a:spcAft>
              <a:defRPr sz="3200">
                <a:solidFill>
                  <a:schemeClr val="tx1"/>
                </a:solidFill>
                <a:latin typeface="Times New Roman" pitchFamily="18" charset="0"/>
              </a:defRPr>
            </a:lvl6pPr>
            <a:lvl7pPr marL="2971800" indent="-228600" eaLnBrk="0" fontAlgn="base" hangingPunct="0">
              <a:spcBef>
                <a:spcPct val="0"/>
              </a:spcBef>
              <a:spcAft>
                <a:spcPct val="0"/>
              </a:spcAft>
              <a:defRPr sz="3200">
                <a:solidFill>
                  <a:schemeClr val="tx1"/>
                </a:solidFill>
                <a:latin typeface="Times New Roman" pitchFamily="18" charset="0"/>
              </a:defRPr>
            </a:lvl7pPr>
            <a:lvl8pPr marL="3429000" indent="-228600" eaLnBrk="0" fontAlgn="base" hangingPunct="0">
              <a:spcBef>
                <a:spcPct val="0"/>
              </a:spcBef>
              <a:spcAft>
                <a:spcPct val="0"/>
              </a:spcAft>
              <a:defRPr sz="3200">
                <a:solidFill>
                  <a:schemeClr val="tx1"/>
                </a:solidFill>
                <a:latin typeface="Times New Roman" pitchFamily="18" charset="0"/>
              </a:defRPr>
            </a:lvl8pPr>
            <a:lvl9pPr marL="3886200" indent="-228600" eaLnBrk="0" fontAlgn="base" hangingPunct="0">
              <a:spcBef>
                <a:spcPct val="0"/>
              </a:spcBef>
              <a:spcAft>
                <a:spcPct val="0"/>
              </a:spcAft>
              <a:defRPr sz="3200">
                <a:solidFill>
                  <a:schemeClr val="tx1"/>
                </a:solidFill>
                <a:latin typeface="Times New Roman" pitchFamily="18" charset="0"/>
              </a:defRPr>
            </a:lvl9pPr>
          </a:lstStyle>
          <a:p>
            <a:pPr algn="just" eaLnBrk="1" hangingPunct="1">
              <a:spcBef>
                <a:spcPct val="50000"/>
              </a:spcBef>
              <a:defRPr/>
            </a:pPr>
            <a:r>
              <a:rPr lang="en-US" b="1" smtClean="0">
                <a:latin typeface=".VnArial" pitchFamily="34" charset="0"/>
              </a:rPr>
              <a:t>b) Em </a:t>
            </a:r>
            <a:r>
              <a:rPr lang="en-US" b="1" dirty="0" smtClean="0">
                <a:latin typeface=".VnArial" pitchFamily="34" charset="0"/>
              </a:rPr>
              <a:t>®i </a:t>
            </a:r>
            <a:r>
              <a:rPr lang="en-US" b="1" dirty="0" err="1" smtClean="0">
                <a:latin typeface=".VnArial" pitchFamily="34" charset="0"/>
              </a:rPr>
              <a:t>häc</a:t>
            </a:r>
            <a:r>
              <a:rPr lang="en-US" b="1" dirty="0" smtClean="0">
                <a:latin typeface=".VnArial" pitchFamily="34" charset="0"/>
              </a:rPr>
              <a:t> </a:t>
            </a:r>
            <a:r>
              <a:rPr lang="en-US" b="1" dirty="0" err="1" smtClean="0">
                <a:latin typeface=".VnArial" pitchFamily="34" charset="0"/>
              </a:rPr>
              <a:t>vÒ</a:t>
            </a:r>
            <a:r>
              <a:rPr lang="en-US" b="1" dirty="0" smtClean="0">
                <a:latin typeface=".VnArial" pitchFamily="34" charset="0"/>
              </a:rPr>
              <a:t> </a:t>
            </a:r>
            <a:r>
              <a:rPr lang="en-US" b="1" dirty="0" err="1" smtClean="0">
                <a:latin typeface=".VnArial" pitchFamily="34" charset="0"/>
              </a:rPr>
              <a:t>nh</a:t>
            </a:r>
            <a:r>
              <a:rPr lang="en-US" b="1" dirty="0" smtClean="0">
                <a:latin typeface=".VnArial" pitchFamily="34" charset="0"/>
              </a:rPr>
              <a:t>µ, </a:t>
            </a:r>
            <a:r>
              <a:rPr lang="en-US" b="1" dirty="0" err="1" smtClean="0">
                <a:latin typeface="Arial" pitchFamily="34" charset="0"/>
                <a:cs typeface="Arial" pitchFamily="34" charset="0"/>
              </a:rPr>
              <a:t>nh­ưng</a:t>
            </a:r>
            <a:r>
              <a:rPr lang="en-US" b="1" dirty="0" smtClean="0">
                <a:latin typeface=".VnArial" pitchFamily="34" charset="0"/>
              </a:rPr>
              <a:t> </a:t>
            </a:r>
            <a:r>
              <a:rPr lang="en-US" b="1" dirty="0" err="1" smtClean="0">
                <a:latin typeface=".VnArial" pitchFamily="34" charset="0"/>
              </a:rPr>
              <a:t>nh</a:t>
            </a:r>
            <a:r>
              <a:rPr lang="en-US" b="1" dirty="0" smtClean="0">
                <a:latin typeface=".VnArial" pitchFamily="34" charset="0"/>
              </a:rPr>
              <a:t>µ </a:t>
            </a:r>
            <a:r>
              <a:rPr lang="en-US" b="1" dirty="0" err="1" smtClean="0">
                <a:latin typeface=".VnArial" pitchFamily="34" charset="0"/>
              </a:rPr>
              <a:t>em</a:t>
            </a:r>
            <a:r>
              <a:rPr lang="en-US" b="1" dirty="0" smtClean="0">
                <a:latin typeface=".VnArial" pitchFamily="34" charset="0"/>
              </a:rPr>
              <a:t> </a:t>
            </a:r>
            <a:r>
              <a:rPr lang="en-US" b="1" dirty="0" err="1" smtClean="0">
                <a:latin typeface="+mj-lt"/>
              </a:rPr>
              <a:t>ch­ưa</a:t>
            </a:r>
            <a:r>
              <a:rPr lang="en-US" b="1" dirty="0" smtClean="0">
                <a:latin typeface=".VnArial" pitchFamily="34" charset="0"/>
              </a:rPr>
              <a:t> </a:t>
            </a:r>
            <a:r>
              <a:rPr lang="en-US" b="1" dirty="0" err="1" smtClean="0">
                <a:latin typeface=".VnArial" pitchFamily="34" charset="0"/>
              </a:rPr>
              <a:t>cã</a:t>
            </a:r>
            <a:r>
              <a:rPr lang="en-US" b="1" dirty="0" smtClean="0">
                <a:latin typeface=".VnArial" pitchFamily="34" charset="0"/>
              </a:rPr>
              <a:t> </a:t>
            </a:r>
            <a:r>
              <a:rPr lang="en-US" b="1" dirty="0" err="1" smtClean="0">
                <a:latin typeface=".VnArial" pitchFamily="34" charset="0"/>
              </a:rPr>
              <a:t>ai</a:t>
            </a:r>
            <a:r>
              <a:rPr lang="en-US" b="1" dirty="0" smtClean="0">
                <a:latin typeface=".VnArial" pitchFamily="34" charset="0"/>
              </a:rPr>
              <a:t> </a:t>
            </a:r>
            <a:r>
              <a:rPr lang="en-US" b="1" dirty="0" err="1" smtClean="0">
                <a:latin typeface=".VnArial" pitchFamily="34" charset="0"/>
              </a:rPr>
              <a:t>vÒ</a:t>
            </a:r>
            <a:r>
              <a:rPr lang="en-US" b="1" dirty="0" smtClean="0">
                <a:latin typeface=".VnArial" pitchFamily="34" charset="0"/>
              </a:rPr>
              <a:t>, </a:t>
            </a:r>
            <a:r>
              <a:rPr lang="en-US" b="1" dirty="0" err="1" smtClean="0">
                <a:latin typeface=".VnArial" pitchFamily="34" charset="0"/>
              </a:rPr>
              <a:t>em</a:t>
            </a:r>
            <a:r>
              <a:rPr lang="en-US" b="1" dirty="0" smtClean="0">
                <a:latin typeface=".VnArial" pitchFamily="34" charset="0"/>
              </a:rPr>
              <a:t> </a:t>
            </a:r>
            <a:r>
              <a:rPr lang="en-US" b="1" dirty="0" err="1" smtClean="0">
                <a:latin typeface=".VnArial" pitchFamily="34" charset="0"/>
              </a:rPr>
              <a:t>muèn</a:t>
            </a:r>
            <a:r>
              <a:rPr lang="en-US" b="1" dirty="0" smtClean="0">
                <a:latin typeface=".VnArial" pitchFamily="34" charset="0"/>
              </a:rPr>
              <a:t> </a:t>
            </a:r>
            <a:r>
              <a:rPr lang="en-US" b="1" dirty="0" err="1" smtClean="0">
                <a:latin typeface=".VnArial" pitchFamily="34" charset="0"/>
              </a:rPr>
              <a:t>ngåi</a:t>
            </a:r>
            <a:r>
              <a:rPr lang="en-US" b="1" dirty="0" smtClean="0">
                <a:latin typeface=".VnArial" pitchFamily="34" charset="0"/>
              </a:rPr>
              <a:t> </a:t>
            </a:r>
            <a:r>
              <a:rPr lang="en-US" b="1" dirty="0" err="1" smtClean="0">
                <a:latin typeface=".VnArial" pitchFamily="34" charset="0"/>
              </a:rPr>
              <a:t>nhê</a:t>
            </a:r>
            <a:r>
              <a:rPr lang="en-US" b="1" dirty="0" smtClean="0">
                <a:latin typeface=".VnArial" pitchFamily="34" charset="0"/>
              </a:rPr>
              <a:t> </a:t>
            </a:r>
            <a:r>
              <a:rPr lang="en-US" b="1" dirty="0" err="1" smtClean="0">
                <a:latin typeface=".VnArial" pitchFamily="34" charset="0"/>
              </a:rPr>
              <a:t>bªn</a:t>
            </a:r>
            <a:r>
              <a:rPr lang="en-US" b="1" dirty="0" smtClean="0">
                <a:latin typeface=".VnArial" pitchFamily="34" charset="0"/>
              </a:rPr>
              <a:t>  </a:t>
            </a:r>
            <a:r>
              <a:rPr lang="en-US" b="1" dirty="0" err="1" smtClean="0">
                <a:latin typeface=".VnArial" pitchFamily="34" charset="0"/>
              </a:rPr>
              <a:t>nh</a:t>
            </a:r>
            <a:r>
              <a:rPr lang="en-US" b="1" dirty="0" smtClean="0">
                <a:latin typeface=".VnArial" pitchFamily="34" charset="0"/>
              </a:rPr>
              <a:t>µ </a:t>
            </a:r>
            <a:r>
              <a:rPr lang="en-US" b="1" dirty="0" err="1" smtClean="0">
                <a:latin typeface=".VnArial" pitchFamily="34" charset="0"/>
              </a:rPr>
              <a:t>hµng</a:t>
            </a:r>
            <a:r>
              <a:rPr lang="en-US" b="1" dirty="0" smtClean="0">
                <a:latin typeface=".VnArial" pitchFamily="34" charset="0"/>
              </a:rPr>
              <a:t> </a:t>
            </a:r>
            <a:r>
              <a:rPr lang="en-US" b="1" dirty="0" err="1" smtClean="0">
                <a:latin typeface=".VnArial" pitchFamily="34" charset="0"/>
              </a:rPr>
              <a:t>xãm</a:t>
            </a:r>
            <a:r>
              <a:rPr lang="en-US" b="1" dirty="0" smtClean="0">
                <a:latin typeface=".VnArial" pitchFamily="34" charset="0"/>
              </a:rPr>
              <a:t> ®Ó </a:t>
            </a:r>
            <a:r>
              <a:rPr lang="en-US" b="1" dirty="0" err="1" smtClean="0">
                <a:latin typeface=".VnArial" pitchFamily="34" charset="0"/>
              </a:rPr>
              <a:t>chê</a:t>
            </a:r>
            <a:r>
              <a:rPr lang="en-US" b="1" dirty="0" smtClean="0">
                <a:latin typeface=".VnArial" pitchFamily="34" charset="0"/>
              </a:rPr>
              <a:t> </a:t>
            </a:r>
            <a:r>
              <a:rPr lang="en-US" b="1" dirty="0" err="1" smtClean="0">
                <a:latin typeface=".VnArial" pitchFamily="34" charset="0"/>
              </a:rPr>
              <a:t>bè</a:t>
            </a:r>
            <a:r>
              <a:rPr lang="en-US" b="1" dirty="0" smtClean="0">
                <a:latin typeface=".VnArial" pitchFamily="34" charset="0"/>
              </a:rPr>
              <a:t> </a:t>
            </a:r>
            <a:r>
              <a:rPr lang="en-US" b="1" dirty="0" err="1" smtClean="0">
                <a:latin typeface=".VnArial" pitchFamily="34" charset="0"/>
              </a:rPr>
              <a:t>mÑ</a:t>
            </a:r>
            <a:r>
              <a:rPr lang="en-US" b="1" dirty="0" smtClean="0">
                <a:latin typeface=".VnArial" pitchFamily="34" charset="0"/>
              </a:rPr>
              <a:t> </a:t>
            </a:r>
            <a:r>
              <a:rPr lang="en-US" b="1" dirty="0" err="1" smtClean="0">
                <a:latin typeface=".VnArial" pitchFamily="34" charset="0"/>
              </a:rPr>
              <a:t>vÒ</a:t>
            </a:r>
            <a:r>
              <a:rPr lang="en-US" b="1" dirty="0" smtClean="0">
                <a:latin typeface=".VnArial" pitchFamily="34" charset="0"/>
              </a:rPr>
              <a:t>.</a:t>
            </a:r>
          </a:p>
        </p:txBody>
      </p:sp>
      <p:sp>
        <p:nvSpPr>
          <p:cNvPr id="22532" name="Text Box 4"/>
          <p:cNvSpPr txBox="1">
            <a:spLocks noChangeArrowheads="1"/>
          </p:cNvSpPr>
          <p:nvPr/>
        </p:nvSpPr>
        <p:spPr bwMode="auto">
          <a:xfrm>
            <a:off x="0" y="1616075"/>
            <a:ext cx="14630400" cy="74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r>
              <a:rPr lang="en-US" sz="4000" b="1">
                <a:solidFill>
                  <a:srgbClr val="FF0000"/>
                </a:solidFill>
                <a:latin typeface="Times New Roman" pitchFamily="18" charset="0"/>
              </a:rPr>
              <a:t>III. </a:t>
            </a:r>
            <a:r>
              <a:rPr lang="vi-VN" sz="4000" b="1">
                <a:solidFill>
                  <a:srgbClr val="FF0000"/>
                </a:solidFill>
                <a:latin typeface="Times New Roman" pitchFamily="18" charset="0"/>
              </a:rPr>
              <a:t>Luyện tập:</a:t>
            </a:r>
            <a:endParaRPr lang="en-US" sz="4000" b="1">
              <a:solidFill>
                <a:srgbClr val="FF0000"/>
              </a:solidFill>
              <a:latin typeface="Times New Roman" pitchFamily="18" charset="0"/>
            </a:endParaRPr>
          </a:p>
        </p:txBody>
      </p:sp>
      <p:sp>
        <p:nvSpPr>
          <p:cNvPr id="12" name="Text Box 6"/>
          <p:cNvSpPr txBox="1">
            <a:spLocks noChangeArrowheads="1"/>
          </p:cNvSpPr>
          <p:nvPr/>
        </p:nvSpPr>
        <p:spPr bwMode="auto">
          <a:xfrm>
            <a:off x="-19050" y="2514600"/>
            <a:ext cx="14630400" cy="747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just" eaLnBrk="1" hangingPunct="1">
              <a:spcBef>
                <a:spcPct val="50000"/>
              </a:spcBef>
            </a:pPr>
            <a:r>
              <a:rPr lang="en-US" sz="4000" b="1">
                <a:solidFill>
                  <a:srgbClr val="0000FF"/>
                </a:solidFill>
                <a:latin typeface=".VnArial" pitchFamily="34" charset="0"/>
              </a:rPr>
              <a:t>Bµi 4: </a:t>
            </a:r>
            <a:r>
              <a:rPr lang="en-US" sz="4000" b="1">
                <a:solidFill>
                  <a:srgbClr val="0000FF"/>
                </a:solidFill>
                <a:latin typeface="Times New Roman" pitchFamily="18" charset="0"/>
                <a:cs typeface="Times New Roman" pitchFamily="18" charset="0"/>
              </a:rPr>
              <a:t>Đặt câu khiến phù hợp với các tình huống sau:</a:t>
            </a:r>
          </a:p>
        </p:txBody>
      </p:sp>
      <p:sp>
        <p:nvSpPr>
          <p:cNvPr id="22534" name="Text Box 5"/>
          <p:cNvSpPr txBox="1">
            <a:spLocks noChangeArrowheads="1"/>
          </p:cNvSpPr>
          <p:nvPr/>
        </p:nvSpPr>
        <p:spPr bwMode="auto">
          <a:xfrm>
            <a:off x="1860550" y="776288"/>
            <a:ext cx="14630400" cy="655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ctr" eaLnBrk="1" hangingPunct="1">
              <a:spcBef>
                <a:spcPct val="50000"/>
              </a:spcBef>
            </a:pPr>
            <a:r>
              <a:rPr lang="vi-VN" sz="3400" b="1">
                <a:solidFill>
                  <a:srgbClr val="FF0000"/>
                </a:solidFill>
                <a:latin typeface="Times New Roman" pitchFamily="18" charset="0"/>
                <a:cs typeface="Times New Roman" pitchFamily="18" charset="0"/>
              </a:rPr>
              <a:t>GIỮ PHÉP LỊCH SỰ KHI BÀY TỎ YÊU CẦU, ĐỀ NGHỊ</a:t>
            </a:r>
            <a:endParaRPr lang="en-US" sz="3400" b="1">
              <a:solidFill>
                <a:srgbClr val="FF0000"/>
              </a:solidFill>
              <a:latin typeface="Times New Roman" pitchFamily="18" charset="0"/>
              <a:cs typeface="Times New Roman" pitchFamily="18" charset="0"/>
            </a:endParaRPr>
          </a:p>
        </p:txBody>
      </p:sp>
      <p:sp>
        <p:nvSpPr>
          <p:cNvPr id="22535" name="Text Box 19"/>
          <p:cNvSpPr txBox="1">
            <a:spLocks noChangeArrowheads="1"/>
          </p:cNvSpPr>
          <p:nvPr/>
        </p:nvSpPr>
        <p:spPr bwMode="auto">
          <a:xfrm>
            <a:off x="-1447800" y="685800"/>
            <a:ext cx="6629400"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ctr" eaLnBrk="1" hangingPunct="1">
              <a:spcBef>
                <a:spcPct val="50000"/>
              </a:spcBef>
            </a:pPr>
            <a:r>
              <a:rPr lang="vi-VN" sz="4000" b="1">
                <a:latin typeface="Times New Roman" pitchFamily="18" charset="0"/>
              </a:rPr>
              <a:t>Luyện từ và câu</a:t>
            </a:r>
            <a:r>
              <a:rPr lang="en-US" sz="4000" b="1">
                <a:latin typeface="Times New Roman" pitchFamily="18" charset="0"/>
              </a:rPr>
              <a:t>: </a:t>
            </a:r>
          </a:p>
        </p:txBody>
      </p:sp>
      <p:sp>
        <p:nvSpPr>
          <p:cNvPr id="22536" name="TextBox 1"/>
          <p:cNvSpPr txBox="1">
            <a:spLocks noChangeArrowheads="1"/>
          </p:cNvSpPr>
          <p:nvPr/>
        </p:nvSpPr>
        <p:spPr bwMode="auto">
          <a:xfrm>
            <a:off x="0" y="0"/>
            <a:ext cx="14630400"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ctr" eaLnBrk="1" hangingPunct="1"/>
            <a:r>
              <a:rPr lang="en-US" sz="4000">
                <a:latin typeface="Times New Roman" pitchFamily="18" charset="0"/>
              </a:rPr>
              <a:t>Thứ tư ngày 14 tháng </a:t>
            </a:r>
            <a:r>
              <a:rPr lang="vi-VN" sz="4000">
                <a:latin typeface="Times New Roman" pitchFamily="18" charset="0"/>
              </a:rPr>
              <a:t>4</a:t>
            </a:r>
            <a:r>
              <a:rPr lang="en-US" sz="4000">
                <a:latin typeface="Times New Roman" pitchFamily="18" charset="0"/>
              </a:rPr>
              <a:t> </a:t>
            </a:r>
            <a:r>
              <a:rPr lang="en-US" sz="4000">
                <a:latin typeface="Times New Roman" pitchFamily="18" charset="0"/>
              </a:rPr>
              <a:t>năm </a:t>
            </a:r>
            <a:r>
              <a:rPr lang="en-US" sz="4000" smtClean="0">
                <a:latin typeface="Times New Roman" pitchFamily="18" charset="0"/>
              </a:rPr>
              <a:t>2022</a:t>
            </a:r>
            <a:endParaRPr lang="en-US" sz="4000">
              <a:latin typeface="Times New Roman" pitchFamily="18"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9703"/>
                                        </p:tgtEl>
                                        <p:attrNameLst>
                                          <p:attrName>style.visibility</p:attrName>
                                        </p:attrNameLst>
                                      </p:cBhvr>
                                      <p:to>
                                        <p:strVal val="visible"/>
                                      </p:to>
                                    </p:set>
                                    <p:anim calcmode="lin" valueType="num">
                                      <p:cBhvr>
                                        <p:cTn id="7" dur="500" fill="hold"/>
                                        <p:tgtEl>
                                          <p:spTgt spid="29703"/>
                                        </p:tgtEl>
                                        <p:attrNameLst>
                                          <p:attrName>ppt_w</p:attrName>
                                        </p:attrNameLst>
                                      </p:cBhvr>
                                      <p:tavLst>
                                        <p:tav tm="0">
                                          <p:val>
                                            <p:fltVal val="0"/>
                                          </p:val>
                                        </p:tav>
                                        <p:tav tm="100000">
                                          <p:val>
                                            <p:strVal val="#ppt_w"/>
                                          </p:val>
                                        </p:tav>
                                      </p:tavLst>
                                    </p:anim>
                                    <p:anim calcmode="lin" valueType="num">
                                      <p:cBhvr>
                                        <p:cTn id="8" dur="500" fill="hold"/>
                                        <p:tgtEl>
                                          <p:spTgt spid="29703"/>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29704"/>
                                        </p:tgtEl>
                                        <p:attrNameLst>
                                          <p:attrName>style.visibility</p:attrName>
                                        </p:attrNameLst>
                                      </p:cBhvr>
                                      <p:to>
                                        <p:strVal val="visible"/>
                                      </p:to>
                                    </p:set>
                                    <p:animEffect transition="in" filter="box(in)">
                                      <p:cBhvr>
                                        <p:cTn id="13" dur="2000"/>
                                        <p:tgtEl>
                                          <p:spTgt spid="29704"/>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fade">
                                      <p:cBhvr>
                                        <p:cTn id="1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3" grpId="0"/>
      <p:bldP spid="29704" grpId="0"/>
      <p:bldP spid="1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5"/>
          <p:cNvSpPr txBox="1">
            <a:spLocks noChangeArrowheads="1"/>
          </p:cNvSpPr>
          <p:nvPr/>
        </p:nvSpPr>
        <p:spPr bwMode="auto">
          <a:xfrm>
            <a:off x="1860550" y="776288"/>
            <a:ext cx="14630400" cy="655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ctr" eaLnBrk="1" hangingPunct="1">
              <a:spcBef>
                <a:spcPct val="50000"/>
              </a:spcBef>
            </a:pPr>
            <a:r>
              <a:rPr lang="vi-VN" sz="3400" b="1">
                <a:solidFill>
                  <a:srgbClr val="FF0000"/>
                </a:solidFill>
                <a:latin typeface="Times New Roman" pitchFamily="18" charset="0"/>
                <a:cs typeface="Times New Roman" pitchFamily="18" charset="0"/>
              </a:rPr>
              <a:t>GIỮ PHÉP LỊCH SỰ KHI BÀY TỎ YÊU CẦU, ĐỀ NGHỊ</a:t>
            </a:r>
            <a:endParaRPr lang="en-US" sz="3400" b="1">
              <a:solidFill>
                <a:srgbClr val="FF0000"/>
              </a:solidFill>
              <a:latin typeface="Times New Roman" pitchFamily="18" charset="0"/>
              <a:cs typeface="Times New Roman" pitchFamily="18" charset="0"/>
            </a:endParaRPr>
          </a:p>
        </p:txBody>
      </p:sp>
      <p:sp>
        <p:nvSpPr>
          <p:cNvPr id="23555" name="Text Box 19"/>
          <p:cNvSpPr txBox="1">
            <a:spLocks noChangeArrowheads="1"/>
          </p:cNvSpPr>
          <p:nvPr/>
        </p:nvSpPr>
        <p:spPr bwMode="auto">
          <a:xfrm>
            <a:off x="-1447800" y="685800"/>
            <a:ext cx="6629400"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ctr" eaLnBrk="1" hangingPunct="1">
              <a:spcBef>
                <a:spcPct val="50000"/>
              </a:spcBef>
            </a:pPr>
            <a:r>
              <a:rPr lang="vi-VN" sz="4000" b="1">
                <a:latin typeface="Times New Roman" pitchFamily="18" charset="0"/>
              </a:rPr>
              <a:t>Luyện từ và câu</a:t>
            </a:r>
            <a:r>
              <a:rPr lang="en-US" sz="4000" b="1">
                <a:latin typeface="Times New Roman" pitchFamily="18" charset="0"/>
              </a:rPr>
              <a:t>: </a:t>
            </a:r>
          </a:p>
        </p:txBody>
      </p:sp>
      <p:sp>
        <p:nvSpPr>
          <p:cNvPr id="23556" name="TextBox 1"/>
          <p:cNvSpPr txBox="1">
            <a:spLocks noChangeArrowheads="1"/>
          </p:cNvSpPr>
          <p:nvPr/>
        </p:nvSpPr>
        <p:spPr bwMode="auto">
          <a:xfrm>
            <a:off x="0" y="0"/>
            <a:ext cx="14630400"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ctr" eaLnBrk="1" hangingPunct="1"/>
            <a:r>
              <a:rPr lang="en-US" sz="4000">
                <a:latin typeface="Times New Roman" pitchFamily="18" charset="0"/>
              </a:rPr>
              <a:t>Thứ tư ngày 14 tháng </a:t>
            </a:r>
            <a:r>
              <a:rPr lang="vi-VN" sz="4000">
                <a:latin typeface="Times New Roman" pitchFamily="18" charset="0"/>
              </a:rPr>
              <a:t>4</a:t>
            </a:r>
            <a:r>
              <a:rPr lang="en-US" sz="4000">
                <a:latin typeface="Times New Roman" pitchFamily="18" charset="0"/>
              </a:rPr>
              <a:t> </a:t>
            </a:r>
            <a:r>
              <a:rPr lang="en-US" sz="4000">
                <a:latin typeface="Times New Roman" pitchFamily="18" charset="0"/>
              </a:rPr>
              <a:t>năm </a:t>
            </a:r>
            <a:r>
              <a:rPr lang="en-US" sz="4000" smtClean="0">
                <a:latin typeface="Times New Roman" pitchFamily="18" charset="0"/>
              </a:rPr>
              <a:t>2022</a:t>
            </a:r>
            <a:endParaRPr lang="en-US" sz="4000">
              <a:latin typeface="Times New Roman" pitchFamily="18" charset="0"/>
            </a:endParaRPr>
          </a:p>
        </p:txBody>
      </p:sp>
      <p:sp>
        <p:nvSpPr>
          <p:cNvPr id="23557" name="Text Box 19"/>
          <p:cNvSpPr txBox="1">
            <a:spLocks noChangeArrowheads="1"/>
          </p:cNvSpPr>
          <p:nvPr/>
        </p:nvSpPr>
        <p:spPr bwMode="auto">
          <a:xfrm>
            <a:off x="3733800" y="3048000"/>
            <a:ext cx="6629400"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ctr" eaLnBrk="1" hangingPunct="1">
              <a:spcBef>
                <a:spcPct val="50000"/>
              </a:spcBef>
            </a:pPr>
            <a:r>
              <a:rPr lang="en-US" sz="4000" b="1">
                <a:solidFill>
                  <a:srgbClr val="FF0000"/>
                </a:solidFill>
                <a:latin typeface="Times New Roman" pitchFamily="18" charset="0"/>
              </a:rPr>
              <a:t>Củng cố, dặn dò:</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578" name="Group 2"/>
          <p:cNvGrpSpPr>
            <a:grpSpLocks/>
          </p:cNvGrpSpPr>
          <p:nvPr/>
        </p:nvGrpSpPr>
        <p:grpSpPr bwMode="auto">
          <a:xfrm>
            <a:off x="-157163" y="0"/>
            <a:ext cx="14787563" cy="8229600"/>
            <a:chOff x="0" y="0"/>
            <a:chExt cx="5760" cy="4320"/>
          </a:xfrm>
        </p:grpSpPr>
        <p:pic>
          <p:nvPicPr>
            <p:cNvPr id="24590" name="Picture 3" descr="hao3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
              <a:ext cx="5760" cy="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4591" name="Group 4"/>
            <p:cNvGrpSpPr>
              <a:grpSpLocks/>
            </p:cNvGrpSpPr>
            <p:nvPr/>
          </p:nvGrpSpPr>
          <p:grpSpPr bwMode="auto">
            <a:xfrm>
              <a:off x="0" y="0"/>
              <a:ext cx="5760" cy="4320"/>
              <a:chOff x="0" y="0"/>
              <a:chExt cx="5760" cy="4320"/>
            </a:xfrm>
          </p:grpSpPr>
          <p:pic>
            <p:nvPicPr>
              <p:cNvPr id="24592" name="Picture 5" descr="N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V="1">
                <a:off x="0" y="0"/>
                <a:ext cx="576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93" name="Picture 6" descr="N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V="1">
                <a:off x="0" y="4176"/>
                <a:ext cx="576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94" name="Picture 7" descr="N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3600" y="2133"/>
                <a:ext cx="4176"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95" name="Picture 8" descr="N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2016" y="2142"/>
                <a:ext cx="4176"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pic>
        <p:nvPicPr>
          <p:cNvPr id="24579" name="Picture 9" descr="livre et5 chandelle"/>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244475" y="5121275"/>
            <a:ext cx="5740400" cy="271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6810" name="WordArt 10"/>
          <p:cNvSpPr>
            <a:spLocks noChangeArrowheads="1" noChangeShapeType="1" noTextEdit="1"/>
          </p:cNvSpPr>
          <p:nvPr/>
        </p:nvSpPr>
        <p:spPr bwMode="auto">
          <a:xfrm>
            <a:off x="2925763" y="639763"/>
            <a:ext cx="10240962" cy="3657600"/>
          </a:xfrm>
          <a:prstGeom prst="rect">
            <a:avLst/>
          </a:prstGeom>
        </p:spPr>
        <p:txBody>
          <a:bodyPr wrap="none" fromWordArt="1">
            <a:prstTxWarp prst="textWave1">
              <a:avLst>
                <a:gd name="adj1" fmla="val 17606"/>
                <a:gd name="adj2" fmla="val 0"/>
              </a:avLst>
            </a:prstTxWarp>
          </a:bodyPr>
          <a:lstStyle/>
          <a:p>
            <a:pPr algn="ctr"/>
            <a:r>
              <a:rPr lang="en-US" sz="5100" kern="10">
                <a:ln w="9525">
                  <a:solidFill>
                    <a:srgbClr val="99FF99"/>
                  </a:solidFill>
                  <a:round/>
                  <a:headEnd/>
                  <a:tailEnd/>
                </a:ln>
                <a:solidFill>
                  <a:srgbClr val="FF0000"/>
                </a:solidFill>
                <a:effectLst>
                  <a:outerShdw dist="53882" dir="2700000" algn="ctr" rotWithShape="0">
                    <a:srgbClr val="C0C0C0">
                      <a:alpha val="79999"/>
                    </a:srgbClr>
                  </a:outerShdw>
                </a:effectLst>
                <a:latin typeface="Tahoma"/>
                <a:ea typeface="Tahoma"/>
                <a:cs typeface="Tahoma"/>
              </a:rPr>
              <a:t>CHÚC CÁC THẦY CÔ SỨC KHỎE</a:t>
            </a:r>
          </a:p>
        </p:txBody>
      </p:sp>
      <p:sp>
        <p:nvSpPr>
          <p:cNvPr id="76811" name="WordArt 11"/>
          <p:cNvSpPr>
            <a:spLocks noChangeArrowheads="1" noChangeShapeType="1" noTextEdit="1"/>
          </p:cNvSpPr>
          <p:nvPr/>
        </p:nvSpPr>
        <p:spPr bwMode="auto">
          <a:xfrm>
            <a:off x="1341438" y="4206875"/>
            <a:ext cx="12801600" cy="2376488"/>
          </a:xfrm>
          <a:prstGeom prst="rect">
            <a:avLst/>
          </a:prstGeom>
        </p:spPr>
        <p:txBody>
          <a:bodyPr wrap="none" fromWordArt="1">
            <a:prstTxWarp prst="textCanUp">
              <a:avLst>
                <a:gd name="adj" fmla="val 85713"/>
              </a:avLst>
            </a:prstTxWarp>
          </a:bodyPr>
          <a:lstStyle/>
          <a:p>
            <a:pPr algn="ctr"/>
            <a:r>
              <a:rPr lang="vi-VN" sz="6300" kern="10">
                <a:ln w="9525">
                  <a:solidFill>
                    <a:srgbClr val="0000FF"/>
                  </a:solidFill>
                  <a:prstDash val="sysDot"/>
                  <a:round/>
                  <a:headEnd/>
                  <a:tailEnd/>
                </a:ln>
                <a:solidFill>
                  <a:srgbClr val="E5093D"/>
                </a:solidFill>
                <a:effectLst>
                  <a:outerShdw dist="53882" dir="2700000" algn="ctr" rotWithShape="0">
                    <a:srgbClr val="C0C0C0">
                      <a:alpha val="79999"/>
                    </a:srgbClr>
                  </a:outerShdw>
                </a:effectLst>
                <a:latin typeface="Times New Roman"/>
                <a:cs typeface="Times New Roman"/>
              </a:rPr>
              <a:t> Chúc các em chăm ngoan, học giỏi</a:t>
            </a:r>
            <a:endParaRPr lang="en-US" sz="6300" kern="10">
              <a:ln w="9525">
                <a:solidFill>
                  <a:srgbClr val="0000FF"/>
                </a:solidFill>
                <a:prstDash val="sysDot"/>
                <a:round/>
                <a:headEnd/>
                <a:tailEnd/>
              </a:ln>
              <a:solidFill>
                <a:srgbClr val="E5093D"/>
              </a:solidFill>
              <a:effectLst>
                <a:outerShdw dist="53882" dir="2700000" algn="ctr" rotWithShape="0">
                  <a:srgbClr val="C0C0C0">
                    <a:alpha val="79999"/>
                  </a:srgbClr>
                </a:outerShdw>
              </a:effectLst>
              <a:latin typeface="Times New Roman"/>
              <a:cs typeface="Times New Roman"/>
            </a:endParaRPr>
          </a:p>
        </p:txBody>
      </p:sp>
      <p:pic>
        <p:nvPicPr>
          <p:cNvPr id="24582" name="Picture 12" descr="Clover-01-1"/>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8047038" y="365125"/>
            <a:ext cx="852487" cy="709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3" name="Picture 13" descr="Clover-01-1"/>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9144000" y="365125"/>
            <a:ext cx="854075" cy="709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4" name="Picture 14" descr="Clover-01-1"/>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9998075" y="365125"/>
            <a:ext cx="852488" cy="709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5" name="Picture 15" descr="Clover-01-1"/>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11095038" y="365125"/>
            <a:ext cx="852487" cy="709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6" name="Picture 16" descr="Clover-01-1"/>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4389438" y="365125"/>
            <a:ext cx="852487" cy="709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7" name="Picture 17" descr="Clover-01-1"/>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5486400" y="365125"/>
            <a:ext cx="854075" cy="709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8" name="Picture 18" descr="Clover-01-1"/>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6340475" y="365125"/>
            <a:ext cx="852488" cy="709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9" name="Picture 19" descr="Clover-01-1"/>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7437438" y="365125"/>
            <a:ext cx="852487" cy="709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wheel spokes="8"/>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5" presetClass="entr" presetSubtype="0" fill="hold" grpId="0" nodeType="withEffect">
                                  <p:stCondLst>
                                    <p:cond delay="0"/>
                                  </p:stCondLst>
                                  <p:childTnLst>
                                    <p:set>
                                      <p:cBhvr>
                                        <p:cTn id="6" dur="1" fill="hold">
                                          <p:stCondLst>
                                            <p:cond delay="0"/>
                                          </p:stCondLst>
                                        </p:cTn>
                                        <p:tgtEl>
                                          <p:spTgt spid="76810"/>
                                        </p:tgtEl>
                                        <p:attrNameLst>
                                          <p:attrName>style.visibility</p:attrName>
                                        </p:attrNameLst>
                                      </p:cBhvr>
                                      <p:to>
                                        <p:strVal val="visible"/>
                                      </p:to>
                                    </p:set>
                                    <p:anim calcmode="lin" valueType="num">
                                      <p:cBhvr>
                                        <p:cTn id="7" dur="2000" fill="hold"/>
                                        <p:tgtEl>
                                          <p:spTgt spid="76810"/>
                                        </p:tgtEl>
                                        <p:attrNameLst>
                                          <p:attrName>ppt_w</p:attrName>
                                        </p:attrNameLst>
                                      </p:cBhvr>
                                      <p:tavLst>
                                        <p:tav tm="0">
                                          <p:val>
                                            <p:fltVal val="0"/>
                                          </p:val>
                                        </p:tav>
                                        <p:tav tm="100000">
                                          <p:val>
                                            <p:strVal val="#ppt_w"/>
                                          </p:val>
                                        </p:tav>
                                      </p:tavLst>
                                    </p:anim>
                                    <p:anim calcmode="lin" valueType="num">
                                      <p:cBhvr>
                                        <p:cTn id="8" dur="2000" fill="hold"/>
                                        <p:tgtEl>
                                          <p:spTgt spid="76810"/>
                                        </p:tgtEl>
                                        <p:attrNameLst>
                                          <p:attrName>ppt_h</p:attrName>
                                        </p:attrNameLst>
                                      </p:cBhvr>
                                      <p:tavLst>
                                        <p:tav tm="0">
                                          <p:val>
                                            <p:fltVal val="0"/>
                                          </p:val>
                                        </p:tav>
                                        <p:tav tm="100000">
                                          <p:val>
                                            <p:strVal val="#ppt_h"/>
                                          </p:val>
                                        </p:tav>
                                      </p:tavLst>
                                    </p:anim>
                                    <p:anim calcmode="lin" valueType="num">
                                      <p:cBhvr>
                                        <p:cTn id="9" dur="2000" fill="hold"/>
                                        <p:tgtEl>
                                          <p:spTgt spid="76810"/>
                                        </p:tgtEl>
                                        <p:attrNameLst>
                                          <p:attrName>ppt_x</p:attrName>
                                        </p:attrNameLst>
                                      </p:cBhvr>
                                      <p:tavLst>
                                        <p:tav tm="0" fmla="#ppt_x+(cos(-2*pi*(1-$))*-#ppt_x-sin(-2*pi*(1-$))*(1-#ppt_y))*(1-$)">
                                          <p:val>
                                            <p:fltVal val="0"/>
                                          </p:val>
                                        </p:tav>
                                        <p:tav tm="100000">
                                          <p:val>
                                            <p:fltVal val="1"/>
                                          </p:val>
                                        </p:tav>
                                      </p:tavLst>
                                    </p:anim>
                                    <p:anim calcmode="lin" valueType="num">
                                      <p:cBhvr>
                                        <p:cTn id="10" dur="2000" fill="hold"/>
                                        <p:tgtEl>
                                          <p:spTgt spid="76810"/>
                                        </p:tgtEl>
                                        <p:attrNameLst>
                                          <p:attrName>ppt_y</p:attrName>
                                        </p:attrNameLst>
                                      </p:cBhvr>
                                      <p:tavLst>
                                        <p:tav tm="0" fmla="#ppt_y+(sin(-2*pi*(1-$))*-#ppt_x+cos(-2*pi*(1-$))*(1-#ppt_y))*(1-$)">
                                          <p:val>
                                            <p:fltVal val="0"/>
                                          </p:val>
                                        </p:tav>
                                        <p:tav tm="100000">
                                          <p:val>
                                            <p:fltVal val="1"/>
                                          </p:val>
                                        </p:tav>
                                      </p:tavLst>
                                    </p:anim>
                                  </p:childTnLst>
                                </p:cTn>
                              </p:par>
                              <p:par>
                                <p:cTn id="11" presetID="15" presetClass="entr" presetSubtype="0" fill="hold" grpId="0" nodeType="withEffect">
                                  <p:stCondLst>
                                    <p:cond delay="0"/>
                                  </p:stCondLst>
                                  <p:childTnLst>
                                    <p:set>
                                      <p:cBhvr>
                                        <p:cTn id="12" dur="1" fill="hold">
                                          <p:stCondLst>
                                            <p:cond delay="0"/>
                                          </p:stCondLst>
                                        </p:cTn>
                                        <p:tgtEl>
                                          <p:spTgt spid="76811"/>
                                        </p:tgtEl>
                                        <p:attrNameLst>
                                          <p:attrName>style.visibility</p:attrName>
                                        </p:attrNameLst>
                                      </p:cBhvr>
                                      <p:to>
                                        <p:strVal val="visible"/>
                                      </p:to>
                                    </p:set>
                                    <p:anim calcmode="lin" valueType="num">
                                      <p:cBhvr>
                                        <p:cTn id="13" dur="2000" fill="hold"/>
                                        <p:tgtEl>
                                          <p:spTgt spid="76811"/>
                                        </p:tgtEl>
                                        <p:attrNameLst>
                                          <p:attrName>ppt_w</p:attrName>
                                        </p:attrNameLst>
                                      </p:cBhvr>
                                      <p:tavLst>
                                        <p:tav tm="0">
                                          <p:val>
                                            <p:fltVal val="0"/>
                                          </p:val>
                                        </p:tav>
                                        <p:tav tm="100000">
                                          <p:val>
                                            <p:strVal val="#ppt_w"/>
                                          </p:val>
                                        </p:tav>
                                      </p:tavLst>
                                    </p:anim>
                                    <p:anim calcmode="lin" valueType="num">
                                      <p:cBhvr>
                                        <p:cTn id="14" dur="2000" fill="hold"/>
                                        <p:tgtEl>
                                          <p:spTgt spid="76811"/>
                                        </p:tgtEl>
                                        <p:attrNameLst>
                                          <p:attrName>ppt_h</p:attrName>
                                        </p:attrNameLst>
                                      </p:cBhvr>
                                      <p:tavLst>
                                        <p:tav tm="0">
                                          <p:val>
                                            <p:fltVal val="0"/>
                                          </p:val>
                                        </p:tav>
                                        <p:tav tm="100000">
                                          <p:val>
                                            <p:strVal val="#ppt_h"/>
                                          </p:val>
                                        </p:tav>
                                      </p:tavLst>
                                    </p:anim>
                                    <p:anim calcmode="lin" valueType="num">
                                      <p:cBhvr>
                                        <p:cTn id="15" dur="2000" fill="hold"/>
                                        <p:tgtEl>
                                          <p:spTgt spid="76811"/>
                                        </p:tgtEl>
                                        <p:attrNameLst>
                                          <p:attrName>ppt_x</p:attrName>
                                        </p:attrNameLst>
                                      </p:cBhvr>
                                      <p:tavLst>
                                        <p:tav tm="0" fmla="#ppt_x+(cos(-2*pi*(1-$))*-#ppt_x-sin(-2*pi*(1-$))*(1-#ppt_y))*(1-$)">
                                          <p:val>
                                            <p:fltVal val="0"/>
                                          </p:val>
                                        </p:tav>
                                        <p:tav tm="100000">
                                          <p:val>
                                            <p:fltVal val="1"/>
                                          </p:val>
                                        </p:tav>
                                      </p:tavLst>
                                    </p:anim>
                                    <p:anim calcmode="lin" valueType="num">
                                      <p:cBhvr>
                                        <p:cTn id="16" dur="2000" fill="hold"/>
                                        <p:tgtEl>
                                          <p:spTgt spid="76811"/>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10" grpId="0" animBg="1"/>
      <p:bldP spid="76811"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3" name="Text Box 5"/>
          <p:cNvSpPr txBox="1">
            <a:spLocks noChangeArrowheads="1"/>
          </p:cNvSpPr>
          <p:nvPr/>
        </p:nvSpPr>
        <p:spPr bwMode="auto">
          <a:xfrm>
            <a:off x="1860550" y="776288"/>
            <a:ext cx="14630400" cy="655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ctr" eaLnBrk="1" hangingPunct="1">
              <a:spcBef>
                <a:spcPct val="50000"/>
              </a:spcBef>
            </a:pPr>
            <a:r>
              <a:rPr lang="vi-VN" sz="3400" b="1">
                <a:solidFill>
                  <a:srgbClr val="FF0000"/>
                </a:solidFill>
                <a:latin typeface="Times New Roman" pitchFamily="18" charset="0"/>
                <a:cs typeface="Times New Roman" pitchFamily="18" charset="0"/>
              </a:rPr>
              <a:t>GIỮ PHÉP LỊCH SỰ KHI BÀY TỎ YÊU CẦU, ĐỀ NGHỊ</a:t>
            </a:r>
            <a:endParaRPr lang="en-US" sz="3400" b="1">
              <a:solidFill>
                <a:srgbClr val="FF0000"/>
              </a:solidFill>
              <a:latin typeface="Times New Roman" pitchFamily="18" charset="0"/>
              <a:cs typeface="Times New Roman" pitchFamily="18" charset="0"/>
            </a:endParaRPr>
          </a:p>
        </p:txBody>
      </p:sp>
      <p:sp>
        <p:nvSpPr>
          <p:cNvPr id="5123" name="Oval 13"/>
          <p:cNvSpPr>
            <a:spLocks noChangeArrowheads="1"/>
          </p:cNvSpPr>
          <p:nvPr/>
        </p:nvSpPr>
        <p:spPr bwMode="auto">
          <a:xfrm>
            <a:off x="8915400" y="3668713"/>
            <a:ext cx="503238" cy="2397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30622" tIns="65311" rIns="130622" bIns="65311" anchor="ctr"/>
          <a:lstStyle/>
          <a:p>
            <a:endParaRPr lang="en-US"/>
          </a:p>
        </p:txBody>
      </p:sp>
      <p:sp>
        <p:nvSpPr>
          <p:cNvPr id="5124" name="Oval 14"/>
          <p:cNvSpPr>
            <a:spLocks noChangeArrowheads="1"/>
          </p:cNvSpPr>
          <p:nvPr/>
        </p:nvSpPr>
        <p:spPr bwMode="auto">
          <a:xfrm>
            <a:off x="6510338" y="5345113"/>
            <a:ext cx="503237" cy="2397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30622" tIns="65311" rIns="130622" bIns="65311" anchor="ctr"/>
          <a:lstStyle/>
          <a:p>
            <a:endParaRPr lang="en-US"/>
          </a:p>
        </p:txBody>
      </p:sp>
      <p:pic>
        <p:nvPicPr>
          <p:cNvPr id="9" name="Picture 6" descr="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2366963"/>
            <a:ext cx="11582400" cy="5481637"/>
          </a:xfrm>
          <a:prstGeom prst="rect">
            <a:avLst/>
          </a:prstGeom>
          <a:blipFill dpi="0" rotWithShape="1">
            <a:blip r:embed="rId3"/>
            <a:srcRect/>
            <a:tile tx="0" ty="0" sx="100000" sy="100000" flip="none" algn="tl"/>
          </a:blipFill>
          <a:ln w="9525">
            <a:solidFill>
              <a:srgbClr val="FF0000"/>
            </a:solidFill>
            <a:miter lim="800000"/>
            <a:headEnd/>
            <a:tailEnd/>
          </a:ln>
        </p:spPr>
      </p:pic>
      <p:sp>
        <p:nvSpPr>
          <p:cNvPr id="5126" name="Text Box 19"/>
          <p:cNvSpPr txBox="1">
            <a:spLocks noChangeArrowheads="1"/>
          </p:cNvSpPr>
          <p:nvPr/>
        </p:nvSpPr>
        <p:spPr bwMode="auto">
          <a:xfrm>
            <a:off x="-1447800" y="685800"/>
            <a:ext cx="6629400"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ctr" eaLnBrk="1" hangingPunct="1">
              <a:spcBef>
                <a:spcPct val="50000"/>
              </a:spcBef>
            </a:pPr>
            <a:r>
              <a:rPr lang="vi-VN" sz="4000" b="1">
                <a:latin typeface="Times New Roman" pitchFamily="18" charset="0"/>
              </a:rPr>
              <a:t>Luyện từ và câu</a:t>
            </a:r>
            <a:r>
              <a:rPr lang="en-US" sz="4000" b="1">
                <a:latin typeface="Times New Roman" pitchFamily="18" charset="0"/>
              </a:rPr>
              <a:t>: </a:t>
            </a:r>
          </a:p>
        </p:txBody>
      </p:sp>
      <p:sp>
        <p:nvSpPr>
          <p:cNvPr id="5127" name="TextBox 1"/>
          <p:cNvSpPr txBox="1">
            <a:spLocks noChangeArrowheads="1"/>
          </p:cNvSpPr>
          <p:nvPr/>
        </p:nvSpPr>
        <p:spPr bwMode="auto">
          <a:xfrm>
            <a:off x="0" y="0"/>
            <a:ext cx="14630400"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ctr" eaLnBrk="1" hangingPunct="1"/>
            <a:r>
              <a:rPr lang="en-US" sz="4000">
                <a:latin typeface="Times New Roman" pitchFamily="18" charset="0"/>
              </a:rPr>
              <a:t>Thứ tư ngày 14 tháng </a:t>
            </a:r>
            <a:r>
              <a:rPr lang="vi-VN" sz="4000">
                <a:latin typeface="Times New Roman" pitchFamily="18" charset="0"/>
              </a:rPr>
              <a:t>4</a:t>
            </a:r>
            <a:r>
              <a:rPr lang="en-US" sz="4000">
                <a:latin typeface="Times New Roman" pitchFamily="18" charset="0"/>
              </a:rPr>
              <a:t> </a:t>
            </a:r>
            <a:r>
              <a:rPr lang="en-US" sz="4000">
                <a:latin typeface="Times New Roman" pitchFamily="18" charset="0"/>
              </a:rPr>
              <a:t>năm </a:t>
            </a:r>
            <a:r>
              <a:rPr lang="en-US" sz="4000" smtClean="0">
                <a:latin typeface="Times New Roman" pitchFamily="18" charset="0"/>
              </a:rPr>
              <a:t>2022</a:t>
            </a:r>
            <a:endParaRPr lang="en-US" sz="4000">
              <a:latin typeface="Times New Roman" pitchFamily="18" charset="0"/>
            </a:endParaRPr>
          </a:p>
        </p:txBody>
      </p:sp>
      <p:sp>
        <p:nvSpPr>
          <p:cNvPr id="6152" name="Text Box 19"/>
          <p:cNvSpPr txBox="1">
            <a:spLocks noChangeArrowheads="1"/>
          </p:cNvSpPr>
          <p:nvPr/>
        </p:nvSpPr>
        <p:spPr bwMode="auto">
          <a:xfrm>
            <a:off x="-1219200" y="1447800"/>
            <a:ext cx="6629400"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ctr" eaLnBrk="1" hangingPunct="1">
              <a:spcBef>
                <a:spcPct val="50000"/>
              </a:spcBef>
            </a:pPr>
            <a:r>
              <a:rPr lang="en-US" sz="4000" b="1">
                <a:solidFill>
                  <a:srgbClr val="0000FF"/>
                </a:solidFill>
                <a:latin typeface="Times New Roman" pitchFamily="18" charset="0"/>
              </a:rPr>
              <a:t>I. Nhận xét: </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53"/>
                                        </p:tgtEl>
                                        <p:attrNameLst>
                                          <p:attrName>style.visibility</p:attrName>
                                        </p:attrNameLst>
                                      </p:cBhvr>
                                      <p:to>
                                        <p:strVal val="visible"/>
                                      </p:to>
                                    </p:set>
                                    <p:animEffect transition="in" filter="fade">
                                      <p:cBhvr>
                                        <p:cTn id="7" dur="500"/>
                                        <p:tgtEl>
                                          <p:spTgt spid="205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152"/>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0" presetClass="entr" presetSubtype="0" fill="hold" nodeType="click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p:bldP spid="6152"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Oval 10"/>
          <p:cNvSpPr>
            <a:spLocks noChangeArrowheads="1"/>
          </p:cNvSpPr>
          <p:nvPr/>
        </p:nvSpPr>
        <p:spPr bwMode="auto">
          <a:xfrm>
            <a:off x="6510338" y="5527675"/>
            <a:ext cx="503237" cy="241300"/>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30622" tIns="65311" rIns="130622" bIns="65311" anchor="ctr"/>
          <a:lstStyle/>
          <a:p>
            <a:endParaRPr lang="en-US" sz="3600">
              <a:latin typeface="Times New Roman" pitchFamily="18" charset="0"/>
              <a:cs typeface="Times New Roman" pitchFamily="18" charset="0"/>
            </a:endParaRPr>
          </a:p>
        </p:txBody>
      </p:sp>
      <p:sp>
        <p:nvSpPr>
          <p:cNvPr id="5133" name="Text Box 13"/>
          <p:cNvSpPr txBox="1">
            <a:spLocks noChangeArrowheads="1"/>
          </p:cNvSpPr>
          <p:nvPr/>
        </p:nvSpPr>
        <p:spPr bwMode="auto">
          <a:xfrm>
            <a:off x="0" y="542925"/>
            <a:ext cx="14630400" cy="761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spAutoFit/>
          </a:bodyPr>
          <a:lstStyle>
            <a:lvl1pPr marL="342900" indent="-342900"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eaLnBrk="1" hangingPunct="1">
              <a:spcBef>
                <a:spcPct val="50000"/>
              </a:spcBef>
            </a:pPr>
            <a:r>
              <a:rPr lang="en-US" sz="3600">
                <a:latin typeface="Times New Roman" pitchFamily="18" charset="0"/>
                <a:cs typeface="Times New Roman" pitchFamily="18" charset="0"/>
              </a:rPr>
              <a:t>	          Một sớm, thằng Hùng, mới “nhập cư” vào xóm tôi, dắt chiếc xe đạp gần hết hơi ra tiệm sửa xe của bác Hai. Nó hất hàm bảo bác Hai:                                                                                                                	- Bơm cho cái bánh trước. Nhanh lên nhé, trễ giờ học rồi.                                                                  	Bác Hai nhìn thằng Hùng rồi nói:                                                               	-</a:t>
            </a:r>
            <a:r>
              <a:rPr lang="vi-VN" sz="3600">
                <a:latin typeface="Times New Roman" pitchFamily="18" charset="0"/>
                <a:cs typeface="Times New Roman" pitchFamily="18" charset="0"/>
              </a:rPr>
              <a:t> </a:t>
            </a:r>
            <a:r>
              <a:rPr lang="en-US" sz="3600">
                <a:latin typeface="Times New Roman" pitchFamily="18" charset="0"/>
                <a:cs typeface="Times New Roman" pitchFamily="18" charset="0"/>
              </a:rPr>
              <a:t>Tiệm của bác hổng có bơm thuê.                                                           	-</a:t>
            </a:r>
            <a:r>
              <a:rPr lang="vi-VN" sz="3600">
                <a:latin typeface="Times New Roman" pitchFamily="18" charset="0"/>
                <a:cs typeface="Times New Roman" pitchFamily="18" charset="0"/>
              </a:rPr>
              <a:t> </a:t>
            </a:r>
            <a:r>
              <a:rPr lang="en-US" sz="3600">
                <a:latin typeface="Times New Roman" pitchFamily="18" charset="0"/>
                <a:cs typeface="Times New Roman" pitchFamily="18" charset="0"/>
              </a:rPr>
              <a:t>Vậy cho mượn cái bơm, tôi bơm lấy vậy.                                         	Vừa lúc ấy, cái Hoa nhà ở cuối ngõ cũng dắt xe đạp chạy vào ríu rít chào hỏi:                                                                                                  </a:t>
            </a:r>
          </a:p>
          <a:p>
            <a:pPr eaLnBrk="1" hangingPunct="1">
              <a:spcBef>
                <a:spcPct val="50000"/>
              </a:spcBef>
            </a:pPr>
            <a:r>
              <a:rPr lang="en-US" sz="3600">
                <a:latin typeface="Times New Roman" pitchFamily="18" charset="0"/>
                <a:cs typeface="Times New Roman" pitchFamily="18" charset="0"/>
              </a:rPr>
              <a:t>           - Cháu chào bác Hai ạ! Bác ơi, cho cháu mượn cái bơm nhé. Chiều nay cháu đi học về, bác coi giùm cháu nghe, hổng biết sao nó cứ xì hơi hoài.                                                                                                        	- Được rồi. Nào để bác bơm cho. Cháu là con gái, biết bơm không mà bơm!                                                                                                             	- Cháu cảm ơn bác nhiều.                                      </a:t>
            </a:r>
          </a:p>
        </p:txBody>
      </p:sp>
      <p:sp>
        <p:nvSpPr>
          <p:cNvPr id="6148" name="Text Box 19"/>
          <p:cNvSpPr txBox="1">
            <a:spLocks noChangeArrowheads="1"/>
          </p:cNvSpPr>
          <p:nvPr/>
        </p:nvSpPr>
        <p:spPr bwMode="auto">
          <a:xfrm>
            <a:off x="8763000" y="7550150"/>
            <a:ext cx="6629400" cy="167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ctr" eaLnBrk="1" hangingPunct="1">
              <a:spcBef>
                <a:spcPct val="50000"/>
              </a:spcBef>
            </a:pPr>
            <a:r>
              <a:rPr lang="en-US" sz="3600">
                <a:latin typeface="Times New Roman" pitchFamily="18" charset="0"/>
                <a:cs typeface="Times New Roman" pitchFamily="18" charset="0"/>
              </a:rPr>
              <a:t>Theo Thành Long</a:t>
            </a:r>
          </a:p>
          <a:p>
            <a:pPr algn="ctr" eaLnBrk="1" hangingPunct="1">
              <a:spcBef>
                <a:spcPct val="50000"/>
              </a:spcBef>
            </a:pPr>
            <a:endParaRPr lang="en-US" sz="4000" b="1">
              <a:solidFill>
                <a:srgbClr val="0000FF"/>
              </a:solidFill>
              <a:latin typeface="Times New Roman" pitchFamily="18" charset="0"/>
            </a:endParaRPr>
          </a:p>
        </p:txBody>
      </p:sp>
      <p:sp>
        <p:nvSpPr>
          <p:cNvPr id="6149" name="Text Box 19"/>
          <p:cNvSpPr txBox="1">
            <a:spLocks noChangeArrowheads="1"/>
          </p:cNvSpPr>
          <p:nvPr/>
        </p:nvSpPr>
        <p:spPr bwMode="auto">
          <a:xfrm>
            <a:off x="-19050" y="-57150"/>
            <a:ext cx="6629400"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ctr" eaLnBrk="1" hangingPunct="1">
              <a:spcBef>
                <a:spcPct val="50000"/>
              </a:spcBef>
            </a:pPr>
            <a:r>
              <a:rPr lang="en-US" sz="4000" b="1" i="1">
                <a:solidFill>
                  <a:srgbClr val="0000FF"/>
                </a:solidFill>
                <a:latin typeface="Times New Roman" pitchFamily="18" charset="0"/>
                <a:cs typeface="Times New Roman" pitchFamily="18" charset="0"/>
              </a:rPr>
              <a:t>1. Hãy đọc mẩu chuyện sau:</a:t>
            </a:r>
            <a:endParaRPr lang="en-US" sz="4000" b="1">
              <a:solidFill>
                <a:srgbClr val="0000FF"/>
              </a:solidFill>
              <a:latin typeface="Times New Roman" pitchFamily="18"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3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1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33" grpId="0"/>
      <p:bldP spid="6148" grpId="0"/>
      <p:bldP spid="6149"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Oval 10"/>
          <p:cNvSpPr>
            <a:spLocks noChangeArrowheads="1"/>
          </p:cNvSpPr>
          <p:nvPr/>
        </p:nvSpPr>
        <p:spPr bwMode="auto">
          <a:xfrm>
            <a:off x="6510338" y="5527675"/>
            <a:ext cx="503237" cy="241300"/>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30622" tIns="65311" rIns="130622" bIns="65311" anchor="ctr"/>
          <a:lstStyle/>
          <a:p>
            <a:endParaRPr lang="en-US" sz="3600">
              <a:latin typeface="Times New Roman" pitchFamily="18" charset="0"/>
              <a:cs typeface="Times New Roman" pitchFamily="18" charset="0"/>
            </a:endParaRPr>
          </a:p>
        </p:txBody>
      </p:sp>
      <p:sp>
        <p:nvSpPr>
          <p:cNvPr id="7171" name="Text Box 13"/>
          <p:cNvSpPr txBox="1">
            <a:spLocks noChangeArrowheads="1"/>
          </p:cNvSpPr>
          <p:nvPr/>
        </p:nvSpPr>
        <p:spPr bwMode="auto">
          <a:xfrm>
            <a:off x="-152400" y="-620713"/>
            <a:ext cx="14630400" cy="8164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spAutoFit/>
          </a:bodyPr>
          <a:lstStyle>
            <a:lvl1pPr marL="342900" indent="-342900"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eaLnBrk="1" hangingPunct="1">
              <a:spcBef>
                <a:spcPct val="50000"/>
              </a:spcBef>
            </a:pPr>
            <a:r>
              <a:rPr lang="en-US" sz="3600">
                <a:latin typeface="Times New Roman" pitchFamily="18" charset="0"/>
                <a:cs typeface="Times New Roman" pitchFamily="18" charset="0"/>
              </a:rPr>
              <a:t>                                                                                                                   	Một sớm, thằng Hùng, mới “nhập cư” vào xóm tôi, dắt chiếc xe đạp gần hết hơi ra tiệm sửa xe của bác Hai. Nó hất hàm bảo bác Hai:                                                                                                                	- Bơm cho cái bánh trước. Nhanh lên nhé, trễ giờ học rồi.                                                                  	Bác Hai nhìn thằng Hùng rồi nói:                                                               	-</a:t>
            </a:r>
            <a:r>
              <a:rPr lang="vi-VN" sz="3600">
                <a:latin typeface="Times New Roman" pitchFamily="18" charset="0"/>
                <a:cs typeface="Times New Roman" pitchFamily="18" charset="0"/>
              </a:rPr>
              <a:t> </a:t>
            </a:r>
            <a:r>
              <a:rPr lang="en-US" sz="3600">
                <a:latin typeface="Times New Roman" pitchFamily="18" charset="0"/>
                <a:cs typeface="Times New Roman" pitchFamily="18" charset="0"/>
              </a:rPr>
              <a:t>Tiệm của bác hổng có bơm thuê.                                                           	-</a:t>
            </a:r>
            <a:r>
              <a:rPr lang="vi-VN" sz="3600">
                <a:latin typeface="Times New Roman" pitchFamily="18" charset="0"/>
                <a:cs typeface="Times New Roman" pitchFamily="18" charset="0"/>
              </a:rPr>
              <a:t> </a:t>
            </a:r>
            <a:r>
              <a:rPr lang="en-US" sz="3600">
                <a:latin typeface="Times New Roman" pitchFamily="18" charset="0"/>
                <a:cs typeface="Times New Roman" pitchFamily="18" charset="0"/>
              </a:rPr>
              <a:t>Vậy cho mượn cái bơm, tôi bơm lấy vậy.                                         	Vừa lúc ấy, cái Hoa nhà ở cuối ngõ cũng dắt xe đạp chạy vào ríu rít chào hỏi:                       </a:t>
            </a:r>
            <a:r>
              <a:rPr lang="en-US" sz="3600">
                <a:solidFill>
                  <a:srgbClr val="FF0000"/>
                </a:solidFill>
                <a:latin typeface="Times New Roman" pitchFamily="18" charset="0"/>
                <a:cs typeface="Times New Roman" pitchFamily="18" charset="0"/>
              </a:rPr>
              <a:t>                                                      </a:t>
            </a:r>
            <a:r>
              <a:rPr lang="en-US" sz="3600">
                <a:latin typeface="Times New Roman" pitchFamily="18" charset="0"/>
                <a:cs typeface="Times New Roman" pitchFamily="18" charset="0"/>
              </a:rPr>
              <a:t>                     </a:t>
            </a:r>
          </a:p>
          <a:p>
            <a:pPr eaLnBrk="1" hangingPunct="1">
              <a:spcBef>
                <a:spcPct val="50000"/>
              </a:spcBef>
            </a:pPr>
            <a:r>
              <a:rPr lang="en-US" sz="3600">
                <a:latin typeface="Times New Roman" pitchFamily="18" charset="0"/>
                <a:cs typeface="Times New Roman" pitchFamily="18" charset="0"/>
              </a:rPr>
              <a:t>  Cháu chào bác Hai ạ! Bác ơi, cho cháu mượn cái bơm nhé. Chiều nay cháu đi học về, bác coi giùm cháu nghe, hổng biết sao nó cứ xì hơi hoài.                                                                                                        	- Được rồi. Nào để bác bơm cho. Cháu là con gái, biết bơm không mà bơm!                                                                                                             	- Cháu cảm ơn bác nhiều.</a:t>
            </a:r>
          </a:p>
        </p:txBody>
      </p:sp>
      <p:sp>
        <p:nvSpPr>
          <p:cNvPr id="9" name="Text Box 19"/>
          <p:cNvSpPr txBox="1">
            <a:spLocks noChangeArrowheads="1"/>
          </p:cNvSpPr>
          <p:nvPr/>
        </p:nvSpPr>
        <p:spPr bwMode="auto">
          <a:xfrm>
            <a:off x="-990600" y="7467600"/>
            <a:ext cx="15468600"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ctr" eaLnBrk="1" hangingPunct="1">
              <a:spcBef>
                <a:spcPct val="50000"/>
              </a:spcBef>
            </a:pPr>
            <a:r>
              <a:rPr lang="en-US" sz="4000" b="1" i="1">
                <a:solidFill>
                  <a:srgbClr val="0000FF"/>
                </a:solidFill>
                <a:latin typeface="Times New Roman" pitchFamily="18" charset="0"/>
                <a:cs typeface="Times New Roman" pitchFamily="18" charset="0"/>
              </a:rPr>
              <a:t>2. Tìm những câu nêu yêu cầu, đề nghị trong mẩu chuyện trên.</a:t>
            </a:r>
            <a:endParaRPr lang="en-US" sz="4000" b="1">
              <a:solidFill>
                <a:srgbClr val="0000FF"/>
              </a:solidFill>
              <a:latin typeface="Times New Roman" pitchFamily="18" charset="0"/>
            </a:endParaRPr>
          </a:p>
        </p:txBody>
      </p:sp>
      <p:sp>
        <p:nvSpPr>
          <p:cNvPr id="7173" name="Text Box 19"/>
          <p:cNvSpPr txBox="1">
            <a:spLocks noChangeArrowheads="1"/>
          </p:cNvSpPr>
          <p:nvPr/>
        </p:nvSpPr>
        <p:spPr bwMode="auto">
          <a:xfrm>
            <a:off x="7848600" y="7010400"/>
            <a:ext cx="6629400" cy="167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ctr" eaLnBrk="1" hangingPunct="1">
              <a:spcBef>
                <a:spcPct val="50000"/>
              </a:spcBef>
            </a:pPr>
            <a:r>
              <a:rPr lang="en-US" sz="3600">
                <a:latin typeface="Times New Roman" pitchFamily="18" charset="0"/>
                <a:cs typeface="Times New Roman" pitchFamily="18" charset="0"/>
              </a:rPr>
              <a:t>Theo Thành Long</a:t>
            </a:r>
          </a:p>
          <a:p>
            <a:pPr algn="ctr" eaLnBrk="1" hangingPunct="1">
              <a:spcBef>
                <a:spcPct val="50000"/>
              </a:spcBef>
            </a:pPr>
            <a:endParaRPr lang="en-US" sz="4000" b="1">
              <a:solidFill>
                <a:srgbClr val="0000FF"/>
              </a:solidFill>
              <a:latin typeface="Times New Roman" pitchFamily="18" charset="0"/>
            </a:endParaRPr>
          </a:p>
        </p:txBody>
      </p:sp>
      <p:sp>
        <p:nvSpPr>
          <p:cNvPr id="12" name="Line 16"/>
          <p:cNvSpPr>
            <a:spLocks noChangeShapeType="1"/>
          </p:cNvSpPr>
          <p:nvPr/>
        </p:nvSpPr>
        <p:spPr bwMode="auto">
          <a:xfrm>
            <a:off x="609600" y="8077200"/>
            <a:ext cx="7742238"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lstStyle/>
          <a:p>
            <a:endParaRPr lang="en-US"/>
          </a:p>
        </p:txBody>
      </p:sp>
      <p:sp>
        <p:nvSpPr>
          <p:cNvPr id="2" name="Rectangle 1"/>
          <p:cNvSpPr>
            <a:spLocks noChangeArrowheads="1"/>
          </p:cNvSpPr>
          <p:nvPr/>
        </p:nvSpPr>
        <p:spPr bwMode="auto">
          <a:xfrm>
            <a:off x="1466850" y="1039813"/>
            <a:ext cx="487203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3600">
                <a:solidFill>
                  <a:srgbClr val="FF0000"/>
                </a:solidFill>
                <a:latin typeface="Times New Roman" pitchFamily="18" charset="0"/>
                <a:cs typeface="Times New Roman" pitchFamily="18" charset="0"/>
              </a:rPr>
              <a:t>Bơm cho cái bánh trước. </a:t>
            </a:r>
          </a:p>
        </p:txBody>
      </p:sp>
      <p:sp>
        <p:nvSpPr>
          <p:cNvPr id="14" name="Rectangle 13"/>
          <p:cNvSpPr>
            <a:spLocks noChangeArrowheads="1"/>
          </p:cNvSpPr>
          <p:nvPr/>
        </p:nvSpPr>
        <p:spPr bwMode="auto">
          <a:xfrm>
            <a:off x="6100763" y="1039813"/>
            <a:ext cx="5994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3600">
                <a:solidFill>
                  <a:srgbClr val="FF0000"/>
                </a:solidFill>
                <a:latin typeface="Times New Roman" pitchFamily="18" charset="0"/>
                <a:cs typeface="Times New Roman" pitchFamily="18" charset="0"/>
              </a:rPr>
              <a:t>Nhanh lên nhé, trễ giờ học rồi. </a:t>
            </a:r>
          </a:p>
        </p:txBody>
      </p:sp>
      <p:sp>
        <p:nvSpPr>
          <p:cNvPr id="3" name="Rectangle 2"/>
          <p:cNvSpPr>
            <a:spLocks noChangeArrowheads="1"/>
          </p:cNvSpPr>
          <p:nvPr/>
        </p:nvSpPr>
        <p:spPr bwMode="auto">
          <a:xfrm>
            <a:off x="1452563" y="2690813"/>
            <a:ext cx="78676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3600">
                <a:solidFill>
                  <a:srgbClr val="FF0000"/>
                </a:solidFill>
                <a:latin typeface="Times New Roman" pitchFamily="18" charset="0"/>
                <a:cs typeface="Times New Roman" pitchFamily="18" charset="0"/>
              </a:rPr>
              <a:t>Vậy cho mượn cái bơm, tôi bơm lấy vậy. </a:t>
            </a:r>
          </a:p>
        </p:txBody>
      </p:sp>
      <p:sp>
        <p:nvSpPr>
          <p:cNvPr id="4" name="Rectangle 3"/>
          <p:cNvSpPr>
            <a:spLocks noChangeArrowheads="1"/>
          </p:cNvSpPr>
          <p:nvPr/>
        </p:nvSpPr>
        <p:spPr bwMode="auto">
          <a:xfrm>
            <a:off x="4167188" y="4611688"/>
            <a:ext cx="703262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3600">
                <a:solidFill>
                  <a:srgbClr val="FF0000"/>
                </a:solidFill>
                <a:latin typeface="Times New Roman" pitchFamily="18" charset="0"/>
                <a:cs typeface="Times New Roman" pitchFamily="18" charset="0"/>
              </a:rPr>
              <a:t>Bác ơi, cho cháu mượn cái bơm nhé</a:t>
            </a:r>
            <a:r>
              <a:rPr lang="en-US" sz="2800">
                <a:cs typeface="Times New Roman" pitchFamily="18" charset="0"/>
              </a:rPr>
              <a:t>. </a:t>
            </a:r>
            <a:endParaRPr lang="en-US"/>
          </a:p>
        </p:txBody>
      </p:sp>
      <p:sp>
        <p:nvSpPr>
          <p:cNvPr id="5" name="Rectangle 4"/>
          <p:cNvSpPr>
            <a:spLocks noChangeArrowheads="1"/>
          </p:cNvSpPr>
          <p:nvPr/>
        </p:nvSpPr>
        <p:spPr bwMode="auto">
          <a:xfrm>
            <a:off x="3327400" y="5711825"/>
            <a:ext cx="399415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3600">
                <a:solidFill>
                  <a:srgbClr val="FF0000"/>
                </a:solidFill>
                <a:latin typeface="Times New Roman" pitchFamily="18" charset="0"/>
                <a:cs typeface="Times New Roman" pitchFamily="18" charset="0"/>
              </a:rPr>
              <a:t>Nào để bác bơm cho</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500"/>
                                        <p:tgtEl>
                                          <p:spTgt spid="1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2"/>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14"/>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3"/>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4"/>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2" grpId="0" animBg="1"/>
      <p:bldP spid="2" grpId="0"/>
      <p:bldP spid="14" grpId="0"/>
      <p:bldP spid="3" grpId="0"/>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oup 166"/>
          <p:cNvGraphicFramePr>
            <a:graphicFrameLocks noGrp="1"/>
          </p:cNvGraphicFramePr>
          <p:nvPr/>
        </p:nvGraphicFramePr>
        <p:xfrm>
          <a:off x="266700" y="1090613"/>
          <a:ext cx="14097000" cy="5832475"/>
        </p:xfrm>
        <a:graphic>
          <a:graphicData uri="http://schemas.openxmlformats.org/drawingml/2006/table">
            <a:tbl>
              <a:tblPr/>
              <a:tblGrid>
                <a:gridCol w="2072642"/>
                <a:gridCol w="7071359"/>
                <a:gridCol w="4952999"/>
              </a:tblGrid>
              <a:tr h="85274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err="1" smtClean="0">
                          <a:ln>
                            <a:noFill/>
                          </a:ln>
                          <a:solidFill>
                            <a:schemeClr val="tx1"/>
                          </a:solidFill>
                          <a:effectLst/>
                          <a:latin typeface="Times New Roman" pitchFamily="18" charset="0"/>
                          <a:cs typeface="Times New Roman" pitchFamily="18" charset="0"/>
                        </a:rPr>
                        <a:t>Nhân</a:t>
                      </a:r>
                      <a:r>
                        <a:rPr kumimoji="0" lang="en-US" sz="32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cs typeface="Times New Roman" pitchFamily="18" charset="0"/>
                        </a:rPr>
                        <a:t>vật</a:t>
                      </a:r>
                      <a:endParaRPr kumimoji="0" lang="en-US" sz="3200" b="1" i="0" u="none" strike="noStrike" cap="none" normalizeH="0" baseline="0" dirty="0" smtClean="0">
                        <a:ln>
                          <a:noFill/>
                        </a:ln>
                        <a:solidFill>
                          <a:schemeClr val="tx1"/>
                        </a:solidFill>
                        <a:effectLst/>
                        <a:latin typeface="Arial" charset="0"/>
                      </a:endParaRPr>
                    </a:p>
                  </a:txBody>
                  <a:tcPr marL="146304" marR="146304" marT="54871" marB="5487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err="1" smtClean="0">
                          <a:ln>
                            <a:noFill/>
                          </a:ln>
                          <a:solidFill>
                            <a:schemeClr val="tx1"/>
                          </a:solidFill>
                          <a:effectLst/>
                          <a:latin typeface="Times New Roman" pitchFamily="18" charset="0"/>
                          <a:cs typeface="Times New Roman" pitchFamily="18" charset="0"/>
                        </a:rPr>
                        <a:t>Câu</a:t>
                      </a:r>
                      <a:r>
                        <a:rPr kumimoji="0" lang="en-US" sz="36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3600" b="1" i="0" u="none" strike="noStrike" cap="none" normalizeH="0" baseline="0" dirty="0" err="1" smtClean="0">
                          <a:ln>
                            <a:noFill/>
                          </a:ln>
                          <a:solidFill>
                            <a:schemeClr val="tx1"/>
                          </a:solidFill>
                          <a:effectLst/>
                          <a:latin typeface="Times New Roman" pitchFamily="18" charset="0"/>
                          <a:cs typeface="Times New Roman" pitchFamily="18" charset="0"/>
                        </a:rPr>
                        <a:t>nêu</a:t>
                      </a:r>
                      <a:r>
                        <a:rPr kumimoji="0" lang="en-US" sz="36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3600" b="1" i="0" u="none" strike="noStrike" cap="none" normalizeH="0" baseline="0" dirty="0" err="1" smtClean="0">
                          <a:ln>
                            <a:noFill/>
                          </a:ln>
                          <a:solidFill>
                            <a:schemeClr val="tx1"/>
                          </a:solidFill>
                          <a:effectLst/>
                          <a:latin typeface="Times New Roman" pitchFamily="18" charset="0"/>
                          <a:cs typeface="Times New Roman" pitchFamily="18" charset="0"/>
                        </a:rPr>
                        <a:t>yêu</a:t>
                      </a:r>
                      <a:r>
                        <a:rPr kumimoji="0" lang="en-US" sz="36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3600" b="1" i="0" u="none" strike="noStrike" cap="none" normalizeH="0" baseline="0" dirty="0" err="1" smtClean="0">
                          <a:ln>
                            <a:noFill/>
                          </a:ln>
                          <a:solidFill>
                            <a:schemeClr val="tx1"/>
                          </a:solidFill>
                          <a:effectLst/>
                          <a:latin typeface="Times New Roman" pitchFamily="18" charset="0"/>
                          <a:cs typeface="Times New Roman" pitchFamily="18" charset="0"/>
                        </a:rPr>
                        <a:t>cầu</a:t>
                      </a:r>
                      <a:r>
                        <a:rPr kumimoji="0" lang="en-US" sz="36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3600" b="1" i="0" u="none" strike="noStrike" cap="none" normalizeH="0" baseline="0" dirty="0" err="1" smtClean="0">
                          <a:ln>
                            <a:noFill/>
                          </a:ln>
                          <a:solidFill>
                            <a:schemeClr val="tx1"/>
                          </a:solidFill>
                          <a:effectLst/>
                          <a:latin typeface="Times New Roman" pitchFamily="18" charset="0"/>
                          <a:cs typeface="Times New Roman" pitchFamily="18" charset="0"/>
                        </a:rPr>
                        <a:t>đề</a:t>
                      </a:r>
                      <a:r>
                        <a:rPr kumimoji="0" lang="en-US" sz="36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3600" b="1" i="0" u="none" strike="noStrike" cap="none" normalizeH="0" baseline="0" dirty="0" err="1" smtClean="0">
                          <a:ln>
                            <a:noFill/>
                          </a:ln>
                          <a:solidFill>
                            <a:schemeClr val="tx1"/>
                          </a:solidFill>
                          <a:effectLst/>
                          <a:latin typeface="Times New Roman" pitchFamily="18" charset="0"/>
                          <a:cs typeface="Times New Roman" pitchFamily="18" charset="0"/>
                        </a:rPr>
                        <a:t>nghị</a:t>
                      </a:r>
                      <a:endParaRPr kumimoji="0" lang="en-US" sz="3600" b="1" i="0" u="none" strike="noStrike" cap="none" normalizeH="0" baseline="0" dirty="0" smtClean="0">
                        <a:ln>
                          <a:noFill/>
                        </a:ln>
                        <a:solidFill>
                          <a:schemeClr val="tx1"/>
                        </a:solidFill>
                        <a:effectLst/>
                        <a:latin typeface="Arial" charset="0"/>
                      </a:endParaRPr>
                    </a:p>
                  </a:txBody>
                  <a:tcPr marL="146304" marR="146304" marT="54871" marB="5487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err="1" smtClean="0">
                          <a:ln>
                            <a:noFill/>
                          </a:ln>
                          <a:solidFill>
                            <a:schemeClr val="tx1"/>
                          </a:solidFill>
                          <a:effectLst/>
                          <a:latin typeface="Times New Roman" pitchFamily="18" charset="0"/>
                          <a:cs typeface="Times New Roman" pitchFamily="18" charset="0"/>
                        </a:rPr>
                        <a:t>Nhận</a:t>
                      </a:r>
                      <a:r>
                        <a:rPr kumimoji="0" lang="en-US" sz="36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3600" b="1" i="0" u="none" strike="noStrike" cap="none" normalizeH="0" baseline="0" dirty="0" err="1" smtClean="0">
                          <a:ln>
                            <a:noFill/>
                          </a:ln>
                          <a:solidFill>
                            <a:schemeClr val="tx1"/>
                          </a:solidFill>
                          <a:effectLst/>
                          <a:latin typeface="Times New Roman" pitchFamily="18" charset="0"/>
                          <a:cs typeface="Times New Roman" pitchFamily="18" charset="0"/>
                        </a:rPr>
                        <a:t>xét</a:t>
                      </a:r>
                      <a:endParaRPr kumimoji="0" lang="en-US" sz="3600" b="1" i="0" u="none" strike="noStrike" cap="none" normalizeH="0" baseline="0" dirty="0" smtClean="0">
                        <a:ln>
                          <a:noFill/>
                        </a:ln>
                        <a:solidFill>
                          <a:schemeClr val="tx1"/>
                        </a:solidFill>
                        <a:effectLst/>
                        <a:latin typeface="Arial" charset="0"/>
                      </a:endParaRPr>
                    </a:p>
                  </a:txBody>
                  <a:tcPr marL="146304" marR="146304" marT="54871" marB="5487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93367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Arial" charset="0"/>
                      </a:endParaRPr>
                    </a:p>
                  </a:txBody>
                  <a:tcPr marL="146304" marR="146304" marT="54871" marB="5487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smtClean="0">
                        <a:ln>
                          <a:noFill/>
                        </a:ln>
                        <a:solidFill>
                          <a:schemeClr val="tx1"/>
                        </a:solidFill>
                        <a:effectLst/>
                        <a:latin typeface="Arial" charset="0"/>
                      </a:endParaRPr>
                    </a:p>
                  </a:txBody>
                  <a:tcPr marL="146304" marR="146304" marT="54871" marB="5487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36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146304" marR="146304" marT="54871" marB="5487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04605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3600" b="0" i="0" u="none" strike="noStrike" cap="none" normalizeH="0" baseline="0" smtClean="0">
                        <a:ln>
                          <a:noFill/>
                        </a:ln>
                        <a:solidFill>
                          <a:schemeClr val="tx1"/>
                        </a:solidFill>
                        <a:effectLst/>
                        <a:latin typeface="Arial" charset="0"/>
                      </a:endParaRPr>
                    </a:p>
                  </a:txBody>
                  <a:tcPr marL="146304" marR="146304" marT="54871" marB="5487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Arial" charset="0"/>
                      </a:endParaRPr>
                    </a:p>
                  </a:txBody>
                  <a:tcPr marL="146304" marR="146304" marT="54871" marB="5487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en-US" sz="3600" b="0" i="0" u="none" strike="noStrike" cap="none" normalizeH="0" baseline="0" dirty="0" smtClean="0">
                        <a:ln>
                          <a:noFill/>
                        </a:ln>
                        <a:solidFill>
                          <a:schemeClr val="tx1"/>
                        </a:solidFill>
                        <a:effectLst/>
                        <a:latin typeface="Arial" charset="0"/>
                      </a:endParaRPr>
                    </a:p>
                  </a:txBody>
                  <a:tcPr marL="146304" marR="146304" marT="54871" marB="5487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3" name="Text Box 151"/>
          <p:cNvSpPr txBox="1">
            <a:spLocks noChangeArrowheads="1"/>
          </p:cNvSpPr>
          <p:nvPr/>
        </p:nvSpPr>
        <p:spPr bwMode="auto">
          <a:xfrm>
            <a:off x="10379075" y="2819400"/>
            <a:ext cx="4022725" cy="1455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eaLnBrk="1" hangingPunct="1">
              <a:spcBef>
                <a:spcPct val="50000"/>
              </a:spcBef>
            </a:pPr>
            <a:r>
              <a:rPr lang="en-US" sz="3200" b="1">
                <a:solidFill>
                  <a:srgbClr val="FF0000"/>
                </a:solidFill>
                <a:latin typeface="Times New Roman" pitchFamily="18" charset="0"/>
              </a:rPr>
              <a:t>    </a:t>
            </a:r>
            <a:r>
              <a:rPr lang="en-US" sz="4300" b="1">
                <a:solidFill>
                  <a:srgbClr val="FF0000"/>
                </a:solidFill>
                <a:latin typeface="Times New Roman" pitchFamily="18" charset="0"/>
              </a:rPr>
              <a:t>Yêu cầu không lịch sự.</a:t>
            </a:r>
          </a:p>
        </p:txBody>
      </p:sp>
      <p:graphicFrame>
        <p:nvGraphicFramePr>
          <p:cNvPr id="4" name="Object 152"/>
          <p:cNvGraphicFramePr>
            <a:graphicFrameLocks noChangeAspect="1"/>
          </p:cNvGraphicFramePr>
          <p:nvPr/>
        </p:nvGraphicFramePr>
        <p:xfrm>
          <a:off x="9448800" y="5638800"/>
          <a:ext cx="731838" cy="430213"/>
        </p:xfrm>
        <a:graphic>
          <a:graphicData uri="http://schemas.openxmlformats.org/presentationml/2006/ole">
            <mc:AlternateContent xmlns:mc="http://schemas.openxmlformats.org/markup-compatibility/2006">
              <mc:Choice xmlns:v="urn:schemas-microsoft-com:vml" Requires="v">
                <p:oleObj spid="_x0000_s8232" name="Equation" r:id="rId3" imgW="190417" imgH="152334" progId="Equation.3">
                  <p:embed/>
                </p:oleObj>
              </mc:Choice>
              <mc:Fallback>
                <p:oleObj name="Equation" r:id="rId3" imgW="190417" imgH="152334" progId="Equation.3">
                  <p:embed/>
                  <p:pic>
                    <p:nvPicPr>
                      <p:cNvPr id="0" name="Object 15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48800" y="5638800"/>
                        <a:ext cx="731838"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Text Box 154"/>
          <p:cNvSpPr txBox="1">
            <a:spLocks noChangeArrowheads="1"/>
          </p:cNvSpPr>
          <p:nvPr/>
        </p:nvSpPr>
        <p:spPr bwMode="auto">
          <a:xfrm>
            <a:off x="10591800" y="5181600"/>
            <a:ext cx="2667000" cy="1455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eaLnBrk="1" hangingPunct="1">
              <a:spcBef>
                <a:spcPct val="50000"/>
              </a:spcBef>
            </a:pPr>
            <a:r>
              <a:rPr lang="en-US" sz="4300" b="1">
                <a:solidFill>
                  <a:srgbClr val="FF0000"/>
                </a:solidFill>
                <a:latin typeface="Times New Roman" pitchFamily="18" charset="0"/>
              </a:rPr>
              <a:t>Yêu cầu lịch sự. </a:t>
            </a:r>
          </a:p>
        </p:txBody>
      </p:sp>
      <p:graphicFrame>
        <p:nvGraphicFramePr>
          <p:cNvPr id="6" name="Object 158"/>
          <p:cNvGraphicFramePr>
            <a:graphicFrameLocks noChangeAspect="1"/>
          </p:cNvGraphicFramePr>
          <p:nvPr/>
        </p:nvGraphicFramePr>
        <p:xfrm>
          <a:off x="9448800" y="3429000"/>
          <a:ext cx="609600" cy="357188"/>
        </p:xfrm>
        <a:graphic>
          <a:graphicData uri="http://schemas.openxmlformats.org/presentationml/2006/ole">
            <mc:AlternateContent xmlns:mc="http://schemas.openxmlformats.org/markup-compatibility/2006">
              <mc:Choice xmlns:v="urn:schemas-microsoft-com:vml" Requires="v">
                <p:oleObj spid="_x0000_s8233" name="Equation" r:id="rId5" imgW="190417" imgH="152334" progId="Equation.3">
                  <p:embed/>
                </p:oleObj>
              </mc:Choice>
              <mc:Fallback>
                <p:oleObj name="Equation" r:id="rId5" imgW="190417" imgH="152334" progId="Equation.3">
                  <p:embed/>
                  <p:pic>
                    <p:nvPicPr>
                      <p:cNvPr id="0" name="Object 15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48800" y="3429000"/>
                        <a:ext cx="609600"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 Box 164"/>
          <p:cNvSpPr txBox="1">
            <a:spLocks noChangeArrowheads="1"/>
          </p:cNvSpPr>
          <p:nvPr/>
        </p:nvSpPr>
        <p:spPr bwMode="auto">
          <a:xfrm>
            <a:off x="2362200" y="2141538"/>
            <a:ext cx="6950075" cy="1363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just" eaLnBrk="1" hangingPunct="1"/>
            <a:r>
              <a:rPr lang="en-US" sz="4000" b="1">
                <a:latin typeface="Times New Roman" pitchFamily="18" charset="0"/>
              </a:rPr>
              <a:t>- Bơm cho cái bánh trước. Nhanh lên nhé, trễ giờ học rồi.</a:t>
            </a:r>
          </a:p>
        </p:txBody>
      </p:sp>
      <p:sp>
        <p:nvSpPr>
          <p:cNvPr id="8" name="Text Box 165"/>
          <p:cNvSpPr txBox="1">
            <a:spLocks noChangeArrowheads="1"/>
          </p:cNvSpPr>
          <p:nvPr/>
        </p:nvSpPr>
        <p:spPr bwMode="auto">
          <a:xfrm>
            <a:off x="2454275" y="5105400"/>
            <a:ext cx="6826250" cy="1363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just" eaLnBrk="1" hangingPunct="1"/>
            <a:r>
              <a:rPr lang="en-US" sz="4000" b="1">
                <a:latin typeface="Times New Roman" pitchFamily="18" charset="0"/>
              </a:rPr>
              <a:t>-</a:t>
            </a:r>
            <a:r>
              <a:rPr lang="vi-VN" sz="4000" b="1">
                <a:latin typeface="Times New Roman" pitchFamily="18" charset="0"/>
              </a:rPr>
              <a:t> </a:t>
            </a:r>
            <a:r>
              <a:rPr lang="en-US" sz="4000" b="1">
                <a:latin typeface="Times New Roman" pitchFamily="18" charset="0"/>
              </a:rPr>
              <a:t>Bác ơi, cho cháu mượn cái bơm nhé</a:t>
            </a:r>
            <a:r>
              <a:rPr lang="vi-VN" sz="4000" b="1">
                <a:latin typeface="Times New Roman" pitchFamily="18" charset="0"/>
              </a:rPr>
              <a:t> </a:t>
            </a:r>
            <a:r>
              <a:rPr lang="en-US" sz="4000" b="1">
                <a:latin typeface="Times New Roman" pitchFamily="18" charset="0"/>
              </a:rPr>
              <a:t>!</a:t>
            </a:r>
          </a:p>
        </p:txBody>
      </p:sp>
      <p:sp>
        <p:nvSpPr>
          <p:cNvPr id="9" name="Text Box 168"/>
          <p:cNvSpPr txBox="1">
            <a:spLocks noChangeArrowheads="1"/>
          </p:cNvSpPr>
          <p:nvPr/>
        </p:nvSpPr>
        <p:spPr bwMode="auto">
          <a:xfrm>
            <a:off x="533400" y="2909888"/>
            <a:ext cx="2073275" cy="747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eaLnBrk="1" hangingPunct="1">
              <a:spcBef>
                <a:spcPct val="50000"/>
              </a:spcBef>
            </a:pPr>
            <a:r>
              <a:rPr lang="en-US" sz="4000" b="1">
                <a:solidFill>
                  <a:srgbClr val="FF0000"/>
                </a:solidFill>
                <a:latin typeface="Times New Roman" pitchFamily="18" charset="0"/>
              </a:rPr>
              <a:t>Hùng</a:t>
            </a:r>
          </a:p>
        </p:txBody>
      </p:sp>
      <p:sp>
        <p:nvSpPr>
          <p:cNvPr id="10" name="Text Box 169"/>
          <p:cNvSpPr txBox="1">
            <a:spLocks noChangeArrowheads="1"/>
          </p:cNvSpPr>
          <p:nvPr/>
        </p:nvSpPr>
        <p:spPr bwMode="auto">
          <a:xfrm>
            <a:off x="609600" y="5257800"/>
            <a:ext cx="1463675" cy="747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eaLnBrk="1" hangingPunct="1">
              <a:spcBef>
                <a:spcPct val="50000"/>
              </a:spcBef>
            </a:pPr>
            <a:r>
              <a:rPr lang="en-US" sz="4000" b="1">
                <a:solidFill>
                  <a:srgbClr val="FF0000"/>
                </a:solidFill>
                <a:latin typeface="Times New Roman" pitchFamily="18" charset="0"/>
              </a:rPr>
              <a:t>Hoa</a:t>
            </a:r>
          </a:p>
        </p:txBody>
      </p:sp>
      <p:sp>
        <p:nvSpPr>
          <p:cNvPr id="11" name="Text Box 19"/>
          <p:cNvSpPr txBox="1">
            <a:spLocks noChangeArrowheads="1"/>
          </p:cNvSpPr>
          <p:nvPr/>
        </p:nvSpPr>
        <p:spPr bwMode="auto">
          <a:xfrm>
            <a:off x="-419100" y="152400"/>
            <a:ext cx="15468600"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ctr" eaLnBrk="1" hangingPunct="1">
              <a:spcBef>
                <a:spcPct val="50000"/>
              </a:spcBef>
            </a:pPr>
            <a:r>
              <a:rPr lang="en-US" sz="4000" b="1" i="1">
                <a:solidFill>
                  <a:srgbClr val="0000FF"/>
                </a:solidFill>
                <a:latin typeface="Times New Roman" pitchFamily="18" charset="0"/>
                <a:cs typeface="Times New Roman" pitchFamily="18" charset="0"/>
              </a:rPr>
              <a:t>3. Nhận xét về cách nêu yêu cầu, đề nghị của hai bạn Hùng và Hoa.</a:t>
            </a:r>
            <a:endParaRPr lang="en-US" sz="4000" b="1">
              <a:solidFill>
                <a:srgbClr val="0000FF"/>
              </a:solidFill>
              <a:latin typeface="Times New Roman" pitchFamily="18" charset="0"/>
            </a:endParaRPr>
          </a:p>
        </p:txBody>
      </p:sp>
      <p:sp>
        <p:nvSpPr>
          <p:cNvPr id="12" name="Rectangle 11"/>
          <p:cNvSpPr>
            <a:spLocks noChangeArrowheads="1"/>
          </p:cNvSpPr>
          <p:nvPr/>
        </p:nvSpPr>
        <p:spPr bwMode="auto">
          <a:xfrm>
            <a:off x="2476500" y="3581400"/>
            <a:ext cx="68199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defTabSz="914400"/>
            <a:r>
              <a:rPr lang="en-US" sz="4000"/>
              <a:t>- </a:t>
            </a:r>
            <a:r>
              <a:rPr lang="en-US" sz="4000" b="1"/>
              <a:t> </a:t>
            </a:r>
            <a:r>
              <a:rPr lang="en-US" sz="4000" b="1">
                <a:latin typeface="Times New Roman" pitchFamily="18" charset="0"/>
                <a:cs typeface="Times New Roman" pitchFamily="18" charset="0"/>
              </a:rPr>
              <a:t>Vậy, cho mượn cái bơm, tôi bơm lấy vậy.</a:t>
            </a:r>
          </a:p>
        </p:txBody>
      </p:sp>
      <p:sp>
        <p:nvSpPr>
          <p:cNvPr id="13" name="Rectangle 12"/>
          <p:cNvSpPr>
            <a:spLocks noChangeArrowheads="1"/>
          </p:cNvSpPr>
          <p:nvPr/>
        </p:nvSpPr>
        <p:spPr bwMode="auto">
          <a:xfrm>
            <a:off x="9448800" y="2305050"/>
            <a:ext cx="5105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defTabSz="914400"/>
            <a:r>
              <a:rPr lang="en-US" sz="3600">
                <a:latin typeface="Times New Roman" pitchFamily="18" charset="0"/>
                <a:cs typeface="Times New Roman" pitchFamily="18" charset="0"/>
              </a:rPr>
              <a:t> Lời nói cộc lốc, xấc xược, không tôn trọng bác Hai</a:t>
            </a:r>
          </a:p>
        </p:txBody>
      </p:sp>
      <p:sp>
        <p:nvSpPr>
          <p:cNvPr id="14" name="Rectangle 13"/>
          <p:cNvSpPr>
            <a:spLocks noChangeArrowheads="1"/>
          </p:cNvSpPr>
          <p:nvPr/>
        </p:nvSpPr>
        <p:spPr bwMode="auto">
          <a:xfrm>
            <a:off x="9429750" y="3581400"/>
            <a:ext cx="54705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defTabSz="914400"/>
            <a:r>
              <a:rPr lang="en-US" sz="3600">
                <a:latin typeface="Times New Roman" pitchFamily="18" charset="0"/>
                <a:cs typeface="Times New Roman" pitchFamily="18" charset="0"/>
              </a:rPr>
              <a:t> Hùng xưng hô bằng “tôi” thiếu tôn trọng bác Hai</a:t>
            </a:r>
          </a:p>
        </p:txBody>
      </p:sp>
      <p:sp>
        <p:nvSpPr>
          <p:cNvPr id="15" name="Rectangle 14"/>
          <p:cNvSpPr>
            <a:spLocks noChangeArrowheads="1"/>
          </p:cNvSpPr>
          <p:nvPr/>
        </p:nvSpPr>
        <p:spPr bwMode="auto">
          <a:xfrm>
            <a:off x="8278813" y="3581400"/>
            <a:ext cx="88423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000" b="1">
                <a:solidFill>
                  <a:srgbClr val="FF0000"/>
                </a:solidFill>
                <a:latin typeface="Times New Roman" pitchFamily="18" charset="0"/>
                <a:cs typeface="Times New Roman" pitchFamily="18" charset="0"/>
              </a:rPr>
              <a:t>tôi </a:t>
            </a:r>
            <a:endParaRPr lang="en-US" sz="4000">
              <a:solidFill>
                <a:srgbClr val="FF0000"/>
              </a:solidFill>
            </a:endParaRPr>
          </a:p>
        </p:txBody>
      </p:sp>
      <p:sp>
        <p:nvSpPr>
          <p:cNvPr id="16" name="Rectangle 15"/>
          <p:cNvSpPr>
            <a:spLocks noChangeArrowheads="1"/>
          </p:cNvSpPr>
          <p:nvPr/>
        </p:nvSpPr>
        <p:spPr bwMode="auto">
          <a:xfrm>
            <a:off x="2895600" y="5105400"/>
            <a:ext cx="10096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000" b="1">
                <a:solidFill>
                  <a:srgbClr val="FF0000"/>
                </a:solidFill>
                <a:latin typeface="Times New Roman" pitchFamily="18" charset="0"/>
                <a:cs typeface="Times New Roman" pitchFamily="18" charset="0"/>
              </a:rPr>
              <a:t>Bác</a:t>
            </a:r>
            <a:endParaRPr lang="en-US" sz="4000">
              <a:solidFill>
                <a:srgbClr val="FF0000"/>
              </a:solidFill>
              <a:latin typeface="Times New Roman" pitchFamily="18" charset="0"/>
              <a:cs typeface="Times New Roman" pitchFamily="18" charset="0"/>
            </a:endParaRPr>
          </a:p>
        </p:txBody>
      </p:sp>
      <p:sp>
        <p:nvSpPr>
          <p:cNvPr id="17" name="Rectangle 16"/>
          <p:cNvSpPr>
            <a:spLocks noChangeArrowheads="1"/>
          </p:cNvSpPr>
          <p:nvPr/>
        </p:nvSpPr>
        <p:spPr bwMode="auto">
          <a:xfrm>
            <a:off x="5675313" y="5121275"/>
            <a:ext cx="123983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000" b="1">
                <a:solidFill>
                  <a:srgbClr val="FF0000"/>
                </a:solidFill>
                <a:latin typeface="Times New Roman" pitchFamily="18" charset="0"/>
                <a:cs typeface="Times New Roman" pitchFamily="18" charset="0"/>
              </a:rPr>
              <a:t>cháu</a:t>
            </a:r>
            <a:endParaRPr lang="en-US" sz="4000">
              <a:solidFill>
                <a:srgbClr val="FF0000"/>
              </a:solidFill>
              <a:latin typeface="Times New Roman" pitchFamily="18" charset="0"/>
              <a:cs typeface="Times New Roman" pitchFamily="18" charset="0"/>
            </a:endParaRPr>
          </a:p>
        </p:txBody>
      </p:sp>
      <p:sp>
        <p:nvSpPr>
          <p:cNvPr id="18" name="Rectangle 17"/>
          <p:cNvSpPr>
            <a:spLocks noChangeArrowheads="1"/>
          </p:cNvSpPr>
          <p:nvPr/>
        </p:nvSpPr>
        <p:spPr bwMode="auto">
          <a:xfrm>
            <a:off x="3619500" y="5734050"/>
            <a:ext cx="9826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000" b="1">
                <a:solidFill>
                  <a:srgbClr val="FF0000"/>
                </a:solidFill>
                <a:latin typeface="Times New Roman" pitchFamily="18" charset="0"/>
                <a:cs typeface="Times New Roman" pitchFamily="18" charset="0"/>
              </a:rPr>
              <a:t>nhé</a:t>
            </a:r>
            <a:endParaRPr lang="en-US" sz="4000">
              <a:solidFill>
                <a:srgbClr val="FF0000"/>
              </a:solidFill>
              <a:latin typeface="Times New Roman" pitchFamily="18" charset="0"/>
              <a:cs typeface="Times New Roman" pitchFamily="18" charset="0"/>
            </a:endParaRPr>
          </a:p>
        </p:txBody>
      </p:sp>
      <p:sp>
        <p:nvSpPr>
          <p:cNvPr id="19" name="Rectangle 18"/>
          <p:cNvSpPr>
            <a:spLocks noChangeArrowheads="1"/>
          </p:cNvSpPr>
          <p:nvPr/>
        </p:nvSpPr>
        <p:spPr bwMode="auto">
          <a:xfrm>
            <a:off x="9296400" y="4778375"/>
            <a:ext cx="5859463"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defTabSz="914400"/>
            <a:r>
              <a:rPr lang="en-US" sz="3600">
                <a:latin typeface="Times New Roman" pitchFamily="18" charset="0"/>
                <a:cs typeface="Times New Roman" pitchFamily="18" charset="0"/>
              </a:rPr>
              <a:t> Hoa gọi “bác,” xưng </a:t>
            </a:r>
          </a:p>
          <a:p>
            <a:pPr defTabSz="914400"/>
            <a:r>
              <a:rPr lang="en-US" sz="3600">
                <a:latin typeface="Times New Roman" pitchFamily="18" charset="0"/>
                <a:cs typeface="Times New Roman" pitchFamily="18" charset="0"/>
              </a:rPr>
              <a:t>“cháu” với thái độ lễ phép </a:t>
            </a:r>
          </a:p>
          <a:p>
            <a:pPr defTabSz="914400"/>
            <a:r>
              <a:rPr lang="en-US" sz="3600">
                <a:latin typeface="Times New Roman" pitchFamily="18" charset="0"/>
                <a:cs typeface="Times New Roman" pitchFamily="18" charset="0"/>
              </a:rPr>
              <a:t>thể hiện sự tôn trọng bác</a:t>
            </a:r>
          </a:p>
          <a:p>
            <a:pPr defTabSz="914400"/>
            <a:r>
              <a:rPr lang="en-US" sz="3600">
                <a:latin typeface="Times New Roman" pitchFamily="18" charset="0"/>
                <a:cs typeface="Times New Roman" pitchFamily="18" charset="0"/>
              </a:rPr>
              <a:t> Hai</a:t>
            </a:r>
          </a:p>
        </p:txBody>
      </p:sp>
      <p:sp>
        <p:nvSpPr>
          <p:cNvPr id="20" name="Line 16"/>
          <p:cNvSpPr>
            <a:spLocks noChangeShapeType="1"/>
          </p:cNvSpPr>
          <p:nvPr/>
        </p:nvSpPr>
        <p:spPr bwMode="auto">
          <a:xfrm>
            <a:off x="552450" y="838200"/>
            <a:ext cx="2055813"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lstStyle/>
          <a:p>
            <a:endParaRPr lang="en-US"/>
          </a:p>
        </p:txBody>
      </p:sp>
      <p:sp>
        <p:nvSpPr>
          <p:cNvPr id="21" name="Text Box 19"/>
          <p:cNvSpPr txBox="1">
            <a:spLocks noChangeArrowheads="1"/>
          </p:cNvSpPr>
          <p:nvPr/>
        </p:nvSpPr>
        <p:spPr bwMode="auto">
          <a:xfrm>
            <a:off x="-1447800" y="6934200"/>
            <a:ext cx="15468600"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ctr" eaLnBrk="1" hangingPunct="1">
              <a:spcBef>
                <a:spcPct val="50000"/>
              </a:spcBef>
            </a:pPr>
            <a:r>
              <a:rPr lang="en-US" sz="4000" b="1" i="1">
                <a:solidFill>
                  <a:srgbClr val="0000FF"/>
                </a:solidFill>
                <a:latin typeface="Times New Roman" pitchFamily="18" charset="0"/>
                <a:cs typeface="Times New Roman" pitchFamily="18" charset="0"/>
              </a:rPr>
              <a:t>4. Theo em, như thế nào là lịch sự khi yêu cầu, đề nghị?</a:t>
            </a:r>
            <a:endParaRPr lang="en-US" sz="4000" b="1">
              <a:solidFill>
                <a:srgbClr val="0000FF"/>
              </a:solidFill>
              <a:latin typeface="Times New Roman" pitchFamily="18" charset="0"/>
            </a:endParaRPr>
          </a:p>
        </p:txBody>
      </p:sp>
      <p:sp>
        <p:nvSpPr>
          <p:cNvPr id="22" name="Text Box 19"/>
          <p:cNvSpPr txBox="1">
            <a:spLocks noChangeArrowheads="1"/>
          </p:cNvSpPr>
          <p:nvPr/>
        </p:nvSpPr>
        <p:spPr bwMode="auto">
          <a:xfrm>
            <a:off x="-533400" y="6858000"/>
            <a:ext cx="14782800" cy="136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ctr" eaLnBrk="1" hangingPunct="1">
              <a:spcBef>
                <a:spcPct val="50000"/>
              </a:spcBef>
            </a:pPr>
            <a:r>
              <a:rPr lang="en-US" sz="4000" b="1" i="1">
                <a:solidFill>
                  <a:srgbClr val="0000FF"/>
                </a:solidFill>
                <a:latin typeface="Times New Roman" pitchFamily="18" charset="0"/>
                <a:cs typeface="Times New Roman" pitchFamily="18" charset="0"/>
              </a:rPr>
              <a:t>        Lịch sự khi yêu cầu, đề nghị là lời yêu cầu phù hợp với quan hệ giữa người  nói và người nghe, có cách xưng hô phù hợp.</a:t>
            </a:r>
            <a:endParaRPr lang="en-US" sz="4000" b="1">
              <a:solidFill>
                <a:srgbClr val="0000FF"/>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8"/>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9"/>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xit" presetSubtype="0" fill="hold" grpId="1" nodeType="clickEffect">
                                  <p:stCondLst>
                                    <p:cond delay="0"/>
                                  </p:stCondLst>
                                  <p:childTnLst>
                                    <p:set>
                                      <p:cBhvr>
                                        <p:cTn id="58" dur="1" fill="hold">
                                          <p:stCondLst>
                                            <p:cond delay="0"/>
                                          </p:stCondLst>
                                        </p:cTn>
                                        <p:tgtEl>
                                          <p:spTgt spid="13"/>
                                        </p:tgtEl>
                                        <p:attrNameLst>
                                          <p:attrName>style.visibility</p:attrName>
                                        </p:attrNameLst>
                                      </p:cBhvr>
                                      <p:to>
                                        <p:strVal val="hidden"/>
                                      </p:to>
                                    </p:set>
                                  </p:childTnLst>
                                </p:cTn>
                              </p:par>
                              <p:par>
                                <p:cTn id="59" presetID="1" presetClass="exit" presetSubtype="0" fill="hold" grpId="1" nodeType="withEffect">
                                  <p:stCondLst>
                                    <p:cond delay="0"/>
                                  </p:stCondLst>
                                  <p:childTnLst>
                                    <p:set>
                                      <p:cBhvr>
                                        <p:cTn id="60" dur="1" fill="hold">
                                          <p:stCondLst>
                                            <p:cond delay="0"/>
                                          </p:stCondLst>
                                        </p:cTn>
                                        <p:tgtEl>
                                          <p:spTgt spid="14"/>
                                        </p:tgtEl>
                                        <p:attrNameLst>
                                          <p:attrName>style.visibility</p:attrName>
                                        </p:attrNameLst>
                                      </p:cBhvr>
                                      <p:to>
                                        <p:strVal val="hidden"/>
                                      </p:to>
                                    </p:set>
                                  </p:childTnLst>
                                </p:cTn>
                              </p:par>
                            </p:childTnLst>
                          </p:cTn>
                        </p:par>
                      </p:childTnLst>
                    </p:cTn>
                  </p:par>
                  <p:par>
                    <p:cTn id="61" fill="hold" nodeType="clickPar">
                      <p:stCondLst>
                        <p:cond delay="indefinite"/>
                      </p:stCondLst>
                      <p:childTnLst>
                        <p:par>
                          <p:cTn id="62" fill="hold" nodeType="withGroup">
                            <p:stCondLst>
                              <p:cond delay="0"/>
                            </p:stCondLst>
                            <p:childTnLst>
                              <p:par>
                                <p:cTn id="63" presetID="1" presetClass="entr" presetSubtype="0" fill="hold" nodeType="clickEffect">
                                  <p:stCondLst>
                                    <p:cond delay="0"/>
                                  </p:stCondLst>
                                  <p:childTnLst>
                                    <p:set>
                                      <p:cBhvr>
                                        <p:cTn id="64" dur="1" fill="hold">
                                          <p:stCondLst>
                                            <p:cond delay="0"/>
                                          </p:stCondLst>
                                        </p:cTn>
                                        <p:tgtEl>
                                          <p:spTgt spid="6"/>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3"/>
                                        </p:tgtEl>
                                        <p:attrNameLst>
                                          <p:attrName>style.visibility</p:attrName>
                                        </p:attrNameLst>
                                      </p:cBhvr>
                                      <p:to>
                                        <p:strVal val="visible"/>
                                      </p:to>
                                    </p:set>
                                  </p:childTnLst>
                                </p:cTn>
                              </p:par>
                            </p:childTnLst>
                          </p:cTn>
                        </p:par>
                      </p:childTnLst>
                    </p:cTn>
                  </p:par>
                  <p:par>
                    <p:cTn id="67" fill="hold" nodeType="clickPar">
                      <p:stCondLst>
                        <p:cond delay="indefinite"/>
                      </p:stCondLst>
                      <p:childTnLst>
                        <p:par>
                          <p:cTn id="68" fill="hold" nodeType="withGroup">
                            <p:stCondLst>
                              <p:cond delay="0"/>
                            </p:stCondLst>
                            <p:childTnLst>
                              <p:par>
                                <p:cTn id="69" presetID="1" presetClass="exit" presetSubtype="0" fill="hold" grpId="1" nodeType="clickEffect">
                                  <p:stCondLst>
                                    <p:cond delay="0"/>
                                  </p:stCondLst>
                                  <p:childTnLst>
                                    <p:set>
                                      <p:cBhvr>
                                        <p:cTn id="70" dur="1" fill="hold">
                                          <p:stCondLst>
                                            <p:cond delay="0"/>
                                          </p:stCondLst>
                                        </p:cTn>
                                        <p:tgtEl>
                                          <p:spTgt spid="19"/>
                                        </p:tgtEl>
                                        <p:attrNameLst>
                                          <p:attrName>style.visibility</p:attrName>
                                        </p:attrNameLst>
                                      </p:cBhvr>
                                      <p:to>
                                        <p:strVal val="hidden"/>
                                      </p:to>
                                    </p:set>
                                  </p:childTnLst>
                                </p:cTn>
                              </p:par>
                            </p:childTnLst>
                          </p:cTn>
                        </p:par>
                      </p:childTnLst>
                    </p:cTn>
                  </p:par>
                  <p:par>
                    <p:cTn id="71" fill="hold" nodeType="clickPar">
                      <p:stCondLst>
                        <p:cond delay="indefinite"/>
                      </p:stCondLst>
                      <p:childTnLst>
                        <p:par>
                          <p:cTn id="72" fill="hold" nodeType="withGroup">
                            <p:stCondLst>
                              <p:cond delay="0"/>
                            </p:stCondLst>
                            <p:childTnLst>
                              <p:par>
                                <p:cTn id="73" presetID="1" presetClass="entr" presetSubtype="0" fill="hold" nodeType="clickEffect">
                                  <p:stCondLst>
                                    <p:cond delay="0"/>
                                  </p:stCondLst>
                                  <p:childTnLst>
                                    <p:set>
                                      <p:cBhvr>
                                        <p:cTn id="74" dur="1" fill="hold">
                                          <p:stCondLst>
                                            <p:cond delay="0"/>
                                          </p:stCondLst>
                                        </p:cTn>
                                        <p:tgtEl>
                                          <p:spTgt spid="4"/>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5"/>
                                        </p:tgtEl>
                                        <p:attrNameLst>
                                          <p:attrName>style.visibility</p:attrName>
                                        </p:attrNameLst>
                                      </p:cBhvr>
                                      <p:to>
                                        <p:strVal val="visible"/>
                                      </p:to>
                                    </p:set>
                                  </p:childTnLst>
                                </p:cTn>
                              </p:par>
                            </p:childTnLst>
                          </p:cTn>
                        </p:par>
                      </p:childTnLst>
                    </p:cTn>
                  </p:par>
                  <p:par>
                    <p:cTn id="77" fill="hold" nodeType="clickPar">
                      <p:stCondLst>
                        <p:cond delay="indefinite"/>
                      </p:stCondLst>
                      <p:childTnLst>
                        <p:par>
                          <p:cTn id="78" fill="hold" nodeType="withGroup">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21"/>
                                        </p:tgtEl>
                                        <p:attrNameLst>
                                          <p:attrName>style.visibility</p:attrName>
                                        </p:attrNameLst>
                                      </p:cBhvr>
                                      <p:to>
                                        <p:strVal val="visible"/>
                                      </p:to>
                                    </p:set>
                                  </p:childTnLst>
                                </p:cTn>
                              </p:par>
                            </p:childTnLst>
                          </p:cTn>
                        </p:par>
                      </p:childTnLst>
                    </p:cTn>
                  </p:par>
                  <p:par>
                    <p:cTn id="81" fill="hold" nodeType="clickPar">
                      <p:stCondLst>
                        <p:cond delay="indefinite"/>
                      </p:stCondLst>
                      <p:childTnLst>
                        <p:par>
                          <p:cTn id="82" fill="hold" nodeType="withGroup">
                            <p:stCondLst>
                              <p:cond delay="0"/>
                            </p:stCondLst>
                            <p:childTnLst>
                              <p:par>
                                <p:cTn id="83" presetID="1" presetClass="exit" presetSubtype="0" fill="hold" grpId="1" nodeType="clickEffect">
                                  <p:stCondLst>
                                    <p:cond delay="0"/>
                                  </p:stCondLst>
                                  <p:childTnLst>
                                    <p:set>
                                      <p:cBhvr>
                                        <p:cTn id="84" dur="1" fill="hold">
                                          <p:stCondLst>
                                            <p:cond delay="0"/>
                                          </p:stCondLst>
                                        </p:cTn>
                                        <p:tgtEl>
                                          <p:spTgt spid="21"/>
                                        </p:tgtEl>
                                        <p:attrNameLst>
                                          <p:attrName>style.visibility</p:attrName>
                                        </p:attrNameLst>
                                      </p:cBhvr>
                                      <p:to>
                                        <p:strVal val="hidden"/>
                                      </p:to>
                                    </p:set>
                                  </p:childTnLst>
                                </p:cTn>
                              </p:par>
                            </p:childTnLst>
                          </p:cTn>
                        </p:par>
                      </p:childTnLst>
                    </p:cTn>
                  </p:par>
                  <p:par>
                    <p:cTn id="85" fill="hold" nodeType="clickPar">
                      <p:stCondLst>
                        <p:cond delay="indefinite"/>
                      </p:stCondLst>
                      <p:childTnLst>
                        <p:par>
                          <p:cTn id="86" fill="hold" nodeType="withGroup">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P spid="8" grpId="0"/>
      <p:bldP spid="9" grpId="0"/>
      <p:bldP spid="10" grpId="0"/>
      <p:bldP spid="11" grpId="0"/>
      <p:bldP spid="12" grpId="0"/>
      <p:bldP spid="13" grpId="0"/>
      <p:bldP spid="13" grpId="1"/>
      <p:bldP spid="14" grpId="0"/>
      <p:bldP spid="14" grpId="1"/>
      <p:bldP spid="15" grpId="0"/>
      <p:bldP spid="16" grpId="0"/>
      <p:bldP spid="17" grpId="0"/>
      <p:bldP spid="18" grpId="0"/>
      <p:bldP spid="19" grpId="0"/>
      <p:bldP spid="19" grpId="1"/>
      <p:bldP spid="20" grpId="0" animBg="1"/>
      <p:bldP spid="21" grpId="0"/>
      <p:bldP spid="21" grpId="1"/>
      <p:bldP spid="22"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Text Box 8"/>
          <p:cNvSpPr txBox="1">
            <a:spLocks noChangeArrowheads="1"/>
          </p:cNvSpPr>
          <p:nvPr/>
        </p:nvSpPr>
        <p:spPr bwMode="auto">
          <a:xfrm>
            <a:off x="838200" y="1905000"/>
            <a:ext cx="12801600"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eaLnBrk="1" hangingPunct="1">
              <a:spcBef>
                <a:spcPct val="50000"/>
              </a:spcBef>
            </a:pPr>
            <a:r>
              <a:rPr lang="en-US" sz="4000">
                <a:latin typeface="Times New Roman" pitchFamily="18" charset="0"/>
              </a:rPr>
              <a:t> 1.  Khi nêu yêu cầu, đề nghị cần lưu ý điều gì?</a:t>
            </a:r>
          </a:p>
        </p:txBody>
      </p:sp>
      <p:sp>
        <p:nvSpPr>
          <p:cNvPr id="10243" name="Text Box 9"/>
          <p:cNvSpPr txBox="1">
            <a:spLocks noChangeArrowheads="1"/>
          </p:cNvSpPr>
          <p:nvPr/>
        </p:nvSpPr>
        <p:spPr bwMode="auto">
          <a:xfrm>
            <a:off x="762000" y="3546475"/>
            <a:ext cx="13655675" cy="145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eaLnBrk="1" hangingPunct="1">
              <a:spcBef>
                <a:spcPct val="50000"/>
              </a:spcBef>
            </a:pPr>
            <a:r>
              <a:rPr lang="en-US" sz="4000">
                <a:latin typeface="Times New Roman" pitchFamily="18" charset="0"/>
              </a:rPr>
              <a:t>2. Muốn cho lời yêu cầu, đề nghị được lịch sự cần có cách xưng hô như thế nào?</a:t>
            </a:r>
            <a:r>
              <a:rPr lang="en-US" sz="4600">
                <a:latin typeface="Times New Roman" pitchFamily="18" charset="0"/>
              </a:rPr>
              <a:t> </a:t>
            </a:r>
          </a:p>
        </p:txBody>
      </p:sp>
      <p:sp>
        <p:nvSpPr>
          <p:cNvPr id="10244" name="Text Box 17"/>
          <p:cNvSpPr txBox="1">
            <a:spLocks noChangeArrowheads="1"/>
          </p:cNvSpPr>
          <p:nvPr/>
        </p:nvSpPr>
        <p:spPr bwMode="auto">
          <a:xfrm>
            <a:off x="1325563" y="2681288"/>
            <a:ext cx="14143037"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eaLnBrk="1" hangingPunct="1">
              <a:spcBef>
                <a:spcPct val="50000"/>
              </a:spcBef>
            </a:pPr>
            <a:r>
              <a:rPr lang="en-US" sz="4000">
                <a:solidFill>
                  <a:srgbClr val="0000FF"/>
                </a:solidFill>
                <a:latin typeface="Times New Roman" pitchFamily="18" charset="0"/>
              </a:rPr>
              <a:t>+ Khi nêu yêu cầu, đề nghị phải giữ phép lịch sự.</a:t>
            </a:r>
          </a:p>
        </p:txBody>
      </p:sp>
      <p:sp>
        <p:nvSpPr>
          <p:cNvPr id="10245" name="Text Box 19"/>
          <p:cNvSpPr txBox="1">
            <a:spLocks noChangeArrowheads="1"/>
          </p:cNvSpPr>
          <p:nvPr/>
        </p:nvSpPr>
        <p:spPr bwMode="auto">
          <a:xfrm>
            <a:off x="898525" y="4876800"/>
            <a:ext cx="13655675" cy="136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eaLnBrk="1" hangingPunct="1">
              <a:spcBef>
                <a:spcPct val="50000"/>
              </a:spcBef>
            </a:pPr>
            <a:r>
              <a:rPr lang="en-US" sz="4000">
                <a:solidFill>
                  <a:srgbClr val="0000FF"/>
                </a:solidFill>
                <a:latin typeface="Times New Roman" pitchFamily="18" charset="0"/>
              </a:rPr>
              <a:t>+  Muốn cho lời yêu cầu, đề nghị được lịch sự cần có cách xưng hô phù hợp</a:t>
            </a:r>
            <a:endParaRPr lang="en-US" sz="4600">
              <a:solidFill>
                <a:srgbClr val="0000FF"/>
              </a:solidFill>
              <a:latin typeface="Times New Roman" pitchFamily="18" charset="0"/>
            </a:endParaRPr>
          </a:p>
        </p:txBody>
      </p:sp>
      <p:sp>
        <p:nvSpPr>
          <p:cNvPr id="10246" name="Rectangle 22"/>
          <p:cNvSpPr>
            <a:spLocks noChangeArrowheads="1"/>
          </p:cNvSpPr>
          <p:nvPr/>
        </p:nvSpPr>
        <p:spPr bwMode="auto">
          <a:xfrm>
            <a:off x="898525" y="5486400"/>
            <a:ext cx="13519150" cy="136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p>
            <a:pPr>
              <a:spcBef>
                <a:spcPct val="50000"/>
              </a:spcBef>
            </a:pPr>
            <a:r>
              <a:rPr lang="en-US" sz="3400">
                <a:latin typeface="Times New Roman" pitchFamily="18" charset="0"/>
              </a:rPr>
              <a:t>                       </a:t>
            </a:r>
            <a:r>
              <a:rPr lang="en-US" sz="4000">
                <a:latin typeface="Times New Roman" pitchFamily="18" charset="0"/>
              </a:rPr>
              <a:t>và thêm vào trước hoặc sau động từ các từ </a:t>
            </a:r>
            <a:r>
              <a:rPr lang="en-US" sz="4000" b="1">
                <a:latin typeface="Times New Roman" pitchFamily="18" charset="0"/>
              </a:rPr>
              <a:t>làm  ơn, giùm, giúp…</a:t>
            </a:r>
          </a:p>
        </p:txBody>
      </p:sp>
      <p:sp>
        <p:nvSpPr>
          <p:cNvPr id="9223" name="Text Box 5"/>
          <p:cNvSpPr txBox="1">
            <a:spLocks noChangeArrowheads="1"/>
          </p:cNvSpPr>
          <p:nvPr/>
        </p:nvSpPr>
        <p:spPr bwMode="auto">
          <a:xfrm>
            <a:off x="1860550" y="776288"/>
            <a:ext cx="14630400" cy="655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ctr" eaLnBrk="1" hangingPunct="1">
              <a:spcBef>
                <a:spcPct val="50000"/>
              </a:spcBef>
            </a:pPr>
            <a:r>
              <a:rPr lang="vi-VN" sz="3400" b="1">
                <a:solidFill>
                  <a:srgbClr val="FF0000"/>
                </a:solidFill>
                <a:latin typeface="Times New Roman" pitchFamily="18" charset="0"/>
                <a:cs typeface="Times New Roman" pitchFamily="18" charset="0"/>
              </a:rPr>
              <a:t>GIỮ PHÉP LỊCH SỰ KHI BÀY TỎ YÊU CẦU, ĐỀ NGHỊ</a:t>
            </a:r>
            <a:endParaRPr lang="en-US" sz="3400" b="1">
              <a:solidFill>
                <a:srgbClr val="FF0000"/>
              </a:solidFill>
              <a:latin typeface="Times New Roman" pitchFamily="18" charset="0"/>
              <a:cs typeface="Times New Roman" pitchFamily="18" charset="0"/>
            </a:endParaRPr>
          </a:p>
        </p:txBody>
      </p:sp>
      <p:sp>
        <p:nvSpPr>
          <p:cNvPr id="9224" name="Text Box 19"/>
          <p:cNvSpPr txBox="1">
            <a:spLocks noChangeArrowheads="1"/>
          </p:cNvSpPr>
          <p:nvPr/>
        </p:nvSpPr>
        <p:spPr bwMode="auto">
          <a:xfrm>
            <a:off x="-1447800" y="685800"/>
            <a:ext cx="6629400"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ctr" eaLnBrk="1" hangingPunct="1">
              <a:spcBef>
                <a:spcPct val="50000"/>
              </a:spcBef>
            </a:pPr>
            <a:r>
              <a:rPr lang="vi-VN" sz="4000" b="1">
                <a:latin typeface="Times New Roman" pitchFamily="18" charset="0"/>
              </a:rPr>
              <a:t>Luyện từ và câu</a:t>
            </a:r>
            <a:r>
              <a:rPr lang="en-US" sz="4000" b="1">
                <a:latin typeface="Times New Roman" pitchFamily="18" charset="0"/>
              </a:rPr>
              <a:t>: </a:t>
            </a:r>
          </a:p>
        </p:txBody>
      </p:sp>
      <p:sp>
        <p:nvSpPr>
          <p:cNvPr id="9225" name="TextBox 1"/>
          <p:cNvSpPr txBox="1">
            <a:spLocks noChangeArrowheads="1"/>
          </p:cNvSpPr>
          <p:nvPr/>
        </p:nvSpPr>
        <p:spPr bwMode="auto">
          <a:xfrm>
            <a:off x="0" y="0"/>
            <a:ext cx="14630400"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ctr" eaLnBrk="1" hangingPunct="1"/>
            <a:r>
              <a:rPr lang="en-US" sz="4000">
                <a:latin typeface="Times New Roman" pitchFamily="18" charset="0"/>
              </a:rPr>
              <a:t>Thứ tư ngày 14 tháng </a:t>
            </a:r>
            <a:r>
              <a:rPr lang="vi-VN" sz="4000">
                <a:latin typeface="Times New Roman" pitchFamily="18" charset="0"/>
              </a:rPr>
              <a:t>4</a:t>
            </a:r>
            <a:r>
              <a:rPr lang="en-US" sz="4000">
                <a:latin typeface="Times New Roman" pitchFamily="18" charset="0"/>
              </a:rPr>
              <a:t> năm 202</a:t>
            </a:r>
            <a:r>
              <a:rPr lang="vi-VN" sz="4000">
                <a:latin typeface="Times New Roman" pitchFamily="18" charset="0"/>
              </a:rPr>
              <a:t>1</a:t>
            </a:r>
            <a:endParaRPr lang="en-US" sz="4000">
              <a:latin typeface="Times New Roman" pitchFamily="18"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4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24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245"/>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2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10243" grpId="0"/>
      <p:bldP spid="10244" grpId="0"/>
      <p:bldP spid="10245" grpId="0"/>
      <p:bldP spid="10246"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Oval 10"/>
          <p:cNvSpPr>
            <a:spLocks noChangeArrowheads="1"/>
          </p:cNvSpPr>
          <p:nvPr/>
        </p:nvSpPr>
        <p:spPr bwMode="auto">
          <a:xfrm>
            <a:off x="6510338" y="5527675"/>
            <a:ext cx="503237" cy="241300"/>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30622" tIns="65311" rIns="130622" bIns="65311" anchor="ctr"/>
          <a:lstStyle/>
          <a:p>
            <a:endParaRPr lang="en-US" sz="3600">
              <a:latin typeface="Times New Roman" pitchFamily="18" charset="0"/>
              <a:cs typeface="Times New Roman" pitchFamily="18" charset="0"/>
            </a:endParaRPr>
          </a:p>
        </p:txBody>
      </p:sp>
      <p:sp>
        <p:nvSpPr>
          <p:cNvPr id="10243" name="Text Box 13"/>
          <p:cNvSpPr txBox="1">
            <a:spLocks noChangeArrowheads="1"/>
          </p:cNvSpPr>
          <p:nvPr/>
        </p:nvSpPr>
        <p:spPr bwMode="auto">
          <a:xfrm>
            <a:off x="-152400" y="-620713"/>
            <a:ext cx="14630400" cy="8164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spAutoFit/>
          </a:bodyPr>
          <a:lstStyle>
            <a:lvl1pPr marL="342900" indent="-342900"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eaLnBrk="1" hangingPunct="1">
              <a:spcBef>
                <a:spcPct val="50000"/>
              </a:spcBef>
            </a:pPr>
            <a:r>
              <a:rPr lang="en-US" sz="3600">
                <a:latin typeface="Times New Roman" pitchFamily="18" charset="0"/>
                <a:cs typeface="Times New Roman" pitchFamily="18" charset="0"/>
              </a:rPr>
              <a:t>                                                                                                                   	Một sớm, thằng Hùng, mới “nhập cư” vào xóm tôi, dắt chiếc xe đạp gần hết hơi ra tiệm sửa xe của bác Hai. Nó hất hàm bảo bác Hai:                                                                                                                	- Bơm cho cái bánh trước. Nhanh lên nhé, trễ giờ học rồi.                                                                  	Bác Hai nhìn thằng Hùng rồi nói:                                                               	-</a:t>
            </a:r>
            <a:r>
              <a:rPr lang="vi-VN" sz="3600">
                <a:latin typeface="Times New Roman" pitchFamily="18" charset="0"/>
                <a:cs typeface="Times New Roman" pitchFamily="18" charset="0"/>
              </a:rPr>
              <a:t> </a:t>
            </a:r>
            <a:r>
              <a:rPr lang="en-US" sz="3600">
                <a:latin typeface="Times New Roman" pitchFamily="18" charset="0"/>
                <a:cs typeface="Times New Roman" pitchFamily="18" charset="0"/>
              </a:rPr>
              <a:t>Tiệm của bác hổng có bơm thuê.                                                           	-</a:t>
            </a:r>
            <a:r>
              <a:rPr lang="vi-VN" sz="3600">
                <a:latin typeface="Times New Roman" pitchFamily="18" charset="0"/>
                <a:cs typeface="Times New Roman" pitchFamily="18" charset="0"/>
              </a:rPr>
              <a:t> </a:t>
            </a:r>
            <a:r>
              <a:rPr lang="en-US" sz="3600">
                <a:latin typeface="Times New Roman" pitchFamily="18" charset="0"/>
                <a:cs typeface="Times New Roman" pitchFamily="18" charset="0"/>
              </a:rPr>
              <a:t>Vậy cho mượn cái bơm, tôi bơm lấy vậy.                                         	Vừa lúc ấy, cái Hoa nhà ở cuối ngõ cũng dắt xe đạp chạy vào ríu rít chào hỏi:                       </a:t>
            </a:r>
            <a:r>
              <a:rPr lang="en-US" sz="3600">
                <a:solidFill>
                  <a:srgbClr val="FF0000"/>
                </a:solidFill>
                <a:latin typeface="Times New Roman" pitchFamily="18" charset="0"/>
                <a:cs typeface="Times New Roman" pitchFamily="18" charset="0"/>
              </a:rPr>
              <a:t>                                                      </a:t>
            </a:r>
            <a:r>
              <a:rPr lang="en-US" sz="3600">
                <a:latin typeface="Times New Roman" pitchFamily="18" charset="0"/>
                <a:cs typeface="Times New Roman" pitchFamily="18" charset="0"/>
              </a:rPr>
              <a:t>                     </a:t>
            </a:r>
          </a:p>
          <a:p>
            <a:pPr eaLnBrk="1" hangingPunct="1">
              <a:spcBef>
                <a:spcPct val="50000"/>
              </a:spcBef>
            </a:pPr>
            <a:r>
              <a:rPr lang="en-US" sz="3600">
                <a:latin typeface="Times New Roman" pitchFamily="18" charset="0"/>
                <a:cs typeface="Times New Roman" pitchFamily="18" charset="0"/>
              </a:rPr>
              <a:t>  Cháu chào bác Hai ạ! Bác ơi, cho cháu mượn cái bơm nhé. Chiều nay cháu đi học về, bác coi giùm cháu nghe, hổng biết sao nó cứ xì hơi hoài.                                                                                                        	- Được rồi. Nào để bác bơm cho. Cháu là con gái, biết bơm không mà bơm!                                                                                                             	- Cháu cảm ơn bác nhiều.</a:t>
            </a:r>
          </a:p>
        </p:txBody>
      </p:sp>
      <p:sp>
        <p:nvSpPr>
          <p:cNvPr id="10244" name="Text Box 19"/>
          <p:cNvSpPr txBox="1">
            <a:spLocks noChangeArrowheads="1"/>
          </p:cNvSpPr>
          <p:nvPr/>
        </p:nvSpPr>
        <p:spPr bwMode="auto">
          <a:xfrm>
            <a:off x="7848600" y="6858000"/>
            <a:ext cx="6629400" cy="167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ctr" eaLnBrk="1" hangingPunct="1">
              <a:spcBef>
                <a:spcPct val="50000"/>
              </a:spcBef>
            </a:pPr>
            <a:r>
              <a:rPr lang="en-US" sz="3600">
                <a:latin typeface="Times New Roman" pitchFamily="18" charset="0"/>
                <a:cs typeface="Times New Roman" pitchFamily="18" charset="0"/>
              </a:rPr>
              <a:t>Theo Thành Long</a:t>
            </a:r>
          </a:p>
          <a:p>
            <a:pPr algn="ctr" eaLnBrk="1" hangingPunct="1">
              <a:spcBef>
                <a:spcPct val="50000"/>
              </a:spcBef>
            </a:pPr>
            <a:endParaRPr lang="en-US" sz="4000" b="1">
              <a:solidFill>
                <a:srgbClr val="0000FF"/>
              </a:solidFill>
              <a:latin typeface="Times New Roman" pitchFamily="18" charset="0"/>
            </a:endParaRPr>
          </a:p>
        </p:txBody>
      </p:sp>
      <p:sp>
        <p:nvSpPr>
          <p:cNvPr id="2" name="Rectangle 1"/>
          <p:cNvSpPr>
            <a:spLocks noChangeArrowheads="1"/>
          </p:cNvSpPr>
          <p:nvPr/>
        </p:nvSpPr>
        <p:spPr bwMode="auto">
          <a:xfrm>
            <a:off x="1466850" y="1039813"/>
            <a:ext cx="487203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3600">
                <a:solidFill>
                  <a:srgbClr val="FF0000"/>
                </a:solidFill>
                <a:latin typeface="Times New Roman" pitchFamily="18" charset="0"/>
                <a:cs typeface="Times New Roman" pitchFamily="18" charset="0"/>
              </a:rPr>
              <a:t>Bơm cho cái bánh trước. </a:t>
            </a:r>
          </a:p>
        </p:txBody>
      </p:sp>
      <p:sp>
        <p:nvSpPr>
          <p:cNvPr id="14" name="Rectangle 13"/>
          <p:cNvSpPr>
            <a:spLocks noChangeArrowheads="1"/>
          </p:cNvSpPr>
          <p:nvPr/>
        </p:nvSpPr>
        <p:spPr bwMode="auto">
          <a:xfrm>
            <a:off x="6100763" y="1039813"/>
            <a:ext cx="5994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3600">
                <a:solidFill>
                  <a:srgbClr val="FF0000"/>
                </a:solidFill>
                <a:latin typeface="Times New Roman" pitchFamily="18" charset="0"/>
                <a:cs typeface="Times New Roman" pitchFamily="18" charset="0"/>
              </a:rPr>
              <a:t>Nhanh lên nhé, trễ giờ học rồi. </a:t>
            </a:r>
          </a:p>
        </p:txBody>
      </p:sp>
      <p:sp>
        <p:nvSpPr>
          <p:cNvPr id="3" name="Rectangle 2"/>
          <p:cNvSpPr>
            <a:spLocks noChangeArrowheads="1"/>
          </p:cNvSpPr>
          <p:nvPr/>
        </p:nvSpPr>
        <p:spPr bwMode="auto">
          <a:xfrm>
            <a:off x="1452563" y="2690813"/>
            <a:ext cx="78676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3600">
                <a:solidFill>
                  <a:srgbClr val="FF0000"/>
                </a:solidFill>
                <a:latin typeface="Times New Roman" pitchFamily="18" charset="0"/>
                <a:cs typeface="Times New Roman" pitchFamily="18" charset="0"/>
              </a:rPr>
              <a:t>Vậy cho mượn cái bơm, tôi bơm lấy vậy. </a:t>
            </a:r>
          </a:p>
        </p:txBody>
      </p:sp>
      <p:sp>
        <p:nvSpPr>
          <p:cNvPr id="4" name="Rectangle 3"/>
          <p:cNvSpPr>
            <a:spLocks noChangeArrowheads="1"/>
          </p:cNvSpPr>
          <p:nvPr/>
        </p:nvSpPr>
        <p:spPr bwMode="auto">
          <a:xfrm>
            <a:off x="4167188" y="4611688"/>
            <a:ext cx="703262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3600">
                <a:solidFill>
                  <a:srgbClr val="FF0000"/>
                </a:solidFill>
                <a:latin typeface="Times New Roman" pitchFamily="18" charset="0"/>
                <a:cs typeface="Times New Roman" pitchFamily="18" charset="0"/>
              </a:rPr>
              <a:t>Bác ơi, cho cháu mượn cái bơm nhé</a:t>
            </a:r>
            <a:r>
              <a:rPr lang="en-US" sz="2800">
                <a:cs typeface="Times New Roman" pitchFamily="18" charset="0"/>
              </a:rPr>
              <a:t>. </a:t>
            </a:r>
            <a:endParaRPr lang="en-US"/>
          </a:p>
        </p:txBody>
      </p:sp>
      <p:sp>
        <p:nvSpPr>
          <p:cNvPr id="5" name="Rectangle 4"/>
          <p:cNvSpPr>
            <a:spLocks noChangeArrowheads="1"/>
          </p:cNvSpPr>
          <p:nvPr/>
        </p:nvSpPr>
        <p:spPr bwMode="auto">
          <a:xfrm>
            <a:off x="3327400" y="5711825"/>
            <a:ext cx="399415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3600">
                <a:solidFill>
                  <a:srgbClr val="FF0000"/>
                </a:solidFill>
                <a:latin typeface="Times New Roman" pitchFamily="18" charset="0"/>
                <a:cs typeface="Times New Roman" pitchFamily="18" charset="0"/>
              </a:rPr>
              <a:t>Nào để bác bơm cho</a:t>
            </a:r>
          </a:p>
        </p:txBody>
      </p:sp>
      <p:sp>
        <p:nvSpPr>
          <p:cNvPr id="13" name="Text Box 8"/>
          <p:cNvSpPr txBox="1">
            <a:spLocks noChangeArrowheads="1"/>
          </p:cNvSpPr>
          <p:nvPr/>
        </p:nvSpPr>
        <p:spPr bwMode="auto">
          <a:xfrm>
            <a:off x="0" y="7467600"/>
            <a:ext cx="150876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just" eaLnBrk="1" hangingPunct="1">
              <a:spcBef>
                <a:spcPct val="50000"/>
              </a:spcBef>
            </a:pPr>
            <a:r>
              <a:rPr lang="en-US" sz="3600" b="1">
                <a:solidFill>
                  <a:srgbClr val="0000FF"/>
                </a:solidFill>
                <a:latin typeface="Times New Roman" pitchFamily="18" charset="0"/>
              </a:rPr>
              <a:t>+ Hai bạn Hùng và Hoa đã sử dụng kiểu câu gì để nêu yêu cầu đề nghị</a:t>
            </a:r>
            <a:r>
              <a:rPr lang="vi-VN" sz="3600" b="1">
                <a:solidFill>
                  <a:srgbClr val="0000FF"/>
                </a:solidFill>
                <a:latin typeface="Times New Roman" pitchFamily="18" charset="0"/>
              </a:rPr>
              <a:t> </a:t>
            </a:r>
            <a:r>
              <a:rPr lang="en-US" sz="3600" b="1">
                <a:solidFill>
                  <a:srgbClr val="0000FF"/>
                </a:solidFill>
                <a:latin typeface="Times New Roman" pitchFamily="18" charset="0"/>
              </a:rPr>
              <a:t>?</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3" presetClass="entr" presetSubtype="16"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plus(in)">
                                      <p:cBhvr>
                                        <p:cTn id="19"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4" grpId="0"/>
      <p:bldP spid="3" grpId="0"/>
      <p:bldP spid="4" grpId="0"/>
      <p:bldP spid="5"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6" name="Text Box 4"/>
          <p:cNvSpPr txBox="1">
            <a:spLocks noChangeArrowheads="1"/>
          </p:cNvSpPr>
          <p:nvPr/>
        </p:nvSpPr>
        <p:spPr bwMode="auto">
          <a:xfrm>
            <a:off x="381000" y="3886200"/>
            <a:ext cx="14173200"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eaLnBrk="1" hangingPunct="1">
              <a:spcBef>
                <a:spcPct val="50000"/>
              </a:spcBef>
            </a:pPr>
            <a:r>
              <a:rPr lang="en-US" sz="4000" b="1">
                <a:solidFill>
                  <a:srgbClr val="FF0000"/>
                </a:solidFill>
                <a:latin typeface="Times New Roman" pitchFamily="18" charset="0"/>
                <a:cs typeface="Times New Roman" pitchFamily="18" charset="0"/>
              </a:rPr>
              <a:t>- Bác ơi, cho cháu mượn cái bơm có được không ạ</a:t>
            </a:r>
            <a:r>
              <a:rPr lang="vi-VN" sz="4000" b="1">
                <a:solidFill>
                  <a:srgbClr val="FF0000"/>
                </a:solidFill>
                <a:latin typeface="Times New Roman" pitchFamily="18" charset="0"/>
                <a:cs typeface="Times New Roman" pitchFamily="18" charset="0"/>
              </a:rPr>
              <a:t>?</a:t>
            </a:r>
            <a:r>
              <a:rPr lang="en-US" sz="4000" b="1">
                <a:solidFill>
                  <a:srgbClr val="FF0000"/>
                </a:solidFill>
                <a:latin typeface="Times New Roman" pitchFamily="18" charset="0"/>
                <a:cs typeface="Times New Roman" pitchFamily="18" charset="0"/>
              </a:rPr>
              <a:t>   </a:t>
            </a:r>
            <a:endParaRPr lang="vi-VN" sz="4000" b="1">
              <a:solidFill>
                <a:srgbClr val="FF0000"/>
              </a:solidFill>
              <a:latin typeface="Times New Roman" pitchFamily="18" charset="0"/>
              <a:cs typeface="Times New Roman" pitchFamily="18" charset="0"/>
            </a:endParaRPr>
          </a:p>
        </p:txBody>
      </p:sp>
      <p:sp>
        <p:nvSpPr>
          <p:cNvPr id="11267" name="Text Box 5"/>
          <p:cNvSpPr txBox="1">
            <a:spLocks noChangeArrowheads="1"/>
          </p:cNvSpPr>
          <p:nvPr/>
        </p:nvSpPr>
        <p:spPr bwMode="auto">
          <a:xfrm>
            <a:off x="1860550" y="776288"/>
            <a:ext cx="14630400" cy="655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ctr" eaLnBrk="1" hangingPunct="1">
              <a:spcBef>
                <a:spcPct val="50000"/>
              </a:spcBef>
            </a:pPr>
            <a:r>
              <a:rPr lang="vi-VN" sz="3400" b="1">
                <a:solidFill>
                  <a:srgbClr val="FF0000"/>
                </a:solidFill>
                <a:latin typeface="Times New Roman" pitchFamily="18" charset="0"/>
                <a:cs typeface="Times New Roman" pitchFamily="18" charset="0"/>
              </a:rPr>
              <a:t>GIỮ PHÉP LỊCH SỰ KHI BÀY TỎ YÊU CẦU, ĐỀ NGHỊ</a:t>
            </a:r>
            <a:endParaRPr lang="en-US" sz="3400" b="1">
              <a:solidFill>
                <a:srgbClr val="FF0000"/>
              </a:solidFill>
              <a:latin typeface="Times New Roman" pitchFamily="18" charset="0"/>
              <a:cs typeface="Times New Roman" pitchFamily="18" charset="0"/>
            </a:endParaRPr>
          </a:p>
        </p:txBody>
      </p:sp>
      <p:sp>
        <p:nvSpPr>
          <p:cNvPr id="11268" name="Text Box 19"/>
          <p:cNvSpPr txBox="1">
            <a:spLocks noChangeArrowheads="1"/>
          </p:cNvSpPr>
          <p:nvPr/>
        </p:nvSpPr>
        <p:spPr bwMode="auto">
          <a:xfrm>
            <a:off x="-1447800" y="685800"/>
            <a:ext cx="6629400"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ctr" eaLnBrk="1" hangingPunct="1">
              <a:spcBef>
                <a:spcPct val="50000"/>
              </a:spcBef>
            </a:pPr>
            <a:r>
              <a:rPr lang="vi-VN" sz="4000" b="1">
                <a:latin typeface="Times New Roman" pitchFamily="18" charset="0"/>
                <a:cs typeface="Times New Roman" pitchFamily="18" charset="0"/>
              </a:rPr>
              <a:t>Luyện từ và câu</a:t>
            </a:r>
            <a:r>
              <a:rPr lang="en-US" sz="4000" b="1">
                <a:latin typeface="Times New Roman" pitchFamily="18" charset="0"/>
                <a:cs typeface="Times New Roman" pitchFamily="18" charset="0"/>
              </a:rPr>
              <a:t>: </a:t>
            </a:r>
          </a:p>
        </p:txBody>
      </p:sp>
      <p:sp>
        <p:nvSpPr>
          <p:cNvPr id="11269" name="TextBox 1"/>
          <p:cNvSpPr txBox="1">
            <a:spLocks noChangeArrowheads="1"/>
          </p:cNvSpPr>
          <p:nvPr/>
        </p:nvSpPr>
        <p:spPr bwMode="auto">
          <a:xfrm>
            <a:off x="0" y="0"/>
            <a:ext cx="14630400"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ctr" eaLnBrk="1" hangingPunct="1"/>
            <a:r>
              <a:rPr lang="en-US" sz="4000" b="1">
                <a:latin typeface="Times New Roman" pitchFamily="18" charset="0"/>
                <a:cs typeface="Times New Roman" pitchFamily="18" charset="0"/>
              </a:rPr>
              <a:t>Thứ tư ngày 14 tháng </a:t>
            </a:r>
            <a:r>
              <a:rPr lang="vi-VN" sz="4000" b="1">
                <a:latin typeface="Times New Roman" pitchFamily="18" charset="0"/>
                <a:cs typeface="Times New Roman" pitchFamily="18" charset="0"/>
              </a:rPr>
              <a:t>4</a:t>
            </a:r>
            <a:r>
              <a:rPr lang="en-US" sz="4000" b="1">
                <a:latin typeface="Times New Roman" pitchFamily="18" charset="0"/>
                <a:cs typeface="Times New Roman" pitchFamily="18" charset="0"/>
              </a:rPr>
              <a:t> năm 202</a:t>
            </a:r>
            <a:r>
              <a:rPr lang="vi-VN" sz="4000" b="1">
                <a:latin typeface="Times New Roman" pitchFamily="18" charset="0"/>
                <a:cs typeface="Times New Roman" pitchFamily="18" charset="0"/>
              </a:rPr>
              <a:t>1</a:t>
            </a:r>
            <a:endParaRPr lang="en-US" sz="4000" b="1">
              <a:latin typeface="Times New Roman" pitchFamily="18" charset="0"/>
              <a:cs typeface="Times New Roman" pitchFamily="18" charset="0"/>
            </a:endParaRPr>
          </a:p>
        </p:txBody>
      </p:sp>
      <p:sp>
        <p:nvSpPr>
          <p:cNvPr id="12295" name="Rectangle 1"/>
          <p:cNvSpPr>
            <a:spLocks noChangeArrowheads="1"/>
          </p:cNvSpPr>
          <p:nvPr/>
        </p:nvSpPr>
        <p:spPr bwMode="auto">
          <a:xfrm>
            <a:off x="481013" y="2819400"/>
            <a:ext cx="118268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4000" b="1">
                <a:solidFill>
                  <a:srgbClr val="FF0000"/>
                </a:solidFill>
                <a:latin typeface="Times New Roman" pitchFamily="18" charset="0"/>
                <a:cs typeface="Times New Roman" pitchFamily="18" charset="0"/>
              </a:rPr>
              <a:t>- Bác ơi, cho cháu mượn cái bơm nhé.  </a:t>
            </a:r>
            <a:r>
              <a:rPr lang="en-US" sz="4000" b="1">
                <a:solidFill>
                  <a:srgbClr val="0000FF"/>
                </a:solidFill>
                <a:latin typeface="Times New Roman" pitchFamily="18" charset="0"/>
                <a:cs typeface="Times New Roman" pitchFamily="18" charset="0"/>
              </a:rPr>
              <a:t>   </a:t>
            </a:r>
            <a:endParaRPr lang="en-US" sz="4000"/>
          </a:p>
        </p:txBody>
      </p:sp>
      <p:graphicFrame>
        <p:nvGraphicFramePr>
          <p:cNvPr id="3" name="Object 2"/>
          <p:cNvGraphicFramePr>
            <a:graphicFrameLocks noChangeAspect="1"/>
          </p:cNvGraphicFramePr>
          <p:nvPr/>
        </p:nvGraphicFramePr>
        <p:xfrm>
          <a:off x="9144000" y="3048000"/>
          <a:ext cx="609600" cy="357188"/>
        </p:xfrm>
        <a:graphic>
          <a:graphicData uri="http://schemas.openxmlformats.org/presentationml/2006/ole">
            <mc:AlternateContent xmlns:mc="http://schemas.openxmlformats.org/markup-compatibility/2006">
              <mc:Choice xmlns:v="urn:schemas-microsoft-com:vml" Requires="v">
                <p:oleObj spid="_x0000_s11277" name="Equation" r:id="rId3" imgW="190417" imgH="152334" progId="Equation.3">
                  <p:embed/>
                </p:oleObj>
              </mc:Choice>
              <mc:Fallback>
                <p:oleObj name="Equation" r:id="rId3" imgW="190417" imgH="152334"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0" y="3048000"/>
                        <a:ext cx="609600"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 name="Object 3"/>
          <p:cNvGraphicFramePr>
            <a:graphicFrameLocks noChangeAspect="1"/>
          </p:cNvGraphicFramePr>
          <p:nvPr/>
        </p:nvGraphicFramePr>
        <p:xfrm>
          <a:off x="11826875" y="4114800"/>
          <a:ext cx="609600" cy="357188"/>
        </p:xfrm>
        <a:graphic>
          <a:graphicData uri="http://schemas.openxmlformats.org/presentationml/2006/ole">
            <mc:AlternateContent xmlns:mc="http://schemas.openxmlformats.org/markup-compatibility/2006">
              <mc:Choice xmlns:v="urn:schemas-microsoft-com:vml" Requires="v">
                <p:oleObj spid="_x0000_s11278" name="Equation" r:id="rId5" imgW="190417" imgH="152334" progId="Equation.3">
                  <p:embed/>
                </p:oleObj>
              </mc:Choice>
              <mc:Fallback>
                <p:oleObj name="Equation" r:id="rId5" imgW="190417" imgH="152334"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826875" y="4114800"/>
                        <a:ext cx="609600"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298" name="Text Box 19"/>
          <p:cNvSpPr txBox="1">
            <a:spLocks noChangeArrowheads="1"/>
          </p:cNvSpPr>
          <p:nvPr/>
        </p:nvSpPr>
        <p:spPr bwMode="auto">
          <a:xfrm>
            <a:off x="9982200" y="3886200"/>
            <a:ext cx="6629400"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ctr" eaLnBrk="1" hangingPunct="1">
              <a:spcBef>
                <a:spcPct val="50000"/>
              </a:spcBef>
            </a:pPr>
            <a:r>
              <a:rPr lang="en-US" sz="4000" b="1">
                <a:solidFill>
                  <a:srgbClr val="0000FF"/>
                </a:solidFill>
                <a:latin typeface="Times New Roman" pitchFamily="18" charset="0"/>
                <a:cs typeface="Times New Roman" pitchFamily="18" charset="0"/>
              </a:rPr>
              <a:t>Câu hỏi</a:t>
            </a:r>
          </a:p>
        </p:txBody>
      </p:sp>
      <p:sp>
        <p:nvSpPr>
          <p:cNvPr id="11" name="Text Box 8"/>
          <p:cNvSpPr txBox="1">
            <a:spLocks noChangeArrowheads="1"/>
          </p:cNvSpPr>
          <p:nvPr/>
        </p:nvSpPr>
        <p:spPr bwMode="auto">
          <a:xfrm>
            <a:off x="228600" y="4800600"/>
            <a:ext cx="13792200" cy="1239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just" eaLnBrk="1" hangingPunct="1">
              <a:spcBef>
                <a:spcPct val="50000"/>
              </a:spcBef>
            </a:pPr>
            <a:r>
              <a:rPr lang="en-US" sz="3600" b="1">
                <a:latin typeface="Times New Roman" pitchFamily="18" charset="0"/>
              </a:rPr>
              <a:t>       Ngoài câu khiến, chúng ta còn có thể sử dụng câu gì để yêu cầu, đề nghị?</a:t>
            </a:r>
          </a:p>
        </p:txBody>
      </p:sp>
      <p:sp>
        <p:nvSpPr>
          <p:cNvPr id="12" name="Text Box 8"/>
          <p:cNvSpPr txBox="1">
            <a:spLocks noChangeArrowheads="1"/>
          </p:cNvSpPr>
          <p:nvPr/>
        </p:nvSpPr>
        <p:spPr bwMode="auto">
          <a:xfrm>
            <a:off x="228600" y="6186488"/>
            <a:ext cx="13792200" cy="747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22" tIns="65311" rIns="130622" bIns="65311">
            <a:spAutoFit/>
          </a:bodyPr>
          <a:lstStyle>
            <a:lvl1pPr eaLnBrk="0" hangingPunct="0">
              <a:defRPr sz="2600">
                <a:solidFill>
                  <a:schemeClr val="tx1"/>
                </a:solidFill>
                <a:latin typeface="Calibri" pitchFamily="34" charset="0"/>
                <a:cs typeface="Arial" charset="0"/>
              </a:defRPr>
            </a:lvl1pPr>
            <a:lvl2pPr marL="742950" indent="-285750" eaLnBrk="0" hangingPunct="0">
              <a:defRPr sz="2600">
                <a:solidFill>
                  <a:schemeClr val="tx1"/>
                </a:solidFill>
                <a:latin typeface="Calibri" pitchFamily="34" charset="0"/>
                <a:cs typeface="Arial" charset="0"/>
              </a:defRPr>
            </a:lvl2pPr>
            <a:lvl3pPr marL="1143000" indent="-228600" eaLnBrk="0" hangingPunct="0">
              <a:defRPr sz="2600">
                <a:solidFill>
                  <a:schemeClr val="tx1"/>
                </a:solidFill>
                <a:latin typeface="Calibri" pitchFamily="34" charset="0"/>
                <a:cs typeface="Arial" charset="0"/>
              </a:defRPr>
            </a:lvl3pPr>
            <a:lvl4pPr marL="1600200" indent="-228600" eaLnBrk="0" hangingPunct="0">
              <a:defRPr sz="2600">
                <a:solidFill>
                  <a:schemeClr val="tx1"/>
                </a:solidFill>
                <a:latin typeface="Calibri" pitchFamily="34" charset="0"/>
                <a:cs typeface="Arial" charset="0"/>
              </a:defRPr>
            </a:lvl4pPr>
            <a:lvl5pPr marL="2057400" indent="-228600" eaLnBrk="0" hangingPunct="0">
              <a:defRPr sz="2600">
                <a:solidFill>
                  <a:schemeClr val="tx1"/>
                </a:solidFill>
                <a:latin typeface="Calibri" pitchFamily="34" charset="0"/>
                <a:cs typeface="Arial" charset="0"/>
              </a:defRPr>
            </a:lvl5pPr>
            <a:lvl6pPr marL="2514600" indent="-228600" defTabSz="1304925" eaLnBrk="0" fontAlgn="base" hangingPunct="0">
              <a:spcBef>
                <a:spcPct val="0"/>
              </a:spcBef>
              <a:spcAft>
                <a:spcPct val="0"/>
              </a:spcAft>
              <a:defRPr sz="2600">
                <a:solidFill>
                  <a:schemeClr val="tx1"/>
                </a:solidFill>
                <a:latin typeface="Calibri" pitchFamily="34" charset="0"/>
                <a:cs typeface="Arial" charset="0"/>
              </a:defRPr>
            </a:lvl6pPr>
            <a:lvl7pPr marL="2971800" indent="-228600" defTabSz="1304925" eaLnBrk="0" fontAlgn="base" hangingPunct="0">
              <a:spcBef>
                <a:spcPct val="0"/>
              </a:spcBef>
              <a:spcAft>
                <a:spcPct val="0"/>
              </a:spcAft>
              <a:defRPr sz="2600">
                <a:solidFill>
                  <a:schemeClr val="tx1"/>
                </a:solidFill>
                <a:latin typeface="Calibri" pitchFamily="34" charset="0"/>
                <a:cs typeface="Arial" charset="0"/>
              </a:defRPr>
            </a:lvl7pPr>
            <a:lvl8pPr marL="3429000" indent="-228600" defTabSz="1304925" eaLnBrk="0" fontAlgn="base" hangingPunct="0">
              <a:spcBef>
                <a:spcPct val="0"/>
              </a:spcBef>
              <a:spcAft>
                <a:spcPct val="0"/>
              </a:spcAft>
              <a:defRPr sz="2600">
                <a:solidFill>
                  <a:schemeClr val="tx1"/>
                </a:solidFill>
                <a:latin typeface="Calibri" pitchFamily="34" charset="0"/>
                <a:cs typeface="Arial" charset="0"/>
              </a:defRPr>
            </a:lvl8pPr>
            <a:lvl9pPr marL="3886200" indent="-228600" defTabSz="1304925" eaLnBrk="0" fontAlgn="base" hangingPunct="0">
              <a:spcBef>
                <a:spcPct val="0"/>
              </a:spcBef>
              <a:spcAft>
                <a:spcPct val="0"/>
              </a:spcAft>
              <a:defRPr sz="2600">
                <a:solidFill>
                  <a:schemeClr val="tx1"/>
                </a:solidFill>
                <a:latin typeface="Calibri" pitchFamily="34" charset="0"/>
                <a:cs typeface="Arial" charset="0"/>
              </a:defRPr>
            </a:lvl9pPr>
          </a:lstStyle>
          <a:p>
            <a:pPr algn="just" eaLnBrk="1" hangingPunct="1">
              <a:spcBef>
                <a:spcPct val="50000"/>
              </a:spcBef>
            </a:pPr>
            <a:r>
              <a:rPr lang="en-US" sz="3600" b="1">
                <a:latin typeface="Times New Roman" pitchFamily="18" charset="0"/>
              </a:rPr>
              <a:t>     </a:t>
            </a:r>
            <a:r>
              <a:rPr lang="en-US" sz="4000" b="1">
                <a:solidFill>
                  <a:srgbClr val="0000FF"/>
                </a:solidFill>
                <a:latin typeface="Times New Roman" pitchFamily="18" charset="0"/>
              </a:rPr>
              <a:t>  * Có thể sử dụng câu hỏi để yêu cầu, đề nghị. </a:t>
            </a:r>
          </a:p>
        </p:txBody>
      </p:sp>
      <p:sp>
        <p:nvSpPr>
          <p:cNvPr id="2" name="Rectangle 1"/>
          <p:cNvSpPr>
            <a:spLocks noChangeArrowheads="1"/>
          </p:cNvSpPr>
          <p:nvPr/>
        </p:nvSpPr>
        <p:spPr bwMode="auto">
          <a:xfrm>
            <a:off x="9982200" y="2911475"/>
            <a:ext cx="22240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3600" b="1">
                <a:solidFill>
                  <a:srgbClr val="0000FF"/>
                </a:solidFill>
                <a:latin typeface="Times New Roman" pitchFamily="18" charset="0"/>
                <a:cs typeface="Times New Roman" pitchFamily="18" charset="0"/>
              </a:rPr>
              <a:t>Câu khiến</a:t>
            </a:r>
            <a:endParaRPr lang="en-US" sz="360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451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298"/>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6" grpId="0"/>
      <p:bldP spid="12295" grpId="0"/>
      <p:bldP spid="12298" grpId="0"/>
      <p:bldP spid="11" grpId="0"/>
      <p:bldP spid="1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443</TotalTime>
  <Words>1986</Words>
  <Application>Microsoft Office PowerPoint</Application>
  <PresentationFormat>Custom</PresentationFormat>
  <Paragraphs>240</Paragraphs>
  <Slides>22</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22</vt:i4>
      </vt:variant>
    </vt:vector>
  </HeadingPairs>
  <TitlesOfParts>
    <vt:vector size="30" baseType="lpstr">
      <vt:lpstr>Calibri</vt:lpstr>
      <vt:lpstr>Arial</vt:lpstr>
      <vt:lpstr>Times New Roman</vt:lpstr>
      <vt:lpstr>.VnTime</vt:lpstr>
      <vt:lpstr>.VnArial</vt:lpstr>
      <vt:lpstr>Office Theme</vt:lpstr>
      <vt:lpstr>Equation</vt:lpstr>
      <vt:lpstr>Microsoft Equation 3.0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INTEL</cp:lastModifiedBy>
  <cp:revision>110</cp:revision>
  <dcterms:created xsi:type="dcterms:W3CDTF">2021-04-07T15:08:52Z</dcterms:created>
  <dcterms:modified xsi:type="dcterms:W3CDTF">2022-05-09T09:47:01Z</dcterms:modified>
</cp:coreProperties>
</file>