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9" r:id="rId3"/>
    <p:sldId id="260" r:id="rId4"/>
    <p:sldId id="261" r:id="rId5"/>
    <p:sldId id="303" r:id="rId6"/>
    <p:sldId id="317" r:id="rId7"/>
    <p:sldId id="278" r:id="rId8"/>
    <p:sldId id="312" r:id="rId9"/>
    <p:sldId id="279" r:id="rId10"/>
    <p:sldId id="280" r:id="rId11"/>
    <p:sldId id="281" r:id="rId12"/>
    <p:sldId id="309" r:id="rId13"/>
    <p:sldId id="268" r:id="rId14"/>
    <p:sldId id="269" r:id="rId15"/>
    <p:sldId id="306" r:id="rId16"/>
    <p:sldId id="307" r:id="rId17"/>
    <p:sldId id="308" r:id="rId18"/>
    <p:sldId id="274" r:id="rId19"/>
    <p:sldId id="275" r:id="rId20"/>
    <p:sldId id="314" r:id="rId21"/>
    <p:sldId id="315" r:id="rId22"/>
    <p:sldId id="316" r:id="rId23"/>
  </p:sldIdLst>
  <p:sldSz cx="14630400" cy="8229600"/>
  <p:notesSz cx="6858000" cy="9144000"/>
  <p:defaultTextStyle>
    <a:defPPr>
      <a:defRPr lang="en-US"/>
    </a:defPPr>
    <a:lvl1pPr algn="l" defTabSz="1304925" rtl="0" fontAlgn="base">
      <a:spcBef>
        <a:spcPct val="0"/>
      </a:spcBef>
      <a:spcAft>
        <a:spcPct val="0"/>
      </a:spcAft>
      <a:defRPr sz="2600" kern="1200">
        <a:solidFill>
          <a:schemeClr val="tx1"/>
        </a:solidFill>
        <a:latin typeface="Calibri" pitchFamily="34" charset="0"/>
        <a:ea typeface="+mn-ea"/>
        <a:cs typeface="Arial" charset="0"/>
      </a:defRPr>
    </a:lvl1pPr>
    <a:lvl2pPr marL="652463" indent="-195263" algn="l" defTabSz="1304925" rtl="0" fontAlgn="base">
      <a:spcBef>
        <a:spcPct val="0"/>
      </a:spcBef>
      <a:spcAft>
        <a:spcPct val="0"/>
      </a:spcAft>
      <a:defRPr sz="2600" kern="1200">
        <a:solidFill>
          <a:schemeClr val="tx1"/>
        </a:solidFill>
        <a:latin typeface="Calibri" pitchFamily="34" charset="0"/>
        <a:ea typeface="+mn-ea"/>
        <a:cs typeface="Arial" charset="0"/>
      </a:defRPr>
    </a:lvl2pPr>
    <a:lvl3pPr marL="1304925" indent="-390525" algn="l" defTabSz="1304925" rtl="0" fontAlgn="base">
      <a:spcBef>
        <a:spcPct val="0"/>
      </a:spcBef>
      <a:spcAft>
        <a:spcPct val="0"/>
      </a:spcAft>
      <a:defRPr sz="2600" kern="1200">
        <a:solidFill>
          <a:schemeClr val="tx1"/>
        </a:solidFill>
        <a:latin typeface="Calibri" pitchFamily="34" charset="0"/>
        <a:ea typeface="+mn-ea"/>
        <a:cs typeface="Arial" charset="0"/>
      </a:defRPr>
    </a:lvl3pPr>
    <a:lvl4pPr marL="1958975" indent="-587375" algn="l" defTabSz="1304925" rtl="0" fontAlgn="base">
      <a:spcBef>
        <a:spcPct val="0"/>
      </a:spcBef>
      <a:spcAft>
        <a:spcPct val="0"/>
      </a:spcAft>
      <a:defRPr sz="2600" kern="1200">
        <a:solidFill>
          <a:schemeClr val="tx1"/>
        </a:solidFill>
        <a:latin typeface="Calibri" pitchFamily="34" charset="0"/>
        <a:ea typeface="+mn-ea"/>
        <a:cs typeface="Arial" charset="0"/>
      </a:defRPr>
    </a:lvl4pPr>
    <a:lvl5pPr marL="2611438" indent="-782638" algn="l" defTabSz="1304925" rtl="0" fontAlgn="base">
      <a:spcBef>
        <a:spcPct val="0"/>
      </a:spcBef>
      <a:spcAft>
        <a:spcPct val="0"/>
      </a:spcAft>
      <a:defRPr sz="2600" kern="1200">
        <a:solidFill>
          <a:schemeClr val="tx1"/>
        </a:solidFill>
        <a:latin typeface="Calibri" pitchFamily="34" charset="0"/>
        <a:ea typeface="+mn-ea"/>
        <a:cs typeface="Arial" charset="0"/>
      </a:defRPr>
    </a:lvl5pPr>
    <a:lvl6pPr marL="2286000" algn="l" defTabSz="914400" rtl="0" eaLnBrk="1" latinLnBrk="0" hangingPunct="1">
      <a:defRPr sz="2600" kern="1200">
        <a:solidFill>
          <a:schemeClr val="tx1"/>
        </a:solidFill>
        <a:latin typeface="Calibri" pitchFamily="34" charset="0"/>
        <a:ea typeface="+mn-ea"/>
        <a:cs typeface="Arial" charset="0"/>
      </a:defRPr>
    </a:lvl6pPr>
    <a:lvl7pPr marL="2743200" algn="l" defTabSz="914400" rtl="0" eaLnBrk="1" latinLnBrk="0" hangingPunct="1">
      <a:defRPr sz="2600" kern="1200">
        <a:solidFill>
          <a:schemeClr val="tx1"/>
        </a:solidFill>
        <a:latin typeface="Calibri" pitchFamily="34" charset="0"/>
        <a:ea typeface="+mn-ea"/>
        <a:cs typeface="Arial" charset="0"/>
      </a:defRPr>
    </a:lvl7pPr>
    <a:lvl8pPr marL="3200400" algn="l" defTabSz="914400" rtl="0" eaLnBrk="1" latinLnBrk="0" hangingPunct="1">
      <a:defRPr sz="2600" kern="1200">
        <a:solidFill>
          <a:schemeClr val="tx1"/>
        </a:solidFill>
        <a:latin typeface="Calibri" pitchFamily="34" charset="0"/>
        <a:ea typeface="+mn-ea"/>
        <a:cs typeface="Arial" charset="0"/>
      </a:defRPr>
    </a:lvl8pPr>
    <a:lvl9pPr marL="3657600" algn="l" defTabSz="914400" rtl="0" eaLnBrk="1" latinLnBrk="0" hangingPunct="1">
      <a:defRPr sz="26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74" autoAdjust="0"/>
  </p:normalViewPr>
  <p:slideViewPr>
    <p:cSldViewPr>
      <p:cViewPr>
        <p:scale>
          <a:sx n="40" d="100"/>
          <a:sy n="40" d="100"/>
        </p:scale>
        <p:origin x="-1572" y="-516"/>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30622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306220" fontAlgn="auto">
              <a:spcBef>
                <a:spcPts val="0"/>
              </a:spcBef>
              <a:spcAft>
                <a:spcPts val="0"/>
              </a:spcAft>
              <a:defRPr sz="1200">
                <a:latin typeface="+mn-lt"/>
                <a:cs typeface="+mn-cs"/>
              </a:defRPr>
            </a:lvl1pPr>
          </a:lstStyle>
          <a:p>
            <a:pPr>
              <a:defRPr/>
            </a:pPr>
            <a:fld id="{4DB07106-364B-4D42-ADCF-46498FC795AF}" type="datetimeFigureOut">
              <a:rPr lang="en-US"/>
              <a:pPr>
                <a:defRPr/>
              </a:pPr>
              <a:t>09/05/2022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30622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306220" fontAlgn="auto">
              <a:spcBef>
                <a:spcPts val="0"/>
              </a:spcBef>
              <a:spcAft>
                <a:spcPts val="0"/>
              </a:spcAft>
              <a:defRPr sz="1200">
                <a:latin typeface="+mn-lt"/>
                <a:cs typeface="+mn-cs"/>
              </a:defRPr>
            </a:lvl1pPr>
          </a:lstStyle>
          <a:p>
            <a:pPr>
              <a:defRPr/>
            </a:pPr>
            <a:fld id="{EF506AEE-0372-4E5D-8578-289CB30754C1}" type="slidenum">
              <a:rPr lang="en-US"/>
              <a:pPr>
                <a:defRPr/>
              </a:pPr>
              <a:t>‹#›</a:t>
            </a:fld>
            <a:endParaRPr lang="en-US"/>
          </a:p>
        </p:txBody>
      </p:sp>
    </p:spTree>
    <p:extLst>
      <p:ext uri="{BB962C8B-B14F-4D97-AF65-F5344CB8AC3E}">
        <p14:creationId xmlns:p14="http://schemas.microsoft.com/office/powerpoint/2010/main" val="3019646798"/>
      </p:ext>
    </p:extLst>
  </p:cSld>
  <p:clrMap bg1="lt1" tx1="dk1" bg2="lt2" tx2="dk2" accent1="accent1" accent2="accent2" accent3="accent3" accent4="accent4" accent5="accent5" accent6="accent6" hlink="hlink" folHlink="folHlink"/>
  <p:notesStyle>
    <a:lvl1pPr algn="l" defTabSz="1304925" rtl="0" eaLnBrk="0" fontAlgn="base" hangingPunct="0">
      <a:spcBef>
        <a:spcPct val="30000"/>
      </a:spcBef>
      <a:spcAft>
        <a:spcPct val="0"/>
      </a:spcAft>
      <a:defRPr sz="1700" kern="1200">
        <a:solidFill>
          <a:schemeClr val="tx1"/>
        </a:solidFill>
        <a:latin typeface="+mn-lt"/>
        <a:ea typeface="+mn-ea"/>
        <a:cs typeface="+mn-cs"/>
      </a:defRPr>
    </a:lvl1pPr>
    <a:lvl2pPr marL="652463" algn="l" defTabSz="1304925" rtl="0" eaLnBrk="0" fontAlgn="base" hangingPunct="0">
      <a:spcBef>
        <a:spcPct val="30000"/>
      </a:spcBef>
      <a:spcAft>
        <a:spcPct val="0"/>
      </a:spcAft>
      <a:defRPr sz="1700" kern="1200">
        <a:solidFill>
          <a:schemeClr val="tx1"/>
        </a:solidFill>
        <a:latin typeface="+mn-lt"/>
        <a:ea typeface="+mn-ea"/>
        <a:cs typeface="+mn-cs"/>
      </a:defRPr>
    </a:lvl2pPr>
    <a:lvl3pPr marL="1304925" algn="l" defTabSz="1304925" rtl="0" eaLnBrk="0" fontAlgn="base" hangingPunct="0">
      <a:spcBef>
        <a:spcPct val="30000"/>
      </a:spcBef>
      <a:spcAft>
        <a:spcPct val="0"/>
      </a:spcAft>
      <a:defRPr sz="1700" kern="1200">
        <a:solidFill>
          <a:schemeClr val="tx1"/>
        </a:solidFill>
        <a:latin typeface="+mn-lt"/>
        <a:ea typeface="+mn-ea"/>
        <a:cs typeface="+mn-cs"/>
      </a:defRPr>
    </a:lvl3pPr>
    <a:lvl4pPr marL="1958975" algn="l" defTabSz="1304925" rtl="0" eaLnBrk="0" fontAlgn="base" hangingPunct="0">
      <a:spcBef>
        <a:spcPct val="30000"/>
      </a:spcBef>
      <a:spcAft>
        <a:spcPct val="0"/>
      </a:spcAft>
      <a:defRPr sz="1700" kern="1200">
        <a:solidFill>
          <a:schemeClr val="tx1"/>
        </a:solidFill>
        <a:latin typeface="+mn-lt"/>
        <a:ea typeface="+mn-ea"/>
        <a:cs typeface="+mn-cs"/>
      </a:defRPr>
    </a:lvl4pPr>
    <a:lvl5pPr marL="2611438" algn="l" defTabSz="1304925" rtl="0" eaLnBrk="0" fontAlgn="base" hangingPunct="0">
      <a:spcBef>
        <a:spcPct val="30000"/>
      </a:spcBef>
      <a:spcAft>
        <a:spcPct val="0"/>
      </a:spcAft>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600">
                <a:solidFill>
                  <a:schemeClr val="tx1"/>
                </a:solidFill>
                <a:latin typeface="Calibri" pitchFamily="34" charset="0"/>
              </a:defRPr>
            </a:lvl1pPr>
            <a:lvl2pPr marL="742950" indent="-285750">
              <a:defRPr sz="2600">
                <a:solidFill>
                  <a:schemeClr val="tx1"/>
                </a:solidFill>
                <a:latin typeface="Calibri" pitchFamily="34" charset="0"/>
              </a:defRPr>
            </a:lvl2pPr>
            <a:lvl3pPr marL="1143000" indent="-228600">
              <a:defRPr sz="2600">
                <a:solidFill>
                  <a:schemeClr val="tx1"/>
                </a:solidFill>
                <a:latin typeface="Calibri" pitchFamily="34" charset="0"/>
              </a:defRPr>
            </a:lvl3pPr>
            <a:lvl4pPr marL="1600200" indent="-228600">
              <a:defRPr sz="2600">
                <a:solidFill>
                  <a:schemeClr val="tx1"/>
                </a:solidFill>
                <a:latin typeface="Calibri" pitchFamily="34" charset="0"/>
              </a:defRPr>
            </a:lvl4pPr>
            <a:lvl5pPr marL="2057400" indent="-228600">
              <a:defRPr sz="2600">
                <a:solidFill>
                  <a:schemeClr val="tx1"/>
                </a:solidFill>
                <a:latin typeface="Calibri" pitchFamily="34" charset="0"/>
              </a:defRPr>
            </a:lvl5pPr>
            <a:lvl6pPr marL="2514600" indent="-228600" defTabSz="1304925" fontAlgn="base">
              <a:spcBef>
                <a:spcPct val="0"/>
              </a:spcBef>
              <a:spcAft>
                <a:spcPct val="0"/>
              </a:spcAft>
              <a:defRPr sz="2600">
                <a:solidFill>
                  <a:schemeClr val="tx1"/>
                </a:solidFill>
                <a:latin typeface="Calibri" pitchFamily="34" charset="0"/>
              </a:defRPr>
            </a:lvl6pPr>
            <a:lvl7pPr marL="2971800" indent="-228600" defTabSz="1304925" fontAlgn="base">
              <a:spcBef>
                <a:spcPct val="0"/>
              </a:spcBef>
              <a:spcAft>
                <a:spcPct val="0"/>
              </a:spcAft>
              <a:defRPr sz="2600">
                <a:solidFill>
                  <a:schemeClr val="tx1"/>
                </a:solidFill>
                <a:latin typeface="Calibri" pitchFamily="34" charset="0"/>
              </a:defRPr>
            </a:lvl7pPr>
            <a:lvl8pPr marL="3429000" indent="-228600" defTabSz="1304925" fontAlgn="base">
              <a:spcBef>
                <a:spcPct val="0"/>
              </a:spcBef>
              <a:spcAft>
                <a:spcPct val="0"/>
              </a:spcAft>
              <a:defRPr sz="2600">
                <a:solidFill>
                  <a:schemeClr val="tx1"/>
                </a:solidFill>
                <a:latin typeface="Calibri" pitchFamily="34" charset="0"/>
              </a:defRPr>
            </a:lvl8pPr>
            <a:lvl9pPr marL="3886200" indent="-228600" defTabSz="1304925" fontAlgn="base">
              <a:spcBef>
                <a:spcPct val="0"/>
              </a:spcBef>
              <a:spcAft>
                <a:spcPct val="0"/>
              </a:spcAft>
              <a:defRPr sz="2600">
                <a:solidFill>
                  <a:schemeClr val="tx1"/>
                </a:solidFill>
                <a:latin typeface="Calibri" pitchFamily="34" charset="0"/>
              </a:defRPr>
            </a:lvl9pPr>
          </a:lstStyle>
          <a:p>
            <a:pPr defTabSz="1304925" fontAlgn="base">
              <a:spcBef>
                <a:spcPct val="0"/>
              </a:spcBef>
              <a:spcAft>
                <a:spcPct val="0"/>
              </a:spcAft>
              <a:defRPr/>
            </a:pPr>
            <a:fld id="{FBE278DD-7A5F-4836-8CAC-9609601B7D10}" type="slidenum">
              <a:rPr lang="en-US" sz="1200" smtClean="0"/>
              <a:pPr defTabSz="1304925" fontAlgn="base">
                <a:spcBef>
                  <a:spcPct val="0"/>
                </a:spcBef>
                <a:spcAft>
                  <a:spcPct val="0"/>
                </a:spcAft>
                <a:defRPr/>
              </a:pPr>
              <a:t>5</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600">
                <a:solidFill>
                  <a:schemeClr val="tx1"/>
                </a:solidFill>
                <a:latin typeface="Calibri" pitchFamily="34" charset="0"/>
              </a:defRPr>
            </a:lvl1pPr>
            <a:lvl2pPr marL="742950" indent="-285750">
              <a:defRPr sz="2600">
                <a:solidFill>
                  <a:schemeClr val="tx1"/>
                </a:solidFill>
                <a:latin typeface="Calibri" pitchFamily="34" charset="0"/>
              </a:defRPr>
            </a:lvl2pPr>
            <a:lvl3pPr marL="1143000" indent="-228600">
              <a:defRPr sz="2600">
                <a:solidFill>
                  <a:schemeClr val="tx1"/>
                </a:solidFill>
                <a:latin typeface="Calibri" pitchFamily="34" charset="0"/>
              </a:defRPr>
            </a:lvl3pPr>
            <a:lvl4pPr marL="1600200" indent="-228600">
              <a:defRPr sz="2600">
                <a:solidFill>
                  <a:schemeClr val="tx1"/>
                </a:solidFill>
                <a:latin typeface="Calibri" pitchFamily="34" charset="0"/>
              </a:defRPr>
            </a:lvl4pPr>
            <a:lvl5pPr marL="2057400" indent="-228600">
              <a:defRPr sz="2600">
                <a:solidFill>
                  <a:schemeClr val="tx1"/>
                </a:solidFill>
                <a:latin typeface="Calibri" pitchFamily="34" charset="0"/>
              </a:defRPr>
            </a:lvl5pPr>
            <a:lvl6pPr marL="2514600" indent="-228600" defTabSz="1304925" fontAlgn="base">
              <a:spcBef>
                <a:spcPct val="0"/>
              </a:spcBef>
              <a:spcAft>
                <a:spcPct val="0"/>
              </a:spcAft>
              <a:defRPr sz="2600">
                <a:solidFill>
                  <a:schemeClr val="tx1"/>
                </a:solidFill>
                <a:latin typeface="Calibri" pitchFamily="34" charset="0"/>
              </a:defRPr>
            </a:lvl6pPr>
            <a:lvl7pPr marL="2971800" indent="-228600" defTabSz="1304925" fontAlgn="base">
              <a:spcBef>
                <a:spcPct val="0"/>
              </a:spcBef>
              <a:spcAft>
                <a:spcPct val="0"/>
              </a:spcAft>
              <a:defRPr sz="2600">
                <a:solidFill>
                  <a:schemeClr val="tx1"/>
                </a:solidFill>
                <a:latin typeface="Calibri" pitchFamily="34" charset="0"/>
              </a:defRPr>
            </a:lvl7pPr>
            <a:lvl8pPr marL="3429000" indent="-228600" defTabSz="1304925" fontAlgn="base">
              <a:spcBef>
                <a:spcPct val="0"/>
              </a:spcBef>
              <a:spcAft>
                <a:spcPct val="0"/>
              </a:spcAft>
              <a:defRPr sz="2600">
                <a:solidFill>
                  <a:schemeClr val="tx1"/>
                </a:solidFill>
                <a:latin typeface="Calibri" pitchFamily="34" charset="0"/>
              </a:defRPr>
            </a:lvl8pPr>
            <a:lvl9pPr marL="3886200" indent="-228600" defTabSz="1304925" fontAlgn="base">
              <a:spcBef>
                <a:spcPct val="0"/>
              </a:spcBef>
              <a:spcAft>
                <a:spcPct val="0"/>
              </a:spcAft>
              <a:defRPr sz="2600">
                <a:solidFill>
                  <a:schemeClr val="tx1"/>
                </a:solidFill>
                <a:latin typeface="Calibri" pitchFamily="34" charset="0"/>
              </a:defRPr>
            </a:lvl9pPr>
          </a:lstStyle>
          <a:p>
            <a:pPr defTabSz="1304925" fontAlgn="base">
              <a:spcBef>
                <a:spcPct val="0"/>
              </a:spcBef>
              <a:spcAft>
                <a:spcPct val="0"/>
              </a:spcAft>
              <a:defRPr/>
            </a:pPr>
            <a:fld id="{D8044FA1-DE83-4328-8F33-F30A3692F19D}" type="slidenum">
              <a:rPr lang="en-US" sz="1200" smtClean="0"/>
              <a:pPr defTabSz="1304925" fontAlgn="base">
                <a:spcBef>
                  <a:spcPct val="0"/>
                </a:spcBef>
                <a:spcAft>
                  <a:spcPct val="0"/>
                </a:spcAft>
                <a:defRPr/>
              </a:pPr>
              <a:t>8</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F0001D-3389-4141-994F-A74517F28ED6}" type="datetimeFigureOut">
              <a:rPr lang="en-US"/>
              <a:pPr>
                <a:defRPr/>
              </a:pPr>
              <a:t>09/05/2022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A6DD68-C746-4050-BC59-EAB42824EAF8}" type="slidenum">
              <a:rPr lang="en-US"/>
              <a:pPr>
                <a:defRPr/>
              </a:pPr>
              <a:t>‹#›</a:t>
            </a:fld>
            <a:endParaRPr lang="en-US"/>
          </a:p>
        </p:txBody>
      </p:sp>
    </p:spTree>
    <p:extLst>
      <p:ext uri="{BB962C8B-B14F-4D97-AF65-F5344CB8AC3E}">
        <p14:creationId xmlns:p14="http://schemas.microsoft.com/office/powerpoint/2010/main" val="385611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95B096-66B8-4C9B-879E-149D2CF6D5BD}" type="datetimeFigureOut">
              <a:rPr lang="en-US"/>
              <a:pPr>
                <a:defRPr/>
              </a:pPr>
              <a:t>09/05/2022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777692-5E4E-4E58-9BB1-C084F197828F}" type="slidenum">
              <a:rPr lang="en-US"/>
              <a:pPr>
                <a:defRPr/>
              </a:pPr>
              <a:t>‹#›</a:t>
            </a:fld>
            <a:endParaRPr lang="en-US"/>
          </a:p>
        </p:txBody>
      </p:sp>
    </p:spTree>
    <p:extLst>
      <p:ext uri="{BB962C8B-B14F-4D97-AF65-F5344CB8AC3E}">
        <p14:creationId xmlns:p14="http://schemas.microsoft.com/office/powerpoint/2010/main" val="253776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1B9C8F-7F65-4A9E-B55A-100712C4303E}" type="datetimeFigureOut">
              <a:rPr lang="en-US"/>
              <a:pPr>
                <a:defRPr/>
              </a:pPr>
              <a:t>09/05/2022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536DFC-71EB-4C17-B484-34D35A0310F7}" type="slidenum">
              <a:rPr lang="en-US"/>
              <a:pPr>
                <a:defRPr/>
              </a:pPr>
              <a:t>‹#›</a:t>
            </a:fld>
            <a:endParaRPr lang="en-US"/>
          </a:p>
        </p:txBody>
      </p:sp>
    </p:spTree>
    <p:extLst>
      <p:ext uri="{BB962C8B-B14F-4D97-AF65-F5344CB8AC3E}">
        <p14:creationId xmlns:p14="http://schemas.microsoft.com/office/powerpoint/2010/main" val="3781913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31520" y="1920240"/>
            <a:ext cx="6461760" cy="54311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D24FDFB-6BB1-4348-90C0-6808A1EF6296}" type="slidenum">
              <a:rPr lang="en-US"/>
              <a:pPr>
                <a:defRPr/>
              </a:pPr>
              <a:t>‹#›</a:t>
            </a:fld>
            <a:endParaRPr lang="en-US"/>
          </a:p>
        </p:txBody>
      </p:sp>
    </p:spTree>
    <p:extLst>
      <p:ext uri="{BB962C8B-B14F-4D97-AF65-F5344CB8AC3E}">
        <p14:creationId xmlns:p14="http://schemas.microsoft.com/office/powerpoint/2010/main" val="1121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89A85D-744E-4BB2-BEAA-C8DAC2A48206}" type="datetimeFigureOut">
              <a:rPr lang="en-US"/>
              <a:pPr>
                <a:defRPr/>
              </a:pPr>
              <a:t>09/05/2022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080457-7721-4B6C-93F3-FB8C4961FA7E}" type="slidenum">
              <a:rPr lang="en-US"/>
              <a:pPr>
                <a:defRPr/>
              </a:pPr>
              <a:t>‹#›</a:t>
            </a:fld>
            <a:endParaRPr lang="en-US"/>
          </a:p>
        </p:txBody>
      </p:sp>
    </p:spTree>
    <p:extLst>
      <p:ext uri="{BB962C8B-B14F-4D97-AF65-F5344CB8AC3E}">
        <p14:creationId xmlns:p14="http://schemas.microsoft.com/office/powerpoint/2010/main" val="110399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14BBCFD-F3C3-4E55-B1A6-25A13609A487}" type="datetimeFigureOut">
              <a:rPr lang="en-US"/>
              <a:pPr>
                <a:defRPr/>
              </a:pPr>
              <a:t>09/05/2022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1B2764-5594-4C42-B594-CCBFAC440457}" type="slidenum">
              <a:rPr lang="en-US"/>
              <a:pPr>
                <a:defRPr/>
              </a:pPr>
              <a:t>‹#›</a:t>
            </a:fld>
            <a:endParaRPr lang="en-US"/>
          </a:p>
        </p:txBody>
      </p:sp>
    </p:spTree>
    <p:extLst>
      <p:ext uri="{BB962C8B-B14F-4D97-AF65-F5344CB8AC3E}">
        <p14:creationId xmlns:p14="http://schemas.microsoft.com/office/powerpoint/2010/main" val="54281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A8FD676-9110-47C1-B650-F1A9F04056B8}" type="datetimeFigureOut">
              <a:rPr lang="en-US"/>
              <a:pPr>
                <a:defRPr/>
              </a:pPr>
              <a:t>09/05/2022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7E7527-A444-41BE-8D21-A4B4F97D0CF3}" type="slidenum">
              <a:rPr lang="en-US"/>
              <a:pPr>
                <a:defRPr/>
              </a:pPr>
              <a:t>‹#›</a:t>
            </a:fld>
            <a:endParaRPr lang="en-US"/>
          </a:p>
        </p:txBody>
      </p:sp>
    </p:spTree>
    <p:extLst>
      <p:ext uri="{BB962C8B-B14F-4D97-AF65-F5344CB8AC3E}">
        <p14:creationId xmlns:p14="http://schemas.microsoft.com/office/powerpoint/2010/main" val="115851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00A9ACD-462B-4BFC-88F4-C122BE331E7B}" type="datetimeFigureOut">
              <a:rPr lang="en-US"/>
              <a:pPr>
                <a:defRPr/>
              </a:pPr>
              <a:t>09/05/2022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38F05B-324E-4F47-B579-0EF74E7EDB8C}" type="slidenum">
              <a:rPr lang="en-US"/>
              <a:pPr>
                <a:defRPr/>
              </a:pPr>
              <a:t>‹#›</a:t>
            </a:fld>
            <a:endParaRPr lang="en-US"/>
          </a:p>
        </p:txBody>
      </p:sp>
    </p:spTree>
    <p:extLst>
      <p:ext uri="{BB962C8B-B14F-4D97-AF65-F5344CB8AC3E}">
        <p14:creationId xmlns:p14="http://schemas.microsoft.com/office/powerpoint/2010/main" val="34821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7CCC75B-3872-4C3B-84E0-C7BBB7EFA7E5}" type="datetimeFigureOut">
              <a:rPr lang="en-US"/>
              <a:pPr>
                <a:defRPr/>
              </a:pPr>
              <a:t>09/05/2022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8A13F0B-A2E4-4448-9ABD-D3FE8DC7FD0A}" type="slidenum">
              <a:rPr lang="en-US"/>
              <a:pPr>
                <a:defRPr/>
              </a:pPr>
              <a:t>‹#›</a:t>
            </a:fld>
            <a:endParaRPr lang="en-US"/>
          </a:p>
        </p:txBody>
      </p:sp>
    </p:spTree>
    <p:extLst>
      <p:ext uri="{BB962C8B-B14F-4D97-AF65-F5344CB8AC3E}">
        <p14:creationId xmlns:p14="http://schemas.microsoft.com/office/powerpoint/2010/main" val="2613596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2ED6DC-F3D0-46E5-94F0-3D6070759A51}" type="datetimeFigureOut">
              <a:rPr lang="en-US"/>
              <a:pPr>
                <a:defRPr/>
              </a:pPr>
              <a:t>09/05/2022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7A8FE08-CDA4-40A5-A042-C937C188F70A}" type="slidenum">
              <a:rPr lang="en-US"/>
              <a:pPr>
                <a:defRPr/>
              </a:pPr>
              <a:t>‹#›</a:t>
            </a:fld>
            <a:endParaRPr lang="en-US"/>
          </a:p>
        </p:txBody>
      </p:sp>
    </p:spTree>
    <p:extLst>
      <p:ext uri="{BB962C8B-B14F-4D97-AF65-F5344CB8AC3E}">
        <p14:creationId xmlns:p14="http://schemas.microsoft.com/office/powerpoint/2010/main" val="1347711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463F13-BDDB-452C-BA08-452B2B1CB210}" type="datetimeFigureOut">
              <a:rPr lang="en-US"/>
              <a:pPr>
                <a:defRPr/>
              </a:pPr>
              <a:t>09/05/2022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4599EF-5666-4FDE-B3D6-AED7C265F28C}" type="slidenum">
              <a:rPr lang="en-US"/>
              <a:pPr>
                <a:defRPr/>
              </a:pPr>
              <a:t>‹#›</a:t>
            </a:fld>
            <a:endParaRPr lang="en-US"/>
          </a:p>
        </p:txBody>
      </p:sp>
    </p:spTree>
    <p:extLst>
      <p:ext uri="{BB962C8B-B14F-4D97-AF65-F5344CB8AC3E}">
        <p14:creationId xmlns:p14="http://schemas.microsoft.com/office/powerpoint/2010/main" val="189087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rtlCol="0">
            <a:normAutofit/>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pPr lvl="0"/>
            <a:endParaRPr lang="en-US" noProof="0"/>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7E7292-7477-4F55-842C-6F7616E05C85}" type="datetimeFigureOut">
              <a:rPr lang="en-US"/>
              <a:pPr>
                <a:defRPr/>
              </a:pPr>
              <a:t>09/05/2022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6019DD-4858-45F9-83E7-5BE1540C990A}" type="slidenum">
              <a:rPr lang="en-US"/>
              <a:pPr>
                <a:defRPr/>
              </a:pPr>
              <a:t>‹#›</a:t>
            </a:fld>
            <a:endParaRPr lang="en-US"/>
          </a:p>
        </p:txBody>
      </p:sp>
    </p:spTree>
    <p:extLst>
      <p:ext uri="{BB962C8B-B14F-4D97-AF65-F5344CB8AC3E}">
        <p14:creationId xmlns:p14="http://schemas.microsoft.com/office/powerpoint/2010/main" val="778968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31838" y="330200"/>
            <a:ext cx="131667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22" tIns="65311" rIns="130622" bIns="65311"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731838" y="1920875"/>
            <a:ext cx="13166725"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22" tIns="65311" rIns="130622" bIns="6531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31838" y="7627938"/>
            <a:ext cx="3413125" cy="438150"/>
          </a:xfrm>
          <a:prstGeom prst="rect">
            <a:avLst/>
          </a:prstGeom>
        </p:spPr>
        <p:txBody>
          <a:bodyPr vert="horz" lIns="130622" tIns="65311" rIns="130622" bIns="65311" rtlCol="0" anchor="ctr"/>
          <a:lstStyle>
            <a:lvl1pPr algn="l" defTabSz="1306220" fontAlgn="auto">
              <a:spcBef>
                <a:spcPts val="0"/>
              </a:spcBef>
              <a:spcAft>
                <a:spcPts val="0"/>
              </a:spcAft>
              <a:defRPr sz="1700">
                <a:solidFill>
                  <a:schemeClr val="tx1">
                    <a:tint val="75000"/>
                  </a:schemeClr>
                </a:solidFill>
                <a:latin typeface="+mn-lt"/>
                <a:cs typeface="+mn-cs"/>
              </a:defRPr>
            </a:lvl1pPr>
          </a:lstStyle>
          <a:p>
            <a:pPr>
              <a:defRPr/>
            </a:pPr>
            <a:fld id="{125688D1-A52D-43C1-BC85-AC417F6B57EC}" type="datetimeFigureOut">
              <a:rPr lang="en-US"/>
              <a:pPr>
                <a:defRPr/>
              </a:pPr>
              <a:t>09/05/2022</a:t>
            </a:fld>
            <a:endParaRPr lang="en-US"/>
          </a:p>
        </p:txBody>
      </p:sp>
      <p:sp>
        <p:nvSpPr>
          <p:cNvPr id="5" name="Footer Placeholder 4"/>
          <p:cNvSpPr>
            <a:spLocks noGrp="1"/>
          </p:cNvSpPr>
          <p:nvPr>
            <p:ph type="ftr" sz="quarter" idx="3"/>
          </p:nvPr>
        </p:nvSpPr>
        <p:spPr>
          <a:xfrm>
            <a:off x="4999038" y="7627938"/>
            <a:ext cx="4632325" cy="438150"/>
          </a:xfrm>
          <a:prstGeom prst="rect">
            <a:avLst/>
          </a:prstGeom>
        </p:spPr>
        <p:txBody>
          <a:bodyPr vert="horz" lIns="130622" tIns="65311" rIns="130622" bIns="65311" rtlCol="0" anchor="ctr"/>
          <a:lstStyle>
            <a:lvl1pPr algn="ctr" defTabSz="1306220" fontAlgn="auto">
              <a:spcBef>
                <a:spcPts val="0"/>
              </a:spcBef>
              <a:spcAft>
                <a:spcPts val="0"/>
              </a:spcAft>
              <a:defRPr sz="17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485438" y="7627938"/>
            <a:ext cx="3413125" cy="438150"/>
          </a:xfrm>
          <a:prstGeom prst="rect">
            <a:avLst/>
          </a:prstGeom>
        </p:spPr>
        <p:txBody>
          <a:bodyPr vert="horz" lIns="130622" tIns="65311" rIns="130622" bIns="65311" rtlCol="0" anchor="ctr"/>
          <a:lstStyle>
            <a:lvl1pPr algn="r" defTabSz="1306220" fontAlgn="auto">
              <a:spcBef>
                <a:spcPts val="0"/>
              </a:spcBef>
              <a:spcAft>
                <a:spcPts val="0"/>
              </a:spcAft>
              <a:defRPr sz="1700">
                <a:solidFill>
                  <a:schemeClr val="tx1">
                    <a:tint val="75000"/>
                  </a:schemeClr>
                </a:solidFill>
                <a:latin typeface="+mn-lt"/>
                <a:cs typeface="+mn-cs"/>
              </a:defRPr>
            </a:lvl1pPr>
          </a:lstStyle>
          <a:p>
            <a:pPr>
              <a:defRPr/>
            </a:pPr>
            <a:fld id="{8C3EA973-0BD5-41CA-A368-384528EDE5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defTabSz="1304925" rtl="0" eaLnBrk="0" fontAlgn="base" hangingPunct="0">
        <a:spcBef>
          <a:spcPct val="0"/>
        </a:spcBef>
        <a:spcAft>
          <a:spcPct val="0"/>
        </a:spcAft>
        <a:defRPr sz="6300" kern="1200">
          <a:solidFill>
            <a:schemeClr val="tx1"/>
          </a:solidFill>
          <a:latin typeface="+mj-lt"/>
          <a:ea typeface="+mj-ea"/>
          <a:cs typeface="+mj-cs"/>
        </a:defRPr>
      </a:lvl1pPr>
      <a:lvl2pPr algn="ctr" defTabSz="1304925" rtl="0" eaLnBrk="0" fontAlgn="base" hangingPunct="0">
        <a:spcBef>
          <a:spcPct val="0"/>
        </a:spcBef>
        <a:spcAft>
          <a:spcPct val="0"/>
        </a:spcAft>
        <a:defRPr sz="6300">
          <a:solidFill>
            <a:schemeClr val="tx1"/>
          </a:solidFill>
          <a:latin typeface="Calibri" pitchFamily="34" charset="0"/>
        </a:defRPr>
      </a:lvl2pPr>
      <a:lvl3pPr algn="ctr" defTabSz="1304925" rtl="0" eaLnBrk="0" fontAlgn="base" hangingPunct="0">
        <a:spcBef>
          <a:spcPct val="0"/>
        </a:spcBef>
        <a:spcAft>
          <a:spcPct val="0"/>
        </a:spcAft>
        <a:defRPr sz="6300">
          <a:solidFill>
            <a:schemeClr val="tx1"/>
          </a:solidFill>
          <a:latin typeface="Calibri" pitchFamily="34" charset="0"/>
        </a:defRPr>
      </a:lvl3pPr>
      <a:lvl4pPr algn="ctr" defTabSz="1304925" rtl="0" eaLnBrk="0" fontAlgn="base" hangingPunct="0">
        <a:spcBef>
          <a:spcPct val="0"/>
        </a:spcBef>
        <a:spcAft>
          <a:spcPct val="0"/>
        </a:spcAft>
        <a:defRPr sz="6300">
          <a:solidFill>
            <a:schemeClr val="tx1"/>
          </a:solidFill>
          <a:latin typeface="Calibri" pitchFamily="34" charset="0"/>
        </a:defRPr>
      </a:lvl4pPr>
      <a:lvl5pPr algn="ctr" defTabSz="1304925" rtl="0" eaLnBrk="0" fontAlgn="base" hangingPunct="0">
        <a:spcBef>
          <a:spcPct val="0"/>
        </a:spcBef>
        <a:spcAft>
          <a:spcPct val="0"/>
        </a:spcAft>
        <a:defRPr sz="6300">
          <a:solidFill>
            <a:schemeClr val="tx1"/>
          </a:solidFill>
          <a:latin typeface="Calibri" pitchFamily="34" charset="0"/>
        </a:defRPr>
      </a:lvl5pPr>
      <a:lvl6pPr marL="457200" algn="ctr" defTabSz="1304925" rtl="0" fontAlgn="base">
        <a:spcBef>
          <a:spcPct val="0"/>
        </a:spcBef>
        <a:spcAft>
          <a:spcPct val="0"/>
        </a:spcAft>
        <a:defRPr sz="6300">
          <a:solidFill>
            <a:schemeClr val="tx1"/>
          </a:solidFill>
          <a:latin typeface="Calibri" pitchFamily="34" charset="0"/>
        </a:defRPr>
      </a:lvl6pPr>
      <a:lvl7pPr marL="914400" algn="ctr" defTabSz="1304925" rtl="0" fontAlgn="base">
        <a:spcBef>
          <a:spcPct val="0"/>
        </a:spcBef>
        <a:spcAft>
          <a:spcPct val="0"/>
        </a:spcAft>
        <a:defRPr sz="6300">
          <a:solidFill>
            <a:schemeClr val="tx1"/>
          </a:solidFill>
          <a:latin typeface="Calibri" pitchFamily="34" charset="0"/>
        </a:defRPr>
      </a:lvl7pPr>
      <a:lvl8pPr marL="1371600" algn="ctr" defTabSz="1304925" rtl="0" fontAlgn="base">
        <a:spcBef>
          <a:spcPct val="0"/>
        </a:spcBef>
        <a:spcAft>
          <a:spcPct val="0"/>
        </a:spcAft>
        <a:defRPr sz="6300">
          <a:solidFill>
            <a:schemeClr val="tx1"/>
          </a:solidFill>
          <a:latin typeface="Calibri" pitchFamily="34" charset="0"/>
        </a:defRPr>
      </a:lvl8pPr>
      <a:lvl9pPr marL="1828800" algn="ctr" defTabSz="1304925" rtl="0" fontAlgn="base">
        <a:spcBef>
          <a:spcPct val="0"/>
        </a:spcBef>
        <a:spcAft>
          <a:spcPct val="0"/>
        </a:spcAft>
        <a:defRPr sz="6300">
          <a:solidFill>
            <a:schemeClr val="tx1"/>
          </a:solidFill>
          <a:latin typeface="Calibri" pitchFamily="34" charset="0"/>
        </a:defRPr>
      </a:lvl9pPr>
    </p:titleStyle>
    <p:bodyStyle>
      <a:lvl1pPr marL="488950" indent="-488950" algn="l" defTabSz="1304925" rtl="0" eaLnBrk="0" fontAlgn="base" hangingPunct="0">
        <a:spcBef>
          <a:spcPct val="20000"/>
        </a:spcBef>
        <a:spcAft>
          <a:spcPct val="0"/>
        </a:spcAft>
        <a:buFont typeface="Arial" charset="0"/>
        <a:buChar char="•"/>
        <a:defRPr sz="4600" kern="1200">
          <a:solidFill>
            <a:schemeClr val="tx1"/>
          </a:solidFill>
          <a:latin typeface="+mn-lt"/>
          <a:ea typeface="+mn-ea"/>
          <a:cs typeface="+mn-cs"/>
        </a:defRPr>
      </a:lvl1pPr>
      <a:lvl2pPr marL="1060450" indent="-407988" algn="l" defTabSz="1304925" rtl="0" eaLnBrk="0" fontAlgn="base" hangingPunct="0">
        <a:spcBef>
          <a:spcPct val="20000"/>
        </a:spcBef>
        <a:spcAft>
          <a:spcPct val="0"/>
        </a:spcAft>
        <a:buFont typeface="Arial" charset="0"/>
        <a:buChar char="–"/>
        <a:defRPr sz="4000" kern="1200">
          <a:solidFill>
            <a:schemeClr val="tx1"/>
          </a:solidFill>
          <a:latin typeface="+mn-lt"/>
          <a:ea typeface="+mn-ea"/>
          <a:cs typeface="+mn-cs"/>
        </a:defRPr>
      </a:lvl2pPr>
      <a:lvl3pPr marL="1631950" indent="-325438" algn="l" defTabSz="1304925"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84413" indent="-325438" algn="l" defTabSz="1304925" rtl="0" eaLnBrk="0" fontAlgn="base" hangingPunct="0">
        <a:spcBef>
          <a:spcPct val="20000"/>
        </a:spcBef>
        <a:spcAft>
          <a:spcPct val="0"/>
        </a:spcAft>
        <a:buFont typeface="Arial" charset="0"/>
        <a:buChar char="–"/>
        <a:defRPr sz="2900" kern="1200">
          <a:solidFill>
            <a:schemeClr val="tx1"/>
          </a:solidFill>
          <a:latin typeface="+mn-lt"/>
          <a:ea typeface="+mn-ea"/>
          <a:cs typeface="+mn-cs"/>
        </a:defRPr>
      </a:lvl4pPr>
      <a:lvl5pPr marL="2938463" indent="-325438" algn="l" defTabSz="1304925" rtl="0" eaLnBrk="0" fontAlgn="base" hangingPunct="0">
        <a:spcBef>
          <a:spcPct val="20000"/>
        </a:spcBef>
        <a:spcAft>
          <a:spcPct val="0"/>
        </a:spcAft>
        <a:buFont typeface="Arial"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1.xml"/><Relationship Id="rId5" Type="http://schemas.openxmlformats.org/officeDocument/2006/relationships/image" Target="../media/image13.gif"/><Relationship Id="rId4" Type="http://schemas.openxmlformats.org/officeDocument/2006/relationships/image" Target="../media/image12.gif"/></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eme23751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630400" cy="822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descr="3d butterfl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701955">
            <a:off x="10590213" y="5946775"/>
            <a:ext cx="1166812" cy="151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Line 6"/>
          <p:cNvSpPr>
            <a:spLocks noChangeShapeType="1"/>
          </p:cNvSpPr>
          <p:nvPr/>
        </p:nvSpPr>
        <p:spPr bwMode="auto">
          <a:xfrm>
            <a:off x="609600" y="7793038"/>
            <a:ext cx="13411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3077" name="Line 7"/>
          <p:cNvSpPr>
            <a:spLocks noChangeShapeType="1"/>
          </p:cNvSpPr>
          <p:nvPr/>
        </p:nvSpPr>
        <p:spPr bwMode="auto">
          <a:xfrm flipV="1">
            <a:off x="854075" y="7702550"/>
            <a:ext cx="129222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3078" name="Line 8"/>
          <p:cNvSpPr>
            <a:spLocks noChangeShapeType="1"/>
          </p:cNvSpPr>
          <p:nvPr/>
        </p:nvSpPr>
        <p:spPr bwMode="auto">
          <a:xfrm>
            <a:off x="1096963" y="7518400"/>
            <a:ext cx="1231423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3079" name="Line 9"/>
          <p:cNvSpPr>
            <a:spLocks noChangeShapeType="1"/>
          </p:cNvSpPr>
          <p:nvPr/>
        </p:nvSpPr>
        <p:spPr bwMode="auto">
          <a:xfrm flipV="1">
            <a:off x="609600" y="1301750"/>
            <a:ext cx="0" cy="64912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3080" name="Line 10"/>
          <p:cNvSpPr>
            <a:spLocks noChangeShapeType="1"/>
          </p:cNvSpPr>
          <p:nvPr/>
        </p:nvSpPr>
        <p:spPr bwMode="auto">
          <a:xfrm flipV="1">
            <a:off x="854075" y="1941513"/>
            <a:ext cx="0" cy="57610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3081" name="Line 11"/>
          <p:cNvSpPr>
            <a:spLocks noChangeShapeType="1"/>
          </p:cNvSpPr>
          <p:nvPr/>
        </p:nvSpPr>
        <p:spPr bwMode="auto">
          <a:xfrm flipH="1" flipV="1">
            <a:off x="1096963" y="4410075"/>
            <a:ext cx="15875" cy="31083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3082" name="Line 12"/>
          <p:cNvSpPr>
            <a:spLocks noChangeShapeType="1"/>
          </p:cNvSpPr>
          <p:nvPr/>
        </p:nvSpPr>
        <p:spPr bwMode="auto">
          <a:xfrm flipH="1" flipV="1">
            <a:off x="13411200" y="4410075"/>
            <a:ext cx="30163" cy="31257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3083" name="Line 13"/>
          <p:cNvSpPr>
            <a:spLocks noChangeShapeType="1"/>
          </p:cNvSpPr>
          <p:nvPr/>
        </p:nvSpPr>
        <p:spPr bwMode="auto">
          <a:xfrm flipV="1">
            <a:off x="13754100" y="1935163"/>
            <a:ext cx="0" cy="57610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3084" name="Line 14"/>
          <p:cNvSpPr>
            <a:spLocks noChangeShapeType="1"/>
          </p:cNvSpPr>
          <p:nvPr/>
        </p:nvSpPr>
        <p:spPr bwMode="auto">
          <a:xfrm flipV="1">
            <a:off x="14020800" y="1209675"/>
            <a:ext cx="0" cy="65833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3085" name="Line 15"/>
          <p:cNvSpPr>
            <a:spLocks noChangeShapeType="1"/>
          </p:cNvSpPr>
          <p:nvPr/>
        </p:nvSpPr>
        <p:spPr bwMode="auto">
          <a:xfrm flipV="1">
            <a:off x="4892675" y="7335838"/>
            <a:ext cx="48609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pic>
        <p:nvPicPr>
          <p:cNvPr id="3086" name="Picture 19" descr="XMASCA~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860675" y="6735763"/>
            <a:ext cx="855345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25"/>
          <p:cNvSpPr>
            <a:spLocks noChangeArrowheads="1" noChangeShapeType="1" noTextEdit="1"/>
          </p:cNvSpPr>
          <p:nvPr/>
        </p:nvSpPr>
        <p:spPr bwMode="auto">
          <a:xfrm>
            <a:off x="2405379" y="5573078"/>
            <a:ext cx="9697722" cy="78295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lIns="130622" tIns="65311" rIns="130622" bIns="65311" fromWordArt="1">
            <a:prstTxWarp prst="textPlain">
              <a:avLst>
                <a:gd name="adj" fmla="val 50317"/>
              </a:avLst>
            </a:prstTxWarp>
          </a:bodyPr>
          <a:lstStyle/>
          <a:p>
            <a:pPr defTabSz="1306220" fontAlgn="auto">
              <a:spcBef>
                <a:spcPts val="0"/>
              </a:spcBef>
              <a:spcAft>
                <a:spcPts val="0"/>
              </a:spcAft>
              <a:defRPr/>
            </a:pPr>
            <a:r>
              <a:rPr lang="en-US" sz="9400" b="1" i="1" kern="10" dirty="0">
                <a:solidFill>
                  <a:srgbClr val="FF0000"/>
                </a:solidFill>
                <a:effectLst>
                  <a:outerShdw dist="35921" dir="2700000" algn="ctr" rotWithShape="0">
                    <a:srgbClr val="C0C0C0">
                      <a:alpha val="79999"/>
                    </a:srgbClr>
                  </a:outerShdw>
                </a:effectLst>
                <a:latin typeface="VNI-HLThuphap"/>
                <a:cs typeface="+mn-cs"/>
              </a:rPr>
              <a:t>    </a:t>
            </a:r>
            <a:r>
              <a:rPr lang="en-US" sz="9400" b="1" i="1" kern="10" dirty="0">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GV </a:t>
            </a:r>
            <a:r>
              <a:rPr lang="en-US" sz="9400" b="1" i="1" kern="10">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 Võ </a:t>
            </a:r>
            <a:r>
              <a:rPr lang="en-US" sz="9400" b="1" i="1" kern="10">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Thị </a:t>
            </a:r>
            <a:r>
              <a:rPr lang="en-US" sz="9400" b="1" i="1" kern="10" smtClean="0">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Thanh Thúy</a:t>
            </a:r>
            <a:endParaRPr lang="en-US" sz="9400" b="1" i="1" kern="10" dirty="0">
              <a:solidFill>
                <a:srgbClr val="FF0000"/>
              </a:solidFill>
              <a:effectLst>
                <a:outerShdw dist="35921" dir="2700000" algn="ctr" rotWithShape="0">
                  <a:srgbClr val="C0C0C0">
                    <a:alpha val="79999"/>
                  </a:srgbClr>
                </a:outerShdw>
              </a:effectLst>
              <a:latin typeface="Times New Roman" pitchFamily="18" charset="0"/>
              <a:cs typeface="Times New Roman" pitchFamily="18" charset="0"/>
            </a:endParaRPr>
          </a:p>
        </p:txBody>
      </p:sp>
      <p:pic>
        <p:nvPicPr>
          <p:cNvPr id="3088" name="Picture 22"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2244387" y="-52387"/>
            <a:ext cx="23336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23"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2644775"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0" name="WordArt 24"/>
          <p:cNvSpPr>
            <a:spLocks noChangeArrowheads="1" noChangeShapeType="1" noTextEdit="1"/>
          </p:cNvSpPr>
          <p:nvPr/>
        </p:nvSpPr>
        <p:spPr bwMode="auto">
          <a:xfrm>
            <a:off x="3260725" y="1935163"/>
            <a:ext cx="7321550" cy="709612"/>
          </a:xfrm>
          <a:prstGeom prst="rect">
            <a:avLst/>
          </a:prstGeom>
        </p:spPr>
        <p:txBody>
          <a:bodyPr wrap="none" fromWordArt="1">
            <a:prstTxWarp prst="textPlain">
              <a:avLst>
                <a:gd name="adj" fmla="val 50000"/>
              </a:avLst>
            </a:prstTxWarp>
          </a:bodyPr>
          <a:lstStyle/>
          <a:p>
            <a:r>
              <a:rPr lang="en-US" sz="5100" b="1" kern="10">
                <a:ln w="19050">
                  <a:solidFill>
                    <a:srgbClr val="FF6600"/>
                  </a:solidFill>
                  <a:round/>
                  <a:headEnd/>
                  <a:tailEnd/>
                </a:ln>
                <a:solidFill>
                  <a:srgbClr val="FFFF00"/>
                </a:solidFill>
                <a:effectLst>
                  <a:outerShdw dist="35921" dir="2700000" algn="ctr" rotWithShape="0">
                    <a:srgbClr val="990000"/>
                  </a:outerShdw>
                </a:effectLst>
                <a:latin typeface="Times New Roman"/>
                <a:cs typeface="Times New Roman"/>
              </a:rPr>
              <a:t>LUYỆN TỪ VÀ CÂU</a:t>
            </a:r>
          </a:p>
        </p:txBody>
      </p:sp>
      <p:sp>
        <p:nvSpPr>
          <p:cNvPr id="22" name="WordArt 5"/>
          <p:cNvSpPr>
            <a:spLocks noChangeArrowheads="1" noChangeShapeType="1" noTextEdit="1"/>
          </p:cNvSpPr>
          <p:nvPr/>
        </p:nvSpPr>
        <p:spPr bwMode="auto">
          <a:xfrm>
            <a:off x="1096963" y="387350"/>
            <a:ext cx="12314236" cy="8223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b="1" kern="10">
                <a:solidFill>
                  <a:srgbClr val="FF00FF"/>
                </a:solidFill>
                <a:latin typeface="Times New Roman"/>
                <a:cs typeface="Times New Roman"/>
              </a:rPr>
              <a:t>CHÀO MỪNG QUÝ THẦY, CÔ VỀ DỰ GIỜ THĂM </a:t>
            </a:r>
            <a:r>
              <a:rPr lang="en-US" b="1" kern="10">
                <a:solidFill>
                  <a:srgbClr val="FF00FF"/>
                </a:solidFill>
                <a:latin typeface="Times New Roman"/>
                <a:cs typeface="Times New Roman"/>
              </a:rPr>
              <a:t>LỚP </a:t>
            </a:r>
            <a:r>
              <a:rPr lang="en-US" b="1" kern="10" smtClean="0">
                <a:solidFill>
                  <a:srgbClr val="FF00FF"/>
                </a:solidFill>
                <a:latin typeface="Times New Roman"/>
                <a:cs typeface="Times New Roman"/>
              </a:rPr>
              <a:t>4D</a:t>
            </a:r>
            <a:endParaRPr lang="en-US" b="1" kern="10">
              <a:solidFill>
                <a:srgbClr val="FF00FF"/>
              </a:solidFill>
              <a:latin typeface="Times New Roman"/>
              <a:cs typeface="Times New Roman"/>
            </a:endParaRPr>
          </a:p>
        </p:txBody>
      </p:sp>
      <p:pic>
        <p:nvPicPr>
          <p:cNvPr id="23" name="Picture 4" descr="3d butterfl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87857" flipH="1">
            <a:off x="12026900" y="2222500"/>
            <a:ext cx="9429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3" name="WordArt 25"/>
          <p:cNvSpPr>
            <a:spLocks noChangeArrowheads="1" noChangeShapeType="1" noTextEdit="1"/>
          </p:cNvSpPr>
          <p:nvPr/>
        </p:nvSpPr>
        <p:spPr bwMode="auto">
          <a:xfrm>
            <a:off x="1644650" y="3087688"/>
            <a:ext cx="10985500" cy="78263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315"/>
              </a:avLst>
            </a:prstTxWarp>
          </a:bodyPr>
          <a:lstStyle/>
          <a:p>
            <a:r>
              <a:rPr lang="en-US" sz="9400" b="1" i="1" kern="10">
                <a:solidFill>
                  <a:srgbClr val="FF0000"/>
                </a:solidFill>
                <a:effectLst>
                  <a:outerShdw dist="35921" dir="2700000" algn="ctr" rotWithShape="0">
                    <a:srgbClr val="C0C0C0">
                      <a:alpha val="79999"/>
                    </a:srgbClr>
                  </a:outerShdw>
                </a:effectLst>
                <a:latin typeface="VNI-HLThuphap"/>
              </a:rPr>
              <a:t>    BÀI:  GIỮ PHÉP LỊCH SỰ KHI BÀY TỎ YÊU CẦU, ĐỀ NGHỊ</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repeatCount="indefinite" fill="hold" grpId="0" nodeType="withEffect">
                                  <p:stCondLst>
                                    <p:cond delay="0"/>
                                  </p:stCondLst>
                                  <p:endCondLst>
                                    <p:cond evt="onNext" delay="0">
                                      <p:tgtEl>
                                        <p:sldTgt/>
                                      </p:tgtEl>
                                    </p:cond>
                                  </p:end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0" fill="hold"/>
                                        <p:tgtEl>
                                          <p:spTgt spid="22"/>
                                        </p:tgtEl>
                                        <p:attrNameLst>
                                          <p:attrName>ppt_x</p:attrName>
                                        </p:attrNameLst>
                                      </p:cBhvr>
                                      <p:tavLst>
                                        <p:tav tm="0">
                                          <p:val>
                                            <p:strVal val="1+#ppt_w/2"/>
                                          </p:val>
                                        </p:tav>
                                        <p:tav tm="100000">
                                          <p:val>
                                            <p:strVal val="#ppt_x"/>
                                          </p:val>
                                        </p:tav>
                                      </p:tavLst>
                                    </p:anim>
                                    <p:anim calcmode="lin" valueType="num">
                                      <p:cBhvr additive="base">
                                        <p:cTn id="8" dur="5000" fill="hold"/>
                                        <p:tgtEl>
                                          <p:spTgt spid="22"/>
                                        </p:tgtEl>
                                        <p:attrNameLst>
                                          <p:attrName>ppt_y</p:attrName>
                                        </p:attrNameLst>
                                      </p:cBhvr>
                                      <p:tavLst>
                                        <p:tav tm="0">
                                          <p:val>
                                            <p:strVal val="#ppt_y"/>
                                          </p:val>
                                        </p:tav>
                                        <p:tav tm="100000">
                                          <p:val>
                                            <p:strVal val="#ppt_y"/>
                                          </p:val>
                                        </p:tav>
                                      </p:tavLst>
                                    </p:anim>
                                  </p:childTnLst>
                                </p:cTn>
                              </p:par>
                              <p:par>
                                <p:cTn id="9" presetID="0" presetClass="path" presetSubtype="0" repeatCount="indefinite" accel="50000" decel="50000" fill="hold" nodeType="withEffect">
                                  <p:stCondLst>
                                    <p:cond delay="0"/>
                                  </p:stCondLst>
                                  <p:childTnLst>
                                    <p:animMotion origin="layout" path="M -0.65091 0.09344 C -0.64882 0.09205 -0.64674 0.0902 -0.6445 0.08904 C -0.64225 0.08812 -0.64001 0.08812 -0.63824 0.08696 C -0.63408 0.08418 -0.63023 0.07447 -0.62702 0.07008 C -0.62494 0.05967 -0.62334 0.05134 -0.62222 0.04047 C -0.62302 0.03146 -0.62526 -0.00832 -0.63167 -0.01873 C -0.63279 -0.02035 -0.63488 -0.02012 -0.63648 -0.02081 C -0.64498 -0.03168 -0.66133 -0.04139 -0.67303 -0.04417 C -0.68136 -0.05527 -0.67351 -0.04718 -0.68569 -0.05249 C -0.69178 -0.05527 -0.69739 -0.06151 -0.70316 -0.06521 C -0.70412 -0.0673 -0.70508 -0.06961 -0.70636 -0.07146 C -0.70781 -0.07331 -0.71037 -0.07354 -0.71101 -0.07585 C -0.71262 -0.08117 -0.71181 -0.08718 -0.71262 -0.09274 C -0.71342 -0.09713 -0.71486 -0.10129 -0.71598 -0.10545 C -0.71758 -0.14199 -0.71823 -0.17599 -0.70957 -0.21114 C -0.70765 -0.21878 -0.70108 -0.22248 -0.69691 -0.22803 C -0.68216 -0.24768 -0.65475 -0.26595 -0.63488 -0.27451 C -0.6267 -0.28307 -0.615 -0.28862 -0.60491 -0.29139 C -0.59321 -0.29926 -0.58247 -0.30157 -0.5698 -0.30619 C -0.54512 -0.31568 -0.52076 -0.32539 -0.49527 -0.32955 C -0.48293 -0.33487 -0.47363 -0.33626 -0.46033 -0.33788 C -0.44751 -0.3425 -0.43405 -0.34297 -0.42058 -0.34435 C -0.35919 -0.34297 -0.29941 -0.34019 -0.23818 -0.34227 C -0.21045 -0.3462 -0.18336 -0.35407 -0.15547 -0.35916 C -0.07822 -0.358 -0.02356 -0.35661 0.046 -0.3506 C 0.05802 -0.34667 0.0702 -0.34574 0.08254 -0.34435 C 0.09216 -0.34112 0.1013 -0.33788 0.11107 -0.3358 C 0.11268 -0.3351 0.11428 -0.33464 0.11588 -0.33372 C 0.11749 -0.33256 0.11893 -0.33048 0.12069 -0.32955 C 0.12422 -0.32747 0.12822 -0.32701 0.13175 -0.32539 C 0.1372 -0.31984 0.14121 -0.31545 0.14762 -0.31267 C 0.15371 -0.30411 0.1622 -0.30365 0.16669 -0.29139 C 0.17102 -0.27983 0.17791 -0.2678 0.18096 -0.25555 C 0.1832 -0.24653 0.18336 -0.23705 0.18577 -0.22803 C 0.19041 -0.18339 0.18657 -0.13182 0.16188 -0.09898 C 0.1598 -0.09042 0.15708 -0.08695 0.15066 -0.08418 C 0.14762 -0.07146 0.12855 -0.0666 0.11909 -0.06105 C 0.10579 -0.05296 0.09216 -0.0518 0.07774 -0.04833 C 0.06026 -0.04417 0.04488 -0.03584 0.02693 -0.03353 C 0.01218 -0.02567 0.01026 -0.02706 -0.00946 -0.02497 C -0.02164 -0.02382 -0.046 -0.02081 -0.046 -0.02058 C -0.10483 -0.02197 -0.16205 -0.02405 -0.22071 -0.02706 C -0.25164 -0.03261 -0.2829 -0.03214 -0.31415 -0.03561 C -0.33195 -0.04232 -0.34974 -0.0444 -0.36817 -0.04625 C -0.38163 -0.05203 -0.39574 -0.05319 -0.40952 -0.05666 C -0.42395 -0.06013 -0.43741 -0.06475 -0.4512 -0.0673 C -0.46482 -0.07655 -0.48437 -0.07793 -0.49992 -0.0821 C -0.50954 -0.08464 -0.51739 -0.09065 -0.52701 -0.09274 C -0.53855 -0.09782 -0.53326 -0.09597 -0.54288 -0.09898 C -0.55794 -0.10939 -0.57445 -0.11586 -0.5892 -0.12858 C -0.58984 -0.13136 -0.59064 -0.13459 -0.59192 -0.13714 C -0.59288 -0.13876 -0.59465 -0.13945 -0.59529 -0.1413 C -0.59737 -0.14662 -0.59817 -0.15286 -0.59994 -0.15818 C -0.60154 -0.16651 -0.60186 -0.17137 -0.60635 -0.17738 C -0.60587 -0.18594 -0.60699 -0.20143 -0.6033 -0.21114 C -0.59898 -0.22271 -0.58631 -0.23635 -0.57622 -0.23658 C -0.53278 -0.23797 -0.48934 -0.23797 -0.44655 -0.23866 C -0.38708 -0.2456 -0.3289 -0.25485 -0.26976 -0.25763 C -0.23818 -0.26272 -0.22023 -0.26087 -0.18256 -0.25971 C -0.16926 -0.25393 -0.184 -0.25971 -0.15403 -0.25555 C -0.14009 -0.2537 -0.12678 -0.24861 -0.11268 -0.24699 C -0.10002 -0.24283 -0.08784 -0.24051 -0.07469 -0.23866 C -0.07309 -0.23797 -0.07133 -0.23774 -0.06972 -0.23658 C -0.0686 -0.23543 -0.06796 -0.23288 -0.06668 -0.23219 C -0.06315 -0.23057 -0.05915 -0.2308 -0.05546 -0.23011 C -0.04921 -0.22595 -0.0428 -0.22294 -0.03639 -0.21947 C -0.03334 -0.21785 -0.02709 -0.21531 -0.02709 -0.21508 C -0.02468 -0.20652 -0.0194 -0.20212 -0.01587 -0.19426 C -0.01266 -0.18686 -0.01074 -0.17877 -0.00802 -0.1709 C -0.00689 -0.14223 -0.00064 -0.09551 -0.00946 -0.0673 C -0.01907 -0.037 -0.03558 -0.01341 -0.05546 0.00463 C -0.06011 0.00856 -0.0654 0.01064 -0.06972 0.01504 C -0.08158 0.02683 -0.07069 0.02174 -0.08255 0.02567 C -0.09473 0.03585 -0.10947 0.04001 -0.12374 0.04256 C -0.14169 0.05296 -0.13079 0.04834 -0.15708 0.05319 C -0.16092 0.05389 -0.16814 0.05528 -0.16814 0.05551 C -0.18673 0.06476 -0.20564 0.0636 -0.22536 0.06591 C -0.23642 0.06938 -0.24764 0.06846 -0.2587 0.07216 C -0.26559 0.0784 -0.2744 0.08025 -0.28258 0.0828 C -0.29428 0.09852 -0.28771 0.09459 -0.30149 0.0976 C -0.30309 0.09968 -0.30454 0.10222 -0.30646 0.10384 C -0.30919 0.10639 -0.31351 0.105 -0.31592 0.10824 C -0.31656 0.10916 -0.31367 0.10824 -0.31271 0.10824 " pathEditMode="relative" rAng="0" ptsTypes="ffffffffffffffffffffffffffffffffffffffffffffffffffffffffffffffffffffffffffffffffffA">
                                      <p:cBhvr>
                                        <p:cTn id="10" dur="5000" fill="hold"/>
                                        <p:tgtEl>
                                          <p:spTgt spid="23"/>
                                        </p:tgtEl>
                                        <p:attrNameLst>
                                          <p:attrName>ppt_x</p:attrName>
                                          <p:attrName>ppt_y</p:attrName>
                                        </p:attrNameLst>
                                      </p:cBhvr>
                                      <p:rCtr x="38692" y="-218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429000"/>
            <a:ext cx="12801600" cy="3733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562" name="AutoShape 2"/>
          <p:cNvSpPr>
            <a:spLocks noChangeArrowheads="1"/>
          </p:cNvSpPr>
          <p:nvPr/>
        </p:nvSpPr>
        <p:spPr bwMode="auto">
          <a:xfrm>
            <a:off x="4365625" y="1828800"/>
            <a:ext cx="5899150" cy="1425575"/>
          </a:xfrm>
          <a:prstGeom prst="cloudCallout">
            <a:avLst>
              <a:gd name="adj1" fmla="val -71037"/>
              <a:gd name="adj2" fmla="val 48116"/>
            </a:avLst>
          </a:prstGeom>
          <a:solidFill>
            <a:srgbClr val="FFCCFF"/>
          </a:solidFill>
          <a:ln w="9525">
            <a:solidFill>
              <a:schemeClr val="tx1"/>
            </a:solidFill>
            <a:round/>
            <a:headEnd/>
            <a:tailEnd/>
          </a:ln>
        </p:spPr>
        <p:txBody>
          <a:bodyPr lIns="130622" tIns="65311" rIns="130622" bIns="65311"/>
          <a:lstStyle/>
          <a:p>
            <a:pPr algn="ctr"/>
            <a:r>
              <a:rPr lang="en-US" sz="4000" b="1">
                <a:solidFill>
                  <a:srgbClr val="00CC00"/>
                </a:solidFill>
                <a:latin typeface="Times New Roman" pitchFamily="18" charset="0"/>
                <a:cs typeface="Times New Roman" pitchFamily="18" charset="0"/>
              </a:rPr>
              <a:t>Ghi nhớ</a:t>
            </a:r>
            <a:endParaRPr lang="vi-VN" sz="4000" b="1">
              <a:solidFill>
                <a:srgbClr val="00CC00"/>
              </a:solidFill>
              <a:latin typeface="Times New Roman" pitchFamily="18" charset="0"/>
              <a:cs typeface="Times New Roman" pitchFamily="18" charset="0"/>
            </a:endParaRPr>
          </a:p>
        </p:txBody>
      </p:sp>
      <p:pic>
        <p:nvPicPr>
          <p:cNvPr id="66563" name="Picture 3" descr="j042447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 y="2324100"/>
            <a:ext cx="16002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4"/>
          <p:cNvSpPr txBox="1">
            <a:spLocks noChangeArrowheads="1"/>
          </p:cNvSpPr>
          <p:nvPr/>
        </p:nvSpPr>
        <p:spPr bwMode="auto">
          <a:xfrm>
            <a:off x="1219200" y="3429000"/>
            <a:ext cx="11582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marL="342900" indent="-342900"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4000" b="1">
                <a:solidFill>
                  <a:srgbClr val="0000CC"/>
                </a:solidFill>
                <a:latin typeface="Times New Roman" pitchFamily="18" charset="0"/>
                <a:cs typeface="Times New Roman" pitchFamily="18" charset="0"/>
              </a:rPr>
              <a:t>1. Khi y</a:t>
            </a:r>
            <a:r>
              <a:rPr lang="vi-VN" sz="4000" b="1">
                <a:solidFill>
                  <a:srgbClr val="0000CC"/>
                </a:solidFill>
                <a:latin typeface="Times New Roman" pitchFamily="18" charset="0"/>
                <a:cs typeface="Times New Roman" pitchFamily="18" charset="0"/>
              </a:rPr>
              <a:t>ê</a:t>
            </a:r>
            <a:r>
              <a:rPr lang="en-US" sz="4000" b="1">
                <a:solidFill>
                  <a:srgbClr val="0000CC"/>
                </a:solidFill>
                <a:latin typeface="Times New Roman" pitchFamily="18" charset="0"/>
                <a:cs typeface="Times New Roman" pitchFamily="18" charset="0"/>
              </a:rPr>
              <a:t>u c</a:t>
            </a:r>
            <a:r>
              <a:rPr lang="vi-VN" sz="4000" b="1">
                <a:solidFill>
                  <a:srgbClr val="0000CC"/>
                </a:solidFill>
                <a:latin typeface="Times New Roman" pitchFamily="18" charset="0"/>
                <a:cs typeface="Times New Roman" pitchFamily="18" charset="0"/>
              </a:rPr>
              <a:t>ầu</a:t>
            </a:r>
            <a:r>
              <a:rPr lang="en-US" sz="4000" b="1">
                <a:solidFill>
                  <a:srgbClr val="0000CC"/>
                </a:solidFill>
                <a:latin typeface="Times New Roman" pitchFamily="18" charset="0"/>
                <a:cs typeface="Times New Roman" pitchFamily="18" charset="0"/>
              </a:rPr>
              <a:t>, </a:t>
            </a:r>
            <a:r>
              <a:rPr lang="vi-VN" sz="4000" b="1">
                <a:solidFill>
                  <a:srgbClr val="0000CC"/>
                </a:solidFill>
                <a:latin typeface="Times New Roman" pitchFamily="18" charset="0"/>
                <a:cs typeface="Times New Roman" pitchFamily="18" charset="0"/>
              </a:rPr>
              <a:t>đề nghị, phải giữ phép lịch sự.</a:t>
            </a:r>
          </a:p>
        </p:txBody>
      </p:sp>
      <p:sp>
        <p:nvSpPr>
          <p:cNvPr id="12294" name="Text Box 5"/>
          <p:cNvSpPr txBox="1">
            <a:spLocks noChangeArrowheads="1"/>
          </p:cNvSpPr>
          <p:nvPr/>
        </p:nvSpPr>
        <p:spPr bwMode="auto">
          <a:xfrm>
            <a:off x="1441450" y="704850"/>
            <a:ext cx="14630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200" b="1">
                <a:solidFill>
                  <a:srgbClr val="FF0000"/>
                </a:solidFill>
                <a:latin typeface="Times New Roman" pitchFamily="18" charset="0"/>
                <a:cs typeface="Times New Roman" pitchFamily="18" charset="0"/>
              </a:rPr>
              <a:t>GIỮ </a:t>
            </a:r>
            <a:r>
              <a:rPr lang="vi-VN" sz="3600" b="1">
                <a:solidFill>
                  <a:srgbClr val="FF0000"/>
                </a:solidFill>
                <a:latin typeface="Times New Roman" pitchFamily="18" charset="0"/>
                <a:cs typeface="Times New Roman" pitchFamily="18" charset="0"/>
              </a:rPr>
              <a:t>PHÉP</a:t>
            </a:r>
            <a:r>
              <a:rPr lang="vi-VN" sz="3200" b="1">
                <a:solidFill>
                  <a:srgbClr val="FF0000"/>
                </a:solidFill>
                <a:latin typeface="Times New Roman" pitchFamily="18" charset="0"/>
                <a:cs typeface="Times New Roman" pitchFamily="18" charset="0"/>
              </a:rPr>
              <a:t> LỊCH SỰ KHI BÀY TỎ YÊU CẦU, ĐỀ NGHỊ</a:t>
            </a:r>
            <a:endParaRPr lang="en-US" sz="3200" b="1">
              <a:solidFill>
                <a:srgbClr val="FF0000"/>
              </a:solidFill>
              <a:latin typeface="Times New Roman" pitchFamily="18" charset="0"/>
              <a:cs typeface="Times New Roman" pitchFamily="18" charset="0"/>
            </a:endParaRPr>
          </a:p>
        </p:txBody>
      </p:sp>
      <p:sp>
        <p:nvSpPr>
          <p:cNvPr id="12295" name="Text Box 19"/>
          <p:cNvSpPr txBox="1">
            <a:spLocks noChangeArrowheads="1"/>
          </p:cNvSpPr>
          <p:nvPr/>
        </p:nvSpPr>
        <p:spPr bwMode="auto">
          <a:xfrm>
            <a:off x="-1600200" y="685800"/>
            <a:ext cx="66294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latin typeface="Times New Roman" pitchFamily="18" charset="0"/>
                <a:cs typeface="Times New Roman" pitchFamily="18" charset="0"/>
              </a:rPr>
              <a:t>Luyện từ và câu</a:t>
            </a:r>
            <a:r>
              <a:rPr lang="en-US" sz="3400" b="1">
                <a:latin typeface="Times New Roman" pitchFamily="18" charset="0"/>
                <a:cs typeface="Times New Roman" pitchFamily="18" charset="0"/>
              </a:rPr>
              <a:t>: </a:t>
            </a:r>
          </a:p>
        </p:txBody>
      </p:sp>
      <p:sp>
        <p:nvSpPr>
          <p:cNvPr id="12296" name="TextBox 1"/>
          <p:cNvSpPr txBox="1">
            <a:spLocks noChangeArrowheads="1"/>
          </p:cNvSpPr>
          <p:nvPr/>
        </p:nvSpPr>
        <p:spPr bwMode="auto">
          <a:xfrm>
            <a:off x="0" y="0"/>
            <a:ext cx="1463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3600">
                <a:latin typeface="Times New Roman" pitchFamily="18" charset="0"/>
                <a:cs typeface="Times New Roman" pitchFamily="18" charset="0"/>
              </a:rPr>
              <a:t>Thứ tư ngày 14 tháng </a:t>
            </a:r>
            <a:r>
              <a:rPr lang="vi-VN" sz="3600">
                <a:latin typeface="Times New Roman" pitchFamily="18" charset="0"/>
                <a:cs typeface="Times New Roman" pitchFamily="18" charset="0"/>
              </a:rPr>
              <a:t>4</a:t>
            </a:r>
            <a:r>
              <a:rPr lang="en-US" sz="3600">
                <a:latin typeface="Times New Roman" pitchFamily="18" charset="0"/>
                <a:cs typeface="Times New Roman" pitchFamily="18" charset="0"/>
              </a:rPr>
              <a:t> năm 202</a:t>
            </a:r>
            <a:r>
              <a:rPr lang="vi-VN" sz="3600">
                <a:latin typeface="Times New Roman" pitchFamily="18" charset="0"/>
                <a:cs typeface="Times New Roman" pitchFamily="18" charset="0"/>
              </a:rPr>
              <a:t>1</a:t>
            </a:r>
            <a:endParaRPr lang="en-US" sz="3600">
              <a:latin typeface="Times New Roman" pitchFamily="18" charset="0"/>
              <a:cs typeface="Times New Roman" pitchFamily="18" charset="0"/>
            </a:endParaRPr>
          </a:p>
        </p:txBody>
      </p:sp>
      <p:sp>
        <p:nvSpPr>
          <p:cNvPr id="2" name="Rectangle 1"/>
          <p:cNvSpPr>
            <a:spLocks noChangeArrowheads="1"/>
          </p:cNvSpPr>
          <p:nvPr/>
        </p:nvSpPr>
        <p:spPr bwMode="auto">
          <a:xfrm>
            <a:off x="1295400" y="4191000"/>
            <a:ext cx="12268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vi-VN" sz="4000" b="1">
                <a:solidFill>
                  <a:srgbClr val="0000CC"/>
                </a:solidFill>
                <a:latin typeface="Times New Roman" pitchFamily="18" charset="0"/>
                <a:cs typeface="Times New Roman" pitchFamily="18" charset="0"/>
              </a:rPr>
              <a:t>2. Muốn cho lời yêu</a:t>
            </a:r>
            <a:r>
              <a:rPr lang="en-US" sz="4000" b="1">
                <a:solidFill>
                  <a:srgbClr val="0000CC"/>
                </a:solidFill>
                <a:latin typeface="Times New Roman" pitchFamily="18" charset="0"/>
                <a:cs typeface="Times New Roman" pitchFamily="18" charset="0"/>
              </a:rPr>
              <a:t> cầu</a:t>
            </a:r>
            <a:r>
              <a:rPr lang="vi-VN" sz="4000" b="1">
                <a:solidFill>
                  <a:srgbClr val="0000CC"/>
                </a:solidFill>
                <a:latin typeface="Times New Roman" pitchFamily="18" charset="0"/>
                <a:cs typeface="Times New Roman" pitchFamily="18" charset="0"/>
              </a:rPr>
              <a:t>, đề nghị được lịch sự, cần có cách xưng hô cho phù hợp và thêm vào trước hoặc sau động từ các từ </a:t>
            </a:r>
            <a:r>
              <a:rPr lang="vi-VN" sz="4000" b="1" i="1">
                <a:solidFill>
                  <a:srgbClr val="FF3300"/>
                </a:solidFill>
                <a:latin typeface="Times New Roman" pitchFamily="18" charset="0"/>
                <a:cs typeface="Times New Roman" pitchFamily="18" charset="0"/>
              </a:rPr>
              <a:t>làm ơn, giùm, giúp ...</a:t>
            </a:r>
          </a:p>
        </p:txBody>
      </p:sp>
      <p:sp>
        <p:nvSpPr>
          <p:cNvPr id="3" name="Rectangle 2"/>
          <p:cNvSpPr>
            <a:spLocks noChangeArrowheads="1"/>
          </p:cNvSpPr>
          <p:nvPr/>
        </p:nvSpPr>
        <p:spPr bwMode="auto">
          <a:xfrm>
            <a:off x="1295400" y="6153150"/>
            <a:ext cx="1219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vi-VN" sz="4000" b="1">
                <a:solidFill>
                  <a:srgbClr val="0000CC"/>
                </a:solidFill>
                <a:latin typeface="Times New Roman" pitchFamily="18" charset="0"/>
                <a:cs typeface="Times New Roman" pitchFamily="18" charset="0"/>
              </a:rPr>
              <a:t>3. Có thể dùng câu hỏi để nêu yêu cầu, đề nghị.</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656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665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6562" grpId="0" animBg="1"/>
      <p:bldP spid="13316"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Text Box 3"/>
          <p:cNvSpPr txBox="1">
            <a:spLocks noChangeArrowheads="1"/>
          </p:cNvSpPr>
          <p:nvPr/>
        </p:nvSpPr>
        <p:spPr bwMode="auto">
          <a:xfrm>
            <a:off x="854075" y="3916363"/>
            <a:ext cx="1353185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3400" b="1">
                <a:solidFill>
                  <a:srgbClr val="FF0000"/>
                </a:solidFill>
                <a:latin typeface="Times New Roman" pitchFamily="18" charset="0"/>
                <a:cs typeface="Times New Roman" pitchFamily="18" charset="0"/>
              </a:rPr>
              <a:t>- Bơm cho cái bánh trước. Nhanh lên nhé, trễ giờ học rồi.</a:t>
            </a:r>
            <a:endParaRPr lang="vi-VN" sz="3400" b="1">
              <a:solidFill>
                <a:srgbClr val="FF0000"/>
              </a:solidFill>
              <a:latin typeface="Times New Roman" pitchFamily="18" charset="0"/>
              <a:cs typeface="Times New Roman" pitchFamily="18" charset="0"/>
            </a:endParaRPr>
          </a:p>
        </p:txBody>
      </p:sp>
      <p:sp>
        <p:nvSpPr>
          <p:cNvPr id="81924" name="Text Box 4"/>
          <p:cNvSpPr txBox="1">
            <a:spLocks noChangeArrowheads="1"/>
          </p:cNvSpPr>
          <p:nvPr/>
        </p:nvSpPr>
        <p:spPr bwMode="auto">
          <a:xfrm>
            <a:off x="731838" y="4632325"/>
            <a:ext cx="13411200"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3400" b="1">
                <a:solidFill>
                  <a:srgbClr val="0000FF"/>
                </a:solidFill>
                <a:latin typeface="Times New Roman" pitchFamily="18" charset="0"/>
                <a:cs typeface="Times New Roman" pitchFamily="18" charset="0"/>
              </a:rPr>
              <a:t> - </a:t>
            </a:r>
            <a:r>
              <a:rPr lang="en-US" sz="3400" b="1" u="sng">
                <a:solidFill>
                  <a:srgbClr val="0000FF"/>
                </a:solidFill>
                <a:latin typeface="Times New Roman" pitchFamily="18" charset="0"/>
                <a:cs typeface="Times New Roman" pitchFamily="18" charset="0"/>
              </a:rPr>
              <a:t>Bác làm ơn</a:t>
            </a:r>
            <a:r>
              <a:rPr lang="en-US" sz="3400" b="1">
                <a:solidFill>
                  <a:srgbClr val="0000FF"/>
                </a:solidFill>
                <a:latin typeface="Times New Roman" pitchFamily="18" charset="0"/>
                <a:cs typeface="Times New Roman" pitchFamily="18" charset="0"/>
              </a:rPr>
              <a:t>, bơm </a:t>
            </a:r>
            <a:r>
              <a:rPr lang="en-US" sz="3400" b="1" u="sng">
                <a:solidFill>
                  <a:srgbClr val="0000FF"/>
                </a:solidFill>
                <a:latin typeface="Times New Roman" pitchFamily="18" charset="0"/>
                <a:cs typeface="Times New Roman" pitchFamily="18" charset="0"/>
              </a:rPr>
              <a:t>giúp</a:t>
            </a:r>
            <a:r>
              <a:rPr lang="en-US" sz="3400" b="1">
                <a:solidFill>
                  <a:srgbClr val="0000FF"/>
                </a:solidFill>
                <a:latin typeface="Times New Roman" pitchFamily="18" charset="0"/>
                <a:cs typeface="Times New Roman" pitchFamily="18" charset="0"/>
              </a:rPr>
              <a:t> cháu cái bánh trước. Nhanh lên </a:t>
            </a:r>
            <a:r>
              <a:rPr lang="en-US" sz="3400" b="1" u="sng">
                <a:solidFill>
                  <a:srgbClr val="0000FF"/>
                </a:solidFill>
                <a:latin typeface="Times New Roman" pitchFamily="18" charset="0"/>
                <a:cs typeface="Times New Roman" pitchFamily="18" charset="0"/>
              </a:rPr>
              <a:t>bác</a:t>
            </a:r>
            <a:r>
              <a:rPr lang="en-US" sz="3400" b="1">
                <a:solidFill>
                  <a:srgbClr val="0000FF"/>
                </a:solidFill>
                <a:latin typeface="Times New Roman" pitchFamily="18" charset="0"/>
                <a:cs typeface="Times New Roman" pitchFamily="18" charset="0"/>
              </a:rPr>
              <a:t> nhé, </a:t>
            </a:r>
            <a:r>
              <a:rPr lang="en-US" sz="3400" b="1" u="sng">
                <a:solidFill>
                  <a:srgbClr val="0000FF"/>
                </a:solidFill>
                <a:latin typeface="Times New Roman" pitchFamily="18" charset="0"/>
                <a:cs typeface="Times New Roman" pitchFamily="18" charset="0"/>
              </a:rPr>
              <a:t>cháu</a:t>
            </a:r>
            <a:r>
              <a:rPr lang="en-US" sz="3400" b="1">
                <a:solidFill>
                  <a:srgbClr val="0000FF"/>
                </a:solidFill>
                <a:latin typeface="Times New Roman" pitchFamily="18" charset="0"/>
                <a:cs typeface="Times New Roman" pitchFamily="18" charset="0"/>
              </a:rPr>
              <a:t> sắp trễ giờ học rồi.</a:t>
            </a:r>
            <a:endParaRPr lang="vi-VN" sz="3400" b="1">
              <a:solidFill>
                <a:srgbClr val="0000FF"/>
              </a:solidFill>
              <a:latin typeface="Times New Roman" pitchFamily="18" charset="0"/>
              <a:cs typeface="Times New Roman" pitchFamily="18" charset="0"/>
            </a:endParaRPr>
          </a:p>
        </p:txBody>
      </p:sp>
      <p:sp>
        <p:nvSpPr>
          <p:cNvPr id="81926" name="AutoShape 6"/>
          <p:cNvSpPr>
            <a:spLocks noChangeArrowheads="1"/>
          </p:cNvSpPr>
          <p:nvPr/>
        </p:nvSpPr>
        <p:spPr bwMode="auto">
          <a:xfrm>
            <a:off x="4267200" y="1660525"/>
            <a:ext cx="9998075" cy="1920875"/>
          </a:xfrm>
          <a:prstGeom prst="cloudCallout">
            <a:avLst>
              <a:gd name="adj1" fmla="val -66727"/>
              <a:gd name="adj2" fmla="val 43352"/>
            </a:avLst>
          </a:prstGeom>
          <a:solidFill>
            <a:srgbClr val="FFFF00"/>
          </a:solidFill>
          <a:ln w="9525">
            <a:solidFill>
              <a:srgbClr val="FF0000"/>
            </a:solidFill>
            <a:round/>
            <a:headEnd/>
            <a:tailEnd/>
          </a:ln>
        </p:spPr>
        <p:txBody>
          <a:bodyPr lIns="130622" tIns="65311" rIns="130622" bIns="65311"/>
          <a:lstStyle/>
          <a:p>
            <a:pPr algn="ctr"/>
            <a:r>
              <a:rPr lang="en-US" sz="3400" b="1">
                <a:latin typeface="Times New Roman" pitchFamily="18" charset="0"/>
                <a:cs typeface="Times New Roman" pitchFamily="18" charset="0"/>
              </a:rPr>
              <a:t>Em hãy giúp Hùng sửa thành các câu yêu cầu, đề nghị lịch sự?</a:t>
            </a:r>
            <a:endParaRPr lang="vi-VN" sz="3400" b="1">
              <a:latin typeface="Times New Roman" pitchFamily="18" charset="0"/>
              <a:cs typeface="Times New Roman" pitchFamily="18" charset="0"/>
            </a:endParaRPr>
          </a:p>
        </p:txBody>
      </p:sp>
      <p:sp>
        <p:nvSpPr>
          <p:cNvPr id="81927" name="Text Box 7"/>
          <p:cNvSpPr txBox="1">
            <a:spLocks noChangeArrowheads="1"/>
          </p:cNvSpPr>
          <p:nvPr/>
        </p:nvSpPr>
        <p:spPr bwMode="auto">
          <a:xfrm>
            <a:off x="974725" y="6049963"/>
            <a:ext cx="11217275"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3400" b="1">
                <a:solidFill>
                  <a:srgbClr val="FF0000"/>
                </a:solidFill>
                <a:latin typeface="Times New Roman" pitchFamily="18" charset="0"/>
                <a:cs typeface="Times New Roman" pitchFamily="18" charset="0"/>
              </a:rPr>
              <a:t>- Vậy cho mượn cái bơm, tôi bơm lấy vậy.</a:t>
            </a:r>
            <a:endParaRPr lang="vi-VN" sz="3400" b="1">
              <a:solidFill>
                <a:srgbClr val="FF0000"/>
              </a:solidFill>
              <a:latin typeface="Times New Roman" pitchFamily="18" charset="0"/>
              <a:cs typeface="Times New Roman" pitchFamily="18" charset="0"/>
            </a:endParaRPr>
          </a:p>
        </p:txBody>
      </p:sp>
      <p:sp>
        <p:nvSpPr>
          <p:cNvPr id="81928" name="Text Box 8"/>
          <p:cNvSpPr txBox="1">
            <a:spLocks noChangeArrowheads="1"/>
          </p:cNvSpPr>
          <p:nvPr/>
        </p:nvSpPr>
        <p:spPr bwMode="auto">
          <a:xfrm>
            <a:off x="854075" y="6735763"/>
            <a:ext cx="134112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3400" b="1">
                <a:solidFill>
                  <a:srgbClr val="0000FF"/>
                </a:solidFill>
                <a:latin typeface="Times New Roman" pitchFamily="18" charset="0"/>
                <a:cs typeface="Times New Roman" pitchFamily="18" charset="0"/>
              </a:rPr>
              <a:t> - </a:t>
            </a:r>
            <a:r>
              <a:rPr lang="en-US" sz="3400" b="1" u="sng">
                <a:solidFill>
                  <a:srgbClr val="0000FF"/>
                </a:solidFill>
                <a:latin typeface="Times New Roman" pitchFamily="18" charset="0"/>
                <a:cs typeface="Times New Roman" pitchFamily="18" charset="0"/>
              </a:rPr>
              <a:t>Bác làm ơn</a:t>
            </a:r>
            <a:r>
              <a:rPr lang="en-US" sz="3400" b="1">
                <a:solidFill>
                  <a:srgbClr val="0000FF"/>
                </a:solidFill>
                <a:latin typeface="Times New Roman" pitchFamily="18" charset="0"/>
                <a:cs typeface="Times New Roman" pitchFamily="18" charset="0"/>
              </a:rPr>
              <a:t>, cho </a:t>
            </a:r>
            <a:r>
              <a:rPr lang="en-US" sz="3400" b="1" u="sng">
                <a:solidFill>
                  <a:srgbClr val="0000FF"/>
                </a:solidFill>
                <a:latin typeface="Times New Roman" pitchFamily="18" charset="0"/>
                <a:cs typeface="Times New Roman" pitchFamily="18" charset="0"/>
              </a:rPr>
              <a:t>cháu</a:t>
            </a:r>
            <a:r>
              <a:rPr lang="en-US" sz="3400" b="1">
                <a:solidFill>
                  <a:srgbClr val="0000FF"/>
                </a:solidFill>
                <a:latin typeface="Times New Roman" pitchFamily="18" charset="0"/>
                <a:cs typeface="Times New Roman" pitchFamily="18" charset="0"/>
              </a:rPr>
              <a:t> mượn cái bơm, </a:t>
            </a:r>
            <a:r>
              <a:rPr lang="en-US" sz="3400" b="1" u="sng">
                <a:solidFill>
                  <a:srgbClr val="0000FF"/>
                </a:solidFill>
                <a:latin typeface="Times New Roman" pitchFamily="18" charset="0"/>
                <a:cs typeface="Times New Roman" pitchFamily="18" charset="0"/>
              </a:rPr>
              <a:t>cháu</a:t>
            </a:r>
            <a:r>
              <a:rPr lang="en-US" sz="3400" b="1">
                <a:solidFill>
                  <a:srgbClr val="0000FF"/>
                </a:solidFill>
                <a:latin typeface="Times New Roman" pitchFamily="18" charset="0"/>
                <a:cs typeface="Times New Roman" pitchFamily="18" charset="0"/>
              </a:rPr>
              <a:t> bơm lấy </a:t>
            </a:r>
            <a:r>
              <a:rPr lang="en-US" sz="3400" b="1" u="sng">
                <a:solidFill>
                  <a:srgbClr val="0000FF"/>
                </a:solidFill>
                <a:latin typeface="Times New Roman" pitchFamily="18" charset="0"/>
                <a:cs typeface="Times New Roman" pitchFamily="18" charset="0"/>
              </a:rPr>
              <a:t>cũng được</a:t>
            </a:r>
            <a:r>
              <a:rPr lang="en-US" sz="3400" b="1">
                <a:solidFill>
                  <a:srgbClr val="0000FF"/>
                </a:solidFill>
                <a:latin typeface="Times New Roman" pitchFamily="18" charset="0"/>
                <a:cs typeface="Times New Roman" pitchFamily="18" charset="0"/>
              </a:rPr>
              <a:t>.</a:t>
            </a:r>
            <a:endParaRPr lang="vi-VN" sz="3400" b="1">
              <a:solidFill>
                <a:srgbClr val="0000FF"/>
              </a:solidFill>
              <a:latin typeface="Times New Roman" pitchFamily="18" charset="0"/>
              <a:cs typeface="Times New Roman" pitchFamily="18" charset="0"/>
            </a:endParaRPr>
          </a:p>
        </p:txBody>
      </p:sp>
      <p:sp>
        <p:nvSpPr>
          <p:cNvPr id="13319" name="Text Box 5"/>
          <p:cNvSpPr txBox="1">
            <a:spLocks noChangeArrowheads="1"/>
          </p:cNvSpPr>
          <p:nvPr/>
        </p:nvSpPr>
        <p:spPr bwMode="auto">
          <a:xfrm>
            <a:off x="1860550" y="776288"/>
            <a:ext cx="146304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solidFill>
                  <a:srgbClr val="FF0000"/>
                </a:solidFill>
                <a:latin typeface="Times New Roman" pitchFamily="18" charset="0"/>
                <a:cs typeface="Times New Roman" pitchFamily="18" charset="0"/>
              </a:rPr>
              <a:t>GIỮ PHÉP LỊCH SỰ KHI BÀY TỎ YÊU CẦU, ĐỀ NGHỊ</a:t>
            </a:r>
            <a:endParaRPr lang="en-US" sz="3400" b="1">
              <a:solidFill>
                <a:srgbClr val="FF0000"/>
              </a:solidFill>
              <a:latin typeface="Times New Roman" pitchFamily="18" charset="0"/>
              <a:cs typeface="Times New Roman" pitchFamily="18" charset="0"/>
            </a:endParaRPr>
          </a:p>
        </p:txBody>
      </p:sp>
      <p:sp>
        <p:nvSpPr>
          <p:cNvPr id="13320" name="Text Box 19"/>
          <p:cNvSpPr txBox="1">
            <a:spLocks noChangeArrowheads="1"/>
          </p:cNvSpPr>
          <p:nvPr/>
        </p:nvSpPr>
        <p:spPr bwMode="auto">
          <a:xfrm>
            <a:off x="-1447800" y="685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rPr>
              <a:t>Luyện từ và câu</a:t>
            </a:r>
            <a:r>
              <a:rPr lang="en-US" sz="4000" b="1">
                <a:latin typeface="Times New Roman" pitchFamily="18" charset="0"/>
              </a:rPr>
              <a:t>: </a:t>
            </a:r>
          </a:p>
        </p:txBody>
      </p:sp>
      <p:sp>
        <p:nvSpPr>
          <p:cNvPr id="13321"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b="1">
                <a:latin typeface="Times New Roman" pitchFamily="18" charset="0"/>
              </a:rPr>
              <a:t>Thứ tư ngày 14 tháng </a:t>
            </a:r>
            <a:r>
              <a:rPr lang="vi-VN" sz="4000" b="1">
                <a:latin typeface="Times New Roman" pitchFamily="18" charset="0"/>
              </a:rPr>
              <a:t>4</a:t>
            </a:r>
            <a:r>
              <a:rPr lang="en-US" sz="4000" b="1">
                <a:latin typeface="Times New Roman" pitchFamily="18" charset="0"/>
              </a:rPr>
              <a:t> năm 202</a:t>
            </a:r>
            <a:r>
              <a:rPr lang="vi-VN" sz="4000" b="1">
                <a:latin typeface="Times New Roman" pitchFamily="18" charset="0"/>
              </a:rPr>
              <a:t>1</a:t>
            </a:r>
            <a:endParaRPr lang="en-US" sz="4000" b="1">
              <a:latin typeface="Times New Roman"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26"/>
                                        </p:tgtEl>
                                        <p:attrNameLst>
                                          <p:attrName>style.visibility</p:attrName>
                                        </p:attrNameLst>
                                      </p:cBhvr>
                                      <p:to>
                                        <p:strVal val="visible"/>
                                      </p:to>
                                    </p:set>
                                    <p:animEffect transition="in" filter="checkerboard(across)">
                                      <p:cBhvr>
                                        <p:cTn id="7" dur="500"/>
                                        <p:tgtEl>
                                          <p:spTgt spid="819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81923"/>
                                        </p:tgtEl>
                                        <p:attrNameLst>
                                          <p:attrName>style.visibility</p:attrName>
                                        </p:attrNameLst>
                                      </p:cBhvr>
                                      <p:to>
                                        <p:strVal val="visible"/>
                                      </p:to>
                                    </p:set>
                                    <p:anim calcmode="lin" valueType="num">
                                      <p:cBhvr>
                                        <p:cTn id="12" dur="500" fill="hold"/>
                                        <p:tgtEl>
                                          <p:spTgt spid="81923"/>
                                        </p:tgtEl>
                                        <p:attrNameLst>
                                          <p:attrName>ppt_w</p:attrName>
                                        </p:attrNameLst>
                                      </p:cBhvr>
                                      <p:tavLst>
                                        <p:tav tm="0">
                                          <p:val>
                                            <p:strVal val="#ppt_w*0.70"/>
                                          </p:val>
                                        </p:tav>
                                        <p:tav tm="100000">
                                          <p:val>
                                            <p:strVal val="#ppt_w"/>
                                          </p:val>
                                        </p:tav>
                                      </p:tavLst>
                                    </p:anim>
                                    <p:anim calcmode="lin" valueType="num">
                                      <p:cBhvr>
                                        <p:cTn id="13" dur="500" fill="hold"/>
                                        <p:tgtEl>
                                          <p:spTgt spid="81923"/>
                                        </p:tgtEl>
                                        <p:attrNameLst>
                                          <p:attrName>ppt_h</p:attrName>
                                        </p:attrNameLst>
                                      </p:cBhvr>
                                      <p:tavLst>
                                        <p:tav tm="0">
                                          <p:val>
                                            <p:strVal val="#ppt_h"/>
                                          </p:val>
                                        </p:tav>
                                        <p:tav tm="100000">
                                          <p:val>
                                            <p:strVal val="#ppt_h"/>
                                          </p:val>
                                        </p:tav>
                                      </p:tavLst>
                                    </p:anim>
                                    <p:animEffect transition="in" filter="fade">
                                      <p:cBhvr>
                                        <p:cTn id="14" dur="500"/>
                                        <p:tgtEl>
                                          <p:spTgt spid="8192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81924"/>
                                        </p:tgtEl>
                                        <p:attrNameLst>
                                          <p:attrName>style.visibility</p:attrName>
                                        </p:attrNameLst>
                                      </p:cBhvr>
                                      <p:to>
                                        <p:strVal val="visible"/>
                                      </p:to>
                                    </p:set>
                                    <p:anim calcmode="lin" valueType="num">
                                      <p:cBhvr>
                                        <p:cTn id="19" dur="500" fill="hold"/>
                                        <p:tgtEl>
                                          <p:spTgt spid="81924"/>
                                        </p:tgtEl>
                                        <p:attrNameLst>
                                          <p:attrName>ppt_w</p:attrName>
                                        </p:attrNameLst>
                                      </p:cBhvr>
                                      <p:tavLst>
                                        <p:tav tm="0">
                                          <p:val>
                                            <p:strVal val="#ppt_w*0.70"/>
                                          </p:val>
                                        </p:tav>
                                        <p:tav tm="100000">
                                          <p:val>
                                            <p:strVal val="#ppt_w"/>
                                          </p:val>
                                        </p:tav>
                                      </p:tavLst>
                                    </p:anim>
                                    <p:anim calcmode="lin" valueType="num">
                                      <p:cBhvr>
                                        <p:cTn id="20" dur="500" fill="hold"/>
                                        <p:tgtEl>
                                          <p:spTgt spid="81924"/>
                                        </p:tgtEl>
                                        <p:attrNameLst>
                                          <p:attrName>ppt_h</p:attrName>
                                        </p:attrNameLst>
                                      </p:cBhvr>
                                      <p:tavLst>
                                        <p:tav tm="0">
                                          <p:val>
                                            <p:strVal val="#ppt_h"/>
                                          </p:val>
                                        </p:tav>
                                        <p:tav tm="100000">
                                          <p:val>
                                            <p:strVal val="#ppt_h"/>
                                          </p:val>
                                        </p:tav>
                                      </p:tavLst>
                                    </p:anim>
                                    <p:animEffect transition="in" filter="fade">
                                      <p:cBhvr>
                                        <p:cTn id="21" dur="500"/>
                                        <p:tgtEl>
                                          <p:spTgt spid="8192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81927"/>
                                        </p:tgtEl>
                                        <p:attrNameLst>
                                          <p:attrName>style.visibility</p:attrName>
                                        </p:attrNameLst>
                                      </p:cBhvr>
                                      <p:to>
                                        <p:strVal val="visible"/>
                                      </p:to>
                                    </p:set>
                                    <p:anim calcmode="lin" valueType="num">
                                      <p:cBhvr>
                                        <p:cTn id="26" dur="500" fill="hold"/>
                                        <p:tgtEl>
                                          <p:spTgt spid="81927"/>
                                        </p:tgtEl>
                                        <p:attrNameLst>
                                          <p:attrName>ppt_w</p:attrName>
                                        </p:attrNameLst>
                                      </p:cBhvr>
                                      <p:tavLst>
                                        <p:tav tm="0">
                                          <p:val>
                                            <p:strVal val="#ppt_w*0.70"/>
                                          </p:val>
                                        </p:tav>
                                        <p:tav tm="100000">
                                          <p:val>
                                            <p:strVal val="#ppt_w"/>
                                          </p:val>
                                        </p:tav>
                                      </p:tavLst>
                                    </p:anim>
                                    <p:anim calcmode="lin" valueType="num">
                                      <p:cBhvr>
                                        <p:cTn id="27" dur="500" fill="hold"/>
                                        <p:tgtEl>
                                          <p:spTgt spid="81927"/>
                                        </p:tgtEl>
                                        <p:attrNameLst>
                                          <p:attrName>ppt_h</p:attrName>
                                        </p:attrNameLst>
                                      </p:cBhvr>
                                      <p:tavLst>
                                        <p:tav tm="0">
                                          <p:val>
                                            <p:strVal val="#ppt_h"/>
                                          </p:val>
                                        </p:tav>
                                        <p:tav tm="100000">
                                          <p:val>
                                            <p:strVal val="#ppt_h"/>
                                          </p:val>
                                        </p:tav>
                                      </p:tavLst>
                                    </p:anim>
                                    <p:animEffect transition="in" filter="fade">
                                      <p:cBhvr>
                                        <p:cTn id="28" dur="500"/>
                                        <p:tgtEl>
                                          <p:spTgt spid="8192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81928"/>
                                        </p:tgtEl>
                                        <p:attrNameLst>
                                          <p:attrName>style.visibility</p:attrName>
                                        </p:attrNameLst>
                                      </p:cBhvr>
                                      <p:to>
                                        <p:strVal val="visible"/>
                                      </p:to>
                                    </p:set>
                                    <p:anim calcmode="lin" valueType="num">
                                      <p:cBhvr>
                                        <p:cTn id="33" dur="500" fill="hold"/>
                                        <p:tgtEl>
                                          <p:spTgt spid="81928"/>
                                        </p:tgtEl>
                                        <p:attrNameLst>
                                          <p:attrName>ppt_w</p:attrName>
                                        </p:attrNameLst>
                                      </p:cBhvr>
                                      <p:tavLst>
                                        <p:tav tm="0">
                                          <p:val>
                                            <p:strVal val="#ppt_w*0.70"/>
                                          </p:val>
                                        </p:tav>
                                        <p:tav tm="100000">
                                          <p:val>
                                            <p:strVal val="#ppt_w"/>
                                          </p:val>
                                        </p:tav>
                                      </p:tavLst>
                                    </p:anim>
                                    <p:anim calcmode="lin" valueType="num">
                                      <p:cBhvr>
                                        <p:cTn id="34" dur="500" fill="hold"/>
                                        <p:tgtEl>
                                          <p:spTgt spid="81928"/>
                                        </p:tgtEl>
                                        <p:attrNameLst>
                                          <p:attrName>ppt_h</p:attrName>
                                        </p:attrNameLst>
                                      </p:cBhvr>
                                      <p:tavLst>
                                        <p:tav tm="0">
                                          <p:val>
                                            <p:strVal val="#ppt_h"/>
                                          </p:val>
                                        </p:tav>
                                        <p:tav tm="100000">
                                          <p:val>
                                            <p:strVal val="#ppt_h"/>
                                          </p:val>
                                        </p:tav>
                                      </p:tavLst>
                                    </p:anim>
                                    <p:animEffect transition="in" filter="fade">
                                      <p:cBhvr>
                                        <p:cTn id="35" dur="500"/>
                                        <p:tgtEl>
                                          <p:spTgt spid="81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P spid="81924" grpId="0"/>
      <p:bldP spid="81926" grpId="0" animBg="1"/>
      <p:bldP spid="81927" grpId="0"/>
      <p:bldP spid="8192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992188" y="2363788"/>
            <a:ext cx="13311187" cy="1462087"/>
            <a:chOff x="-28" y="990"/>
            <a:chExt cx="5133" cy="588"/>
          </a:xfrm>
        </p:grpSpPr>
        <p:sp>
          <p:nvSpPr>
            <p:cNvPr id="14362" name="Rectangle 14" descr="Parchment"/>
            <p:cNvSpPr>
              <a:spLocks noChangeArrowheads="1"/>
            </p:cNvSpPr>
            <p:nvPr/>
          </p:nvSpPr>
          <p:spPr bwMode="auto">
            <a:xfrm>
              <a:off x="4568" y="1206"/>
              <a:ext cx="71" cy="284"/>
            </a:xfrm>
            <a:prstGeom prst="rect">
              <a:avLst/>
            </a:prstGeom>
            <a:noFill/>
            <a:ln>
              <a:noFill/>
            </a:ln>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9525" algn="ctr">
                  <a:solidFill>
                    <a:srgbClr val="008000"/>
                  </a:solidFill>
                  <a:miter lim="800000"/>
                  <a:headEnd/>
                  <a:tailEnd/>
                </a14:hiddenLine>
              </a:ext>
            </a:extLst>
          </p:spPr>
          <p:txBody>
            <a:bodyPr wrap="none" anchor="ctr">
              <a:spAutoFit/>
            </a:bodyPr>
            <a:lstStyle/>
            <a:p>
              <a:endParaRPr lang="en-US" sz="4000" b="1">
                <a:latin typeface="Times New Roman" pitchFamily="18" charset="0"/>
                <a:cs typeface="Times New Roman" pitchFamily="18" charset="0"/>
              </a:endParaRPr>
            </a:p>
          </p:txBody>
        </p:sp>
        <p:sp>
          <p:nvSpPr>
            <p:cNvPr id="14363" name="AutoShape 15" descr="Parchment"/>
            <p:cNvSpPr>
              <a:spLocks noChangeArrowheads="1"/>
            </p:cNvSpPr>
            <p:nvPr/>
          </p:nvSpPr>
          <p:spPr bwMode="auto">
            <a:xfrm>
              <a:off x="-28" y="990"/>
              <a:ext cx="5133" cy="588"/>
            </a:xfrm>
            <a:prstGeom prst="roundRect">
              <a:avLst>
                <a:gd name="adj" fmla="val 16667"/>
              </a:avLst>
            </a:prstGeom>
            <a:noFill/>
            <a:ln>
              <a:noFill/>
            </a:ln>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9525" algn="ctr">
                  <a:solidFill>
                    <a:schemeClr val="tx1"/>
                  </a:solidFill>
                  <a:round/>
                  <a:headEnd/>
                  <a:tailEnd/>
                </a14:hiddenLine>
              </a:ext>
            </a:extLst>
          </p:spPr>
          <p:txBody>
            <a:bodyPr anchor="ctr">
              <a:spAutoFit/>
            </a:bodyPr>
            <a:lstStyle/>
            <a:p>
              <a:pPr>
                <a:spcBef>
                  <a:spcPct val="50000"/>
                </a:spcBef>
              </a:pPr>
              <a:r>
                <a:rPr lang="en-US" sz="4000" b="1">
                  <a:solidFill>
                    <a:srgbClr val="0000FF"/>
                  </a:solidFill>
                  <a:latin typeface="Times New Roman" pitchFamily="18" charset="0"/>
                  <a:cs typeface="Times New Roman" pitchFamily="18" charset="0"/>
                </a:rPr>
                <a:t>Bài 1: Khi muốn mượn bạn cái bút, em có thể chọn những cách nói nào</a:t>
              </a:r>
              <a:r>
                <a:rPr lang="vi-VN" sz="4000" b="1">
                  <a:solidFill>
                    <a:srgbClr val="0000FF"/>
                  </a:solidFill>
                  <a:latin typeface="Times New Roman" pitchFamily="18" charset="0"/>
                  <a:cs typeface="Times New Roman" pitchFamily="18" charset="0"/>
                </a:rPr>
                <a:t> </a:t>
              </a:r>
              <a:r>
                <a:rPr lang="en-US" sz="4000" b="1">
                  <a:solidFill>
                    <a:srgbClr val="0000FF"/>
                  </a:solidFill>
                  <a:latin typeface="Times New Roman" pitchFamily="18" charset="0"/>
                  <a:cs typeface="Times New Roman" pitchFamily="18" charset="0"/>
                </a:rPr>
                <a:t>?</a:t>
              </a:r>
            </a:p>
          </p:txBody>
        </p:sp>
      </p:grpSp>
      <p:grpSp>
        <p:nvGrpSpPr>
          <p:cNvPr id="3" name="Group 16"/>
          <p:cNvGrpSpPr>
            <a:grpSpLocks/>
          </p:cNvGrpSpPr>
          <p:nvPr/>
        </p:nvGrpSpPr>
        <p:grpSpPr bwMode="auto">
          <a:xfrm>
            <a:off x="1566863" y="3979863"/>
            <a:ext cx="10015537" cy="833437"/>
            <a:chOff x="253" y="1858"/>
            <a:chExt cx="4747" cy="438"/>
          </a:xfrm>
        </p:grpSpPr>
        <p:sp>
          <p:nvSpPr>
            <p:cNvPr id="14360" name="Rectangle 17" descr="Water droplets"/>
            <p:cNvSpPr>
              <a:spLocks noChangeArrowheads="1"/>
            </p:cNvSpPr>
            <p:nvPr/>
          </p:nvSpPr>
          <p:spPr bwMode="auto">
            <a:xfrm>
              <a:off x="4489" y="1924"/>
              <a:ext cx="88" cy="372"/>
            </a:xfrm>
            <a:prstGeom prst="rect">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rgbClr val="008000"/>
                  </a:solidFill>
                  <a:miter lim="800000"/>
                  <a:headEnd/>
                  <a:tailEnd/>
                </a14:hiddenLine>
              </a:ext>
            </a:extLst>
          </p:spPr>
          <p:txBody>
            <a:bodyPr wrap="none" anchor="ctr">
              <a:spAutoFit/>
            </a:bodyPr>
            <a:lstStyle/>
            <a:p>
              <a:endParaRPr lang="en-US" sz="4000" b="1">
                <a:latin typeface="Times New Roman" pitchFamily="18" charset="0"/>
                <a:cs typeface="Times New Roman" pitchFamily="18" charset="0"/>
              </a:endParaRPr>
            </a:p>
          </p:txBody>
        </p:sp>
        <p:sp>
          <p:nvSpPr>
            <p:cNvPr id="14361" name="AutoShape 18" descr="Water droplets"/>
            <p:cNvSpPr>
              <a:spLocks noChangeArrowheads="1"/>
            </p:cNvSpPr>
            <p:nvPr/>
          </p:nvSpPr>
          <p:spPr bwMode="auto">
            <a:xfrm>
              <a:off x="253" y="1858"/>
              <a:ext cx="4747" cy="411"/>
            </a:xfrm>
            <a:prstGeom prst="roundRect">
              <a:avLst>
                <a:gd name="adj" fmla="val 16667"/>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chemeClr val="tx1"/>
                  </a:solidFill>
                  <a:round/>
                  <a:headEnd/>
                  <a:tailEnd/>
                </a14:hiddenLine>
              </a:ext>
            </a:extLst>
          </p:spPr>
          <p:txBody>
            <a:bodyPr anchor="ctr">
              <a:spAutoFit/>
            </a:bodyPr>
            <a:lstStyle/>
            <a:p>
              <a:pPr algn="just" eaLnBrk="0" hangingPunct="0"/>
              <a:r>
                <a:rPr lang="vi-VN" sz="4000" b="1">
                  <a:latin typeface="Times New Roman" pitchFamily="18" charset="0"/>
                  <a:cs typeface="Times New Roman" pitchFamily="18" charset="0"/>
                </a:rPr>
                <a:t>A. </a:t>
              </a:r>
              <a:r>
                <a:rPr lang="en-US" sz="4000" b="1">
                  <a:latin typeface="Times New Roman" pitchFamily="18" charset="0"/>
                  <a:cs typeface="Times New Roman" pitchFamily="18" charset="0"/>
                </a:rPr>
                <a:t>Cho mượn cái bút ! </a:t>
              </a:r>
            </a:p>
          </p:txBody>
        </p:sp>
      </p:grpSp>
      <p:grpSp>
        <p:nvGrpSpPr>
          <p:cNvPr id="5" name="Group 22"/>
          <p:cNvGrpSpPr>
            <a:grpSpLocks/>
          </p:cNvGrpSpPr>
          <p:nvPr/>
        </p:nvGrpSpPr>
        <p:grpSpPr bwMode="auto">
          <a:xfrm>
            <a:off x="1447800" y="5562600"/>
            <a:ext cx="13411200" cy="911225"/>
            <a:chOff x="-103" y="1818"/>
            <a:chExt cx="4781" cy="478"/>
          </a:xfrm>
        </p:grpSpPr>
        <p:sp>
          <p:nvSpPr>
            <p:cNvPr id="14358" name="Rectangle 23" descr="Water droplets"/>
            <p:cNvSpPr>
              <a:spLocks noChangeArrowheads="1"/>
            </p:cNvSpPr>
            <p:nvPr/>
          </p:nvSpPr>
          <p:spPr bwMode="auto">
            <a:xfrm>
              <a:off x="4490" y="1924"/>
              <a:ext cx="66" cy="372"/>
            </a:xfrm>
            <a:prstGeom prst="rect">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rgbClr val="008000"/>
                  </a:solidFill>
                  <a:miter lim="800000"/>
                  <a:headEnd/>
                  <a:tailEnd/>
                </a14:hiddenLine>
              </a:ext>
            </a:extLst>
          </p:spPr>
          <p:txBody>
            <a:bodyPr wrap="none" anchor="ctr">
              <a:spAutoFit/>
            </a:bodyPr>
            <a:lstStyle/>
            <a:p>
              <a:endParaRPr lang="en-US" sz="4000" b="1">
                <a:latin typeface="Times New Roman" pitchFamily="18" charset="0"/>
                <a:cs typeface="Times New Roman" pitchFamily="18" charset="0"/>
              </a:endParaRPr>
            </a:p>
          </p:txBody>
        </p:sp>
        <p:sp>
          <p:nvSpPr>
            <p:cNvPr id="14359" name="AutoShape 24" descr="Water droplets"/>
            <p:cNvSpPr>
              <a:spLocks noChangeArrowheads="1"/>
            </p:cNvSpPr>
            <p:nvPr/>
          </p:nvSpPr>
          <p:spPr bwMode="auto">
            <a:xfrm>
              <a:off x="-103" y="1818"/>
              <a:ext cx="4781" cy="411"/>
            </a:xfrm>
            <a:prstGeom prst="roundRect">
              <a:avLst>
                <a:gd name="adj" fmla="val 16667"/>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chemeClr val="tx1"/>
                  </a:solidFill>
                  <a:round/>
                  <a:headEnd/>
                  <a:tailEnd/>
                </a14:hiddenLine>
              </a:ext>
            </a:extLst>
          </p:spPr>
          <p:txBody>
            <a:bodyPr anchor="ctr">
              <a:spAutoFit/>
            </a:bodyPr>
            <a:lstStyle/>
            <a:p>
              <a:pPr eaLnBrk="0" hangingPunct="0"/>
              <a:r>
                <a:rPr lang="vi-VN" sz="4000" b="1">
                  <a:latin typeface="Times New Roman" pitchFamily="18" charset="0"/>
                  <a:cs typeface="Times New Roman" pitchFamily="18" charset="0"/>
                </a:rPr>
                <a:t>C.</a:t>
              </a:r>
              <a:r>
                <a:rPr lang="en-US" sz="4000" b="1">
                  <a:latin typeface="Times New Roman" pitchFamily="18" charset="0"/>
                  <a:cs typeface="Times New Roman" pitchFamily="18" charset="0"/>
                </a:rPr>
                <a:t> Lan ơi, cậu có thể cho tớ mượn cái bút được không ?</a:t>
              </a:r>
            </a:p>
          </p:txBody>
        </p:sp>
      </p:grpSp>
      <p:sp>
        <p:nvSpPr>
          <p:cNvPr id="9256" name="Oval 40"/>
          <p:cNvSpPr>
            <a:spLocks noChangeArrowheads="1"/>
          </p:cNvSpPr>
          <p:nvPr/>
        </p:nvSpPr>
        <p:spPr bwMode="auto">
          <a:xfrm>
            <a:off x="1463675" y="4937125"/>
            <a:ext cx="730250" cy="5492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sz="4000" b="1">
              <a:latin typeface="Times New Roman" pitchFamily="18" charset="0"/>
              <a:cs typeface="Times New Roman" pitchFamily="18" charset="0"/>
            </a:endParaRPr>
          </a:p>
        </p:txBody>
      </p:sp>
      <p:sp>
        <p:nvSpPr>
          <p:cNvPr id="9257" name="Oval 41"/>
          <p:cNvSpPr>
            <a:spLocks noChangeArrowheads="1"/>
          </p:cNvSpPr>
          <p:nvPr/>
        </p:nvSpPr>
        <p:spPr bwMode="auto">
          <a:xfrm>
            <a:off x="1439863" y="5718175"/>
            <a:ext cx="731837" cy="5492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sz="4000" b="1">
              <a:latin typeface="Times New Roman" pitchFamily="18" charset="0"/>
              <a:cs typeface="Times New Roman" pitchFamily="18" charset="0"/>
            </a:endParaRPr>
          </a:p>
        </p:txBody>
      </p:sp>
      <p:sp>
        <p:nvSpPr>
          <p:cNvPr id="9260" name="Text Box 44"/>
          <p:cNvSpPr txBox="1">
            <a:spLocks noChangeArrowheads="1"/>
          </p:cNvSpPr>
          <p:nvPr/>
        </p:nvSpPr>
        <p:spPr bwMode="auto">
          <a:xfrm>
            <a:off x="1508125" y="4814888"/>
            <a:ext cx="9388475"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b="1">
                <a:latin typeface="Times New Roman" pitchFamily="18" charset="0"/>
                <a:cs typeface="Times New Roman" pitchFamily="18" charset="0"/>
              </a:rPr>
              <a:t>B.</a:t>
            </a:r>
            <a:r>
              <a:rPr lang="vi-VN" sz="4000" b="1">
                <a:latin typeface="Times New Roman" pitchFamily="18" charset="0"/>
                <a:cs typeface="Times New Roman" pitchFamily="18" charset="0"/>
              </a:rPr>
              <a:t> </a:t>
            </a:r>
            <a:r>
              <a:rPr lang="en-US" sz="4000" b="1">
                <a:latin typeface="Times New Roman" pitchFamily="18" charset="0"/>
                <a:cs typeface="Times New Roman" pitchFamily="18" charset="0"/>
              </a:rPr>
              <a:t>Lan ơi, cho tớ mượn cái bút !</a:t>
            </a:r>
          </a:p>
        </p:txBody>
      </p:sp>
      <p:sp>
        <p:nvSpPr>
          <p:cNvPr id="15368" name="Text Box 44"/>
          <p:cNvSpPr txBox="1">
            <a:spLocks noChangeArrowheads="1"/>
          </p:cNvSpPr>
          <p:nvPr/>
        </p:nvSpPr>
        <p:spPr bwMode="auto">
          <a:xfrm>
            <a:off x="685800" y="1463675"/>
            <a:ext cx="4999038"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b="1">
                <a:solidFill>
                  <a:srgbClr val="FF0000"/>
                </a:solidFill>
                <a:latin typeface="Times New Roman" pitchFamily="18" charset="0"/>
              </a:rPr>
              <a:t>III. Luyện tập: </a:t>
            </a:r>
          </a:p>
        </p:txBody>
      </p:sp>
      <p:sp>
        <p:nvSpPr>
          <p:cNvPr id="14345" name="Text Box 5"/>
          <p:cNvSpPr txBox="1">
            <a:spLocks noChangeArrowheads="1"/>
          </p:cNvSpPr>
          <p:nvPr/>
        </p:nvSpPr>
        <p:spPr bwMode="auto">
          <a:xfrm>
            <a:off x="1860550" y="776288"/>
            <a:ext cx="146304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solidFill>
                  <a:srgbClr val="FF0000"/>
                </a:solidFill>
                <a:latin typeface="Times New Roman" pitchFamily="18" charset="0"/>
                <a:cs typeface="Times New Roman" pitchFamily="18" charset="0"/>
              </a:rPr>
              <a:t>GIỮ PHÉP LỊCH SỰ KHI BÀY TỎ YÊU CẦU, ĐỀ NGHỊ</a:t>
            </a:r>
            <a:endParaRPr lang="en-US" sz="3400" b="1">
              <a:solidFill>
                <a:srgbClr val="FF0000"/>
              </a:solidFill>
              <a:latin typeface="Times New Roman" pitchFamily="18" charset="0"/>
              <a:cs typeface="Times New Roman" pitchFamily="18" charset="0"/>
            </a:endParaRPr>
          </a:p>
        </p:txBody>
      </p:sp>
      <p:sp>
        <p:nvSpPr>
          <p:cNvPr id="14346" name="Text Box 19"/>
          <p:cNvSpPr txBox="1">
            <a:spLocks noChangeArrowheads="1"/>
          </p:cNvSpPr>
          <p:nvPr/>
        </p:nvSpPr>
        <p:spPr bwMode="auto">
          <a:xfrm>
            <a:off x="-1447800" y="685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rPr>
              <a:t>Luyện từ và câu</a:t>
            </a:r>
            <a:r>
              <a:rPr lang="en-US" sz="4000" b="1">
                <a:latin typeface="Times New Roman" pitchFamily="18" charset="0"/>
              </a:rPr>
              <a:t>: </a:t>
            </a:r>
          </a:p>
        </p:txBody>
      </p:sp>
      <p:sp>
        <p:nvSpPr>
          <p:cNvPr id="14347"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a:latin typeface="Times New Roman" pitchFamily="18" charset="0"/>
              </a:rPr>
              <a:t>Thứ tư ngày 14 tháng </a:t>
            </a:r>
            <a:r>
              <a:rPr lang="vi-VN" sz="4000">
                <a:latin typeface="Times New Roman" pitchFamily="18" charset="0"/>
              </a:rPr>
              <a:t>4</a:t>
            </a:r>
            <a:r>
              <a:rPr lang="en-US" sz="4000">
                <a:latin typeface="Times New Roman" pitchFamily="18" charset="0"/>
              </a:rPr>
              <a:t> năm 202</a:t>
            </a:r>
            <a:r>
              <a:rPr lang="vi-VN" sz="4000">
                <a:latin typeface="Times New Roman" pitchFamily="18" charset="0"/>
              </a:rPr>
              <a:t>1</a:t>
            </a:r>
            <a:endParaRPr lang="en-US" sz="4000">
              <a:latin typeface="Times New Roman" pitchFamily="18" charset="0"/>
            </a:endParaRPr>
          </a:p>
        </p:txBody>
      </p:sp>
      <p:cxnSp>
        <p:nvCxnSpPr>
          <p:cNvPr id="6" name="Straight Connector 5"/>
          <p:cNvCxnSpPr/>
          <p:nvPr/>
        </p:nvCxnSpPr>
        <p:spPr>
          <a:xfrm flipV="1">
            <a:off x="2590800" y="3046413"/>
            <a:ext cx="6096000" cy="28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1176000" y="3046413"/>
            <a:ext cx="252095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200150" y="3662363"/>
            <a:ext cx="252095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Rectangle 3"/>
          <p:cNvSpPr>
            <a:spLocks noChangeArrowheads="1"/>
          </p:cNvSpPr>
          <p:nvPr/>
        </p:nvSpPr>
        <p:spPr bwMode="auto">
          <a:xfrm>
            <a:off x="2136775" y="4854575"/>
            <a:ext cx="10683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Lan</a:t>
            </a:r>
            <a:endParaRPr lang="en-US" sz="4000">
              <a:solidFill>
                <a:srgbClr val="FF0000"/>
              </a:solidFill>
            </a:endParaRPr>
          </a:p>
        </p:txBody>
      </p:sp>
      <p:sp>
        <p:nvSpPr>
          <p:cNvPr id="7" name="Rectangle 6"/>
          <p:cNvSpPr>
            <a:spLocks noChangeArrowheads="1"/>
          </p:cNvSpPr>
          <p:nvPr/>
        </p:nvSpPr>
        <p:spPr bwMode="auto">
          <a:xfrm>
            <a:off x="4713288" y="4843463"/>
            <a:ext cx="768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tớ </a:t>
            </a:r>
            <a:endParaRPr lang="en-US" sz="4000">
              <a:solidFill>
                <a:srgbClr val="FF0000"/>
              </a:solidFill>
            </a:endParaRPr>
          </a:p>
        </p:txBody>
      </p:sp>
      <p:sp>
        <p:nvSpPr>
          <p:cNvPr id="8" name="Rectangle 7"/>
          <p:cNvSpPr>
            <a:spLocks noChangeArrowheads="1"/>
          </p:cNvSpPr>
          <p:nvPr/>
        </p:nvSpPr>
        <p:spPr bwMode="auto">
          <a:xfrm>
            <a:off x="8312150" y="4843463"/>
            <a:ext cx="355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a:t>
            </a:r>
            <a:endParaRPr lang="en-US" sz="4000">
              <a:solidFill>
                <a:srgbClr val="FF0000"/>
              </a:solidFill>
            </a:endParaRPr>
          </a:p>
        </p:txBody>
      </p:sp>
      <p:sp>
        <p:nvSpPr>
          <p:cNvPr id="24" name="Rectangle 23"/>
          <p:cNvSpPr>
            <a:spLocks noChangeArrowheads="1"/>
          </p:cNvSpPr>
          <p:nvPr/>
        </p:nvSpPr>
        <p:spPr bwMode="auto">
          <a:xfrm>
            <a:off x="2106613" y="5627688"/>
            <a:ext cx="10668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Lan</a:t>
            </a:r>
            <a:endParaRPr lang="en-US" sz="4000">
              <a:solidFill>
                <a:srgbClr val="FF0000"/>
              </a:solidFill>
            </a:endParaRPr>
          </a:p>
        </p:txBody>
      </p:sp>
      <p:sp>
        <p:nvSpPr>
          <p:cNvPr id="25" name="Rectangle 24"/>
          <p:cNvSpPr>
            <a:spLocks noChangeArrowheads="1"/>
          </p:cNvSpPr>
          <p:nvPr/>
        </p:nvSpPr>
        <p:spPr bwMode="auto">
          <a:xfrm>
            <a:off x="6972300" y="5635625"/>
            <a:ext cx="768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tớ </a:t>
            </a:r>
            <a:endParaRPr lang="en-US" sz="4000">
              <a:solidFill>
                <a:srgbClr val="FF0000"/>
              </a:solidFill>
            </a:endParaRPr>
          </a:p>
        </p:txBody>
      </p:sp>
      <p:sp>
        <p:nvSpPr>
          <p:cNvPr id="27" name="Rectangle 26"/>
          <p:cNvSpPr>
            <a:spLocks noChangeArrowheads="1"/>
          </p:cNvSpPr>
          <p:nvPr/>
        </p:nvSpPr>
        <p:spPr bwMode="auto">
          <a:xfrm>
            <a:off x="3792538" y="5622925"/>
            <a:ext cx="1082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cậu </a:t>
            </a:r>
            <a:endParaRPr lang="en-US" sz="4000">
              <a:solidFill>
                <a:srgbClr val="FF0000"/>
              </a:solidFill>
            </a:endParaRPr>
          </a:p>
        </p:txBody>
      </p:sp>
      <p:sp>
        <p:nvSpPr>
          <p:cNvPr id="9" name="Rectangle 8"/>
          <p:cNvSpPr>
            <a:spLocks noChangeArrowheads="1"/>
          </p:cNvSpPr>
          <p:nvPr/>
        </p:nvSpPr>
        <p:spPr bwMode="auto">
          <a:xfrm>
            <a:off x="13274675" y="5619750"/>
            <a:ext cx="441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sz="4000" b="1">
                <a:solidFill>
                  <a:srgbClr val="FF0000"/>
                </a:solidFill>
                <a:latin typeface="Times New Roman" pitchFamily="18" charset="0"/>
                <a:cs typeface="Times New Roman" pitchFamily="18" charset="0"/>
              </a:rPr>
              <a:t>?</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10"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260"/>
                                        </p:tgtEl>
                                        <p:attrNameLst>
                                          <p:attrName>style.visibility</p:attrName>
                                        </p:attrNameLst>
                                      </p:cBhvr>
                                      <p:to>
                                        <p:strVal val="visible"/>
                                      </p:to>
                                    </p:set>
                                    <p:animEffect transition="in" filter="fade">
                                      <p:cBhvr>
                                        <p:cTn id="17" dur="500"/>
                                        <p:tgtEl>
                                          <p:spTgt spid="9260"/>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9256"/>
                                        </p:tgtEl>
                                        <p:attrNameLst>
                                          <p:attrName>style.visibility</p:attrName>
                                        </p:attrNameLst>
                                      </p:cBhvr>
                                      <p:to>
                                        <p:strVal val="visible"/>
                                      </p:to>
                                    </p:set>
                                    <p:animEffect transition="in" filter="barn(inVertical)">
                                      <p:cBhvr>
                                        <p:cTn id="33" dur="500"/>
                                        <p:tgtEl>
                                          <p:spTgt spid="9256"/>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9257"/>
                                        </p:tgtEl>
                                        <p:attrNameLst>
                                          <p:attrName>style.visibility</p:attrName>
                                        </p:attrNameLst>
                                      </p:cBhvr>
                                      <p:to>
                                        <p:strVal val="visible"/>
                                      </p:to>
                                    </p:set>
                                    <p:animEffect transition="in" filter="barn(inVertical)">
                                      <p:cBhvr>
                                        <p:cTn id="36" dur="500"/>
                                        <p:tgtEl>
                                          <p:spTgt spid="925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6" grpId="0" animBg="1"/>
      <p:bldP spid="9257" grpId="0" animBg="1"/>
      <p:bldP spid="9260" grpId="0"/>
      <p:bldP spid="15368" grpId="0"/>
      <p:bldP spid="4" grpId="0"/>
      <p:bldP spid="7" grpId="0"/>
      <p:bldP spid="8" grpId="0"/>
      <p:bldP spid="24" grpId="0"/>
      <p:bldP spid="25" grpId="0"/>
      <p:bldP spid="2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5362" name="Group 13"/>
          <p:cNvGrpSpPr>
            <a:grpSpLocks/>
          </p:cNvGrpSpPr>
          <p:nvPr/>
        </p:nvGrpSpPr>
        <p:grpSpPr bwMode="auto">
          <a:xfrm>
            <a:off x="896938" y="2103438"/>
            <a:ext cx="13690600" cy="1463675"/>
            <a:chOff x="145" y="1068"/>
            <a:chExt cx="4766" cy="588"/>
          </a:xfrm>
        </p:grpSpPr>
        <p:sp>
          <p:nvSpPr>
            <p:cNvPr id="15396" name="Rectangle 14" descr="Parchment"/>
            <p:cNvSpPr>
              <a:spLocks noChangeArrowheads="1"/>
            </p:cNvSpPr>
            <p:nvPr/>
          </p:nvSpPr>
          <p:spPr bwMode="auto">
            <a:xfrm>
              <a:off x="4568" y="1250"/>
              <a:ext cx="6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8000"/>
                  </a:solidFill>
                  <a:miter lim="800000"/>
                  <a:headEnd/>
                  <a:tailEnd/>
                </a14:hiddenLine>
              </a:ext>
            </a:extLst>
          </p:spPr>
          <p:txBody>
            <a:bodyPr wrap="none" anchor="ctr">
              <a:spAutoFit/>
            </a:bodyPr>
            <a:lstStyle/>
            <a:p>
              <a:endParaRPr lang="en-US" b="1">
                <a:latin typeface=".VnTime" pitchFamily="34" charset="0"/>
              </a:endParaRPr>
            </a:p>
          </p:txBody>
        </p:sp>
        <p:sp>
          <p:nvSpPr>
            <p:cNvPr id="15397" name="AutoShape 15" descr="Parchment"/>
            <p:cNvSpPr>
              <a:spLocks noChangeArrowheads="1"/>
            </p:cNvSpPr>
            <p:nvPr/>
          </p:nvSpPr>
          <p:spPr bwMode="auto">
            <a:xfrm>
              <a:off x="145" y="1068"/>
              <a:ext cx="4766" cy="588"/>
            </a:xfrm>
            <a:prstGeom prst="roundRect">
              <a:avLst>
                <a:gd name="adj" fmla="val 16667"/>
              </a:avLst>
            </a:prstGeom>
            <a:noFill/>
            <a:ln>
              <a:noFill/>
            </a:ln>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9525" algn="ctr">
                  <a:solidFill>
                    <a:schemeClr val="tx1"/>
                  </a:solidFill>
                  <a:round/>
                  <a:headEnd/>
                  <a:tailEnd/>
                </a14:hiddenLine>
              </a:ext>
            </a:extLst>
          </p:spPr>
          <p:txBody>
            <a:bodyPr anchor="ctr">
              <a:spAutoFit/>
            </a:bodyPr>
            <a:lstStyle/>
            <a:p>
              <a:pPr>
                <a:spcBef>
                  <a:spcPct val="50000"/>
                </a:spcBef>
              </a:pPr>
              <a:r>
                <a:rPr lang="en-US" sz="4000" b="1">
                  <a:solidFill>
                    <a:srgbClr val="0000FF"/>
                  </a:solidFill>
                  <a:latin typeface="Times New Roman" pitchFamily="18" charset="0"/>
                  <a:cs typeface="Times New Roman" pitchFamily="18" charset="0"/>
                </a:rPr>
                <a:t>Bài 2:  Khi muốn hỏi giờ một người lớn tuổi, em có thể chọn những cách nói nào</a:t>
              </a:r>
              <a:r>
                <a:rPr lang="vi-VN" sz="4000" b="1">
                  <a:solidFill>
                    <a:srgbClr val="0000FF"/>
                  </a:solidFill>
                  <a:latin typeface="Times New Roman" pitchFamily="18" charset="0"/>
                  <a:cs typeface="Times New Roman" pitchFamily="18" charset="0"/>
                </a:rPr>
                <a:t> </a:t>
              </a:r>
              <a:r>
                <a:rPr lang="en-US" sz="4000" b="1">
                  <a:solidFill>
                    <a:srgbClr val="0000FF"/>
                  </a:solidFill>
                  <a:latin typeface="Times New Roman" pitchFamily="18" charset="0"/>
                  <a:cs typeface="Times New Roman" pitchFamily="18" charset="0"/>
                </a:rPr>
                <a:t>?</a:t>
              </a:r>
            </a:p>
          </p:txBody>
        </p:sp>
      </p:grpSp>
      <p:grpSp>
        <p:nvGrpSpPr>
          <p:cNvPr id="15363" name="Group 16"/>
          <p:cNvGrpSpPr>
            <a:grpSpLocks/>
          </p:cNvGrpSpPr>
          <p:nvPr/>
        </p:nvGrpSpPr>
        <p:grpSpPr bwMode="auto">
          <a:xfrm>
            <a:off x="1809750" y="3430588"/>
            <a:ext cx="10260013" cy="868362"/>
            <a:chOff x="1322" y="1840"/>
            <a:chExt cx="4747" cy="456"/>
          </a:xfrm>
        </p:grpSpPr>
        <p:sp>
          <p:nvSpPr>
            <p:cNvPr id="15394" name="Rectangle 17" descr="Water droplets"/>
            <p:cNvSpPr>
              <a:spLocks noChangeArrowheads="1"/>
            </p:cNvSpPr>
            <p:nvPr/>
          </p:nvSpPr>
          <p:spPr bwMode="auto">
            <a:xfrm>
              <a:off x="4490" y="1924"/>
              <a:ext cx="85" cy="372"/>
            </a:xfrm>
            <a:prstGeom prst="rect">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rgbClr val="008000"/>
                  </a:solidFill>
                  <a:miter lim="800000"/>
                  <a:headEnd/>
                  <a:tailEnd/>
                </a14:hiddenLine>
              </a:ext>
            </a:extLst>
          </p:spPr>
          <p:txBody>
            <a:bodyPr wrap="none" anchor="ctr">
              <a:spAutoFit/>
            </a:bodyPr>
            <a:lstStyle/>
            <a:p>
              <a:endParaRPr lang="en-US" sz="4000" b="1">
                <a:latin typeface="Times New Roman" pitchFamily="18" charset="0"/>
                <a:cs typeface="Times New Roman" pitchFamily="18" charset="0"/>
              </a:endParaRPr>
            </a:p>
          </p:txBody>
        </p:sp>
        <p:sp>
          <p:nvSpPr>
            <p:cNvPr id="15395" name="AutoShape 18" descr="Water droplets"/>
            <p:cNvSpPr>
              <a:spLocks noChangeArrowheads="1"/>
            </p:cNvSpPr>
            <p:nvPr/>
          </p:nvSpPr>
          <p:spPr bwMode="auto">
            <a:xfrm>
              <a:off x="1322" y="1840"/>
              <a:ext cx="4747" cy="411"/>
            </a:xfrm>
            <a:prstGeom prst="roundRect">
              <a:avLst>
                <a:gd name="adj" fmla="val 16667"/>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chemeClr val="tx1"/>
                  </a:solidFill>
                  <a:round/>
                  <a:headEnd/>
                  <a:tailEnd/>
                </a14:hiddenLine>
              </a:ext>
            </a:extLst>
          </p:spPr>
          <p:txBody>
            <a:bodyPr anchor="ctr">
              <a:spAutoFit/>
            </a:bodyPr>
            <a:lstStyle/>
            <a:p>
              <a:pPr algn="just" eaLnBrk="0" hangingPunct="0"/>
              <a:r>
                <a:rPr lang="vi-VN" sz="4000" b="1">
                  <a:latin typeface="Times New Roman" pitchFamily="18" charset="0"/>
                  <a:cs typeface="Times New Roman" pitchFamily="18" charset="0"/>
                </a:rPr>
                <a:t>A. </a:t>
              </a:r>
              <a:r>
                <a:rPr lang="en-US" sz="4000" b="1">
                  <a:latin typeface="Times New Roman" pitchFamily="18" charset="0"/>
                  <a:cs typeface="Times New Roman" pitchFamily="18" charset="0"/>
                </a:rPr>
                <a:t>Mấy giờ rồi ? </a:t>
              </a:r>
              <a:endParaRPr lang="en-US" sz="4000">
                <a:latin typeface="Times New Roman" pitchFamily="18" charset="0"/>
                <a:cs typeface="Times New Roman" pitchFamily="18" charset="0"/>
              </a:endParaRPr>
            </a:p>
          </p:txBody>
        </p:sp>
      </p:grpSp>
      <p:grpSp>
        <p:nvGrpSpPr>
          <p:cNvPr id="15364" name="Group 19"/>
          <p:cNvGrpSpPr>
            <a:grpSpLocks/>
          </p:cNvGrpSpPr>
          <p:nvPr/>
        </p:nvGrpSpPr>
        <p:grpSpPr bwMode="auto">
          <a:xfrm>
            <a:off x="1828800" y="4165600"/>
            <a:ext cx="9420225" cy="784225"/>
            <a:chOff x="998" y="1908"/>
            <a:chExt cx="3658" cy="411"/>
          </a:xfrm>
        </p:grpSpPr>
        <p:sp>
          <p:nvSpPr>
            <p:cNvPr id="15392" name="Rectangle 20" descr="Water droplets"/>
            <p:cNvSpPr>
              <a:spLocks noChangeArrowheads="1"/>
            </p:cNvSpPr>
            <p:nvPr/>
          </p:nvSpPr>
          <p:spPr bwMode="auto">
            <a:xfrm>
              <a:off x="4495" y="1924"/>
              <a:ext cx="161" cy="372"/>
            </a:xfrm>
            <a:prstGeom prst="rect">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rgbClr val="008000"/>
                  </a:solidFill>
                  <a:miter lim="800000"/>
                  <a:headEnd/>
                  <a:tailEnd/>
                </a14:hiddenLine>
              </a:ext>
            </a:extLst>
          </p:spPr>
          <p:txBody>
            <a:bodyPr anchor="ctr">
              <a:spAutoFit/>
            </a:bodyPr>
            <a:lstStyle/>
            <a:p>
              <a:endParaRPr lang="en-US" sz="4000" b="1">
                <a:latin typeface="Times New Roman" pitchFamily="18" charset="0"/>
                <a:cs typeface="Times New Roman" pitchFamily="18" charset="0"/>
              </a:endParaRPr>
            </a:p>
          </p:txBody>
        </p:sp>
        <p:sp>
          <p:nvSpPr>
            <p:cNvPr id="15393" name="AutoShape 21" descr="Water droplets"/>
            <p:cNvSpPr>
              <a:spLocks noChangeArrowheads="1"/>
            </p:cNvSpPr>
            <p:nvPr/>
          </p:nvSpPr>
          <p:spPr bwMode="auto">
            <a:xfrm>
              <a:off x="998" y="1908"/>
              <a:ext cx="2604" cy="411"/>
            </a:xfrm>
            <a:prstGeom prst="roundRect">
              <a:avLst>
                <a:gd name="adj" fmla="val 16667"/>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chemeClr val="tx1"/>
                  </a:solidFill>
                  <a:round/>
                  <a:headEnd/>
                  <a:tailEnd/>
                </a14:hiddenLine>
              </a:ext>
            </a:extLst>
          </p:spPr>
          <p:txBody>
            <a:bodyPr anchor="ctr">
              <a:spAutoFit/>
            </a:bodyPr>
            <a:lstStyle/>
            <a:p>
              <a:pPr algn="just" eaLnBrk="0" hangingPunct="0"/>
              <a:r>
                <a:rPr lang="vi-VN" sz="4000" b="1">
                  <a:latin typeface="Times New Roman" pitchFamily="18" charset="0"/>
                  <a:cs typeface="Times New Roman" pitchFamily="18" charset="0"/>
                </a:rPr>
                <a:t>B. </a:t>
              </a:r>
              <a:r>
                <a:rPr lang="en-US" sz="4000" b="1">
                  <a:latin typeface="Times New Roman" pitchFamily="18" charset="0"/>
                  <a:cs typeface="Times New Roman" pitchFamily="18" charset="0"/>
                </a:rPr>
                <a:t>Bác ơi, mấy giờ rồi ạ ? </a:t>
              </a:r>
              <a:endParaRPr lang="en-US" sz="4000">
                <a:latin typeface="Times New Roman" pitchFamily="18" charset="0"/>
                <a:cs typeface="Times New Roman" pitchFamily="18" charset="0"/>
              </a:endParaRPr>
            </a:p>
          </p:txBody>
        </p:sp>
      </p:grpSp>
      <p:grpSp>
        <p:nvGrpSpPr>
          <p:cNvPr id="15365" name="Group 22"/>
          <p:cNvGrpSpPr>
            <a:grpSpLocks/>
          </p:cNvGrpSpPr>
          <p:nvPr/>
        </p:nvGrpSpPr>
        <p:grpSpPr bwMode="auto">
          <a:xfrm>
            <a:off x="1765300" y="4984750"/>
            <a:ext cx="12865100" cy="968375"/>
            <a:chOff x="130" y="1788"/>
            <a:chExt cx="4781" cy="508"/>
          </a:xfrm>
        </p:grpSpPr>
        <p:sp>
          <p:nvSpPr>
            <p:cNvPr id="15390" name="Rectangle 23" descr="Water droplets"/>
            <p:cNvSpPr>
              <a:spLocks noChangeArrowheads="1"/>
            </p:cNvSpPr>
            <p:nvPr/>
          </p:nvSpPr>
          <p:spPr bwMode="auto">
            <a:xfrm>
              <a:off x="4491" y="1924"/>
              <a:ext cx="69" cy="372"/>
            </a:xfrm>
            <a:prstGeom prst="rect">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rgbClr val="008000"/>
                  </a:solidFill>
                  <a:miter lim="800000"/>
                  <a:headEnd/>
                  <a:tailEnd/>
                </a14:hiddenLine>
              </a:ext>
            </a:extLst>
          </p:spPr>
          <p:txBody>
            <a:bodyPr wrap="none" anchor="ctr">
              <a:spAutoFit/>
            </a:bodyPr>
            <a:lstStyle/>
            <a:p>
              <a:endParaRPr lang="en-US" sz="4000" b="1">
                <a:latin typeface="Times New Roman" pitchFamily="18" charset="0"/>
                <a:cs typeface="Times New Roman" pitchFamily="18" charset="0"/>
              </a:endParaRPr>
            </a:p>
          </p:txBody>
        </p:sp>
        <p:sp>
          <p:nvSpPr>
            <p:cNvPr id="15391" name="AutoShape 24" descr="Water droplets"/>
            <p:cNvSpPr>
              <a:spLocks noChangeArrowheads="1"/>
            </p:cNvSpPr>
            <p:nvPr/>
          </p:nvSpPr>
          <p:spPr bwMode="auto">
            <a:xfrm>
              <a:off x="130" y="1788"/>
              <a:ext cx="4781" cy="411"/>
            </a:xfrm>
            <a:prstGeom prst="roundRect">
              <a:avLst>
                <a:gd name="adj" fmla="val 16667"/>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chemeClr val="tx1"/>
                  </a:solidFill>
                  <a:round/>
                  <a:headEnd/>
                  <a:tailEnd/>
                </a14:hiddenLine>
              </a:ext>
            </a:extLst>
          </p:spPr>
          <p:txBody>
            <a:bodyPr anchor="ctr">
              <a:spAutoFit/>
            </a:bodyPr>
            <a:lstStyle/>
            <a:p>
              <a:pPr eaLnBrk="0" hangingPunct="0"/>
              <a:r>
                <a:rPr lang="vi-VN" sz="4000" b="1">
                  <a:latin typeface="Times New Roman" pitchFamily="18" charset="0"/>
                  <a:cs typeface="Times New Roman" pitchFamily="18" charset="0"/>
                </a:rPr>
                <a:t>C.</a:t>
              </a:r>
              <a:r>
                <a:rPr lang="en-US" sz="4000" b="1">
                  <a:latin typeface="Times New Roman" pitchFamily="18" charset="0"/>
                  <a:cs typeface="Times New Roman" pitchFamily="18" charset="0"/>
                </a:rPr>
                <a:t> Bác ơi, bác làm ơn cho cháu biết mấy giờ rồi ?</a:t>
              </a:r>
              <a:endParaRPr lang="en-US" sz="4000">
                <a:latin typeface="Times New Roman" pitchFamily="18" charset="0"/>
                <a:cs typeface="Times New Roman" pitchFamily="18" charset="0"/>
              </a:endParaRPr>
            </a:p>
          </p:txBody>
        </p:sp>
      </p:grpSp>
      <p:grpSp>
        <p:nvGrpSpPr>
          <p:cNvPr id="15366" name="Group 22"/>
          <p:cNvGrpSpPr>
            <a:grpSpLocks/>
          </p:cNvGrpSpPr>
          <p:nvPr/>
        </p:nvGrpSpPr>
        <p:grpSpPr bwMode="auto">
          <a:xfrm>
            <a:off x="1849438" y="5716588"/>
            <a:ext cx="12415837" cy="782637"/>
            <a:chOff x="121" y="1805"/>
            <a:chExt cx="4800" cy="619"/>
          </a:xfrm>
        </p:grpSpPr>
        <p:sp>
          <p:nvSpPr>
            <p:cNvPr id="15388" name="Rectangle 23" descr="Water droplets"/>
            <p:cNvSpPr>
              <a:spLocks noChangeArrowheads="1"/>
            </p:cNvSpPr>
            <p:nvPr/>
          </p:nvSpPr>
          <p:spPr bwMode="auto">
            <a:xfrm>
              <a:off x="4491" y="1831"/>
              <a:ext cx="71" cy="560"/>
            </a:xfrm>
            <a:prstGeom prst="rect">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rgbClr val="008000"/>
                  </a:solidFill>
                  <a:miter lim="800000"/>
                  <a:headEnd/>
                  <a:tailEnd/>
                </a14:hiddenLine>
              </a:ext>
            </a:extLst>
          </p:spPr>
          <p:txBody>
            <a:bodyPr wrap="none" anchor="ctr">
              <a:spAutoFit/>
            </a:bodyPr>
            <a:lstStyle/>
            <a:p>
              <a:endParaRPr lang="en-US" sz="4000" b="1">
                <a:latin typeface="Times New Roman" pitchFamily="18" charset="0"/>
                <a:cs typeface="Times New Roman" pitchFamily="18" charset="0"/>
              </a:endParaRPr>
            </a:p>
          </p:txBody>
        </p:sp>
        <p:sp>
          <p:nvSpPr>
            <p:cNvPr id="15389" name="AutoShape 24" descr="Water droplets"/>
            <p:cNvSpPr>
              <a:spLocks noChangeArrowheads="1"/>
            </p:cNvSpPr>
            <p:nvPr/>
          </p:nvSpPr>
          <p:spPr bwMode="auto">
            <a:xfrm>
              <a:off x="121" y="1805"/>
              <a:ext cx="4800" cy="619"/>
            </a:xfrm>
            <a:prstGeom prst="roundRect">
              <a:avLst>
                <a:gd name="adj" fmla="val 16667"/>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76200" cmpd="tri" algn="ctr">
                  <a:solidFill>
                    <a:schemeClr val="tx1"/>
                  </a:solidFill>
                  <a:round/>
                  <a:headEnd/>
                  <a:tailEnd/>
                </a14:hiddenLine>
              </a:ext>
            </a:extLst>
          </p:spPr>
          <p:txBody>
            <a:bodyPr anchor="ctr">
              <a:spAutoFit/>
            </a:bodyPr>
            <a:lstStyle/>
            <a:p>
              <a:pPr eaLnBrk="0" hangingPunct="0"/>
              <a:r>
                <a:rPr lang="en-US" sz="4000" b="1">
                  <a:latin typeface="Times New Roman" pitchFamily="18" charset="0"/>
                  <a:cs typeface="Times New Roman" pitchFamily="18" charset="0"/>
                </a:rPr>
                <a:t>D</a:t>
              </a:r>
              <a:r>
                <a:rPr lang="vi-VN" sz="4000" b="1">
                  <a:latin typeface="Times New Roman" pitchFamily="18" charset="0"/>
                  <a:cs typeface="Times New Roman" pitchFamily="18" charset="0"/>
                </a:rPr>
                <a:t>.</a:t>
              </a:r>
              <a:r>
                <a:rPr lang="en-US" sz="4000" b="1">
                  <a:latin typeface="Times New Roman" pitchFamily="18" charset="0"/>
                  <a:cs typeface="Times New Roman" pitchFamily="18" charset="0"/>
                </a:rPr>
                <a:t> Bác ơi, bác xem giùm cháu mấy giờ rồi ạ !</a:t>
              </a:r>
              <a:endParaRPr lang="en-US" sz="4000">
                <a:latin typeface="Times New Roman" pitchFamily="18" charset="0"/>
                <a:cs typeface="Times New Roman" pitchFamily="18" charset="0"/>
              </a:endParaRPr>
            </a:p>
          </p:txBody>
        </p:sp>
      </p:grpSp>
      <p:sp>
        <p:nvSpPr>
          <p:cNvPr id="15367" name="Text Box 44"/>
          <p:cNvSpPr txBox="1">
            <a:spLocks noChangeArrowheads="1"/>
          </p:cNvSpPr>
          <p:nvPr/>
        </p:nvSpPr>
        <p:spPr bwMode="auto">
          <a:xfrm>
            <a:off x="685800" y="1463675"/>
            <a:ext cx="4999038"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b="1">
                <a:solidFill>
                  <a:srgbClr val="FF0000"/>
                </a:solidFill>
                <a:latin typeface="Times New Roman" pitchFamily="18" charset="0"/>
              </a:rPr>
              <a:t>III. Luyện tập: </a:t>
            </a:r>
          </a:p>
        </p:txBody>
      </p:sp>
      <p:sp>
        <p:nvSpPr>
          <p:cNvPr id="15368" name="Oval 45"/>
          <p:cNvSpPr>
            <a:spLocks noChangeArrowheads="1"/>
          </p:cNvSpPr>
          <p:nvPr/>
        </p:nvSpPr>
        <p:spPr bwMode="auto">
          <a:xfrm>
            <a:off x="1781175" y="4297363"/>
            <a:ext cx="731838" cy="5492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sz="4000">
              <a:latin typeface="Times New Roman" pitchFamily="18" charset="0"/>
              <a:cs typeface="Times New Roman" pitchFamily="18" charset="0"/>
            </a:endParaRPr>
          </a:p>
        </p:txBody>
      </p:sp>
      <p:sp>
        <p:nvSpPr>
          <p:cNvPr id="15369" name="Oval 46"/>
          <p:cNvSpPr>
            <a:spLocks noChangeArrowheads="1"/>
          </p:cNvSpPr>
          <p:nvPr/>
        </p:nvSpPr>
        <p:spPr bwMode="auto">
          <a:xfrm>
            <a:off x="1765300" y="5121275"/>
            <a:ext cx="731838" cy="547688"/>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sz="4000">
              <a:latin typeface="Times New Roman" pitchFamily="18" charset="0"/>
              <a:cs typeface="Times New Roman" pitchFamily="18" charset="0"/>
            </a:endParaRPr>
          </a:p>
        </p:txBody>
      </p:sp>
      <p:sp>
        <p:nvSpPr>
          <p:cNvPr id="15370" name="Oval 47"/>
          <p:cNvSpPr>
            <a:spLocks noChangeArrowheads="1"/>
          </p:cNvSpPr>
          <p:nvPr/>
        </p:nvSpPr>
        <p:spPr bwMode="auto">
          <a:xfrm>
            <a:off x="1793875" y="5851525"/>
            <a:ext cx="731838" cy="5492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sz="4000">
              <a:latin typeface="Times New Roman" pitchFamily="18" charset="0"/>
              <a:cs typeface="Times New Roman" pitchFamily="18" charset="0"/>
            </a:endParaRPr>
          </a:p>
        </p:txBody>
      </p:sp>
      <p:sp>
        <p:nvSpPr>
          <p:cNvPr id="15371" name="Text Box 5"/>
          <p:cNvSpPr txBox="1">
            <a:spLocks noChangeArrowheads="1"/>
          </p:cNvSpPr>
          <p:nvPr/>
        </p:nvSpPr>
        <p:spPr bwMode="auto">
          <a:xfrm>
            <a:off x="1860550" y="776288"/>
            <a:ext cx="146304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solidFill>
                  <a:srgbClr val="FF0000"/>
                </a:solidFill>
                <a:latin typeface="Times New Roman" pitchFamily="18" charset="0"/>
                <a:cs typeface="Times New Roman" pitchFamily="18" charset="0"/>
              </a:rPr>
              <a:t>GIỮ PHÉP LỊCH SỰ KHI BÀY TỎ YÊU CẦU, ĐỀ NGHỊ</a:t>
            </a:r>
            <a:endParaRPr lang="en-US" sz="3400" b="1">
              <a:solidFill>
                <a:srgbClr val="FF0000"/>
              </a:solidFill>
              <a:latin typeface="Times New Roman" pitchFamily="18" charset="0"/>
              <a:cs typeface="Times New Roman" pitchFamily="18" charset="0"/>
            </a:endParaRPr>
          </a:p>
        </p:txBody>
      </p:sp>
      <p:sp>
        <p:nvSpPr>
          <p:cNvPr id="15372" name="Text Box 19"/>
          <p:cNvSpPr txBox="1">
            <a:spLocks noChangeArrowheads="1"/>
          </p:cNvSpPr>
          <p:nvPr/>
        </p:nvSpPr>
        <p:spPr bwMode="auto">
          <a:xfrm>
            <a:off x="-1447800" y="685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rPr>
              <a:t>Luyện từ và câu</a:t>
            </a:r>
            <a:r>
              <a:rPr lang="en-US" sz="4000" b="1">
                <a:latin typeface="Times New Roman" pitchFamily="18" charset="0"/>
              </a:rPr>
              <a:t>: </a:t>
            </a:r>
          </a:p>
        </p:txBody>
      </p:sp>
      <p:sp>
        <p:nvSpPr>
          <p:cNvPr id="15373"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a:latin typeface="Times New Roman" pitchFamily="18" charset="0"/>
              </a:rPr>
              <a:t>Thứ tư ngày 14 tháng </a:t>
            </a:r>
            <a:r>
              <a:rPr lang="vi-VN" sz="4000">
                <a:latin typeface="Times New Roman" pitchFamily="18" charset="0"/>
              </a:rPr>
              <a:t>4</a:t>
            </a:r>
            <a:r>
              <a:rPr lang="en-US" sz="4000">
                <a:latin typeface="Times New Roman" pitchFamily="18" charset="0"/>
              </a:rPr>
              <a:t> </a:t>
            </a:r>
            <a:r>
              <a:rPr lang="en-US" sz="4000">
                <a:latin typeface="Times New Roman" pitchFamily="18" charset="0"/>
              </a:rPr>
              <a:t>năm </a:t>
            </a:r>
            <a:r>
              <a:rPr lang="en-US" sz="4000" smtClean="0">
                <a:latin typeface="Times New Roman" pitchFamily="18" charset="0"/>
              </a:rPr>
              <a:t>2022</a:t>
            </a:r>
            <a:endParaRPr lang="en-US" sz="4000">
              <a:latin typeface="Times New Roman" pitchFamily="18" charset="0"/>
            </a:endParaRPr>
          </a:p>
        </p:txBody>
      </p:sp>
      <p:cxnSp>
        <p:nvCxnSpPr>
          <p:cNvPr id="8" name="Straight Connector 7"/>
          <p:cNvCxnSpPr/>
          <p:nvPr/>
        </p:nvCxnSpPr>
        <p:spPr>
          <a:xfrm>
            <a:off x="2895600" y="2803525"/>
            <a:ext cx="762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146088" y="2835275"/>
            <a:ext cx="82391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050925" y="3430588"/>
            <a:ext cx="41306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a:spLocks noChangeArrowheads="1"/>
          </p:cNvSpPr>
          <p:nvPr/>
        </p:nvSpPr>
        <p:spPr bwMode="auto">
          <a:xfrm>
            <a:off x="2463800" y="4232275"/>
            <a:ext cx="1009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Bác</a:t>
            </a:r>
            <a:endParaRPr lang="en-US" sz="4000">
              <a:solidFill>
                <a:srgbClr val="FF0000"/>
              </a:solidFill>
            </a:endParaRPr>
          </a:p>
        </p:txBody>
      </p:sp>
      <p:sp>
        <p:nvSpPr>
          <p:cNvPr id="3" name="Rectangle 2"/>
          <p:cNvSpPr>
            <a:spLocks noChangeArrowheads="1"/>
          </p:cNvSpPr>
          <p:nvPr/>
        </p:nvSpPr>
        <p:spPr bwMode="auto">
          <a:xfrm>
            <a:off x="6689725" y="4222750"/>
            <a:ext cx="441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ạ</a:t>
            </a:r>
            <a:endParaRPr lang="en-US" sz="4000">
              <a:solidFill>
                <a:srgbClr val="FF0000"/>
              </a:solidFill>
            </a:endParaRPr>
          </a:p>
        </p:txBody>
      </p:sp>
      <p:sp>
        <p:nvSpPr>
          <p:cNvPr id="29" name="Rectangle 28"/>
          <p:cNvSpPr>
            <a:spLocks noChangeArrowheads="1"/>
          </p:cNvSpPr>
          <p:nvPr/>
        </p:nvSpPr>
        <p:spPr bwMode="auto">
          <a:xfrm>
            <a:off x="2436813" y="5043488"/>
            <a:ext cx="10112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Bác</a:t>
            </a:r>
            <a:endParaRPr lang="en-US" sz="4000">
              <a:solidFill>
                <a:srgbClr val="FF0000"/>
              </a:solidFill>
            </a:endParaRPr>
          </a:p>
        </p:txBody>
      </p:sp>
      <p:sp>
        <p:nvSpPr>
          <p:cNvPr id="30" name="Rectangle 29"/>
          <p:cNvSpPr>
            <a:spLocks noChangeArrowheads="1"/>
          </p:cNvSpPr>
          <p:nvPr/>
        </p:nvSpPr>
        <p:spPr bwMode="auto">
          <a:xfrm>
            <a:off x="4054475" y="5041900"/>
            <a:ext cx="9540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bác</a:t>
            </a:r>
            <a:endParaRPr lang="en-US" sz="4000">
              <a:solidFill>
                <a:srgbClr val="FF0000"/>
              </a:solidFill>
            </a:endParaRPr>
          </a:p>
        </p:txBody>
      </p:sp>
      <p:sp>
        <p:nvSpPr>
          <p:cNvPr id="31" name="Rectangle 30"/>
          <p:cNvSpPr>
            <a:spLocks noChangeArrowheads="1"/>
          </p:cNvSpPr>
          <p:nvPr/>
        </p:nvSpPr>
        <p:spPr bwMode="auto">
          <a:xfrm>
            <a:off x="7461250" y="5049838"/>
            <a:ext cx="1239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cháu</a:t>
            </a:r>
            <a:endParaRPr lang="en-US" sz="4000">
              <a:solidFill>
                <a:srgbClr val="FF0000"/>
              </a:solidFill>
            </a:endParaRPr>
          </a:p>
        </p:txBody>
      </p:sp>
      <p:sp>
        <p:nvSpPr>
          <p:cNvPr id="4" name="Rectangle 3"/>
          <p:cNvSpPr>
            <a:spLocks noChangeArrowheads="1"/>
          </p:cNvSpPr>
          <p:nvPr/>
        </p:nvSpPr>
        <p:spPr bwMode="auto">
          <a:xfrm>
            <a:off x="4940300" y="5038725"/>
            <a:ext cx="18367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0000FF"/>
                </a:solidFill>
                <a:latin typeface="Times New Roman" pitchFamily="18" charset="0"/>
                <a:cs typeface="Times New Roman" pitchFamily="18" charset="0"/>
              </a:rPr>
              <a:t>làm ơn </a:t>
            </a:r>
            <a:endParaRPr lang="en-US" sz="4000">
              <a:solidFill>
                <a:srgbClr val="0000FF"/>
              </a:solidFill>
            </a:endParaRPr>
          </a:p>
        </p:txBody>
      </p:sp>
      <p:sp>
        <p:nvSpPr>
          <p:cNvPr id="34" name="Rectangle 33"/>
          <p:cNvSpPr>
            <a:spLocks noChangeArrowheads="1"/>
          </p:cNvSpPr>
          <p:nvPr/>
        </p:nvSpPr>
        <p:spPr bwMode="auto">
          <a:xfrm>
            <a:off x="2511425" y="5765800"/>
            <a:ext cx="1009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Bác</a:t>
            </a:r>
            <a:endParaRPr lang="en-US" sz="4000">
              <a:solidFill>
                <a:srgbClr val="FF0000"/>
              </a:solidFill>
            </a:endParaRPr>
          </a:p>
        </p:txBody>
      </p:sp>
      <p:sp>
        <p:nvSpPr>
          <p:cNvPr id="36" name="Rectangle 35"/>
          <p:cNvSpPr>
            <a:spLocks noChangeArrowheads="1"/>
          </p:cNvSpPr>
          <p:nvPr/>
        </p:nvSpPr>
        <p:spPr bwMode="auto">
          <a:xfrm>
            <a:off x="4140200" y="5776913"/>
            <a:ext cx="95408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bác</a:t>
            </a:r>
            <a:endParaRPr lang="en-US" sz="4000">
              <a:solidFill>
                <a:srgbClr val="FF0000"/>
              </a:solidFill>
            </a:endParaRPr>
          </a:p>
        </p:txBody>
      </p:sp>
      <p:sp>
        <p:nvSpPr>
          <p:cNvPr id="37" name="Rectangle 36"/>
          <p:cNvSpPr>
            <a:spLocks noChangeArrowheads="1"/>
          </p:cNvSpPr>
          <p:nvPr/>
        </p:nvSpPr>
        <p:spPr bwMode="auto">
          <a:xfrm>
            <a:off x="7281863" y="5775325"/>
            <a:ext cx="1239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cháu</a:t>
            </a:r>
            <a:endParaRPr lang="en-US" sz="4000">
              <a:solidFill>
                <a:srgbClr val="FF0000"/>
              </a:solidFill>
            </a:endParaRPr>
          </a:p>
        </p:txBody>
      </p:sp>
      <p:sp>
        <p:nvSpPr>
          <p:cNvPr id="38" name="Rectangle 37"/>
          <p:cNvSpPr>
            <a:spLocks noChangeArrowheads="1"/>
          </p:cNvSpPr>
          <p:nvPr/>
        </p:nvSpPr>
        <p:spPr bwMode="auto">
          <a:xfrm>
            <a:off x="6046788" y="5778500"/>
            <a:ext cx="1425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0000FF"/>
                </a:solidFill>
                <a:latin typeface="Times New Roman" pitchFamily="18" charset="0"/>
                <a:cs typeface="Times New Roman" pitchFamily="18" charset="0"/>
              </a:rPr>
              <a:t>giùm </a:t>
            </a:r>
            <a:endParaRPr lang="en-US" sz="4000">
              <a:solidFill>
                <a:srgbClr val="0000FF"/>
              </a:solidFill>
            </a:endParaRPr>
          </a:p>
        </p:txBody>
      </p:sp>
      <p:sp>
        <p:nvSpPr>
          <p:cNvPr id="6" name="Rectangle 5"/>
          <p:cNvSpPr>
            <a:spLocks noChangeArrowheads="1"/>
          </p:cNvSpPr>
          <p:nvPr/>
        </p:nvSpPr>
        <p:spPr bwMode="auto">
          <a:xfrm>
            <a:off x="11072813" y="5767388"/>
            <a:ext cx="441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ạ</a:t>
            </a:r>
            <a:endParaRPr lang="en-US" sz="4000">
              <a:solidFill>
                <a:srgbClr val="FF0000"/>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5368"/>
                                        </p:tgtEl>
                                        <p:attrNameLst>
                                          <p:attrName>style.visibility</p:attrName>
                                        </p:attrNameLst>
                                      </p:cBhvr>
                                      <p:to>
                                        <p:strVal val="visible"/>
                                      </p:to>
                                    </p:set>
                                    <p:animEffect transition="in" filter="barn(inVertical)">
                                      <p:cBhvr>
                                        <p:cTn id="15" dur="500"/>
                                        <p:tgtEl>
                                          <p:spTgt spid="1536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5369"/>
                                        </p:tgtEl>
                                        <p:attrNameLst>
                                          <p:attrName>style.visibility</p:attrName>
                                        </p:attrNameLst>
                                      </p:cBhvr>
                                      <p:to>
                                        <p:strVal val="visible"/>
                                      </p:to>
                                    </p:set>
                                    <p:animEffect transition="in" filter="barn(inVertical)">
                                      <p:cBhvr>
                                        <p:cTn id="18" dur="500"/>
                                        <p:tgtEl>
                                          <p:spTgt spid="15369"/>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5370"/>
                                        </p:tgtEl>
                                        <p:attrNameLst>
                                          <p:attrName>style.visibility</p:attrName>
                                        </p:attrNameLst>
                                      </p:cBhvr>
                                      <p:to>
                                        <p:strVal val="visible"/>
                                      </p:to>
                                    </p:set>
                                    <p:animEffect transition="in" filter="barn(inVertical)">
                                      <p:cBhvr>
                                        <p:cTn id="21" dur="500"/>
                                        <p:tgtEl>
                                          <p:spTgt spid="1537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7"/>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animBg="1"/>
      <p:bldP spid="15369" grpId="0" animBg="1"/>
      <p:bldP spid="15370" grpId="0" animBg="1"/>
      <p:bldP spid="2" grpId="0"/>
      <p:bldP spid="3" grpId="0"/>
      <p:bldP spid="29" grpId="0"/>
      <p:bldP spid="30" grpId="0"/>
      <p:bldP spid="31" grpId="0"/>
      <p:bldP spid="4" grpId="0"/>
      <p:bldP spid="34" grpId="0"/>
      <p:bldP spid="36" grpId="0"/>
      <p:bldP spid="37" grpId="0"/>
      <p:bldP spid="38"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3025" y="2143125"/>
            <a:ext cx="15186025"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r>
              <a:rPr lang="vi-VN" sz="4000">
                <a:solidFill>
                  <a:srgbClr val="0000FF"/>
                </a:solidFill>
                <a:latin typeface="Times New Roman" pitchFamily="18" charset="0"/>
              </a:rPr>
              <a:t>Bài 3: So sánh từng cặp câu khiến dưới đây về tính lịch sự. Hãy </a:t>
            </a:r>
            <a:endParaRPr lang="en-US" sz="4000">
              <a:solidFill>
                <a:srgbClr val="0000FF"/>
              </a:solidFill>
              <a:latin typeface="Times New Roman" pitchFamily="18" charset="0"/>
            </a:endParaRPr>
          </a:p>
          <a:p>
            <a:r>
              <a:rPr lang="vi-VN" sz="4000">
                <a:solidFill>
                  <a:srgbClr val="0000FF"/>
                </a:solidFill>
                <a:latin typeface="Times New Roman" pitchFamily="18" charset="0"/>
              </a:rPr>
              <a:t>cho biết vì sao những câu ấy giữ hoặc không giữ được phép lịch sự </a:t>
            </a:r>
            <a:r>
              <a:rPr lang="en-US" sz="4000">
                <a:solidFill>
                  <a:srgbClr val="0000FF"/>
                </a:solidFill>
                <a:latin typeface="Times New Roman" pitchFamily="18" charset="0"/>
              </a:rPr>
              <a:t>?</a:t>
            </a:r>
          </a:p>
        </p:txBody>
      </p:sp>
      <p:sp>
        <p:nvSpPr>
          <p:cNvPr id="16387" name="Text Box 5"/>
          <p:cNvSpPr txBox="1">
            <a:spLocks noChangeArrowheads="1"/>
          </p:cNvSpPr>
          <p:nvPr/>
        </p:nvSpPr>
        <p:spPr bwMode="auto">
          <a:xfrm>
            <a:off x="1733550" y="3443288"/>
            <a:ext cx="9212263"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latin typeface="Times New Roman" pitchFamily="18" charset="0"/>
                <a:cs typeface="Times New Roman" pitchFamily="18" charset="0"/>
              </a:rPr>
              <a:t>a) - Lan ơi, cho tớ về với!</a:t>
            </a:r>
          </a:p>
        </p:txBody>
      </p:sp>
      <p:sp>
        <p:nvSpPr>
          <p:cNvPr id="16388" name="Text Box 7"/>
          <p:cNvSpPr txBox="1">
            <a:spLocks noChangeArrowheads="1"/>
          </p:cNvSpPr>
          <p:nvPr/>
        </p:nvSpPr>
        <p:spPr bwMode="auto">
          <a:xfrm>
            <a:off x="2274888" y="3962400"/>
            <a:ext cx="7239000"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latin typeface="Times New Roman" pitchFamily="18" charset="0"/>
                <a:cs typeface="Times New Roman" pitchFamily="18" charset="0"/>
              </a:rPr>
              <a:t>- Cho đi nhờ  một cái!</a:t>
            </a:r>
          </a:p>
        </p:txBody>
      </p:sp>
      <p:sp>
        <p:nvSpPr>
          <p:cNvPr id="16389" name="Text Box 28"/>
          <p:cNvSpPr txBox="1">
            <a:spLocks noChangeArrowheads="1"/>
          </p:cNvSpPr>
          <p:nvPr/>
        </p:nvSpPr>
        <p:spPr bwMode="auto">
          <a:xfrm>
            <a:off x="1681163" y="4594225"/>
            <a:ext cx="9631362"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latin typeface="Times New Roman" pitchFamily="18" charset="0"/>
                <a:cs typeface="Times New Roman" pitchFamily="18" charset="0"/>
              </a:rPr>
              <a:t>b)</a:t>
            </a:r>
            <a:r>
              <a:rPr lang="en-US" sz="4000">
                <a:latin typeface=".VnArial" pitchFamily="34" charset="0"/>
              </a:rPr>
              <a:t> </a:t>
            </a:r>
            <a:r>
              <a:rPr lang="en-US" sz="4000">
                <a:latin typeface="Times New Roman" pitchFamily="18" charset="0"/>
                <a:cs typeface="Times New Roman" pitchFamily="18" charset="0"/>
              </a:rPr>
              <a:t>- Chiều nay, chị đón em nhé!</a:t>
            </a:r>
          </a:p>
        </p:txBody>
      </p:sp>
      <p:sp>
        <p:nvSpPr>
          <p:cNvPr id="16390" name="Text Box 29"/>
          <p:cNvSpPr txBox="1">
            <a:spLocks noChangeArrowheads="1"/>
          </p:cNvSpPr>
          <p:nvPr/>
        </p:nvSpPr>
        <p:spPr bwMode="auto">
          <a:xfrm>
            <a:off x="2274888" y="5141913"/>
            <a:ext cx="10972800"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latin typeface="Times New Roman" pitchFamily="18" charset="0"/>
                <a:cs typeface="Times New Roman" pitchFamily="18" charset="0"/>
              </a:rPr>
              <a:t>- Chiều nay, chị phải đón em đấy!</a:t>
            </a:r>
          </a:p>
        </p:txBody>
      </p:sp>
      <p:sp>
        <p:nvSpPr>
          <p:cNvPr id="16391" name="Text Box 30"/>
          <p:cNvSpPr txBox="1">
            <a:spLocks noChangeArrowheads="1"/>
          </p:cNvSpPr>
          <p:nvPr/>
        </p:nvSpPr>
        <p:spPr bwMode="auto">
          <a:xfrm>
            <a:off x="1681163" y="5710238"/>
            <a:ext cx="9631362"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latin typeface="Times New Roman" pitchFamily="18" charset="0"/>
                <a:cs typeface="Times New Roman" pitchFamily="18" charset="0"/>
              </a:rPr>
              <a:t>c) - Đừng có mà nói như thế</a:t>
            </a:r>
            <a:r>
              <a:rPr lang="vi-VN" sz="4000">
                <a:latin typeface="Times New Roman" pitchFamily="18" charset="0"/>
                <a:cs typeface="Times New Roman" pitchFamily="18" charset="0"/>
              </a:rPr>
              <a:t> </a:t>
            </a:r>
            <a:r>
              <a:rPr lang="en-US" sz="4000">
                <a:latin typeface="Times New Roman" pitchFamily="18" charset="0"/>
                <a:cs typeface="Times New Roman" pitchFamily="18" charset="0"/>
              </a:rPr>
              <a:t>!</a:t>
            </a:r>
          </a:p>
        </p:txBody>
      </p:sp>
      <p:sp>
        <p:nvSpPr>
          <p:cNvPr id="16392" name="Text Box 31"/>
          <p:cNvSpPr txBox="1">
            <a:spLocks noChangeArrowheads="1"/>
          </p:cNvSpPr>
          <p:nvPr/>
        </p:nvSpPr>
        <p:spPr bwMode="auto">
          <a:xfrm>
            <a:off x="2176463" y="6276975"/>
            <a:ext cx="11582400"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latin typeface="Times New Roman" pitchFamily="18" charset="0"/>
                <a:cs typeface="Times New Roman" pitchFamily="18" charset="0"/>
              </a:rPr>
              <a:t>- Theo tớ, cậu không nên nói như thế</a:t>
            </a:r>
            <a:r>
              <a:rPr lang="vi-VN" sz="4000">
                <a:latin typeface="Times New Roman" pitchFamily="18" charset="0"/>
                <a:cs typeface="Times New Roman" pitchFamily="18" charset="0"/>
              </a:rPr>
              <a:t> </a:t>
            </a:r>
            <a:r>
              <a:rPr lang="en-US" sz="4000">
                <a:latin typeface="Times New Roman" pitchFamily="18" charset="0"/>
                <a:cs typeface="Times New Roman" pitchFamily="18" charset="0"/>
              </a:rPr>
              <a:t>!</a:t>
            </a:r>
          </a:p>
        </p:txBody>
      </p:sp>
      <p:sp>
        <p:nvSpPr>
          <p:cNvPr id="16393" name="Text Box 32"/>
          <p:cNvSpPr txBox="1">
            <a:spLocks noChangeArrowheads="1"/>
          </p:cNvSpPr>
          <p:nvPr/>
        </p:nvSpPr>
        <p:spPr bwMode="auto">
          <a:xfrm>
            <a:off x="1652588" y="6826250"/>
            <a:ext cx="10458450"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latin typeface="Times New Roman" pitchFamily="18" charset="0"/>
                <a:cs typeface="Times New Roman" pitchFamily="18" charset="0"/>
              </a:rPr>
              <a:t>d) - Mở hộ cháu cái cửa</a:t>
            </a:r>
            <a:r>
              <a:rPr lang="vi-VN" sz="4000">
                <a:latin typeface="Times New Roman" pitchFamily="18" charset="0"/>
                <a:cs typeface="Times New Roman" pitchFamily="18" charset="0"/>
              </a:rPr>
              <a:t> </a:t>
            </a:r>
            <a:r>
              <a:rPr lang="en-US" sz="4000">
                <a:latin typeface="Times New Roman" pitchFamily="18" charset="0"/>
                <a:cs typeface="Times New Roman" pitchFamily="18" charset="0"/>
              </a:rPr>
              <a:t>!</a:t>
            </a:r>
          </a:p>
        </p:txBody>
      </p:sp>
      <p:sp>
        <p:nvSpPr>
          <p:cNvPr id="16394" name="Text Box 33"/>
          <p:cNvSpPr txBox="1">
            <a:spLocks noChangeArrowheads="1"/>
          </p:cNvSpPr>
          <p:nvPr/>
        </p:nvSpPr>
        <p:spPr bwMode="auto">
          <a:xfrm>
            <a:off x="2195513" y="7375525"/>
            <a:ext cx="11825287"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latin typeface="Times New Roman" pitchFamily="18" charset="0"/>
                <a:cs typeface="Times New Roman" pitchFamily="18" charset="0"/>
              </a:rPr>
              <a:t>- Bác mở giúp cháu cái cửa này với</a:t>
            </a:r>
            <a:r>
              <a:rPr lang="vi-VN" sz="4000">
                <a:latin typeface="Times New Roman" pitchFamily="18" charset="0"/>
                <a:cs typeface="Times New Roman" pitchFamily="18" charset="0"/>
              </a:rPr>
              <a:t> </a:t>
            </a:r>
            <a:r>
              <a:rPr lang="en-US" sz="4000">
                <a:latin typeface="Times New Roman" pitchFamily="18" charset="0"/>
                <a:cs typeface="Times New Roman" pitchFamily="18" charset="0"/>
              </a:rPr>
              <a:t>!</a:t>
            </a:r>
          </a:p>
        </p:txBody>
      </p:sp>
      <p:sp>
        <p:nvSpPr>
          <p:cNvPr id="16395" name="Text Box 44"/>
          <p:cNvSpPr txBox="1">
            <a:spLocks noChangeArrowheads="1"/>
          </p:cNvSpPr>
          <p:nvPr/>
        </p:nvSpPr>
        <p:spPr bwMode="auto">
          <a:xfrm>
            <a:off x="685800" y="1463675"/>
            <a:ext cx="4999038"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solidFill>
                  <a:srgbClr val="FF0000"/>
                </a:solidFill>
                <a:latin typeface="Times New Roman" pitchFamily="18" charset="0"/>
              </a:rPr>
              <a:t>III. Luyện tập: </a:t>
            </a:r>
          </a:p>
        </p:txBody>
      </p:sp>
      <p:sp>
        <p:nvSpPr>
          <p:cNvPr id="16396" name="Text Box 5"/>
          <p:cNvSpPr txBox="1">
            <a:spLocks noChangeArrowheads="1"/>
          </p:cNvSpPr>
          <p:nvPr/>
        </p:nvSpPr>
        <p:spPr bwMode="auto">
          <a:xfrm>
            <a:off x="1574800" y="757238"/>
            <a:ext cx="14630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600" b="1">
                <a:solidFill>
                  <a:srgbClr val="FF0000"/>
                </a:solidFill>
                <a:latin typeface="Times New Roman" pitchFamily="18" charset="0"/>
                <a:cs typeface="Times New Roman" pitchFamily="18" charset="0"/>
              </a:rPr>
              <a:t>GIỮ PHÉP LỊCH SỰ KHI BÀY TỎ YÊU CẦU, ĐỀ NGHỊ</a:t>
            </a:r>
            <a:endParaRPr lang="en-US" sz="3600" b="1">
              <a:solidFill>
                <a:srgbClr val="FF0000"/>
              </a:solidFill>
              <a:latin typeface="Times New Roman" pitchFamily="18" charset="0"/>
              <a:cs typeface="Times New Roman" pitchFamily="18" charset="0"/>
            </a:endParaRPr>
          </a:p>
        </p:txBody>
      </p:sp>
      <p:sp>
        <p:nvSpPr>
          <p:cNvPr id="16397" name="Text Box 19"/>
          <p:cNvSpPr txBox="1">
            <a:spLocks noChangeArrowheads="1"/>
          </p:cNvSpPr>
          <p:nvPr/>
        </p:nvSpPr>
        <p:spPr bwMode="auto">
          <a:xfrm>
            <a:off x="-1676400" y="747713"/>
            <a:ext cx="662940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200" b="1">
                <a:latin typeface="Times New Roman" pitchFamily="18" charset="0"/>
              </a:rPr>
              <a:t>Luyện từ và câu</a:t>
            </a:r>
            <a:r>
              <a:rPr lang="en-US" sz="3200" b="1">
                <a:latin typeface="Times New Roman" pitchFamily="18" charset="0"/>
              </a:rPr>
              <a:t>: </a:t>
            </a:r>
          </a:p>
        </p:txBody>
      </p:sp>
      <p:sp>
        <p:nvSpPr>
          <p:cNvPr id="16398" name="TextBox 1"/>
          <p:cNvSpPr txBox="1">
            <a:spLocks noChangeArrowheads="1"/>
          </p:cNvSpPr>
          <p:nvPr/>
        </p:nvSpPr>
        <p:spPr bwMode="auto">
          <a:xfrm>
            <a:off x="0" y="0"/>
            <a:ext cx="1463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3600">
                <a:latin typeface="Times New Roman" pitchFamily="18" charset="0"/>
              </a:rPr>
              <a:t>Thứ tư ngày 14 tháng </a:t>
            </a:r>
            <a:r>
              <a:rPr lang="vi-VN" sz="3600">
                <a:latin typeface="Times New Roman" pitchFamily="18" charset="0"/>
              </a:rPr>
              <a:t>4</a:t>
            </a:r>
            <a:r>
              <a:rPr lang="en-US" sz="3600">
                <a:latin typeface="Times New Roman" pitchFamily="18" charset="0"/>
              </a:rPr>
              <a:t> </a:t>
            </a:r>
            <a:r>
              <a:rPr lang="en-US" sz="3600">
                <a:latin typeface="Times New Roman" pitchFamily="18" charset="0"/>
              </a:rPr>
              <a:t>năm </a:t>
            </a:r>
            <a:r>
              <a:rPr lang="en-US" sz="3600" smtClean="0">
                <a:latin typeface="Times New Roman" pitchFamily="18" charset="0"/>
              </a:rPr>
              <a:t>2022</a:t>
            </a:r>
            <a:endParaRPr lang="en-US" sz="3600">
              <a:latin typeface="Times New Roman" pitchFamily="18" charset="0"/>
            </a:endParaRPr>
          </a:p>
        </p:txBody>
      </p:sp>
      <p:cxnSp>
        <p:nvCxnSpPr>
          <p:cNvPr id="3" name="Straight Connector 2"/>
          <p:cNvCxnSpPr/>
          <p:nvPr/>
        </p:nvCxnSpPr>
        <p:spPr>
          <a:xfrm>
            <a:off x="1638300" y="2767013"/>
            <a:ext cx="5524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753600" y="2781300"/>
            <a:ext cx="23780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997075" y="3386138"/>
            <a:ext cx="1179512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8"/>
          <p:cNvSpPr>
            <a:spLocks noGrp="1" noChangeArrowheads="1"/>
          </p:cNvSpPr>
          <p:nvPr>
            <p:ph type="body" sz="half" idx="1"/>
          </p:nvPr>
        </p:nvSpPr>
        <p:spPr>
          <a:xfrm>
            <a:off x="487363" y="88900"/>
            <a:ext cx="13655675" cy="914400"/>
          </a:xfrm>
        </p:spPr>
        <p:txBody>
          <a:bodyPr/>
          <a:lstStyle/>
          <a:p>
            <a:pPr algn="just" eaLnBrk="1" hangingPunct="1">
              <a:spcBef>
                <a:spcPct val="50000"/>
              </a:spcBef>
              <a:buFontTx/>
              <a:buNone/>
            </a:pPr>
            <a:r>
              <a:rPr lang="en-US" sz="3600" smtClean="0">
                <a:solidFill>
                  <a:srgbClr val="0000FF"/>
                </a:solidFill>
                <a:latin typeface="Times New Roman" pitchFamily="18" charset="0"/>
                <a:cs typeface="Times New Roman" pitchFamily="18" charset="0"/>
              </a:rPr>
              <a:t>Bài 3: So sánh từng cặp câu khiến dưới đây về tính lịch sự. Hãy cho biết vì sao những câu ấy giữ hoặc không giữ phép lịch sự</a:t>
            </a:r>
          </a:p>
        </p:txBody>
      </p:sp>
      <p:sp>
        <p:nvSpPr>
          <p:cNvPr id="17411" name="Text Box 19"/>
          <p:cNvSpPr txBox="1">
            <a:spLocks noChangeArrowheads="1"/>
          </p:cNvSpPr>
          <p:nvPr/>
        </p:nvSpPr>
        <p:spPr bwMode="auto">
          <a:xfrm>
            <a:off x="5338763" y="3036888"/>
            <a:ext cx="2635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endParaRPr lang="en-US" sz="3600">
              <a:latin typeface="Times New Roman" pitchFamily="18" charset="0"/>
              <a:cs typeface="Times New Roman" pitchFamily="18" charset="0"/>
            </a:endParaRPr>
          </a:p>
        </p:txBody>
      </p:sp>
      <p:graphicFrame>
        <p:nvGraphicFramePr>
          <p:cNvPr id="70693" name="Group 37"/>
          <p:cNvGraphicFramePr>
            <a:graphicFrameLocks noGrp="1"/>
          </p:cNvGraphicFramePr>
          <p:nvPr>
            <p:ph sz="half" idx="2"/>
          </p:nvPr>
        </p:nvGraphicFramePr>
        <p:xfrm>
          <a:off x="244475" y="1371600"/>
          <a:ext cx="13623925" cy="7015164"/>
        </p:xfrm>
        <a:graphic>
          <a:graphicData uri="http://schemas.openxmlformats.org/drawingml/2006/table">
            <a:tbl>
              <a:tblPr/>
              <a:tblGrid>
                <a:gridCol w="6080125"/>
                <a:gridCol w="7543800"/>
              </a:tblGrid>
              <a:tr h="1714547">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5" marB="5486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5" marB="5486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5" marB="5486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5" marB="5486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15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5" marB="5486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5" marB="5486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5" marB="5486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5" marB="5486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9" name="Text Box 40"/>
          <p:cNvSpPr txBox="1">
            <a:spLocks noChangeArrowheads="1"/>
          </p:cNvSpPr>
          <p:nvPr/>
        </p:nvSpPr>
        <p:spPr bwMode="auto">
          <a:xfrm>
            <a:off x="854075" y="1482725"/>
            <a:ext cx="62166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endParaRPr lang="en-US" sz="3600">
              <a:latin typeface="Times New Roman" pitchFamily="18" charset="0"/>
              <a:cs typeface="Times New Roman" pitchFamily="18" charset="0"/>
            </a:endParaRPr>
          </a:p>
        </p:txBody>
      </p:sp>
      <p:sp>
        <p:nvSpPr>
          <p:cNvPr id="70697" name="Rectangle 41"/>
          <p:cNvSpPr>
            <a:spLocks noChangeArrowheads="1"/>
          </p:cNvSpPr>
          <p:nvPr/>
        </p:nvSpPr>
        <p:spPr bwMode="auto">
          <a:xfrm>
            <a:off x="0" y="1554163"/>
            <a:ext cx="609600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latin typeface="Times New Roman" pitchFamily="18" charset="0"/>
                <a:cs typeface="Times New Roman" pitchFamily="18" charset="0"/>
              </a:rPr>
              <a:t>a) - Lan ơi, cho tớ về với!</a:t>
            </a:r>
          </a:p>
          <a:p>
            <a:pPr algn="ctr"/>
            <a:r>
              <a:rPr lang="en-US" sz="3600">
                <a:latin typeface="Times New Roman" pitchFamily="18" charset="0"/>
                <a:cs typeface="Times New Roman" pitchFamily="18" charset="0"/>
              </a:rPr>
              <a:t> - Cho đi nhờ một cái!</a:t>
            </a:r>
          </a:p>
          <a:p>
            <a:pPr algn="ctr"/>
            <a:endParaRPr lang="en-US" sz="3600">
              <a:latin typeface="Times New Roman" pitchFamily="18" charset="0"/>
              <a:cs typeface="Times New Roman" pitchFamily="18" charset="0"/>
            </a:endParaRPr>
          </a:p>
        </p:txBody>
      </p:sp>
      <p:sp>
        <p:nvSpPr>
          <p:cNvPr id="70698" name="Rectangle 42"/>
          <p:cNvSpPr>
            <a:spLocks noChangeArrowheads="1"/>
          </p:cNvSpPr>
          <p:nvPr/>
        </p:nvSpPr>
        <p:spPr bwMode="auto">
          <a:xfrm>
            <a:off x="7437438" y="1646238"/>
            <a:ext cx="670560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just"/>
            <a:r>
              <a:rPr lang="en-US" sz="3600">
                <a:latin typeface="Times New Roman" pitchFamily="18" charset="0"/>
                <a:cs typeface="Times New Roman" pitchFamily="18" charset="0"/>
              </a:rPr>
              <a:t>- Yêu cầu lịch sự, thân mật</a:t>
            </a:r>
          </a:p>
          <a:p>
            <a:pPr algn="just">
              <a:buFontTx/>
              <a:buChar char="-"/>
            </a:pPr>
            <a:r>
              <a:rPr lang="en-US" sz="3600">
                <a:latin typeface="Times New Roman" pitchFamily="18" charset="0"/>
                <a:cs typeface="Times New Roman" pitchFamily="18" charset="0"/>
              </a:rPr>
              <a:t> Yêu cầu bất lịch sự, nói cộc </a:t>
            </a:r>
          </a:p>
          <a:p>
            <a:pPr algn="just"/>
            <a:r>
              <a:rPr lang="en-US" sz="3600">
                <a:latin typeface="Times New Roman" pitchFamily="18" charset="0"/>
                <a:cs typeface="Times New Roman" pitchFamily="18" charset="0"/>
              </a:rPr>
              <a:t>lốc, trống không</a:t>
            </a:r>
          </a:p>
          <a:p>
            <a:pPr algn="just"/>
            <a:endParaRPr lang="en-US" sz="3600">
              <a:latin typeface="Times New Roman" pitchFamily="18" charset="0"/>
              <a:cs typeface="Times New Roman" pitchFamily="18" charset="0"/>
            </a:endParaRPr>
          </a:p>
        </p:txBody>
      </p:sp>
      <p:sp>
        <p:nvSpPr>
          <p:cNvPr id="70699" name="Rectangle 43"/>
          <p:cNvSpPr>
            <a:spLocks noChangeArrowheads="1"/>
          </p:cNvSpPr>
          <p:nvPr/>
        </p:nvSpPr>
        <p:spPr bwMode="auto">
          <a:xfrm>
            <a:off x="365125" y="3505200"/>
            <a:ext cx="6462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latin typeface="Times New Roman" pitchFamily="18" charset="0"/>
                <a:cs typeface="Times New Roman" pitchFamily="18" charset="0"/>
              </a:rPr>
              <a:t>b) Chiều nay, chị đón em nhé!</a:t>
            </a:r>
          </a:p>
          <a:p>
            <a:pPr algn="ctr"/>
            <a:r>
              <a:rPr lang="en-US" sz="3600">
                <a:latin typeface="Times New Roman" pitchFamily="18" charset="0"/>
                <a:cs typeface="Times New Roman" pitchFamily="18" charset="0"/>
              </a:rPr>
              <a:t> </a:t>
            </a:r>
          </a:p>
          <a:p>
            <a:pPr algn="ctr"/>
            <a:r>
              <a:rPr lang="en-US" sz="3600">
                <a:latin typeface="Times New Roman" pitchFamily="18" charset="0"/>
                <a:cs typeface="Times New Roman" pitchFamily="18" charset="0"/>
              </a:rPr>
              <a:t>   Chiều nay, chị phải đón em đấy!</a:t>
            </a:r>
          </a:p>
          <a:p>
            <a:pPr algn="ctr"/>
            <a:endParaRPr lang="en-US" sz="3600">
              <a:latin typeface="Times New Roman" pitchFamily="18" charset="0"/>
              <a:cs typeface="Times New Roman" pitchFamily="18" charset="0"/>
            </a:endParaRPr>
          </a:p>
        </p:txBody>
      </p:sp>
      <p:sp>
        <p:nvSpPr>
          <p:cNvPr id="70702" name="Rectangle 46"/>
          <p:cNvSpPr>
            <a:spLocks noChangeArrowheads="1"/>
          </p:cNvSpPr>
          <p:nvPr/>
        </p:nvSpPr>
        <p:spPr bwMode="auto">
          <a:xfrm>
            <a:off x="244475" y="5121275"/>
            <a:ext cx="646112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r>
              <a:rPr lang="en-US" sz="3600">
                <a:latin typeface="Times New Roman" pitchFamily="18" charset="0"/>
                <a:cs typeface="Times New Roman" pitchFamily="18" charset="0"/>
              </a:rPr>
              <a:t>c) Đừng có mà nói như thế!</a:t>
            </a:r>
          </a:p>
          <a:p>
            <a:r>
              <a:rPr lang="en-US" sz="3600">
                <a:latin typeface="Times New Roman" pitchFamily="18" charset="0"/>
                <a:cs typeface="Times New Roman" pitchFamily="18" charset="0"/>
              </a:rPr>
              <a:t> - Theo tớ, cậu không nên nói </a:t>
            </a:r>
          </a:p>
          <a:p>
            <a:r>
              <a:rPr lang="en-US" sz="3600">
                <a:latin typeface="Times New Roman" pitchFamily="18" charset="0"/>
                <a:cs typeface="Times New Roman" pitchFamily="18" charset="0"/>
              </a:rPr>
              <a:t>như thế!</a:t>
            </a:r>
          </a:p>
          <a:p>
            <a:endParaRPr lang="en-US" sz="3600">
              <a:latin typeface="Times New Roman" pitchFamily="18" charset="0"/>
              <a:cs typeface="Times New Roman" pitchFamily="18" charset="0"/>
            </a:endParaRPr>
          </a:p>
        </p:txBody>
      </p:sp>
      <p:sp>
        <p:nvSpPr>
          <p:cNvPr id="70703" name="Rectangle 47"/>
          <p:cNvSpPr>
            <a:spLocks noChangeArrowheads="1"/>
          </p:cNvSpPr>
          <p:nvPr/>
        </p:nvSpPr>
        <p:spPr bwMode="auto">
          <a:xfrm>
            <a:off x="244475" y="6858000"/>
            <a:ext cx="646112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r>
              <a:rPr lang="en-US" sz="3600">
                <a:latin typeface="Times New Roman" pitchFamily="18" charset="0"/>
                <a:cs typeface="Times New Roman" pitchFamily="18" charset="0"/>
              </a:rPr>
              <a:t>d) Mở hộ cháu cái cửa!</a:t>
            </a:r>
          </a:p>
          <a:p>
            <a:r>
              <a:rPr lang="en-US" sz="3600">
                <a:latin typeface="Times New Roman" pitchFamily="18" charset="0"/>
                <a:cs typeface="Times New Roman" pitchFamily="18" charset="0"/>
              </a:rPr>
              <a:t> - Bác mở giúp cháu cái cửa </a:t>
            </a:r>
          </a:p>
          <a:p>
            <a:r>
              <a:rPr lang="en-US" sz="3600">
                <a:latin typeface="Times New Roman" pitchFamily="18" charset="0"/>
                <a:cs typeface="Times New Roman" pitchFamily="18" charset="0"/>
              </a:rPr>
              <a:t>này với!</a:t>
            </a:r>
          </a:p>
          <a:p>
            <a:endParaRPr lang="en-US" sz="3600">
              <a:latin typeface="Times New Roman" pitchFamily="18" charset="0"/>
              <a:cs typeface="Times New Roman" pitchFamily="18" charset="0"/>
            </a:endParaRPr>
          </a:p>
        </p:txBody>
      </p:sp>
      <p:sp>
        <p:nvSpPr>
          <p:cNvPr id="70705" name="Rectangle 49"/>
          <p:cNvSpPr>
            <a:spLocks noChangeArrowheads="1"/>
          </p:cNvSpPr>
          <p:nvPr/>
        </p:nvSpPr>
        <p:spPr bwMode="auto">
          <a:xfrm>
            <a:off x="993775" y="1497013"/>
            <a:ext cx="15859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solidFill>
                  <a:srgbClr val="FF0000"/>
                </a:solidFill>
                <a:latin typeface="Times New Roman" pitchFamily="18" charset="0"/>
                <a:cs typeface="Times New Roman" pitchFamily="18" charset="0"/>
              </a:rPr>
              <a:t>Lan</a:t>
            </a:r>
          </a:p>
        </p:txBody>
      </p:sp>
      <p:sp>
        <p:nvSpPr>
          <p:cNvPr id="70706" name="Rectangle 50"/>
          <p:cNvSpPr>
            <a:spLocks noChangeArrowheads="1"/>
          </p:cNvSpPr>
          <p:nvPr/>
        </p:nvSpPr>
        <p:spPr bwMode="auto">
          <a:xfrm>
            <a:off x="3143250" y="1485900"/>
            <a:ext cx="134143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130622" tIns="65311" rIns="130622" bIns="65311" anchor="ctr"/>
          <a:lstStyle/>
          <a:p>
            <a:pPr algn="ctr"/>
            <a:r>
              <a:rPr lang="en-US" sz="3600">
                <a:solidFill>
                  <a:srgbClr val="FF0000"/>
                </a:solidFill>
                <a:latin typeface="Times New Roman" pitchFamily="18" charset="0"/>
                <a:cs typeface="Times New Roman" pitchFamily="18" charset="0"/>
              </a:rPr>
              <a:t>tớ</a:t>
            </a:r>
          </a:p>
        </p:txBody>
      </p:sp>
      <p:sp>
        <p:nvSpPr>
          <p:cNvPr id="17437" name="Text Box 71"/>
          <p:cNvSpPr txBox="1">
            <a:spLocks noChangeArrowheads="1"/>
          </p:cNvSpPr>
          <p:nvPr/>
        </p:nvSpPr>
        <p:spPr bwMode="auto">
          <a:xfrm>
            <a:off x="-2951163" y="7270750"/>
            <a:ext cx="2635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endParaRPr lang="en-US" sz="3600">
              <a:latin typeface="Times New Roman" pitchFamily="18" charset="0"/>
              <a:cs typeface="Times New Roman" pitchFamily="18" charset="0"/>
            </a:endParaRPr>
          </a:p>
        </p:txBody>
      </p:sp>
      <p:sp>
        <p:nvSpPr>
          <p:cNvPr id="70730" name="Rectangle 74"/>
          <p:cNvSpPr>
            <a:spLocks noChangeArrowheads="1"/>
          </p:cNvSpPr>
          <p:nvPr/>
        </p:nvSpPr>
        <p:spPr bwMode="auto">
          <a:xfrm>
            <a:off x="2108200" y="1447800"/>
            <a:ext cx="635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r>
              <a:rPr lang="en-US" sz="3600">
                <a:solidFill>
                  <a:srgbClr val="0000CC"/>
                </a:solidFill>
                <a:latin typeface="Times New Roman" pitchFamily="18" charset="0"/>
                <a:cs typeface="Times New Roman" pitchFamily="18" charset="0"/>
              </a:rPr>
              <a:t>ơi</a:t>
            </a:r>
          </a:p>
        </p:txBody>
      </p:sp>
      <p:sp>
        <p:nvSpPr>
          <p:cNvPr id="70732" name="Rectangle 76"/>
          <p:cNvSpPr>
            <a:spLocks noChangeArrowheads="1"/>
          </p:cNvSpPr>
          <p:nvPr/>
        </p:nvSpPr>
        <p:spPr bwMode="auto">
          <a:xfrm>
            <a:off x="4514850" y="1447800"/>
            <a:ext cx="866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r>
              <a:rPr lang="en-US" sz="3600">
                <a:solidFill>
                  <a:srgbClr val="0000CC"/>
                </a:solidFill>
                <a:latin typeface="Times New Roman" pitchFamily="18" charset="0"/>
                <a:cs typeface="Times New Roman" pitchFamily="18" charset="0"/>
              </a:rPr>
              <a:t>với</a:t>
            </a:r>
          </a:p>
        </p:txBody>
      </p:sp>
      <p:sp>
        <p:nvSpPr>
          <p:cNvPr id="17440" name="Line 82"/>
          <p:cNvSpPr>
            <a:spLocks noChangeShapeType="1"/>
          </p:cNvSpPr>
          <p:nvPr/>
        </p:nvSpPr>
        <p:spPr bwMode="auto">
          <a:xfrm flipV="1">
            <a:off x="1982788" y="635000"/>
            <a:ext cx="4722812" cy="3492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17441" name="Line 83"/>
          <p:cNvSpPr>
            <a:spLocks noChangeShapeType="1"/>
          </p:cNvSpPr>
          <p:nvPr/>
        </p:nvSpPr>
        <p:spPr bwMode="auto">
          <a:xfrm>
            <a:off x="8412163" y="54927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17442" name="Line 84"/>
          <p:cNvSpPr>
            <a:spLocks noChangeShapeType="1"/>
          </p:cNvSpPr>
          <p:nvPr/>
        </p:nvSpPr>
        <p:spPr bwMode="auto">
          <a:xfrm>
            <a:off x="9296400" y="652463"/>
            <a:ext cx="2057400" cy="1746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17443" name="Line 86"/>
          <p:cNvSpPr>
            <a:spLocks noChangeShapeType="1"/>
          </p:cNvSpPr>
          <p:nvPr/>
        </p:nvSpPr>
        <p:spPr bwMode="auto">
          <a:xfrm>
            <a:off x="1071563" y="1219200"/>
            <a:ext cx="97186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0697">
                                            <p:txEl>
                                              <p:pRg st="0" end="0"/>
                                            </p:txEl>
                                          </p:spTgt>
                                        </p:tgtEl>
                                        <p:attrNameLst>
                                          <p:attrName>style.visibility</p:attrName>
                                        </p:attrNameLst>
                                      </p:cBhvr>
                                      <p:to>
                                        <p:strVal val="visible"/>
                                      </p:to>
                                    </p:set>
                                    <p:animEffect transition="in" filter="diamond(in)">
                                      <p:cBhvr>
                                        <p:cTn id="7" dur="2000"/>
                                        <p:tgtEl>
                                          <p:spTgt spid="70697">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70697">
                                            <p:txEl>
                                              <p:pRg st="1" end="1"/>
                                            </p:txEl>
                                          </p:spTgt>
                                        </p:tgtEl>
                                        <p:attrNameLst>
                                          <p:attrName>style.visibility</p:attrName>
                                        </p:attrNameLst>
                                      </p:cBhvr>
                                      <p:to>
                                        <p:strVal val="visible"/>
                                      </p:to>
                                    </p:set>
                                    <p:animEffect transition="in" filter="diamond(in)">
                                      <p:cBhvr>
                                        <p:cTn id="10" dur="2000"/>
                                        <p:tgtEl>
                                          <p:spTgt spid="7069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70698"/>
                                        </p:tgtEl>
                                        <p:attrNameLst>
                                          <p:attrName>style.visibility</p:attrName>
                                        </p:attrNameLst>
                                      </p:cBhvr>
                                      <p:to>
                                        <p:strVal val="visible"/>
                                      </p:to>
                                    </p:set>
                                    <p:animEffect transition="in" filter="diamond(in)">
                                      <p:cBhvr>
                                        <p:cTn id="15" dur="2000"/>
                                        <p:tgtEl>
                                          <p:spTgt spid="7069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70705"/>
                                        </p:tgtEl>
                                        <p:attrNameLst>
                                          <p:attrName>style.visibility</p:attrName>
                                        </p:attrNameLst>
                                      </p:cBhvr>
                                      <p:to>
                                        <p:strVal val="visible"/>
                                      </p:to>
                                    </p:set>
                                    <p:animEffect transition="in" filter="barn(inHorizontal)">
                                      <p:cBhvr>
                                        <p:cTn id="20" dur="500"/>
                                        <p:tgtEl>
                                          <p:spTgt spid="7070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70706"/>
                                        </p:tgtEl>
                                        <p:attrNameLst>
                                          <p:attrName>style.visibility</p:attrName>
                                        </p:attrNameLst>
                                      </p:cBhvr>
                                      <p:to>
                                        <p:strVal val="visible"/>
                                      </p:to>
                                    </p:set>
                                    <p:animEffect transition="in" filter="barn(inHorizontal)">
                                      <p:cBhvr>
                                        <p:cTn id="25" dur="500"/>
                                        <p:tgtEl>
                                          <p:spTgt spid="7070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70730">
                                            <p:txEl>
                                              <p:pRg st="0" end="0"/>
                                            </p:txEl>
                                          </p:spTgt>
                                        </p:tgtEl>
                                        <p:attrNameLst>
                                          <p:attrName>style.visibility</p:attrName>
                                        </p:attrNameLst>
                                      </p:cBhvr>
                                      <p:to>
                                        <p:strVal val="visible"/>
                                      </p:to>
                                    </p:set>
                                    <p:animEffect transition="in" filter="blinds(horizontal)">
                                      <p:cBhvr>
                                        <p:cTn id="30" dur="500"/>
                                        <p:tgtEl>
                                          <p:spTgt spid="70730">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70732">
                                            <p:txEl>
                                              <p:pRg st="0" end="0"/>
                                            </p:txEl>
                                          </p:spTgt>
                                        </p:tgtEl>
                                        <p:attrNameLst>
                                          <p:attrName>style.visibility</p:attrName>
                                        </p:attrNameLst>
                                      </p:cBhvr>
                                      <p:to>
                                        <p:strVal val="visible"/>
                                      </p:to>
                                    </p:set>
                                    <p:animEffect transition="in" filter="blinds(horizontal)">
                                      <p:cBhvr>
                                        <p:cTn id="35" dur="500"/>
                                        <p:tgtEl>
                                          <p:spTgt spid="70732">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70699">
                                            <p:txEl>
                                              <p:pRg st="0" end="0"/>
                                            </p:txEl>
                                          </p:spTgt>
                                        </p:tgtEl>
                                        <p:attrNameLst>
                                          <p:attrName>style.visibility</p:attrName>
                                        </p:attrNameLst>
                                      </p:cBhvr>
                                      <p:to>
                                        <p:strVal val="visible"/>
                                      </p:to>
                                    </p:set>
                                    <p:animEffect transition="in" filter="diamond(in)">
                                      <p:cBhvr>
                                        <p:cTn id="40" dur="2000"/>
                                        <p:tgtEl>
                                          <p:spTgt spid="70699">
                                            <p:txEl>
                                              <p:pRg st="0" end="0"/>
                                            </p:txEl>
                                          </p:spTgt>
                                        </p:tgtEl>
                                      </p:cBhvr>
                                    </p:animEffect>
                                  </p:childTnLst>
                                </p:cTn>
                              </p:par>
                              <p:par>
                                <p:cTn id="41" presetID="8" presetClass="entr" presetSubtype="16" fill="hold" grpId="0" nodeType="withEffect">
                                  <p:stCondLst>
                                    <p:cond delay="0"/>
                                  </p:stCondLst>
                                  <p:childTnLst>
                                    <p:set>
                                      <p:cBhvr>
                                        <p:cTn id="42" dur="1" fill="hold">
                                          <p:stCondLst>
                                            <p:cond delay="0"/>
                                          </p:stCondLst>
                                        </p:cTn>
                                        <p:tgtEl>
                                          <p:spTgt spid="70699">
                                            <p:txEl>
                                              <p:pRg st="1" end="1"/>
                                            </p:txEl>
                                          </p:spTgt>
                                        </p:tgtEl>
                                        <p:attrNameLst>
                                          <p:attrName>style.visibility</p:attrName>
                                        </p:attrNameLst>
                                      </p:cBhvr>
                                      <p:to>
                                        <p:strVal val="visible"/>
                                      </p:to>
                                    </p:set>
                                    <p:animEffect transition="in" filter="diamond(in)">
                                      <p:cBhvr>
                                        <p:cTn id="43" dur="2000"/>
                                        <p:tgtEl>
                                          <p:spTgt spid="70699">
                                            <p:txEl>
                                              <p:pRg st="1" end="1"/>
                                            </p:txEl>
                                          </p:spTgt>
                                        </p:tgtEl>
                                      </p:cBhvr>
                                    </p:animEffect>
                                  </p:childTnLst>
                                </p:cTn>
                              </p:par>
                              <p:par>
                                <p:cTn id="44" presetID="8" presetClass="entr" presetSubtype="16" fill="hold" grpId="0" nodeType="withEffect">
                                  <p:stCondLst>
                                    <p:cond delay="0"/>
                                  </p:stCondLst>
                                  <p:childTnLst>
                                    <p:set>
                                      <p:cBhvr>
                                        <p:cTn id="45" dur="1" fill="hold">
                                          <p:stCondLst>
                                            <p:cond delay="0"/>
                                          </p:stCondLst>
                                        </p:cTn>
                                        <p:tgtEl>
                                          <p:spTgt spid="70699">
                                            <p:txEl>
                                              <p:pRg st="2" end="2"/>
                                            </p:txEl>
                                          </p:spTgt>
                                        </p:tgtEl>
                                        <p:attrNameLst>
                                          <p:attrName>style.visibility</p:attrName>
                                        </p:attrNameLst>
                                      </p:cBhvr>
                                      <p:to>
                                        <p:strVal val="visible"/>
                                      </p:to>
                                    </p:set>
                                    <p:animEffect transition="in" filter="diamond(in)">
                                      <p:cBhvr>
                                        <p:cTn id="46" dur="2000"/>
                                        <p:tgtEl>
                                          <p:spTgt spid="70699">
                                            <p:txEl>
                                              <p:pRg st="2" end="2"/>
                                            </p:txEl>
                                          </p:spTgt>
                                        </p:tgtEl>
                                      </p:cBhvr>
                                    </p:animEffect>
                                  </p:childTnLst>
                                </p:cTn>
                              </p:par>
                              <p:par>
                                <p:cTn id="47" presetID="8" presetClass="entr" presetSubtype="16" fill="hold" grpId="0" nodeType="withEffect">
                                  <p:stCondLst>
                                    <p:cond delay="0"/>
                                  </p:stCondLst>
                                  <p:childTnLst>
                                    <p:set>
                                      <p:cBhvr>
                                        <p:cTn id="48" dur="1" fill="hold">
                                          <p:stCondLst>
                                            <p:cond delay="0"/>
                                          </p:stCondLst>
                                        </p:cTn>
                                        <p:tgtEl>
                                          <p:spTgt spid="70702"/>
                                        </p:tgtEl>
                                        <p:attrNameLst>
                                          <p:attrName>style.visibility</p:attrName>
                                        </p:attrNameLst>
                                      </p:cBhvr>
                                      <p:to>
                                        <p:strVal val="visible"/>
                                      </p:to>
                                    </p:set>
                                    <p:animEffect transition="in" filter="diamond(in)">
                                      <p:cBhvr>
                                        <p:cTn id="49" dur="2000"/>
                                        <p:tgtEl>
                                          <p:spTgt spid="70702"/>
                                        </p:tgtEl>
                                      </p:cBhvr>
                                    </p:animEffect>
                                  </p:childTnLst>
                                </p:cTn>
                              </p:par>
                              <p:par>
                                <p:cTn id="50" presetID="8" presetClass="entr" presetSubtype="16" fill="hold" grpId="0" nodeType="withEffect">
                                  <p:stCondLst>
                                    <p:cond delay="0"/>
                                  </p:stCondLst>
                                  <p:childTnLst>
                                    <p:set>
                                      <p:cBhvr>
                                        <p:cTn id="51" dur="1" fill="hold">
                                          <p:stCondLst>
                                            <p:cond delay="0"/>
                                          </p:stCondLst>
                                        </p:cTn>
                                        <p:tgtEl>
                                          <p:spTgt spid="70703"/>
                                        </p:tgtEl>
                                        <p:attrNameLst>
                                          <p:attrName>style.visibility</p:attrName>
                                        </p:attrNameLst>
                                      </p:cBhvr>
                                      <p:to>
                                        <p:strVal val="visible"/>
                                      </p:to>
                                    </p:set>
                                    <p:animEffect transition="in" filter="diamond(in)">
                                      <p:cBhvr>
                                        <p:cTn id="52" dur="2000"/>
                                        <p:tgtEl>
                                          <p:spTgt spid="70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97" grpId="0" build="allAtOnce"/>
      <p:bldP spid="70698" grpId="0"/>
      <p:bldP spid="70699" grpId="0" build="allAtOnce"/>
      <p:bldP spid="70702" grpId="0"/>
      <p:bldP spid="70703" grpId="0"/>
      <p:bldP spid="70705" grpId="0"/>
      <p:bldP spid="7070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0" y="365125"/>
            <a:ext cx="14630400" cy="7132638"/>
          </a:xfrm>
          <a:prstGeom prst="cloudCallout">
            <a:avLst>
              <a:gd name="adj1" fmla="val 48005"/>
              <a:gd name="adj2" fmla="val 69792"/>
            </a:avLst>
          </a:prstGeom>
          <a:solidFill>
            <a:srgbClr val="E8FEA0"/>
          </a:solidFill>
          <a:ln w="9525">
            <a:solidFill>
              <a:srgbClr val="99FF33"/>
            </a:solidFill>
            <a:round/>
            <a:headEnd/>
            <a:tailEnd/>
          </a:ln>
        </p:spPr>
        <p:txBody>
          <a:bodyPr lIns="130622" tIns="65311" rIns="130622" bIns="65311"/>
          <a:lstStyle/>
          <a:p>
            <a:pPr algn="ctr" eaLnBrk="0" hangingPunct="0"/>
            <a:endParaRPr lang="en-US" sz="4600" b="1">
              <a:solidFill>
                <a:srgbClr val="0000FF"/>
              </a:solidFill>
              <a:latin typeface="Times New Roman" pitchFamily="18" charset="0"/>
            </a:endParaRPr>
          </a:p>
        </p:txBody>
      </p:sp>
      <p:sp>
        <p:nvSpPr>
          <p:cNvPr id="88067" name="Rectangle 3"/>
          <p:cNvSpPr>
            <a:spLocks noChangeArrowheads="1"/>
          </p:cNvSpPr>
          <p:nvPr/>
        </p:nvSpPr>
        <p:spPr bwMode="auto">
          <a:xfrm>
            <a:off x="2073275" y="2651125"/>
            <a:ext cx="11215688" cy="225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0622" tIns="65311" rIns="130622" bIns="65311">
            <a:spAutoFit/>
          </a:bodyPr>
          <a:lstStyle/>
          <a:p>
            <a:pPr algn="ctr" eaLnBrk="0" hangingPunct="0"/>
            <a:r>
              <a:rPr lang="en-US" sz="4600">
                <a:solidFill>
                  <a:srgbClr val="FF0000"/>
                </a:solidFill>
                <a:latin typeface="Times New Roman" pitchFamily="18" charset="0"/>
              </a:rPr>
              <a:t>Tổ 2: </a:t>
            </a:r>
          </a:p>
          <a:p>
            <a:pPr eaLnBrk="0" hangingPunct="0"/>
            <a:r>
              <a:rPr lang="en-US" sz="4600">
                <a:solidFill>
                  <a:srgbClr val="0000FF"/>
                </a:solidFill>
                <a:latin typeface="Times New Roman" pitchFamily="18" charset="0"/>
              </a:rPr>
              <a:t>c) - Đừng có mà nói như thế!</a:t>
            </a:r>
          </a:p>
          <a:p>
            <a:pPr eaLnBrk="0" hangingPunct="0"/>
            <a:r>
              <a:rPr lang="en-US" sz="4600">
                <a:solidFill>
                  <a:srgbClr val="0000FF"/>
                </a:solidFill>
                <a:latin typeface="Times New Roman" pitchFamily="18" charset="0"/>
              </a:rPr>
              <a:t>    - Theo tớ, cậu đừng có mà nói như thế!</a:t>
            </a:r>
          </a:p>
        </p:txBody>
      </p:sp>
      <p:sp>
        <p:nvSpPr>
          <p:cNvPr id="88068" name="Rectangle 4"/>
          <p:cNvSpPr>
            <a:spLocks noChangeArrowheads="1"/>
          </p:cNvSpPr>
          <p:nvPr/>
        </p:nvSpPr>
        <p:spPr bwMode="auto">
          <a:xfrm>
            <a:off x="2073275" y="4664075"/>
            <a:ext cx="10728325" cy="225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0622" tIns="65311" rIns="130622" bIns="65311">
            <a:spAutoFit/>
          </a:bodyPr>
          <a:lstStyle/>
          <a:p>
            <a:pPr algn="ctr" eaLnBrk="0" hangingPunct="0"/>
            <a:r>
              <a:rPr lang="en-US" sz="4600">
                <a:solidFill>
                  <a:srgbClr val="FF0000"/>
                </a:solidFill>
                <a:latin typeface="Times New Roman" pitchFamily="18" charset="0"/>
              </a:rPr>
              <a:t>Tổ 3: </a:t>
            </a:r>
          </a:p>
          <a:p>
            <a:pPr eaLnBrk="0" hangingPunct="0"/>
            <a:r>
              <a:rPr lang="en-US" sz="4600">
                <a:solidFill>
                  <a:srgbClr val="0000FF"/>
                </a:solidFill>
                <a:latin typeface="Times New Roman" pitchFamily="18" charset="0"/>
              </a:rPr>
              <a:t>d) - Mở hộ cháu cái cửa!</a:t>
            </a:r>
          </a:p>
          <a:p>
            <a:pPr eaLnBrk="0" hangingPunct="0"/>
            <a:r>
              <a:rPr lang="en-US" sz="4600">
                <a:solidFill>
                  <a:srgbClr val="0000FF"/>
                </a:solidFill>
                <a:latin typeface="Times New Roman" pitchFamily="18" charset="0"/>
              </a:rPr>
              <a:t>    - Bác mở giúp cháu cái cửa này với!</a:t>
            </a:r>
          </a:p>
        </p:txBody>
      </p:sp>
      <p:sp>
        <p:nvSpPr>
          <p:cNvPr id="88069" name="Rectangle 5"/>
          <p:cNvSpPr>
            <a:spLocks noChangeArrowheads="1"/>
          </p:cNvSpPr>
          <p:nvPr/>
        </p:nvSpPr>
        <p:spPr bwMode="auto">
          <a:xfrm>
            <a:off x="1951038" y="731838"/>
            <a:ext cx="11337925" cy="225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0622" tIns="65311" rIns="130622" bIns="65311">
            <a:spAutoFit/>
          </a:bodyPr>
          <a:lstStyle/>
          <a:p>
            <a:pPr algn="ctr" eaLnBrk="0" hangingPunct="0"/>
            <a:r>
              <a:rPr lang="en-US" sz="4600">
                <a:solidFill>
                  <a:srgbClr val="FF0000"/>
                </a:solidFill>
                <a:latin typeface="Times New Roman" pitchFamily="18" charset="0"/>
              </a:rPr>
              <a:t>Tổ 1:</a:t>
            </a:r>
            <a:r>
              <a:rPr lang="en-US" sz="4600">
                <a:solidFill>
                  <a:srgbClr val="0000FF"/>
                </a:solidFill>
                <a:latin typeface="Times New Roman" pitchFamily="18" charset="0"/>
              </a:rPr>
              <a:t> </a:t>
            </a:r>
          </a:p>
          <a:p>
            <a:pPr eaLnBrk="0" hangingPunct="0"/>
            <a:r>
              <a:rPr lang="en-US" sz="4600">
                <a:solidFill>
                  <a:srgbClr val="0000FF"/>
                </a:solidFill>
                <a:latin typeface="Times New Roman" pitchFamily="18" charset="0"/>
              </a:rPr>
              <a:t>b) - Chiều nay, chị đón em nhé!</a:t>
            </a:r>
          </a:p>
          <a:p>
            <a:pPr eaLnBrk="0" hangingPunct="0"/>
            <a:r>
              <a:rPr lang="en-US" sz="4600">
                <a:solidFill>
                  <a:srgbClr val="0000FF"/>
                </a:solidFill>
                <a:latin typeface="Times New Roman" pitchFamily="18" charset="0"/>
              </a:rPr>
              <a:t>    - Chiều nay, chị phải đón em đấy!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blinds(horizontal)">
                                      <p:cBhvr>
                                        <p:cTn id="7" dur="500"/>
                                        <p:tgtEl>
                                          <p:spTgt spid="880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8067">
                                            <p:txEl>
                                              <p:pRg st="0" end="0"/>
                                            </p:txEl>
                                          </p:spTgt>
                                        </p:tgtEl>
                                        <p:attrNameLst>
                                          <p:attrName>style.visibility</p:attrName>
                                        </p:attrNameLst>
                                      </p:cBhvr>
                                      <p:to>
                                        <p:strVal val="visible"/>
                                      </p:to>
                                    </p:set>
                                    <p:animEffect transition="in" filter="blinds(horizontal)">
                                      <p:cBhvr>
                                        <p:cTn id="12" dur="500"/>
                                        <p:tgtEl>
                                          <p:spTgt spid="880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8067">
                                            <p:txEl>
                                              <p:pRg st="1" end="1"/>
                                            </p:txEl>
                                          </p:spTgt>
                                        </p:tgtEl>
                                        <p:attrNameLst>
                                          <p:attrName>style.visibility</p:attrName>
                                        </p:attrNameLst>
                                      </p:cBhvr>
                                      <p:to>
                                        <p:strVal val="visible"/>
                                      </p:to>
                                    </p:set>
                                    <p:animEffect transition="in" filter="blinds(horizontal)">
                                      <p:cBhvr>
                                        <p:cTn id="17" dur="500"/>
                                        <p:tgtEl>
                                          <p:spTgt spid="880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88067">
                                            <p:txEl>
                                              <p:pRg st="2" end="2"/>
                                            </p:txEl>
                                          </p:spTgt>
                                        </p:tgtEl>
                                        <p:attrNameLst>
                                          <p:attrName>style.visibility</p:attrName>
                                        </p:attrNameLst>
                                      </p:cBhvr>
                                      <p:to>
                                        <p:strVal val="visible"/>
                                      </p:to>
                                    </p:set>
                                    <p:animEffect transition="in" filter="blinds(horizontal)">
                                      <p:cBhvr>
                                        <p:cTn id="22" dur="500"/>
                                        <p:tgtEl>
                                          <p:spTgt spid="880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88068">
                                            <p:txEl>
                                              <p:pRg st="0" end="0"/>
                                            </p:txEl>
                                          </p:spTgt>
                                        </p:tgtEl>
                                        <p:attrNameLst>
                                          <p:attrName>style.visibility</p:attrName>
                                        </p:attrNameLst>
                                      </p:cBhvr>
                                      <p:to>
                                        <p:strVal val="visible"/>
                                      </p:to>
                                    </p:set>
                                    <p:animEffect transition="in" filter="blinds(horizontal)">
                                      <p:cBhvr>
                                        <p:cTn id="27" dur="500"/>
                                        <p:tgtEl>
                                          <p:spTgt spid="88068">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88068">
                                            <p:txEl>
                                              <p:pRg st="1" end="1"/>
                                            </p:txEl>
                                          </p:spTgt>
                                        </p:tgtEl>
                                        <p:attrNameLst>
                                          <p:attrName>style.visibility</p:attrName>
                                        </p:attrNameLst>
                                      </p:cBhvr>
                                      <p:to>
                                        <p:strVal val="visible"/>
                                      </p:to>
                                    </p:set>
                                    <p:animEffect transition="in" filter="blinds(horizontal)">
                                      <p:cBhvr>
                                        <p:cTn id="32" dur="500"/>
                                        <p:tgtEl>
                                          <p:spTgt spid="88068">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88068">
                                            <p:txEl>
                                              <p:pRg st="2" end="2"/>
                                            </p:txEl>
                                          </p:spTgt>
                                        </p:tgtEl>
                                        <p:attrNameLst>
                                          <p:attrName>style.visibility</p:attrName>
                                        </p:attrNameLst>
                                      </p:cBhvr>
                                      <p:to>
                                        <p:strVal val="visible"/>
                                      </p:to>
                                    </p:set>
                                    <p:animEffect transition="in" filter="blinds(horizontal)">
                                      <p:cBhvr>
                                        <p:cTn id="37" dur="500"/>
                                        <p:tgtEl>
                                          <p:spTgt spid="8806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a:spLocks noGrp="1" noChangeArrowheads="1"/>
          </p:cNvSpPr>
          <p:nvPr>
            <p:ph type="body" sz="half" idx="1"/>
          </p:nvPr>
        </p:nvSpPr>
        <p:spPr>
          <a:xfrm>
            <a:off x="487363" y="274638"/>
            <a:ext cx="13655675" cy="914400"/>
          </a:xfrm>
        </p:spPr>
        <p:txBody>
          <a:bodyPr rtlCol="0">
            <a:normAutofit fontScale="85000" lnSpcReduction="20000"/>
          </a:bodyPr>
          <a:lstStyle/>
          <a:p>
            <a:pPr marL="489833" indent="-489833" algn="just" defTabSz="1306220" eaLnBrk="1" fontAlgn="auto" hangingPunct="1">
              <a:spcBef>
                <a:spcPct val="50000"/>
              </a:spcBef>
              <a:spcAft>
                <a:spcPts val="0"/>
              </a:spcAft>
              <a:buFontTx/>
              <a:buNone/>
              <a:defRPr/>
            </a:pPr>
            <a:r>
              <a:rPr lang="en-US" sz="3600" b="1">
                <a:solidFill>
                  <a:srgbClr val="0000FF"/>
                </a:solidFill>
                <a:latin typeface="Times New Roman" pitchFamily="18" charset="0"/>
                <a:cs typeface="Times New Roman" pitchFamily="18" charset="0"/>
              </a:rPr>
              <a:t>Bài 3: So sánh từng cặp câu khiến dưới đây về tính lịch sự. Hãy cho biết vì sao những câu ấy giữ hoặc không giữ phép lịch sự</a:t>
            </a:r>
          </a:p>
        </p:txBody>
      </p:sp>
      <p:sp>
        <p:nvSpPr>
          <p:cNvPr id="19459" name="Text Box 3"/>
          <p:cNvSpPr txBox="1">
            <a:spLocks noChangeArrowheads="1"/>
          </p:cNvSpPr>
          <p:nvPr/>
        </p:nvSpPr>
        <p:spPr bwMode="auto">
          <a:xfrm>
            <a:off x="5338763" y="3036888"/>
            <a:ext cx="2635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endParaRPr lang="en-US" sz="3600">
              <a:latin typeface="Times New Roman" pitchFamily="18" charset="0"/>
              <a:cs typeface="Times New Roman" pitchFamily="18" charset="0"/>
            </a:endParaRPr>
          </a:p>
        </p:txBody>
      </p:sp>
      <p:graphicFrame>
        <p:nvGraphicFramePr>
          <p:cNvPr id="91140" name="Group 4"/>
          <p:cNvGraphicFramePr>
            <a:graphicFrameLocks noGrp="1"/>
          </p:cNvGraphicFramePr>
          <p:nvPr>
            <p:ph sz="half" idx="2"/>
          </p:nvPr>
        </p:nvGraphicFramePr>
        <p:xfrm>
          <a:off x="244475" y="1371600"/>
          <a:ext cx="14141450" cy="6858000"/>
        </p:xfrm>
        <a:graphic>
          <a:graphicData uri="http://schemas.openxmlformats.org/drawingml/2006/table">
            <a:tbl>
              <a:tblPr/>
              <a:tblGrid>
                <a:gridCol w="7070725"/>
                <a:gridCol w="7070725"/>
              </a:tblGrid>
              <a:tr h="1714500">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4" marB="548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4" marB="548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4" marB="548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4" marB="548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4" marB="548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4" marB="548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4" marB="548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charset="0"/>
                        <a:cs typeface="Arial" charset="0"/>
                      </a:endParaRPr>
                    </a:p>
                  </a:txBody>
                  <a:tcPr marL="146291" marR="146291" marT="54864" marB="548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7" name="Text Box 21"/>
          <p:cNvSpPr txBox="1">
            <a:spLocks noChangeArrowheads="1"/>
          </p:cNvSpPr>
          <p:nvPr/>
        </p:nvSpPr>
        <p:spPr bwMode="auto">
          <a:xfrm>
            <a:off x="854075" y="1463675"/>
            <a:ext cx="62166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endParaRPr lang="en-US" sz="3600">
              <a:latin typeface="Times New Roman" pitchFamily="18" charset="0"/>
              <a:cs typeface="Times New Roman" pitchFamily="18" charset="0"/>
            </a:endParaRPr>
          </a:p>
        </p:txBody>
      </p:sp>
      <p:sp>
        <p:nvSpPr>
          <p:cNvPr id="19478" name="Rectangle 22"/>
          <p:cNvSpPr>
            <a:spLocks noChangeArrowheads="1"/>
          </p:cNvSpPr>
          <p:nvPr/>
        </p:nvSpPr>
        <p:spPr bwMode="auto">
          <a:xfrm>
            <a:off x="0" y="1554163"/>
            <a:ext cx="609600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latin typeface="Times New Roman" pitchFamily="18" charset="0"/>
                <a:cs typeface="Times New Roman" pitchFamily="18" charset="0"/>
              </a:rPr>
              <a:t>a) - Lan ơi, cho tớ về với!</a:t>
            </a:r>
          </a:p>
          <a:p>
            <a:pPr algn="ctr"/>
            <a:r>
              <a:rPr lang="en-US" sz="3600">
                <a:latin typeface="Times New Roman" pitchFamily="18" charset="0"/>
                <a:cs typeface="Times New Roman" pitchFamily="18" charset="0"/>
              </a:rPr>
              <a:t> - Cho đi nhờ một cái!</a:t>
            </a:r>
          </a:p>
          <a:p>
            <a:pPr algn="ctr"/>
            <a:endParaRPr lang="en-US" sz="3600">
              <a:latin typeface="Times New Roman" pitchFamily="18" charset="0"/>
              <a:cs typeface="Times New Roman" pitchFamily="18" charset="0"/>
            </a:endParaRPr>
          </a:p>
        </p:txBody>
      </p:sp>
      <p:sp>
        <p:nvSpPr>
          <p:cNvPr id="19479" name="Rectangle 23"/>
          <p:cNvSpPr>
            <a:spLocks noChangeArrowheads="1"/>
          </p:cNvSpPr>
          <p:nvPr/>
        </p:nvSpPr>
        <p:spPr bwMode="auto">
          <a:xfrm>
            <a:off x="7437438" y="1646238"/>
            <a:ext cx="670560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just"/>
            <a:r>
              <a:rPr lang="en-US" sz="3600">
                <a:latin typeface="Times New Roman" pitchFamily="18" charset="0"/>
                <a:cs typeface="Times New Roman" pitchFamily="18" charset="0"/>
              </a:rPr>
              <a:t>- Yêu cầu lịch sự, thân mật</a:t>
            </a:r>
          </a:p>
          <a:p>
            <a:pPr algn="just">
              <a:buFontTx/>
              <a:buChar char="-"/>
            </a:pPr>
            <a:r>
              <a:rPr lang="en-US" sz="3600">
                <a:latin typeface="Times New Roman" pitchFamily="18" charset="0"/>
                <a:cs typeface="Times New Roman" pitchFamily="18" charset="0"/>
              </a:rPr>
              <a:t> Yêu cầu bất lịch sự, nói cộc </a:t>
            </a:r>
          </a:p>
          <a:p>
            <a:pPr algn="just"/>
            <a:r>
              <a:rPr lang="en-US" sz="3600">
                <a:latin typeface="Times New Roman" pitchFamily="18" charset="0"/>
                <a:cs typeface="Times New Roman" pitchFamily="18" charset="0"/>
              </a:rPr>
              <a:t>lốc, trống không</a:t>
            </a:r>
          </a:p>
          <a:p>
            <a:pPr algn="just"/>
            <a:endParaRPr lang="en-US" sz="3600">
              <a:latin typeface="Times New Roman" pitchFamily="18" charset="0"/>
              <a:cs typeface="Times New Roman" pitchFamily="18" charset="0"/>
            </a:endParaRPr>
          </a:p>
        </p:txBody>
      </p:sp>
      <p:sp>
        <p:nvSpPr>
          <p:cNvPr id="19480" name="Rectangle 24"/>
          <p:cNvSpPr>
            <a:spLocks noChangeArrowheads="1"/>
          </p:cNvSpPr>
          <p:nvPr/>
        </p:nvSpPr>
        <p:spPr bwMode="auto">
          <a:xfrm>
            <a:off x="346075" y="3475038"/>
            <a:ext cx="6462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latin typeface="Times New Roman" pitchFamily="18" charset="0"/>
                <a:cs typeface="Times New Roman" pitchFamily="18" charset="0"/>
              </a:rPr>
              <a:t>b) Chiều nay, chị đón em nhé!</a:t>
            </a:r>
          </a:p>
          <a:p>
            <a:pPr algn="ctr"/>
            <a:r>
              <a:rPr lang="en-US" sz="3600">
                <a:latin typeface="Times New Roman" pitchFamily="18" charset="0"/>
                <a:cs typeface="Times New Roman" pitchFamily="18" charset="0"/>
              </a:rPr>
              <a:t> </a:t>
            </a:r>
          </a:p>
          <a:p>
            <a:pPr algn="ctr"/>
            <a:r>
              <a:rPr lang="en-US" sz="3600">
                <a:latin typeface="Times New Roman" pitchFamily="18" charset="0"/>
                <a:cs typeface="Times New Roman" pitchFamily="18" charset="0"/>
              </a:rPr>
              <a:t>   Chiều nay, chị phải đón em đấy!</a:t>
            </a:r>
          </a:p>
          <a:p>
            <a:pPr algn="ctr"/>
            <a:endParaRPr lang="en-US" sz="3600">
              <a:latin typeface="Times New Roman" pitchFamily="18" charset="0"/>
              <a:cs typeface="Times New Roman" pitchFamily="18" charset="0"/>
            </a:endParaRPr>
          </a:p>
        </p:txBody>
      </p:sp>
      <p:sp>
        <p:nvSpPr>
          <p:cNvPr id="91161" name="Rectangle 25"/>
          <p:cNvSpPr>
            <a:spLocks noChangeArrowheads="1"/>
          </p:cNvSpPr>
          <p:nvPr/>
        </p:nvSpPr>
        <p:spPr bwMode="auto">
          <a:xfrm>
            <a:off x="7315200" y="3382963"/>
            <a:ext cx="7315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buFontTx/>
              <a:buChar char="-"/>
            </a:pPr>
            <a:r>
              <a:rPr lang="en-US" sz="3600">
                <a:latin typeface="Times New Roman" pitchFamily="18" charset="0"/>
                <a:cs typeface="Times New Roman" pitchFamily="18" charset="0"/>
              </a:rPr>
              <a:t> Câu nói lịch sự, tình cảm,</a:t>
            </a:r>
          </a:p>
          <a:p>
            <a:r>
              <a:rPr lang="en-US" sz="3600">
                <a:latin typeface="Times New Roman" pitchFamily="18" charset="0"/>
                <a:cs typeface="Times New Roman" pitchFamily="18" charset="0"/>
              </a:rPr>
              <a:t>thân mật</a:t>
            </a:r>
          </a:p>
          <a:p>
            <a:pPr>
              <a:buFontTx/>
              <a:buChar char="-"/>
            </a:pPr>
            <a:r>
              <a:rPr lang="en-US" sz="3600">
                <a:latin typeface="Times New Roman" pitchFamily="18" charset="0"/>
                <a:cs typeface="Times New Roman" pitchFamily="18" charset="0"/>
              </a:rPr>
              <a:t> Câu nói mang tính bắt buộc</a:t>
            </a:r>
          </a:p>
          <a:p>
            <a:endParaRPr lang="en-US" sz="3600">
              <a:latin typeface="Times New Roman" pitchFamily="18" charset="0"/>
              <a:cs typeface="Times New Roman" pitchFamily="18" charset="0"/>
            </a:endParaRPr>
          </a:p>
        </p:txBody>
      </p:sp>
      <p:sp>
        <p:nvSpPr>
          <p:cNvPr id="91162" name="Rectangle 26"/>
          <p:cNvSpPr>
            <a:spLocks noChangeArrowheads="1"/>
          </p:cNvSpPr>
          <p:nvPr/>
        </p:nvSpPr>
        <p:spPr bwMode="auto">
          <a:xfrm>
            <a:off x="7315200" y="5029200"/>
            <a:ext cx="646112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r>
              <a:rPr lang="en-US" sz="3600">
                <a:latin typeface="Times New Roman" pitchFamily="18" charset="0"/>
                <a:cs typeface="Times New Roman" pitchFamily="18" charset="0"/>
              </a:rPr>
              <a:t>- Câu nói khô khan, mệnh lệnh</a:t>
            </a:r>
          </a:p>
          <a:p>
            <a:r>
              <a:rPr lang="en-US" sz="3600">
                <a:latin typeface="Times New Roman" pitchFamily="18" charset="0"/>
                <a:cs typeface="Times New Roman" pitchFamily="18" charset="0"/>
              </a:rPr>
              <a:t>- Câu nói lịch sự có tính thuyết</a:t>
            </a:r>
          </a:p>
          <a:p>
            <a:r>
              <a:rPr lang="en-US" sz="3600">
                <a:latin typeface="Times New Roman" pitchFamily="18" charset="0"/>
                <a:cs typeface="Times New Roman" pitchFamily="18" charset="0"/>
              </a:rPr>
              <a:t> phục, khiêm tốn</a:t>
            </a:r>
          </a:p>
          <a:p>
            <a:endParaRPr lang="en-US" sz="3600">
              <a:latin typeface="Times New Roman" pitchFamily="18" charset="0"/>
              <a:cs typeface="Times New Roman" pitchFamily="18" charset="0"/>
            </a:endParaRPr>
          </a:p>
        </p:txBody>
      </p:sp>
      <p:sp>
        <p:nvSpPr>
          <p:cNvPr id="19483" name="Rectangle 27"/>
          <p:cNvSpPr>
            <a:spLocks noChangeArrowheads="1"/>
          </p:cNvSpPr>
          <p:nvPr/>
        </p:nvSpPr>
        <p:spPr bwMode="auto">
          <a:xfrm>
            <a:off x="244475" y="5121275"/>
            <a:ext cx="646112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r>
              <a:rPr lang="en-US" sz="3600">
                <a:latin typeface="Times New Roman" pitchFamily="18" charset="0"/>
                <a:cs typeface="Times New Roman" pitchFamily="18" charset="0"/>
              </a:rPr>
              <a:t>c) Đừng có mà nói như thế!</a:t>
            </a:r>
          </a:p>
          <a:p>
            <a:r>
              <a:rPr lang="en-US" sz="3600">
                <a:latin typeface="Times New Roman" pitchFamily="18" charset="0"/>
                <a:cs typeface="Times New Roman" pitchFamily="18" charset="0"/>
              </a:rPr>
              <a:t> - Theo tớ, cậu không nên nói </a:t>
            </a:r>
          </a:p>
          <a:p>
            <a:r>
              <a:rPr lang="en-US" sz="3600">
                <a:latin typeface="Times New Roman" pitchFamily="18" charset="0"/>
                <a:cs typeface="Times New Roman" pitchFamily="18" charset="0"/>
              </a:rPr>
              <a:t>như thế!</a:t>
            </a:r>
          </a:p>
          <a:p>
            <a:endParaRPr lang="en-US" sz="3600">
              <a:latin typeface="Times New Roman" pitchFamily="18" charset="0"/>
              <a:cs typeface="Times New Roman" pitchFamily="18" charset="0"/>
            </a:endParaRPr>
          </a:p>
        </p:txBody>
      </p:sp>
      <p:sp>
        <p:nvSpPr>
          <p:cNvPr id="19484" name="Rectangle 28"/>
          <p:cNvSpPr>
            <a:spLocks noChangeArrowheads="1"/>
          </p:cNvSpPr>
          <p:nvPr/>
        </p:nvSpPr>
        <p:spPr bwMode="auto">
          <a:xfrm>
            <a:off x="244475" y="6858000"/>
            <a:ext cx="646112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r>
              <a:rPr lang="en-US" sz="3600">
                <a:latin typeface="Times New Roman" pitchFamily="18" charset="0"/>
                <a:cs typeface="Times New Roman" pitchFamily="18" charset="0"/>
              </a:rPr>
              <a:t>d) Mở hộ cháu cái cửa!</a:t>
            </a:r>
          </a:p>
          <a:p>
            <a:r>
              <a:rPr lang="en-US" sz="3600">
                <a:latin typeface="Times New Roman" pitchFamily="18" charset="0"/>
                <a:cs typeface="Times New Roman" pitchFamily="18" charset="0"/>
              </a:rPr>
              <a:t> - Bác mở giúp cháu cái cửa </a:t>
            </a:r>
          </a:p>
          <a:p>
            <a:r>
              <a:rPr lang="en-US" sz="3600">
                <a:latin typeface="Times New Roman" pitchFamily="18" charset="0"/>
                <a:cs typeface="Times New Roman" pitchFamily="18" charset="0"/>
              </a:rPr>
              <a:t>này với!</a:t>
            </a:r>
          </a:p>
          <a:p>
            <a:endParaRPr lang="en-US" sz="3600">
              <a:latin typeface="Times New Roman" pitchFamily="18" charset="0"/>
              <a:cs typeface="Times New Roman" pitchFamily="18" charset="0"/>
            </a:endParaRPr>
          </a:p>
        </p:txBody>
      </p:sp>
      <p:sp>
        <p:nvSpPr>
          <p:cNvPr id="91165" name="Rectangle 29"/>
          <p:cNvSpPr>
            <a:spLocks noChangeArrowheads="1"/>
          </p:cNvSpPr>
          <p:nvPr/>
        </p:nvSpPr>
        <p:spPr bwMode="auto">
          <a:xfrm>
            <a:off x="7437438" y="6751638"/>
            <a:ext cx="6827837"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buFontTx/>
              <a:buChar char="-"/>
            </a:pPr>
            <a:r>
              <a:rPr lang="en-US" sz="3600">
                <a:latin typeface="Times New Roman" pitchFamily="18" charset="0"/>
                <a:cs typeface="Times New Roman" pitchFamily="18" charset="0"/>
              </a:rPr>
              <a:t> Lời nói cộc lốc, thiếu tôn trọng</a:t>
            </a:r>
          </a:p>
          <a:p>
            <a:r>
              <a:rPr lang="en-US" sz="3600">
                <a:latin typeface="Times New Roman" pitchFamily="18" charset="0"/>
                <a:cs typeface="Times New Roman" pitchFamily="18" charset="0"/>
              </a:rPr>
              <a:t> người lớn tuổi</a:t>
            </a:r>
          </a:p>
          <a:p>
            <a:pPr>
              <a:buFontTx/>
              <a:buChar char="-"/>
            </a:pPr>
            <a:r>
              <a:rPr lang="en-US" sz="3600">
                <a:latin typeface="Times New Roman" pitchFamily="18" charset="0"/>
                <a:cs typeface="Times New Roman" pitchFamily="18" charset="0"/>
              </a:rPr>
              <a:t> Lời nói lịch sự, lễ độ,thân mật</a:t>
            </a:r>
          </a:p>
          <a:p>
            <a:endParaRPr lang="en-US" sz="3600">
              <a:latin typeface="Times New Roman" pitchFamily="18" charset="0"/>
              <a:cs typeface="Times New Roman" pitchFamily="18" charset="0"/>
            </a:endParaRPr>
          </a:p>
        </p:txBody>
      </p:sp>
      <p:sp>
        <p:nvSpPr>
          <p:cNvPr id="19486" name="Rectangle 30"/>
          <p:cNvSpPr>
            <a:spLocks noChangeArrowheads="1"/>
          </p:cNvSpPr>
          <p:nvPr/>
        </p:nvSpPr>
        <p:spPr bwMode="auto">
          <a:xfrm>
            <a:off x="1009650" y="1508125"/>
            <a:ext cx="15843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solidFill>
                  <a:srgbClr val="FF0000"/>
                </a:solidFill>
                <a:latin typeface="Times New Roman" pitchFamily="18" charset="0"/>
                <a:cs typeface="Times New Roman" pitchFamily="18" charset="0"/>
              </a:rPr>
              <a:t>Lan</a:t>
            </a:r>
          </a:p>
        </p:txBody>
      </p:sp>
      <p:sp>
        <p:nvSpPr>
          <p:cNvPr id="19487" name="Rectangle 31"/>
          <p:cNvSpPr>
            <a:spLocks noChangeArrowheads="1"/>
          </p:cNvSpPr>
          <p:nvPr/>
        </p:nvSpPr>
        <p:spPr bwMode="auto">
          <a:xfrm>
            <a:off x="3143250" y="1466850"/>
            <a:ext cx="134143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130622" tIns="65311" rIns="130622" bIns="65311" anchor="ctr"/>
          <a:lstStyle/>
          <a:p>
            <a:pPr algn="ctr"/>
            <a:r>
              <a:rPr lang="en-US" sz="3600">
                <a:solidFill>
                  <a:srgbClr val="FF0000"/>
                </a:solidFill>
                <a:latin typeface="Times New Roman" pitchFamily="18" charset="0"/>
                <a:cs typeface="Times New Roman" pitchFamily="18" charset="0"/>
              </a:rPr>
              <a:t>tớ</a:t>
            </a:r>
          </a:p>
        </p:txBody>
      </p:sp>
      <p:sp>
        <p:nvSpPr>
          <p:cNvPr id="91168" name="Rectangle 32"/>
          <p:cNvSpPr>
            <a:spLocks noChangeArrowheads="1"/>
          </p:cNvSpPr>
          <p:nvPr/>
        </p:nvSpPr>
        <p:spPr bwMode="auto">
          <a:xfrm>
            <a:off x="4468813" y="3022600"/>
            <a:ext cx="13414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solidFill>
                  <a:srgbClr val="FF0000"/>
                </a:solidFill>
                <a:latin typeface="Times New Roman" pitchFamily="18" charset="0"/>
                <a:cs typeface="Times New Roman" pitchFamily="18" charset="0"/>
              </a:rPr>
              <a:t>em</a:t>
            </a:r>
          </a:p>
        </p:txBody>
      </p:sp>
      <p:sp>
        <p:nvSpPr>
          <p:cNvPr id="91169" name="Rectangle 33"/>
          <p:cNvSpPr>
            <a:spLocks noChangeArrowheads="1"/>
          </p:cNvSpPr>
          <p:nvPr/>
        </p:nvSpPr>
        <p:spPr bwMode="auto">
          <a:xfrm>
            <a:off x="2967038" y="3006725"/>
            <a:ext cx="13414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solidFill>
                  <a:srgbClr val="FF0000"/>
                </a:solidFill>
                <a:latin typeface="Times New Roman" pitchFamily="18" charset="0"/>
                <a:cs typeface="Times New Roman" pitchFamily="18" charset="0"/>
              </a:rPr>
              <a:t>chị</a:t>
            </a:r>
          </a:p>
        </p:txBody>
      </p:sp>
      <p:sp>
        <p:nvSpPr>
          <p:cNvPr id="91170" name="Rectangle 34"/>
          <p:cNvSpPr>
            <a:spLocks noChangeArrowheads="1"/>
          </p:cNvSpPr>
          <p:nvPr/>
        </p:nvSpPr>
        <p:spPr bwMode="auto">
          <a:xfrm>
            <a:off x="1606550" y="5353050"/>
            <a:ext cx="1585913"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solidFill>
                  <a:srgbClr val="FF0000"/>
                </a:solidFill>
                <a:latin typeface="Times New Roman" pitchFamily="18" charset="0"/>
                <a:cs typeface="Times New Roman" pitchFamily="18" charset="0"/>
              </a:rPr>
              <a:t>tớ, cậu</a:t>
            </a:r>
          </a:p>
        </p:txBody>
      </p:sp>
      <p:sp>
        <p:nvSpPr>
          <p:cNvPr id="91171" name="Rectangle 35"/>
          <p:cNvSpPr>
            <a:spLocks noChangeArrowheads="1"/>
          </p:cNvSpPr>
          <p:nvPr/>
        </p:nvSpPr>
        <p:spPr bwMode="auto">
          <a:xfrm>
            <a:off x="325438" y="7070725"/>
            <a:ext cx="1533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solidFill>
                  <a:srgbClr val="FF0000"/>
                </a:solidFill>
                <a:latin typeface="Times New Roman" pitchFamily="18" charset="0"/>
                <a:cs typeface="Times New Roman" pitchFamily="18" charset="0"/>
              </a:rPr>
              <a:t>Bác</a:t>
            </a:r>
          </a:p>
        </p:txBody>
      </p:sp>
      <p:sp>
        <p:nvSpPr>
          <p:cNvPr id="91172" name="Rectangle 36"/>
          <p:cNvSpPr>
            <a:spLocks noChangeArrowheads="1"/>
          </p:cNvSpPr>
          <p:nvPr/>
        </p:nvSpPr>
        <p:spPr bwMode="auto">
          <a:xfrm>
            <a:off x="2860675" y="7064375"/>
            <a:ext cx="1533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pPr algn="ctr"/>
            <a:r>
              <a:rPr lang="en-US" sz="3600">
                <a:solidFill>
                  <a:srgbClr val="FF0000"/>
                </a:solidFill>
                <a:latin typeface="Times New Roman" pitchFamily="18" charset="0"/>
                <a:cs typeface="Times New Roman" pitchFamily="18" charset="0"/>
              </a:rPr>
              <a:t>cháu</a:t>
            </a:r>
          </a:p>
        </p:txBody>
      </p:sp>
      <p:sp>
        <p:nvSpPr>
          <p:cNvPr id="19493" name="Text Box 37"/>
          <p:cNvSpPr txBox="1">
            <a:spLocks noChangeArrowheads="1"/>
          </p:cNvSpPr>
          <p:nvPr/>
        </p:nvSpPr>
        <p:spPr bwMode="auto">
          <a:xfrm>
            <a:off x="-2951163" y="7270750"/>
            <a:ext cx="2635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endParaRPr lang="en-US" sz="3600">
              <a:latin typeface="Times New Roman" pitchFamily="18" charset="0"/>
              <a:cs typeface="Times New Roman" pitchFamily="18" charset="0"/>
            </a:endParaRPr>
          </a:p>
        </p:txBody>
      </p:sp>
      <p:sp>
        <p:nvSpPr>
          <p:cNvPr id="19494" name="Rectangle 38"/>
          <p:cNvSpPr>
            <a:spLocks noChangeArrowheads="1"/>
          </p:cNvSpPr>
          <p:nvPr/>
        </p:nvSpPr>
        <p:spPr bwMode="auto">
          <a:xfrm>
            <a:off x="2143125" y="1439863"/>
            <a:ext cx="635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r>
              <a:rPr lang="en-US" sz="3600">
                <a:solidFill>
                  <a:srgbClr val="0000CC"/>
                </a:solidFill>
                <a:latin typeface="Times New Roman" pitchFamily="18" charset="0"/>
                <a:cs typeface="Times New Roman" pitchFamily="18" charset="0"/>
              </a:rPr>
              <a:t>ơi</a:t>
            </a:r>
          </a:p>
        </p:txBody>
      </p:sp>
      <p:sp>
        <p:nvSpPr>
          <p:cNvPr id="19495" name="Rectangle 39"/>
          <p:cNvSpPr>
            <a:spLocks noChangeArrowheads="1"/>
          </p:cNvSpPr>
          <p:nvPr/>
        </p:nvSpPr>
        <p:spPr bwMode="auto">
          <a:xfrm>
            <a:off x="4530725" y="1447800"/>
            <a:ext cx="866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r>
              <a:rPr lang="en-US" sz="3600">
                <a:solidFill>
                  <a:srgbClr val="0000CC"/>
                </a:solidFill>
                <a:latin typeface="Times New Roman" pitchFamily="18" charset="0"/>
                <a:cs typeface="Times New Roman" pitchFamily="18" charset="0"/>
              </a:rPr>
              <a:t>với</a:t>
            </a:r>
          </a:p>
        </p:txBody>
      </p:sp>
      <p:sp>
        <p:nvSpPr>
          <p:cNvPr id="91176" name="Rectangle 40"/>
          <p:cNvSpPr>
            <a:spLocks noChangeArrowheads="1"/>
          </p:cNvSpPr>
          <p:nvPr/>
        </p:nvSpPr>
        <p:spPr bwMode="auto">
          <a:xfrm>
            <a:off x="5410200" y="2994025"/>
            <a:ext cx="9302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r>
              <a:rPr lang="en-US" sz="3600">
                <a:solidFill>
                  <a:srgbClr val="0000CC"/>
                </a:solidFill>
                <a:latin typeface="Times New Roman" pitchFamily="18" charset="0"/>
                <a:cs typeface="Times New Roman" pitchFamily="18" charset="0"/>
              </a:rPr>
              <a:t>nhé</a:t>
            </a:r>
          </a:p>
        </p:txBody>
      </p:sp>
      <p:sp>
        <p:nvSpPr>
          <p:cNvPr id="91177" name="Rectangle 41"/>
          <p:cNvSpPr>
            <a:spLocks noChangeArrowheads="1"/>
          </p:cNvSpPr>
          <p:nvPr/>
        </p:nvSpPr>
        <p:spPr bwMode="auto">
          <a:xfrm>
            <a:off x="3413125" y="4097338"/>
            <a:ext cx="10588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r>
              <a:rPr lang="en-US" sz="3600">
                <a:solidFill>
                  <a:srgbClr val="0000CC"/>
                </a:solidFill>
                <a:latin typeface="Times New Roman" pitchFamily="18" charset="0"/>
                <a:cs typeface="Times New Roman" pitchFamily="18" charset="0"/>
              </a:rPr>
              <a:t>phải</a:t>
            </a:r>
          </a:p>
        </p:txBody>
      </p:sp>
      <p:sp>
        <p:nvSpPr>
          <p:cNvPr id="91178" name="Rectangle 42"/>
          <p:cNvSpPr>
            <a:spLocks noChangeArrowheads="1"/>
          </p:cNvSpPr>
          <p:nvPr/>
        </p:nvSpPr>
        <p:spPr bwMode="auto">
          <a:xfrm>
            <a:off x="3028950" y="5295900"/>
            <a:ext cx="22002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r>
              <a:rPr lang="en-US" sz="3600">
                <a:solidFill>
                  <a:srgbClr val="0000CC"/>
                </a:solidFill>
                <a:latin typeface="Times New Roman" pitchFamily="18" charset="0"/>
                <a:cs typeface="Times New Roman" pitchFamily="18" charset="0"/>
              </a:rPr>
              <a:t>không nên</a:t>
            </a:r>
          </a:p>
        </p:txBody>
      </p:sp>
      <p:sp>
        <p:nvSpPr>
          <p:cNvPr id="91179" name="Rectangle 43"/>
          <p:cNvSpPr>
            <a:spLocks noChangeArrowheads="1"/>
          </p:cNvSpPr>
          <p:nvPr/>
        </p:nvSpPr>
        <p:spPr bwMode="auto">
          <a:xfrm>
            <a:off x="2163763" y="7021513"/>
            <a:ext cx="10842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r>
              <a:rPr lang="en-US" sz="3600">
                <a:solidFill>
                  <a:srgbClr val="0000CC"/>
                </a:solidFill>
                <a:latin typeface="Times New Roman" pitchFamily="18" charset="0"/>
                <a:cs typeface="Times New Roman" pitchFamily="18" charset="0"/>
              </a:rPr>
              <a:t>giúp</a:t>
            </a:r>
          </a:p>
        </p:txBody>
      </p:sp>
      <p:sp>
        <p:nvSpPr>
          <p:cNvPr id="91180" name="Rectangle 44"/>
          <p:cNvSpPr>
            <a:spLocks noChangeArrowheads="1"/>
          </p:cNvSpPr>
          <p:nvPr/>
        </p:nvSpPr>
        <p:spPr bwMode="auto">
          <a:xfrm>
            <a:off x="1028700" y="7581900"/>
            <a:ext cx="866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r>
              <a:rPr lang="en-US" sz="3600">
                <a:solidFill>
                  <a:srgbClr val="0000CC"/>
                </a:solidFill>
                <a:latin typeface="Times New Roman" pitchFamily="18" charset="0"/>
                <a:cs typeface="Times New Roman" pitchFamily="18" charset="0"/>
              </a:rPr>
              <a:t>với</a:t>
            </a:r>
          </a:p>
        </p:txBody>
      </p:sp>
      <p:sp>
        <p:nvSpPr>
          <p:cNvPr id="19501" name="Line 45"/>
          <p:cNvSpPr>
            <a:spLocks noChangeShapeType="1"/>
          </p:cNvSpPr>
          <p:nvPr/>
        </p:nvSpPr>
        <p:spPr bwMode="auto">
          <a:xfrm>
            <a:off x="1951038" y="731838"/>
            <a:ext cx="4389437"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19502" name="Line 46"/>
          <p:cNvSpPr>
            <a:spLocks noChangeShapeType="1"/>
          </p:cNvSpPr>
          <p:nvPr/>
        </p:nvSpPr>
        <p:spPr bwMode="auto">
          <a:xfrm>
            <a:off x="8412163" y="54927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19503" name="Line 47"/>
          <p:cNvSpPr>
            <a:spLocks noChangeShapeType="1"/>
          </p:cNvSpPr>
          <p:nvPr/>
        </p:nvSpPr>
        <p:spPr bwMode="auto">
          <a:xfrm>
            <a:off x="8674100" y="720725"/>
            <a:ext cx="170815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19504" name="Line 48"/>
          <p:cNvSpPr>
            <a:spLocks noChangeShapeType="1"/>
          </p:cNvSpPr>
          <p:nvPr/>
        </p:nvSpPr>
        <p:spPr bwMode="auto">
          <a:xfrm>
            <a:off x="12436475" y="731838"/>
            <a:ext cx="1462088"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
        <p:nvSpPr>
          <p:cNvPr id="19505" name="Line 49"/>
          <p:cNvSpPr>
            <a:spLocks noChangeShapeType="1"/>
          </p:cNvSpPr>
          <p:nvPr/>
        </p:nvSpPr>
        <p:spPr bwMode="auto">
          <a:xfrm>
            <a:off x="1096963" y="1096963"/>
            <a:ext cx="7513637"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lIns="130622" tIns="65311" rIns="130622" bIns="65311"/>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1161"/>
                                        </p:tgtEl>
                                        <p:attrNameLst>
                                          <p:attrName>style.visibility</p:attrName>
                                        </p:attrNameLst>
                                      </p:cBhvr>
                                      <p:to>
                                        <p:strVal val="visible"/>
                                      </p:to>
                                    </p:set>
                                    <p:animEffect transition="in" filter="diamond(in)">
                                      <p:cBhvr>
                                        <p:cTn id="7" dur="2000"/>
                                        <p:tgtEl>
                                          <p:spTgt spid="911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1169">
                                            <p:txEl>
                                              <p:pRg st="0" end="0"/>
                                            </p:txEl>
                                          </p:spTgt>
                                        </p:tgtEl>
                                        <p:attrNameLst>
                                          <p:attrName>style.visibility</p:attrName>
                                        </p:attrNameLst>
                                      </p:cBhvr>
                                      <p:to>
                                        <p:strVal val="visible"/>
                                      </p:to>
                                    </p:set>
                                    <p:animEffect transition="in" filter="blinds(horizontal)">
                                      <p:cBhvr>
                                        <p:cTn id="12" dur="500"/>
                                        <p:tgtEl>
                                          <p:spTgt spid="9116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1168">
                                            <p:txEl>
                                              <p:pRg st="0" end="0"/>
                                            </p:txEl>
                                          </p:spTgt>
                                        </p:tgtEl>
                                        <p:attrNameLst>
                                          <p:attrName>style.visibility</p:attrName>
                                        </p:attrNameLst>
                                      </p:cBhvr>
                                      <p:to>
                                        <p:strVal val="visible"/>
                                      </p:to>
                                    </p:set>
                                    <p:animEffect transition="in" filter="blinds(horizontal)">
                                      <p:cBhvr>
                                        <p:cTn id="17" dur="500"/>
                                        <p:tgtEl>
                                          <p:spTgt spid="9116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1176"/>
                                        </p:tgtEl>
                                        <p:attrNameLst>
                                          <p:attrName>style.visibility</p:attrName>
                                        </p:attrNameLst>
                                      </p:cBhvr>
                                      <p:to>
                                        <p:strVal val="visible"/>
                                      </p:to>
                                    </p:set>
                                    <p:animEffect transition="in" filter="blinds(horizontal)">
                                      <p:cBhvr>
                                        <p:cTn id="22" dur="500"/>
                                        <p:tgtEl>
                                          <p:spTgt spid="911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1177"/>
                                        </p:tgtEl>
                                        <p:attrNameLst>
                                          <p:attrName>style.visibility</p:attrName>
                                        </p:attrNameLst>
                                      </p:cBhvr>
                                      <p:to>
                                        <p:strVal val="visible"/>
                                      </p:to>
                                    </p:set>
                                    <p:animEffect transition="in" filter="blinds(horizontal)">
                                      <p:cBhvr>
                                        <p:cTn id="27" dur="500"/>
                                        <p:tgtEl>
                                          <p:spTgt spid="911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1162"/>
                                        </p:tgtEl>
                                        <p:attrNameLst>
                                          <p:attrName>style.visibility</p:attrName>
                                        </p:attrNameLst>
                                      </p:cBhvr>
                                      <p:to>
                                        <p:strVal val="visible"/>
                                      </p:to>
                                    </p:set>
                                    <p:animEffect transition="in" filter="diamond(in)">
                                      <p:cBhvr>
                                        <p:cTn id="32" dur="2000"/>
                                        <p:tgtEl>
                                          <p:spTgt spid="911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91170">
                                            <p:txEl>
                                              <p:pRg st="0" end="0"/>
                                            </p:txEl>
                                          </p:spTgt>
                                        </p:tgtEl>
                                        <p:attrNameLst>
                                          <p:attrName>style.visibility</p:attrName>
                                        </p:attrNameLst>
                                      </p:cBhvr>
                                      <p:to>
                                        <p:strVal val="visible"/>
                                      </p:to>
                                    </p:set>
                                    <p:animEffect transition="in" filter="blinds(horizontal)">
                                      <p:cBhvr>
                                        <p:cTn id="37" dur="500"/>
                                        <p:tgtEl>
                                          <p:spTgt spid="91170">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1178"/>
                                        </p:tgtEl>
                                        <p:attrNameLst>
                                          <p:attrName>style.visibility</p:attrName>
                                        </p:attrNameLst>
                                      </p:cBhvr>
                                      <p:to>
                                        <p:strVal val="visible"/>
                                      </p:to>
                                    </p:set>
                                    <p:animEffect transition="in" filter="blinds(horizontal)">
                                      <p:cBhvr>
                                        <p:cTn id="42" dur="500"/>
                                        <p:tgtEl>
                                          <p:spTgt spid="9117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91165"/>
                                        </p:tgtEl>
                                        <p:attrNameLst>
                                          <p:attrName>style.visibility</p:attrName>
                                        </p:attrNameLst>
                                      </p:cBhvr>
                                      <p:to>
                                        <p:strVal val="visible"/>
                                      </p:to>
                                    </p:set>
                                    <p:animEffect transition="in" filter="diamond(in)">
                                      <p:cBhvr>
                                        <p:cTn id="47" dur="2000"/>
                                        <p:tgtEl>
                                          <p:spTgt spid="9116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1171"/>
                                        </p:tgtEl>
                                        <p:attrNameLst>
                                          <p:attrName>style.visibility</p:attrName>
                                        </p:attrNameLst>
                                      </p:cBhvr>
                                      <p:to>
                                        <p:strVal val="visible"/>
                                      </p:to>
                                    </p:set>
                                    <p:animEffect transition="in" filter="blinds(horizontal)">
                                      <p:cBhvr>
                                        <p:cTn id="52" dur="500"/>
                                        <p:tgtEl>
                                          <p:spTgt spid="9117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91172">
                                            <p:txEl>
                                              <p:pRg st="0" end="0"/>
                                            </p:txEl>
                                          </p:spTgt>
                                        </p:tgtEl>
                                        <p:attrNameLst>
                                          <p:attrName>style.visibility</p:attrName>
                                        </p:attrNameLst>
                                      </p:cBhvr>
                                      <p:to>
                                        <p:strVal val="visible"/>
                                      </p:to>
                                    </p:set>
                                    <p:animEffect transition="in" filter="blinds(horizontal)">
                                      <p:cBhvr>
                                        <p:cTn id="57" dur="500"/>
                                        <p:tgtEl>
                                          <p:spTgt spid="91172">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91179"/>
                                        </p:tgtEl>
                                        <p:attrNameLst>
                                          <p:attrName>style.visibility</p:attrName>
                                        </p:attrNameLst>
                                      </p:cBhvr>
                                      <p:to>
                                        <p:strVal val="visible"/>
                                      </p:to>
                                    </p:set>
                                    <p:animEffect transition="in" filter="blinds(horizontal)">
                                      <p:cBhvr>
                                        <p:cTn id="62" dur="500"/>
                                        <p:tgtEl>
                                          <p:spTgt spid="9117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91180"/>
                                        </p:tgtEl>
                                        <p:attrNameLst>
                                          <p:attrName>style.visibility</p:attrName>
                                        </p:attrNameLst>
                                      </p:cBhvr>
                                      <p:to>
                                        <p:strVal val="visible"/>
                                      </p:to>
                                    </p:set>
                                    <p:animEffect transition="in" filter="blinds(horizontal)">
                                      <p:cBhvr>
                                        <p:cTn id="67" dur="500"/>
                                        <p:tgtEl>
                                          <p:spTgt spid="91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61" grpId="0"/>
      <p:bldP spid="91162" grpId="0"/>
      <p:bldP spid="91165" grpId="0"/>
      <p:bldP spid="91171" grpId="0"/>
      <p:bldP spid="91176" grpId="0"/>
      <p:bldP spid="91177" grpId="0"/>
      <p:bldP spid="91178" grpId="0"/>
      <p:bldP spid="91179" grpId="0"/>
      <p:bldP spid="9118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2" name="Text Box 6"/>
          <p:cNvSpPr txBox="1">
            <a:spLocks noChangeArrowheads="1"/>
          </p:cNvSpPr>
          <p:nvPr/>
        </p:nvSpPr>
        <p:spPr bwMode="auto">
          <a:xfrm>
            <a:off x="0" y="2270125"/>
            <a:ext cx="14630400"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4000" b="1">
                <a:solidFill>
                  <a:srgbClr val="0000FF"/>
                </a:solidFill>
                <a:latin typeface="Times New Roman" pitchFamily="18" charset="0"/>
                <a:cs typeface="Times New Roman" pitchFamily="18" charset="0"/>
              </a:rPr>
              <a:t>Bài 4</a:t>
            </a:r>
            <a:r>
              <a:rPr lang="en-US" sz="4000" b="1">
                <a:solidFill>
                  <a:srgbClr val="0000FF"/>
                </a:solidFill>
                <a:latin typeface=".VnArial" pitchFamily="34" charset="0"/>
              </a:rPr>
              <a:t>: </a:t>
            </a:r>
            <a:r>
              <a:rPr lang="en-US" sz="4000" b="1">
                <a:solidFill>
                  <a:srgbClr val="0000FF"/>
                </a:solidFill>
                <a:latin typeface="Times New Roman" pitchFamily="18" charset="0"/>
                <a:cs typeface="Times New Roman" pitchFamily="18" charset="0"/>
              </a:rPr>
              <a:t>Đặt câu khiến phù hợp với các tình huống sau:</a:t>
            </a:r>
          </a:p>
        </p:txBody>
      </p:sp>
      <p:sp>
        <p:nvSpPr>
          <p:cNvPr id="29703" name="Text Box 7"/>
          <p:cNvSpPr txBox="1">
            <a:spLocks noChangeArrowheads="1"/>
          </p:cNvSpPr>
          <p:nvPr/>
        </p:nvSpPr>
        <p:spPr bwMode="auto">
          <a:xfrm>
            <a:off x="487363" y="3382963"/>
            <a:ext cx="14143037"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3200" b="1">
                <a:latin typeface=".VnArial" pitchFamily="34" charset="0"/>
              </a:rPr>
              <a:t>a) Em muèn xin tiÒn bè mÑ ®Ó mua mét quyÓn sæ ghi chÐp.</a:t>
            </a:r>
          </a:p>
        </p:txBody>
      </p:sp>
      <p:sp>
        <p:nvSpPr>
          <p:cNvPr id="29704" name="Text Box 8"/>
          <p:cNvSpPr txBox="1">
            <a:spLocks noChangeArrowheads="1"/>
          </p:cNvSpPr>
          <p:nvPr/>
        </p:nvSpPr>
        <p:spPr bwMode="auto">
          <a:xfrm>
            <a:off x="506413" y="4648200"/>
            <a:ext cx="14143037"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algn="just" defTabSz="1306220" eaLnBrk="1" fontAlgn="auto" hangingPunct="1">
              <a:spcBef>
                <a:spcPct val="50000"/>
              </a:spcBef>
              <a:spcAft>
                <a:spcPts val="0"/>
              </a:spcAft>
              <a:defRPr/>
            </a:pPr>
            <a:r>
              <a:rPr lang="en-US" b="1" smtClean="0">
                <a:latin typeface=".VnArial" pitchFamily="34" charset="0"/>
                <a:cs typeface="+mn-cs"/>
              </a:rPr>
              <a:t>b) Em </a:t>
            </a:r>
            <a:r>
              <a:rPr lang="en-US" b="1" dirty="0" smtClean="0">
                <a:latin typeface=".VnArial" pitchFamily="34" charset="0"/>
                <a:cs typeface="+mn-cs"/>
              </a:rPr>
              <a:t>®i </a:t>
            </a:r>
            <a:r>
              <a:rPr lang="en-US" b="1" dirty="0" err="1" smtClean="0">
                <a:latin typeface=".VnArial" pitchFamily="34" charset="0"/>
                <a:cs typeface="+mn-cs"/>
              </a:rPr>
              <a:t>häc</a:t>
            </a:r>
            <a:r>
              <a:rPr lang="en-US" b="1" dirty="0" smtClean="0">
                <a:latin typeface=".VnArial" pitchFamily="34" charset="0"/>
                <a:cs typeface="+mn-cs"/>
              </a:rPr>
              <a:t> </a:t>
            </a:r>
            <a:r>
              <a:rPr lang="en-US" b="1" dirty="0" err="1" smtClean="0">
                <a:latin typeface=".VnArial" pitchFamily="34" charset="0"/>
                <a:cs typeface="+mn-cs"/>
              </a:rPr>
              <a:t>vÒ</a:t>
            </a:r>
            <a:r>
              <a:rPr lang="en-US" b="1" dirty="0" smtClean="0">
                <a:latin typeface=".VnArial" pitchFamily="34" charset="0"/>
                <a:cs typeface="+mn-cs"/>
              </a:rPr>
              <a:t> </a:t>
            </a:r>
            <a:r>
              <a:rPr lang="en-US" b="1" dirty="0" err="1" smtClean="0">
                <a:latin typeface=".VnArial" pitchFamily="34" charset="0"/>
                <a:cs typeface="+mn-cs"/>
              </a:rPr>
              <a:t>nh</a:t>
            </a:r>
            <a:r>
              <a:rPr lang="en-US" b="1" dirty="0" smtClean="0">
                <a:latin typeface=".VnArial" pitchFamily="34" charset="0"/>
                <a:cs typeface="+mn-cs"/>
              </a:rPr>
              <a:t>µ, </a:t>
            </a:r>
            <a:r>
              <a:rPr lang="en-US" b="1" dirty="0" err="1" smtClean="0">
                <a:latin typeface="Arial" pitchFamily="34" charset="0"/>
                <a:cs typeface="Arial" pitchFamily="34" charset="0"/>
              </a:rPr>
              <a:t>nh­ưng</a:t>
            </a:r>
            <a:r>
              <a:rPr lang="en-US" b="1" dirty="0" smtClean="0">
                <a:latin typeface=".VnArial" pitchFamily="34" charset="0"/>
                <a:cs typeface="+mn-cs"/>
              </a:rPr>
              <a:t> </a:t>
            </a:r>
            <a:r>
              <a:rPr lang="en-US" b="1" dirty="0" err="1" smtClean="0">
                <a:latin typeface=".VnArial" pitchFamily="34" charset="0"/>
                <a:cs typeface="+mn-cs"/>
              </a:rPr>
              <a:t>nh</a:t>
            </a:r>
            <a:r>
              <a:rPr lang="en-US" b="1" dirty="0" smtClean="0">
                <a:latin typeface=".VnArial" pitchFamily="34" charset="0"/>
                <a:cs typeface="+mn-cs"/>
              </a:rPr>
              <a:t>µ </a:t>
            </a:r>
            <a:r>
              <a:rPr lang="en-US" b="1" dirty="0" err="1" smtClean="0">
                <a:latin typeface=".VnArial" pitchFamily="34" charset="0"/>
                <a:cs typeface="+mn-cs"/>
              </a:rPr>
              <a:t>em</a:t>
            </a:r>
            <a:r>
              <a:rPr lang="en-US" b="1" dirty="0" smtClean="0">
                <a:latin typeface=".VnArial" pitchFamily="34" charset="0"/>
                <a:cs typeface="+mn-cs"/>
              </a:rPr>
              <a:t> </a:t>
            </a:r>
            <a:r>
              <a:rPr lang="en-US" b="1" dirty="0" err="1" smtClean="0">
                <a:latin typeface="+mj-lt"/>
                <a:cs typeface="+mn-cs"/>
              </a:rPr>
              <a:t>ch­ưa</a:t>
            </a:r>
            <a:r>
              <a:rPr lang="en-US" b="1" dirty="0" smtClean="0">
                <a:latin typeface=".VnArial" pitchFamily="34" charset="0"/>
                <a:cs typeface="+mn-cs"/>
              </a:rPr>
              <a:t> </a:t>
            </a:r>
            <a:r>
              <a:rPr lang="en-US" b="1" dirty="0" err="1" smtClean="0">
                <a:latin typeface=".VnArial" pitchFamily="34" charset="0"/>
                <a:cs typeface="+mn-cs"/>
              </a:rPr>
              <a:t>cã</a:t>
            </a:r>
            <a:r>
              <a:rPr lang="en-US" b="1" dirty="0" smtClean="0">
                <a:latin typeface=".VnArial" pitchFamily="34" charset="0"/>
                <a:cs typeface="+mn-cs"/>
              </a:rPr>
              <a:t> </a:t>
            </a:r>
            <a:r>
              <a:rPr lang="en-US" b="1" dirty="0" err="1" smtClean="0">
                <a:latin typeface=".VnArial" pitchFamily="34" charset="0"/>
                <a:cs typeface="+mn-cs"/>
              </a:rPr>
              <a:t>ai</a:t>
            </a:r>
            <a:r>
              <a:rPr lang="en-US" b="1" dirty="0" smtClean="0">
                <a:latin typeface=".VnArial" pitchFamily="34" charset="0"/>
                <a:cs typeface="+mn-cs"/>
              </a:rPr>
              <a:t> </a:t>
            </a:r>
            <a:r>
              <a:rPr lang="en-US" b="1" dirty="0" err="1" smtClean="0">
                <a:latin typeface=".VnArial" pitchFamily="34" charset="0"/>
                <a:cs typeface="+mn-cs"/>
              </a:rPr>
              <a:t>vÒ</a:t>
            </a:r>
            <a:r>
              <a:rPr lang="en-US" b="1" dirty="0" smtClean="0">
                <a:latin typeface=".VnArial" pitchFamily="34" charset="0"/>
                <a:cs typeface="+mn-cs"/>
              </a:rPr>
              <a:t>, </a:t>
            </a:r>
            <a:r>
              <a:rPr lang="en-US" b="1" dirty="0" err="1" smtClean="0">
                <a:latin typeface=".VnArial" pitchFamily="34" charset="0"/>
                <a:cs typeface="+mn-cs"/>
              </a:rPr>
              <a:t>em</a:t>
            </a:r>
            <a:r>
              <a:rPr lang="en-US" b="1" dirty="0" smtClean="0">
                <a:latin typeface=".VnArial" pitchFamily="34" charset="0"/>
                <a:cs typeface="+mn-cs"/>
              </a:rPr>
              <a:t> </a:t>
            </a:r>
            <a:r>
              <a:rPr lang="en-US" b="1" dirty="0" err="1" smtClean="0">
                <a:latin typeface=".VnArial" pitchFamily="34" charset="0"/>
                <a:cs typeface="+mn-cs"/>
              </a:rPr>
              <a:t>muèn</a:t>
            </a:r>
            <a:r>
              <a:rPr lang="en-US" b="1" dirty="0" smtClean="0">
                <a:latin typeface=".VnArial" pitchFamily="34" charset="0"/>
                <a:cs typeface="+mn-cs"/>
              </a:rPr>
              <a:t> </a:t>
            </a:r>
            <a:r>
              <a:rPr lang="en-US" b="1" dirty="0" err="1" smtClean="0">
                <a:latin typeface=".VnArial" pitchFamily="34" charset="0"/>
                <a:cs typeface="+mn-cs"/>
              </a:rPr>
              <a:t>ngåi</a:t>
            </a:r>
            <a:r>
              <a:rPr lang="en-US" b="1" dirty="0" smtClean="0">
                <a:latin typeface=".VnArial" pitchFamily="34" charset="0"/>
                <a:cs typeface="+mn-cs"/>
              </a:rPr>
              <a:t> </a:t>
            </a:r>
            <a:r>
              <a:rPr lang="en-US" b="1" dirty="0" err="1" smtClean="0">
                <a:latin typeface=".VnArial" pitchFamily="34" charset="0"/>
                <a:cs typeface="+mn-cs"/>
              </a:rPr>
              <a:t>nhê</a:t>
            </a:r>
            <a:r>
              <a:rPr lang="en-US" b="1" dirty="0" smtClean="0">
                <a:latin typeface=".VnArial" pitchFamily="34" charset="0"/>
                <a:cs typeface="+mn-cs"/>
              </a:rPr>
              <a:t> </a:t>
            </a:r>
            <a:r>
              <a:rPr lang="en-US" b="1" dirty="0" err="1" smtClean="0">
                <a:latin typeface=".VnArial" pitchFamily="34" charset="0"/>
                <a:cs typeface="+mn-cs"/>
              </a:rPr>
              <a:t>bªn</a:t>
            </a:r>
            <a:r>
              <a:rPr lang="en-US" b="1" dirty="0" smtClean="0">
                <a:latin typeface=".VnArial" pitchFamily="34" charset="0"/>
                <a:cs typeface="+mn-cs"/>
              </a:rPr>
              <a:t>  </a:t>
            </a:r>
            <a:r>
              <a:rPr lang="en-US" b="1" dirty="0" err="1" smtClean="0">
                <a:latin typeface=".VnArial" pitchFamily="34" charset="0"/>
                <a:cs typeface="+mn-cs"/>
              </a:rPr>
              <a:t>nh</a:t>
            </a:r>
            <a:r>
              <a:rPr lang="en-US" b="1" dirty="0" smtClean="0">
                <a:latin typeface=".VnArial" pitchFamily="34" charset="0"/>
                <a:cs typeface="+mn-cs"/>
              </a:rPr>
              <a:t>µ </a:t>
            </a:r>
            <a:r>
              <a:rPr lang="en-US" b="1" dirty="0" err="1" smtClean="0">
                <a:latin typeface=".VnArial" pitchFamily="34" charset="0"/>
                <a:cs typeface="+mn-cs"/>
              </a:rPr>
              <a:t>hµng</a:t>
            </a:r>
            <a:r>
              <a:rPr lang="en-US" b="1" dirty="0" smtClean="0">
                <a:latin typeface=".VnArial" pitchFamily="34" charset="0"/>
                <a:cs typeface="+mn-cs"/>
              </a:rPr>
              <a:t> </a:t>
            </a:r>
            <a:r>
              <a:rPr lang="en-US" b="1" dirty="0" err="1" smtClean="0">
                <a:latin typeface=".VnArial" pitchFamily="34" charset="0"/>
                <a:cs typeface="+mn-cs"/>
              </a:rPr>
              <a:t>xãm</a:t>
            </a:r>
            <a:r>
              <a:rPr lang="en-US" b="1" dirty="0" smtClean="0">
                <a:latin typeface=".VnArial" pitchFamily="34" charset="0"/>
                <a:cs typeface="+mn-cs"/>
              </a:rPr>
              <a:t> ®Ó </a:t>
            </a:r>
            <a:r>
              <a:rPr lang="en-US" b="1" dirty="0" err="1" smtClean="0">
                <a:latin typeface=".VnArial" pitchFamily="34" charset="0"/>
                <a:cs typeface="+mn-cs"/>
              </a:rPr>
              <a:t>chê</a:t>
            </a:r>
            <a:r>
              <a:rPr lang="en-US" b="1" dirty="0" smtClean="0">
                <a:latin typeface=".VnArial" pitchFamily="34" charset="0"/>
                <a:cs typeface="+mn-cs"/>
              </a:rPr>
              <a:t> </a:t>
            </a:r>
            <a:r>
              <a:rPr lang="en-US" b="1" dirty="0" err="1" smtClean="0">
                <a:latin typeface=".VnArial" pitchFamily="34" charset="0"/>
                <a:cs typeface="+mn-cs"/>
              </a:rPr>
              <a:t>bè</a:t>
            </a:r>
            <a:r>
              <a:rPr lang="en-US" b="1" dirty="0" smtClean="0">
                <a:latin typeface=".VnArial" pitchFamily="34" charset="0"/>
                <a:cs typeface="+mn-cs"/>
              </a:rPr>
              <a:t> </a:t>
            </a:r>
            <a:r>
              <a:rPr lang="en-US" b="1" dirty="0" err="1" smtClean="0">
                <a:latin typeface=".VnArial" pitchFamily="34" charset="0"/>
                <a:cs typeface="+mn-cs"/>
              </a:rPr>
              <a:t>mÑ</a:t>
            </a:r>
            <a:r>
              <a:rPr lang="en-US" b="1" dirty="0" smtClean="0">
                <a:latin typeface=".VnArial" pitchFamily="34" charset="0"/>
                <a:cs typeface="+mn-cs"/>
              </a:rPr>
              <a:t> </a:t>
            </a:r>
            <a:r>
              <a:rPr lang="en-US" b="1" dirty="0" err="1" smtClean="0">
                <a:latin typeface=".VnArial" pitchFamily="34" charset="0"/>
                <a:cs typeface="+mn-cs"/>
              </a:rPr>
              <a:t>vÒ</a:t>
            </a:r>
            <a:r>
              <a:rPr lang="en-US" b="1" dirty="0" smtClean="0">
                <a:latin typeface=".VnArial" pitchFamily="34" charset="0"/>
                <a:cs typeface="+mn-cs"/>
              </a:rPr>
              <a:t>.</a:t>
            </a:r>
          </a:p>
        </p:txBody>
      </p:sp>
      <p:sp>
        <p:nvSpPr>
          <p:cNvPr id="20485" name="Text Box 4"/>
          <p:cNvSpPr txBox="1">
            <a:spLocks noChangeArrowheads="1"/>
          </p:cNvSpPr>
          <p:nvPr/>
        </p:nvSpPr>
        <p:spPr bwMode="auto">
          <a:xfrm>
            <a:off x="0" y="1463675"/>
            <a:ext cx="146304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r>
              <a:rPr lang="en-US" sz="4000" b="1">
                <a:solidFill>
                  <a:srgbClr val="FF0000"/>
                </a:solidFill>
                <a:latin typeface="Times New Roman" pitchFamily="18" charset="0"/>
              </a:rPr>
              <a:t>III. </a:t>
            </a:r>
            <a:r>
              <a:rPr lang="vi-VN" sz="4000" b="1">
                <a:solidFill>
                  <a:srgbClr val="FF0000"/>
                </a:solidFill>
                <a:latin typeface="Times New Roman" pitchFamily="18" charset="0"/>
              </a:rPr>
              <a:t>Luyện tập:</a:t>
            </a:r>
            <a:endParaRPr lang="en-US" sz="4000" b="1">
              <a:solidFill>
                <a:srgbClr val="FF0000"/>
              </a:solidFill>
              <a:latin typeface="Times New Roman" pitchFamily="18" charset="0"/>
            </a:endParaRPr>
          </a:p>
        </p:txBody>
      </p:sp>
      <p:sp>
        <p:nvSpPr>
          <p:cNvPr id="20486" name="Text Box 5"/>
          <p:cNvSpPr txBox="1">
            <a:spLocks noChangeArrowheads="1"/>
          </p:cNvSpPr>
          <p:nvPr/>
        </p:nvSpPr>
        <p:spPr bwMode="auto">
          <a:xfrm>
            <a:off x="1860550" y="776288"/>
            <a:ext cx="146304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solidFill>
                  <a:srgbClr val="FF0000"/>
                </a:solidFill>
                <a:latin typeface="Times New Roman" pitchFamily="18" charset="0"/>
                <a:cs typeface="Times New Roman" pitchFamily="18" charset="0"/>
              </a:rPr>
              <a:t>GIỮ PHÉP LỊCH SỰ KHI BÀY TỎ YÊU CẦU, ĐỀ NGHỊ</a:t>
            </a:r>
            <a:endParaRPr lang="en-US" sz="3400" b="1">
              <a:solidFill>
                <a:srgbClr val="FF0000"/>
              </a:solidFill>
              <a:latin typeface="Times New Roman" pitchFamily="18" charset="0"/>
              <a:cs typeface="Times New Roman" pitchFamily="18" charset="0"/>
            </a:endParaRPr>
          </a:p>
        </p:txBody>
      </p:sp>
      <p:sp>
        <p:nvSpPr>
          <p:cNvPr id="20487" name="Text Box 19"/>
          <p:cNvSpPr txBox="1">
            <a:spLocks noChangeArrowheads="1"/>
          </p:cNvSpPr>
          <p:nvPr/>
        </p:nvSpPr>
        <p:spPr bwMode="auto">
          <a:xfrm>
            <a:off x="-1447800" y="685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rPr>
              <a:t>Luyện từ và câu</a:t>
            </a:r>
            <a:r>
              <a:rPr lang="en-US" sz="4000" b="1">
                <a:latin typeface="Times New Roman" pitchFamily="18" charset="0"/>
              </a:rPr>
              <a:t>: </a:t>
            </a:r>
          </a:p>
        </p:txBody>
      </p:sp>
      <p:sp>
        <p:nvSpPr>
          <p:cNvPr id="20488"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a:latin typeface="Times New Roman" pitchFamily="18" charset="0"/>
              </a:rPr>
              <a:t>Thứ tư ngày 14 tháng </a:t>
            </a:r>
            <a:r>
              <a:rPr lang="vi-VN" sz="4000">
                <a:latin typeface="Times New Roman" pitchFamily="18" charset="0"/>
              </a:rPr>
              <a:t>4</a:t>
            </a:r>
            <a:r>
              <a:rPr lang="en-US" sz="4000">
                <a:latin typeface="Times New Roman" pitchFamily="18" charset="0"/>
              </a:rPr>
              <a:t> năm 202</a:t>
            </a:r>
            <a:r>
              <a:rPr lang="vi-VN" sz="4000">
                <a:latin typeface="Times New Roman" pitchFamily="18" charset="0"/>
              </a:rPr>
              <a:t>1</a:t>
            </a:r>
            <a:endParaRPr lang="en-US" sz="4000">
              <a:latin typeface="Times New Roman" pitchFamily="18" charset="0"/>
            </a:endParaRPr>
          </a:p>
        </p:txBody>
      </p:sp>
      <p:cxnSp>
        <p:nvCxnSpPr>
          <p:cNvPr id="3" name="Straight Connector 2"/>
          <p:cNvCxnSpPr/>
          <p:nvPr/>
        </p:nvCxnSpPr>
        <p:spPr>
          <a:xfrm>
            <a:off x="2590800" y="2914650"/>
            <a:ext cx="815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fade">
                                      <p:cBhvr>
                                        <p:cTn id="7" dur="500"/>
                                        <p:tgtEl>
                                          <p:spTgt spid="327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9703"/>
                                        </p:tgtEl>
                                        <p:attrNameLst>
                                          <p:attrName>style.visibility</p:attrName>
                                        </p:attrNameLst>
                                      </p:cBhvr>
                                      <p:to>
                                        <p:strVal val="visible"/>
                                      </p:to>
                                    </p:set>
                                    <p:anim calcmode="lin" valueType="num">
                                      <p:cBhvr>
                                        <p:cTn id="12" dur="500" fill="hold"/>
                                        <p:tgtEl>
                                          <p:spTgt spid="29703"/>
                                        </p:tgtEl>
                                        <p:attrNameLst>
                                          <p:attrName>ppt_w</p:attrName>
                                        </p:attrNameLst>
                                      </p:cBhvr>
                                      <p:tavLst>
                                        <p:tav tm="0">
                                          <p:val>
                                            <p:fltVal val="0"/>
                                          </p:val>
                                        </p:tav>
                                        <p:tav tm="100000">
                                          <p:val>
                                            <p:strVal val="#ppt_w"/>
                                          </p:val>
                                        </p:tav>
                                      </p:tavLst>
                                    </p:anim>
                                    <p:anim calcmode="lin" valueType="num">
                                      <p:cBhvr>
                                        <p:cTn id="13" dur="500" fill="hold"/>
                                        <p:tgtEl>
                                          <p:spTgt spid="29703"/>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9704"/>
                                        </p:tgtEl>
                                        <p:attrNameLst>
                                          <p:attrName>style.visibility</p:attrName>
                                        </p:attrNameLst>
                                      </p:cBhvr>
                                      <p:to>
                                        <p:strVal val="visible"/>
                                      </p:to>
                                    </p:set>
                                    <p:animEffect transition="in" filter="box(in)">
                                      <p:cBhvr>
                                        <p:cTn id="18" dur="20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29703" grpId="0"/>
      <p:bldP spid="2970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7" name="Text Box 6"/>
          <p:cNvSpPr txBox="1">
            <a:spLocks noChangeArrowheads="1"/>
          </p:cNvSpPr>
          <p:nvPr/>
        </p:nvSpPr>
        <p:spPr bwMode="auto">
          <a:xfrm>
            <a:off x="244475" y="4038600"/>
            <a:ext cx="14263688" cy="259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r>
              <a:rPr lang="en-US" sz="4000">
                <a:latin typeface="Arial" charset="0"/>
              </a:rPr>
              <a:t>- </a:t>
            </a:r>
            <a:r>
              <a:rPr lang="en-US" sz="4000" b="1">
                <a:latin typeface="Arial" charset="0"/>
              </a:rPr>
              <a:t>Mẹ ơi, mẹ cho con tiền mua một quyển sổ nhé</a:t>
            </a:r>
            <a:r>
              <a:rPr lang="vi-VN" sz="4000" b="1">
                <a:latin typeface="Arial" charset="0"/>
              </a:rPr>
              <a:t> </a:t>
            </a:r>
            <a:r>
              <a:rPr lang="en-US" sz="4000" b="1">
                <a:latin typeface="Arial" charset="0"/>
              </a:rPr>
              <a:t>! </a:t>
            </a:r>
            <a:endParaRPr lang="vi-VN" sz="4000" b="1">
              <a:latin typeface="Arial" charset="0"/>
            </a:endParaRPr>
          </a:p>
          <a:p>
            <a:pPr algn="just" eaLnBrk="1" hangingPunct="1"/>
            <a:r>
              <a:rPr lang="en-US" sz="4000">
                <a:latin typeface="Arial" charset="0"/>
              </a:rPr>
              <a:t>-</a:t>
            </a:r>
            <a:r>
              <a:rPr lang="en-US" sz="4000" b="1">
                <a:latin typeface="Arial" charset="0"/>
              </a:rPr>
              <a:t> Mẹ ơi, mẹ cho con tiền mua một quyển sổ, mẹ nhé!</a:t>
            </a:r>
          </a:p>
          <a:p>
            <a:pPr algn="just" eaLnBrk="1" hangingPunct="1"/>
            <a:r>
              <a:rPr lang="vi-VN" sz="4000">
                <a:latin typeface="Arial" charset="0"/>
              </a:rPr>
              <a:t>-</a:t>
            </a:r>
            <a:r>
              <a:rPr lang="en-US" sz="4000">
                <a:latin typeface="Arial" charset="0"/>
              </a:rPr>
              <a:t> </a:t>
            </a:r>
            <a:r>
              <a:rPr lang="en-US" sz="4000" b="1">
                <a:latin typeface="Arial" charset="0"/>
              </a:rPr>
              <a:t>Mẹ ơi, mẹ có thể cho con tiền mua một quyển sổ được không ạ</a:t>
            </a:r>
            <a:r>
              <a:rPr lang="vi-VN" sz="4000" b="1">
                <a:latin typeface="Arial" charset="0"/>
              </a:rPr>
              <a:t> </a:t>
            </a:r>
            <a:r>
              <a:rPr lang="en-US" sz="4000" b="1">
                <a:latin typeface="Arial" charset="0"/>
              </a:rPr>
              <a:t>?                                               </a:t>
            </a:r>
            <a:endParaRPr lang="vi-VN" sz="4000" b="1">
              <a:latin typeface="Arial" charset="0"/>
            </a:endParaRPr>
          </a:p>
        </p:txBody>
      </p:sp>
      <p:sp>
        <p:nvSpPr>
          <p:cNvPr id="33798" name="Text Box 8"/>
          <p:cNvSpPr txBox="1">
            <a:spLocks noChangeArrowheads="1"/>
          </p:cNvSpPr>
          <p:nvPr/>
        </p:nvSpPr>
        <p:spPr bwMode="auto">
          <a:xfrm>
            <a:off x="244475" y="3200400"/>
            <a:ext cx="14263688"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3200" b="1">
                <a:solidFill>
                  <a:srgbClr val="FF0000"/>
                </a:solidFill>
                <a:latin typeface=".VnArial" pitchFamily="34" charset="0"/>
              </a:rPr>
              <a:t>a) Em muèn xin tiÒn bè mÑ ®Ó mua mét quyÓn sæ ghi chÐp.</a:t>
            </a:r>
          </a:p>
        </p:txBody>
      </p:sp>
      <p:sp>
        <p:nvSpPr>
          <p:cNvPr id="21508" name="Text Box 4"/>
          <p:cNvSpPr txBox="1">
            <a:spLocks noChangeArrowheads="1"/>
          </p:cNvSpPr>
          <p:nvPr/>
        </p:nvSpPr>
        <p:spPr bwMode="auto">
          <a:xfrm>
            <a:off x="0" y="1463675"/>
            <a:ext cx="146304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r>
              <a:rPr lang="en-US" sz="4000" b="1">
                <a:solidFill>
                  <a:srgbClr val="FF0000"/>
                </a:solidFill>
                <a:latin typeface="Times New Roman" pitchFamily="18" charset="0"/>
              </a:rPr>
              <a:t>III. </a:t>
            </a:r>
            <a:r>
              <a:rPr lang="vi-VN" sz="4000" b="1">
                <a:solidFill>
                  <a:srgbClr val="FF0000"/>
                </a:solidFill>
                <a:latin typeface="Times New Roman" pitchFamily="18" charset="0"/>
              </a:rPr>
              <a:t>Luyện tập:</a:t>
            </a:r>
            <a:endParaRPr lang="en-US" sz="4000" b="1">
              <a:solidFill>
                <a:srgbClr val="FF0000"/>
              </a:solidFill>
              <a:latin typeface="Times New Roman" pitchFamily="18" charset="0"/>
            </a:endParaRPr>
          </a:p>
        </p:txBody>
      </p:sp>
      <p:sp>
        <p:nvSpPr>
          <p:cNvPr id="11" name="Text Box 6"/>
          <p:cNvSpPr txBox="1">
            <a:spLocks noChangeArrowheads="1"/>
          </p:cNvSpPr>
          <p:nvPr/>
        </p:nvSpPr>
        <p:spPr bwMode="auto">
          <a:xfrm>
            <a:off x="0" y="2270125"/>
            <a:ext cx="14630400"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4000" b="1">
                <a:solidFill>
                  <a:srgbClr val="0000FF"/>
                </a:solidFill>
                <a:latin typeface=".VnArial" pitchFamily="34" charset="0"/>
              </a:rPr>
              <a:t>Bµi 4: </a:t>
            </a:r>
            <a:r>
              <a:rPr lang="en-US" sz="4000" b="1">
                <a:solidFill>
                  <a:srgbClr val="0000FF"/>
                </a:solidFill>
                <a:latin typeface="Times New Roman" pitchFamily="18" charset="0"/>
                <a:cs typeface="Times New Roman" pitchFamily="18" charset="0"/>
              </a:rPr>
              <a:t>Đặt câu khiến phù hợp với các tình huống sau:</a:t>
            </a:r>
          </a:p>
        </p:txBody>
      </p:sp>
      <p:sp>
        <p:nvSpPr>
          <p:cNvPr id="21510" name="Text Box 5"/>
          <p:cNvSpPr txBox="1">
            <a:spLocks noChangeArrowheads="1"/>
          </p:cNvSpPr>
          <p:nvPr/>
        </p:nvSpPr>
        <p:spPr bwMode="auto">
          <a:xfrm>
            <a:off x="1860550" y="776288"/>
            <a:ext cx="146304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solidFill>
                  <a:srgbClr val="FF0000"/>
                </a:solidFill>
                <a:latin typeface="Times New Roman" pitchFamily="18" charset="0"/>
                <a:cs typeface="Times New Roman" pitchFamily="18" charset="0"/>
              </a:rPr>
              <a:t>GIỮ PHÉP LỊCH SỰ KHI BÀY TỎ YÊU CẦU, ĐỀ NGHỊ</a:t>
            </a:r>
            <a:endParaRPr lang="en-US" sz="3400" b="1">
              <a:solidFill>
                <a:srgbClr val="FF0000"/>
              </a:solidFill>
              <a:latin typeface="Times New Roman" pitchFamily="18" charset="0"/>
              <a:cs typeface="Times New Roman" pitchFamily="18" charset="0"/>
            </a:endParaRPr>
          </a:p>
        </p:txBody>
      </p:sp>
      <p:sp>
        <p:nvSpPr>
          <p:cNvPr id="21511" name="Text Box 19"/>
          <p:cNvSpPr txBox="1">
            <a:spLocks noChangeArrowheads="1"/>
          </p:cNvSpPr>
          <p:nvPr/>
        </p:nvSpPr>
        <p:spPr bwMode="auto">
          <a:xfrm>
            <a:off x="-1447800" y="685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rPr>
              <a:t>Luyện từ và câu</a:t>
            </a:r>
            <a:r>
              <a:rPr lang="en-US" sz="4000" b="1">
                <a:latin typeface="Times New Roman" pitchFamily="18" charset="0"/>
              </a:rPr>
              <a:t>: </a:t>
            </a:r>
          </a:p>
        </p:txBody>
      </p:sp>
      <p:sp>
        <p:nvSpPr>
          <p:cNvPr id="21512"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a:latin typeface="Times New Roman" pitchFamily="18" charset="0"/>
              </a:rPr>
              <a:t>Thứ tư ngày 14 tháng </a:t>
            </a:r>
            <a:r>
              <a:rPr lang="vi-VN" sz="4000">
                <a:latin typeface="Times New Roman" pitchFamily="18" charset="0"/>
              </a:rPr>
              <a:t>4</a:t>
            </a:r>
            <a:r>
              <a:rPr lang="en-US" sz="4000">
                <a:latin typeface="Times New Roman" pitchFamily="18" charset="0"/>
              </a:rPr>
              <a:t> </a:t>
            </a:r>
            <a:r>
              <a:rPr lang="en-US" sz="4000">
                <a:latin typeface="Times New Roman" pitchFamily="18" charset="0"/>
              </a:rPr>
              <a:t>năm </a:t>
            </a:r>
            <a:r>
              <a:rPr lang="en-US" sz="4000" smtClean="0">
                <a:latin typeface="Times New Roman" pitchFamily="18" charset="0"/>
              </a:rPr>
              <a:t>2022</a:t>
            </a:r>
            <a:endParaRPr lang="en-US" sz="4000">
              <a:latin typeface="Times New Roman"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8"/>
                                        </p:tgtEl>
                                        <p:attrNameLst>
                                          <p:attrName>style.visibility</p:attrName>
                                        </p:attrNameLst>
                                      </p:cBhvr>
                                      <p:to>
                                        <p:strVal val="visible"/>
                                      </p:to>
                                    </p:set>
                                    <p:animEffect transition="in" filter="fade">
                                      <p:cBhvr>
                                        <p:cTn id="7" dur="500"/>
                                        <p:tgtEl>
                                          <p:spTgt spid="337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fade">
                                      <p:cBhvr>
                                        <p:cTn id="12" dur="500"/>
                                        <p:tgtEl>
                                          <p:spTgt spid="337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P spid="33798"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Oval 4"/>
          <p:cNvSpPr>
            <a:spLocks noChangeArrowheads="1"/>
          </p:cNvSpPr>
          <p:nvPr/>
        </p:nvSpPr>
        <p:spPr bwMode="auto">
          <a:xfrm>
            <a:off x="8915400" y="3668713"/>
            <a:ext cx="503238" cy="2397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b="1"/>
          </a:p>
        </p:txBody>
      </p:sp>
      <p:sp>
        <p:nvSpPr>
          <p:cNvPr id="4099" name="Oval 5"/>
          <p:cNvSpPr>
            <a:spLocks noChangeArrowheads="1"/>
          </p:cNvSpPr>
          <p:nvPr/>
        </p:nvSpPr>
        <p:spPr bwMode="auto">
          <a:xfrm>
            <a:off x="6510338" y="5345113"/>
            <a:ext cx="503237" cy="2397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b="1"/>
          </a:p>
        </p:txBody>
      </p:sp>
      <p:sp>
        <p:nvSpPr>
          <p:cNvPr id="51210" name="Text Box 10"/>
          <p:cNvSpPr txBox="1">
            <a:spLocks noChangeArrowheads="1"/>
          </p:cNvSpPr>
          <p:nvPr/>
        </p:nvSpPr>
        <p:spPr bwMode="auto">
          <a:xfrm>
            <a:off x="974725" y="3108325"/>
            <a:ext cx="12665075"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b="1">
                <a:solidFill>
                  <a:srgbClr val="0000FF"/>
                </a:solidFill>
                <a:latin typeface="Times New Roman" pitchFamily="18" charset="0"/>
              </a:rPr>
              <a:t>1/ Câu khiến dùng để làm gì? Cho ví dụ về câu khiến.</a:t>
            </a:r>
          </a:p>
        </p:txBody>
      </p:sp>
      <p:sp>
        <p:nvSpPr>
          <p:cNvPr id="51211" name="Text Box 11"/>
          <p:cNvSpPr txBox="1">
            <a:spLocks noChangeArrowheads="1"/>
          </p:cNvSpPr>
          <p:nvPr/>
        </p:nvSpPr>
        <p:spPr bwMode="auto">
          <a:xfrm>
            <a:off x="990600" y="4297363"/>
            <a:ext cx="12923838"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b="1">
                <a:solidFill>
                  <a:srgbClr val="0000FF"/>
                </a:solidFill>
                <a:latin typeface="Times New Roman" pitchFamily="18" charset="0"/>
              </a:rPr>
              <a:t>2/ Có những cách nào để tạo ra câu khiến?</a:t>
            </a:r>
          </a:p>
        </p:txBody>
      </p:sp>
      <p:sp>
        <p:nvSpPr>
          <p:cNvPr id="8" name="WordArt 2"/>
          <p:cNvSpPr>
            <a:spLocks noChangeArrowheads="1" noChangeShapeType="1" noTextEdit="1"/>
          </p:cNvSpPr>
          <p:nvPr/>
        </p:nvSpPr>
        <p:spPr bwMode="auto">
          <a:xfrm>
            <a:off x="5410200" y="1554163"/>
            <a:ext cx="4876800" cy="549275"/>
          </a:xfrm>
          <a:prstGeom prst="rect">
            <a:avLst/>
          </a:prstGeom>
        </p:spPr>
        <p:txBody>
          <a:bodyPr wrap="none" fromWordArt="1">
            <a:prstTxWarp prst="textPlain">
              <a:avLst>
                <a:gd name="adj" fmla="val 50000"/>
              </a:avLst>
            </a:prstTxWarp>
          </a:bodyPr>
          <a:lstStyle/>
          <a:p>
            <a:pPr algn="ctr"/>
            <a:r>
              <a:rPr lang="en-US" sz="5100" b="1"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KIỂM TRA BÀI CŨ</a:t>
            </a:r>
          </a:p>
        </p:txBody>
      </p:sp>
      <p:sp>
        <p:nvSpPr>
          <p:cNvPr id="4103" name="Text Box 19"/>
          <p:cNvSpPr txBox="1">
            <a:spLocks noChangeArrowheads="1"/>
          </p:cNvSpPr>
          <p:nvPr/>
        </p:nvSpPr>
        <p:spPr bwMode="auto">
          <a:xfrm>
            <a:off x="-1219200" y="725488"/>
            <a:ext cx="6629400"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rPr>
              <a:t>Luyện từ và câu</a:t>
            </a:r>
            <a:r>
              <a:rPr lang="en-US" sz="4000" b="1">
                <a:latin typeface="Times New Roman" pitchFamily="18" charset="0"/>
              </a:rPr>
              <a:t>: </a:t>
            </a:r>
          </a:p>
        </p:txBody>
      </p:sp>
      <p:sp>
        <p:nvSpPr>
          <p:cNvPr id="4104"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a:latin typeface="Times New Roman" pitchFamily="18" charset="0"/>
              </a:rPr>
              <a:t>Thứ tư ngày 14 tháng </a:t>
            </a:r>
            <a:r>
              <a:rPr lang="vi-VN" sz="4000">
                <a:latin typeface="Times New Roman" pitchFamily="18" charset="0"/>
              </a:rPr>
              <a:t>4</a:t>
            </a:r>
            <a:r>
              <a:rPr lang="en-US" sz="4000">
                <a:latin typeface="Times New Roman" pitchFamily="18" charset="0"/>
              </a:rPr>
              <a:t> </a:t>
            </a:r>
            <a:r>
              <a:rPr lang="en-US" sz="4000">
                <a:latin typeface="Times New Roman" pitchFamily="18" charset="0"/>
              </a:rPr>
              <a:t>năm </a:t>
            </a:r>
            <a:r>
              <a:rPr lang="en-US" sz="4000" smtClean="0">
                <a:latin typeface="Times New Roman" pitchFamily="18" charset="0"/>
              </a:rPr>
              <a:t>2022</a:t>
            </a:r>
            <a:endParaRPr lang="en-US" sz="4000">
              <a:latin typeface="Times New Roman" pitchFamily="18" charset="0"/>
            </a:endParaRPr>
          </a:p>
        </p:txBody>
      </p:sp>
      <p:sp>
        <p:nvSpPr>
          <p:cNvPr id="12" name="Text Box 11"/>
          <p:cNvSpPr txBox="1">
            <a:spLocks noChangeArrowheads="1"/>
          </p:cNvSpPr>
          <p:nvPr/>
        </p:nvSpPr>
        <p:spPr bwMode="auto">
          <a:xfrm>
            <a:off x="1447800" y="5119688"/>
            <a:ext cx="12923838" cy="1363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b="1">
                <a:solidFill>
                  <a:srgbClr val="0000FF"/>
                </a:solidFill>
                <a:latin typeface="Times New Roman" pitchFamily="18" charset="0"/>
              </a:rPr>
              <a:t>Từ câu “</a:t>
            </a:r>
            <a:r>
              <a:rPr lang="en-US" sz="4000" b="1">
                <a:solidFill>
                  <a:srgbClr val="FF0000"/>
                </a:solidFill>
                <a:latin typeface="Times New Roman" pitchFamily="18" charset="0"/>
              </a:rPr>
              <a:t>Lan phấn đấu học giỏi</a:t>
            </a:r>
            <a:r>
              <a:rPr lang="en-US" sz="4000" b="1">
                <a:solidFill>
                  <a:srgbClr val="0000FF"/>
                </a:solidFill>
                <a:latin typeface="Times New Roman" pitchFamily="18" charset="0"/>
              </a:rPr>
              <a:t>”. Em hãy tạo thành câu khiến từ những cách đã nêu ở trên.</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210"/>
                                        </p:tgtEl>
                                        <p:attrNameLst>
                                          <p:attrName>style.visibility</p:attrName>
                                        </p:attrNameLst>
                                      </p:cBhvr>
                                      <p:to>
                                        <p:strVal val="visible"/>
                                      </p:to>
                                    </p:set>
                                    <p:anim calcmode="lin" valueType="num">
                                      <p:cBhvr additive="base">
                                        <p:cTn id="12" dur="500" fill="hold"/>
                                        <p:tgtEl>
                                          <p:spTgt spid="51210"/>
                                        </p:tgtEl>
                                        <p:attrNameLst>
                                          <p:attrName>ppt_x</p:attrName>
                                        </p:attrNameLst>
                                      </p:cBhvr>
                                      <p:tavLst>
                                        <p:tav tm="0">
                                          <p:val>
                                            <p:strVal val="#ppt_x"/>
                                          </p:val>
                                        </p:tav>
                                        <p:tav tm="100000">
                                          <p:val>
                                            <p:strVal val="#ppt_x"/>
                                          </p:val>
                                        </p:tav>
                                      </p:tavLst>
                                    </p:anim>
                                    <p:anim calcmode="lin" valueType="num">
                                      <p:cBhvr additive="base">
                                        <p:cTn id="13" dur="500" fill="hold"/>
                                        <p:tgtEl>
                                          <p:spTgt spid="5121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1211"/>
                                        </p:tgtEl>
                                        <p:attrNameLst>
                                          <p:attrName>style.visibility</p:attrName>
                                        </p:attrNameLst>
                                      </p:cBhvr>
                                      <p:to>
                                        <p:strVal val="visible"/>
                                      </p:to>
                                    </p:set>
                                    <p:anim calcmode="lin" valueType="num">
                                      <p:cBhvr additive="base">
                                        <p:cTn id="18" dur="500" fill="hold"/>
                                        <p:tgtEl>
                                          <p:spTgt spid="51211"/>
                                        </p:tgtEl>
                                        <p:attrNameLst>
                                          <p:attrName>ppt_x</p:attrName>
                                        </p:attrNameLst>
                                      </p:cBhvr>
                                      <p:tavLst>
                                        <p:tav tm="0">
                                          <p:val>
                                            <p:strVal val="#ppt_x"/>
                                          </p:val>
                                        </p:tav>
                                        <p:tav tm="100000">
                                          <p:val>
                                            <p:strVal val="#ppt_x"/>
                                          </p:val>
                                        </p:tav>
                                      </p:tavLst>
                                    </p:anim>
                                    <p:anim calcmode="lin" valueType="num">
                                      <p:cBhvr additive="base">
                                        <p:cTn id="19" dur="500" fill="hold"/>
                                        <p:tgtEl>
                                          <p:spTgt spid="51211"/>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0" grpId="0"/>
      <p:bldP spid="51211" grpId="0"/>
      <p:bldP spid="8" grpId="0" animBg="1"/>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3" name="Text Box 7"/>
          <p:cNvSpPr txBox="1">
            <a:spLocks noChangeArrowheads="1"/>
          </p:cNvSpPr>
          <p:nvPr/>
        </p:nvSpPr>
        <p:spPr bwMode="auto">
          <a:xfrm>
            <a:off x="487363" y="3581400"/>
            <a:ext cx="14143037"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3200" b="1">
                <a:latin typeface=".VnArial" pitchFamily="34" charset="0"/>
              </a:rPr>
              <a:t>a) Em muèn xin tiÒn bè mÑ ®Ó mua mét quyÓn sæ ghi chÐp.</a:t>
            </a:r>
          </a:p>
        </p:txBody>
      </p:sp>
      <p:sp>
        <p:nvSpPr>
          <p:cNvPr id="29704" name="Text Box 8"/>
          <p:cNvSpPr txBox="1">
            <a:spLocks noChangeArrowheads="1"/>
          </p:cNvSpPr>
          <p:nvPr/>
        </p:nvSpPr>
        <p:spPr bwMode="auto">
          <a:xfrm>
            <a:off x="487363" y="4572000"/>
            <a:ext cx="14143037" cy="111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algn="just" eaLnBrk="1" hangingPunct="1">
              <a:spcBef>
                <a:spcPct val="50000"/>
              </a:spcBef>
              <a:defRPr/>
            </a:pPr>
            <a:r>
              <a:rPr lang="en-US" b="1" smtClean="0">
                <a:latin typeface=".VnArial" pitchFamily="34" charset="0"/>
              </a:rPr>
              <a:t>b) Em </a:t>
            </a:r>
            <a:r>
              <a:rPr lang="en-US" b="1" dirty="0" smtClean="0">
                <a:latin typeface=".VnArial" pitchFamily="34" charset="0"/>
              </a:rPr>
              <a:t>®i </a:t>
            </a:r>
            <a:r>
              <a:rPr lang="en-US" b="1" dirty="0" err="1" smtClean="0">
                <a:latin typeface=".VnArial" pitchFamily="34" charset="0"/>
              </a:rPr>
              <a:t>häc</a:t>
            </a:r>
            <a:r>
              <a:rPr lang="en-US" b="1" dirty="0" smtClean="0">
                <a:latin typeface=".VnArial" pitchFamily="34" charset="0"/>
              </a:rPr>
              <a:t> </a:t>
            </a:r>
            <a:r>
              <a:rPr lang="en-US" b="1" dirty="0" err="1" smtClean="0">
                <a:latin typeface=".VnArial" pitchFamily="34" charset="0"/>
              </a:rPr>
              <a:t>vÒ</a:t>
            </a:r>
            <a:r>
              <a:rPr lang="en-US" b="1" dirty="0" smtClean="0">
                <a:latin typeface=".VnArial" pitchFamily="34" charset="0"/>
              </a:rPr>
              <a:t> </a:t>
            </a:r>
            <a:r>
              <a:rPr lang="en-US" b="1" dirty="0" err="1" smtClean="0">
                <a:latin typeface=".VnArial" pitchFamily="34" charset="0"/>
              </a:rPr>
              <a:t>nh</a:t>
            </a:r>
            <a:r>
              <a:rPr lang="en-US" b="1" dirty="0" smtClean="0">
                <a:latin typeface=".VnArial" pitchFamily="34" charset="0"/>
              </a:rPr>
              <a:t>µ, </a:t>
            </a:r>
            <a:r>
              <a:rPr lang="en-US" b="1" dirty="0" err="1" smtClean="0">
                <a:latin typeface="Arial" pitchFamily="34" charset="0"/>
                <a:cs typeface="Arial" pitchFamily="34" charset="0"/>
              </a:rPr>
              <a:t>nh­ưng</a:t>
            </a:r>
            <a:r>
              <a:rPr lang="en-US" b="1" dirty="0" smtClean="0">
                <a:latin typeface=".VnArial" pitchFamily="34" charset="0"/>
              </a:rPr>
              <a:t> </a:t>
            </a:r>
            <a:r>
              <a:rPr lang="en-US" b="1" dirty="0" err="1" smtClean="0">
                <a:latin typeface=".VnArial" pitchFamily="34" charset="0"/>
              </a:rPr>
              <a:t>nh</a:t>
            </a:r>
            <a:r>
              <a:rPr lang="en-US" b="1" dirty="0" smtClean="0">
                <a:latin typeface=".VnArial" pitchFamily="34" charset="0"/>
              </a:rPr>
              <a:t>µ </a:t>
            </a:r>
            <a:r>
              <a:rPr lang="en-US" b="1" dirty="0" err="1" smtClean="0">
                <a:latin typeface=".VnArial" pitchFamily="34" charset="0"/>
              </a:rPr>
              <a:t>em</a:t>
            </a:r>
            <a:r>
              <a:rPr lang="en-US" b="1" dirty="0" smtClean="0">
                <a:latin typeface=".VnArial" pitchFamily="34" charset="0"/>
              </a:rPr>
              <a:t> </a:t>
            </a:r>
            <a:r>
              <a:rPr lang="en-US" b="1" dirty="0" err="1" smtClean="0">
                <a:latin typeface="+mj-lt"/>
              </a:rPr>
              <a:t>ch­ưa</a:t>
            </a:r>
            <a:r>
              <a:rPr lang="en-US" b="1" dirty="0" smtClean="0">
                <a:latin typeface=".VnArial" pitchFamily="34" charset="0"/>
              </a:rPr>
              <a:t> </a:t>
            </a:r>
            <a:r>
              <a:rPr lang="en-US" b="1" dirty="0" err="1" smtClean="0">
                <a:latin typeface=".VnArial" pitchFamily="34" charset="0"/>
              </a:rPr>
              <a:t>cã</a:t>
            </a:r>
            <a:r>
              <a:rPr lang="en-US" b="1" dirty="0" smtClean="0">
                <a:latin typeface=".VnArial" pitchFamily="34" charset="0"/>
              </a:rPr>
              <a:t> </a:t>
            </a:r>
            <a:r>
              <a:rPr lang="en-US" b="1" dirty="0" err="1" smtClean="0">
                <a:latin typeface=".VnArial" pitchFamily="34" charset="0"/>
              </a:rPr>
              <a:t>ai</a:t>
            </a:r>
            <a:r>
              <a:rPr lang="en-US" b="1" dirty="0" smtClean="0">
                <a:latin typeface=".VnArial" pitchFamily="34" charset="0"/>
              </a:rPr>
              <a:t> </a:t>
            </a:r>
            <a:r>
              <a:rPr lang="en-US" b="1" dirty="0" err="1" smtClean="0">
                <a:latin typeface=".VnArial" pitchFamily="34" charset="0"/>
              </a:rPr>
              <a:t>vÒ</a:t>
            </a:r>
            <a:r>
              <a:rPr lang="en-US" b="1" dirty="0" smtClean="0">
                <a:latin typeface=".VnArial" pitchFamily="34" charset="0"/>
              </a:rPr>
              <a:t>, </a:t>
            </a:r>
            <a:r>
              <a:rPr lang="en-US" b="1" dirty="0" err="1" smtClean="0">
                <a:latin typeface=".VnArial" pitchFamily="34" charset="0"/>
              </a:rPr>
              <a:t>em</a:t>
            </a:r>
            <a:r>
              <a:rPr lang="en-US" b="1" dirty="0" smtClean="0">
                <a:latin typeface=".VnArial" pitchFamily="34" charset="0"/>
              </a:rPr>
              <a:t> </a:t>
            </a:r>
            <a:r>
              <a:rPr lang="en-US" b="1" dirty="0" err="1" smtClean="0">
                <a:latin typeface=".VnArial" pitchFamily="34" charset="0"/>
              </a:rPr>
              <a:t>muèn</a:t>
            </a:r>
            <a:r>
              <a:rPr lang="en-US" b="1" dirty="0" smtClean="0">
                <a:latin typeface=".VnArial" pitchFamily="34" charset="0"/>
              </a:rPr>
              <a:t> </a:t>
            </a:r>
            <a:r>
              <a:rPr lang="en-US" b="1" dirty="0" err="1" smtClean="0">
                <a:latin typeface=".VnArial" pitchFamily="34" charset="0"/>
              </a:rPr>
              <a:t>ngåi</a:t>
            </a:r>
            <a:r>
              <a:rPr lang="en-US" b="1" dirty="0" smtClean="0">
                <a:latin typeface=".VnArial" pitchFamily="34" charset="0"/>
              </a:rPr>
              <a:t> </a:t>
            </a:r>
            <a:r>
              <a:rPr lang="en-US" b="1" dirty="0" err="1" smtClean="0">
                <a:latin typeface=".VnArial" pitchFamily="34" charset="0"/>
              </a:rPr>
              <a:t>nhê</a:t>
            </a:r>
            <a:r>
              <a:rPr lang="en-US" b="1" dirty="0" smtClean="0">
                <a:latin typeface=".VnArial" pitchFamily="34" charset="0"/>
              </a:rPr>
              <a:t> </a:t>
            </a:r>
            <a:r>
              <a:rPr lang="en-US" b="1" dirty="0" err="1" smtClean="0">
                <a:latin typeface=".VnArial" pitchFamily="34" charset="0"/>
              </a:rPr>
              <a:t>bªn</a:t>
            </a:r>
            <a:r>
              <a:rPr lang="en-US" b="1" dirty="0" smtClean="0">
                <a:latin typeface=".VnArial" pitchFamily="34" charset="0"/>
              </a:rPr>
              <a:t>  </a:t>
            </a:r>
            <a:r>
              <a:rPr lang="en-US" b="1" dirty="0" err="1" smtClean="0">
                <a:latin typeface=".VnArial" pitchFamily="34" charset="0"/>
              </a:rPr>
              <a:t>nh</a:t>
            </a:r>
            <a:r>
              <a:rPr lang="en-US" b="1" dirty="0" smtClean="0">
                <a:latin typeface=".VnArial" pitchFamily="34" charset="0"/>
              </a:rPr>
              <a:t>µ </a:t>
            </a:r>
            <a:r>
              <a:rPr lang="en-US" b="1" dirty="0" err="1" smtClean="0">
                <a:latin typeface=".VnArial" pitchFamily="34" charset="0"/>
              </a:rPr>
              <a:t>hµng</a:t>
            </a:r>
            <a:r>
              <a:rPr lang="en-US" b="1" dirty="0" smtClean="0">
                <a:latin typeface=".VnArial" pitchFamily="34" charset="0"/>
              </a:rPr>
              <a:t> </a:t>
            </a:r>
            <a:r>
              <a:rPr lang="en-US" b="1" dirty="0" err="1" smtClean="0">
                <a:latin typeface=".VnArial" pitchFamily="34" charset="0"/>
              </a:rPr>
              <a:t>xãm</a:t>
            </a:r>
            <a:r>
              <a:rPr lang="en-US" b="1" dirty="0" smtClean="0">
                <a:latin typeface=".VnArial" pitchFamily="34" charset="0"/>
              </a:rPr>
              <a:t> ®Ó </a:t>
            </a:r>
            <a:r>
              <a:rPr lang="en-US" b="1" dirty="0" err="1" smtClean="0">
                <a:latin typeface=".VnArial" pitchFamily="34" charset="0"/>
              </a:rPr>
              <a:t>chê</a:t>
            </a:r>
            <a:r>
              <a:rPr lang="en-US" b="1" dirty="0" smtClean="0">
                <a:latin typeface=".VnArial" pitchFamily="34" charset="0"/>
              </a:rPr>
              <a:t> </a:t>
            </a:r>
            <a:r>
              <a:rPr lang="en-US" b="1" dirty="0" err="1" smtClean="0">
                <a:latin typeface=".VnArial" pitchFamily="34" charset="0"/>
              </a:rPr>
              <a:t>bè</a:t>
            </a:r>
            <a:r>
              <a:rPr lang="en-US" b="1" dirty="0" smtClean="0">
                <a:latin typeface=".VnArial" pitchFamily="34" charset="0"/>
              </a:rPr>
              <a:t> </a:t>
            </a:r>
            <a:r>
              <a:rPr lang="en-US" b="1" dirty="0" err="1" smtClean="0">
                <a:latin typeface=".VnArial" pitchFamily="34" charset="0"/>
              </a:rPr>
              <a:t>mÑ</a:t>
            </a:r>
            <a:r>
              <a:rPr lang="en-US" b="1" dirty="0" smtClean="0">
                <a:latin typeface=".VnArial" pitchFamily="34" charset="0"/>
              </a:rPr>
              <a:t> </a:t>
            </a:r>
            <a:r>
              <a:rPr lang="en-US" b="1" dirty="0" err="1" smtClean="0">
                <a:latin typeface=".VnArial" pitchFamily="34" charset="0"/>
              </a:rPr>
              <a:t>vÒ</a:t>
            </a:r>
            <a:r>
              <a:rPr lang="en-US" b="1" dirty="0" smtClean="0">
                <a:latin typeface=".VnArial" pitchFamily="34" charset="0"/>
              </a:rPr>
              <a:t>.</a:t>
            </a:r>
          </a:p>
        </p:txBody>
      </p:sp>
      <p:sp>
        <p:nvSpPr>
          <p:cNvPr id="22532" name="Text Box 4"/>
          <p:cNvSpPr txBox="1">
            <a:spLocks noChangeArrowheads="1"/>
          </p:cNvSpPr>
          <p:nvPr/>
        </p:nvSpPr>
        <p:spPr bwMode="auto">
          <a:xfrm>
            <a:off x="0" y="1616075"/>
            <a:ext cx="146304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r>
              <a:rPr lang="en-US" sz="4000" b="1">
                <a:solidFill>
                  <a:srgbClr val="FF0000"/>
                </a:solidFill>
                <a:latin typeface="Times New Roman" pitchFamily="18" charset="0"/>
              </a:rPr>
              <a:t>III. </a:t>
            </a:r>
            <a:r>
              <a:rPr lang="vi-VN" sz="4000" b="1">
                <a:solidFill>
                  <a:srgbClr val="FF0000"/>
                </a:solidFill>
                <a:latin typeface="Times New Roman" pitchFamily="18" charset="0"/>
              </a:rPr>
              <a:t>Luyện tập:</a:t>
            </a:r>
            <a:endParaRPr lang="en-US" sz="4000" b="1">
              <a:solidFill>
                <a:srgbClr val="FF0000"/>
              </a:solidFill>
              <a:latin typeface="Times New Roman" pitchFamily="18" charset="0"/>
            </a:endParaRPr>
          </a:p>
        </p:txBody>
      </p:sp>
      <p:sp>
        <p:nvSpPr>
          <p:cNvPr id="12" name="Text Box 6"/>
          <p:cNvSpPr txBox="1">
            <a:spLocks noChangeArrowheads="1"/>
          </p:cNvSpPr>
          <p:nvPr/>
        </p:nvSpPr>
        <p:spPr bwMode="auto">
          <a:xfrm>
            <a:off x="-19050" y="2514600"/>
            <a:ext cx="14630400"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4000" b="1">
                <a:solidFill>
                  <a:srgbClr val="0000FF"/>
                </a:solidFill>
                <a:latin typeface=".VnArial" pitchFamily="34" charset="0"/>
              </a:rPr>
              <a:t>Bµi 4: </a:t>
            </a:r>
            <a:r>
              <a:rPr lang="en-US" sz="4000" b="1">
                <a:solidFill>
                  <a:srgbClr val="0000FF"/>
                </a:solidFill>
                <a:latin typeface="Times New Roman" pitchFamily="18" charset="0"/>
                <a:cs typeface="Times New Roman" pitchFamily="18" charset="0"/>
              </a:rPr>
              <a:t>Đặt câu khiến phù hợp với các tình huống sau:</a:t>
            </a:r>
          </a:p>
        </p:txBody>
      </p:sp>
      <p:sp>
        <p:nvSpPr>
          <p:cNvPr id="22534" name="Text Box 5"/>
          <p:cNvSpPr txBox="1">
            <a:spLocks noChangeArrowheads="1"/>
          </p:cNvSpPr>
          <p:nvPr/>
        </p:nvSpPr>
        <p:spPr bwMode="auto">
          <a:xfrm>
            <a:off x="1860550" y="776288"/>
            <a:ext cx="146304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solidFill>
                  <a:srgbClr val="FF0000"/>
                </a:solidFill>
                <a:latin typeface="Times New Roman" pitchFamily="18" charset="0"/>
                <a:cs typeface="Times New Roman" pitchFamily="18" charset="0"/>
              </a:rPr>
              <a:t>GIỮ PHÉP LỊCH SỰ KHI BÀY TỎ YÊU CẦU, ĐỀ NGHỊ</a:t>
            </a:r>
            <a:endParaRPr lang="en-US" sz="3400" b="1">
              <a:solidFill>
                <a:srgbClr val="FF0000"/>
              </a:solidFill>
              <a:latin typeface="Times New Roman" pitchFamily="18" charset="0"/>
              <a:cs typeface="Times New Roman" pitchFamily="18" charset="0"/>
            </a:endParaRPr>
          </a:p>
        </p:txBody>
      </p:sp>
      <p:sp>
        <p:nvSpPr>
          <p:cNvPr id="22535" name="Text Box 19"/>
          <p:cNvSpPr txBox="1">
            <a:spLocks noChangeArrowheads="1"/>
          </p:cNvSpPr>
          <p:nvPr/>
        </p:nvSpPr>
        <p:spPr bwMode="auto">
          <a:xfrm>
            <a:off x="-1447800" y="685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rPr>
              <a:t>Luyện từ và câu</a:t>
            </a:r>
            <a:r>
              <a:rPr lang="en-US" sz="4000" b="1">
                <a:latin typeface="Times New Roman" pitchFamily="18" charset="0"/>
              </a:rPr>
              <a:t>: </a:t>
            </a:r>
          </a:p>
        </p:txBody>
      </p:sp>
      <p:sp>
        <p:nvSpPr>
          <p:cNvPr id="22536"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a:latin typeface="Times New Roman" pitchFamily="18" charset="0"/>
              </a:rPr>
              <a:t>Thứ tư ngày 14 tháng </a:t>
            </a:r>
            <a:r>
              <a:rPr lang="vi-VN" sz="4000">
                <a:latin typeface="Times New Roman" pitchFamily="18" charset="0"/>
              </a:rPr>
              <a:t>4</a:t>
            </a:r>
            <a:r>
              <a:rPr lang="en-US" sz="4000">
                <a:latin typeface="Times New Roman" pitchFamily="18" charset="0"/>
              </a:rPr>
              <a:t> </a:t>
            </a:r>
            <a:r>
              <a:rPr lang="en-US" sz="4000">
                <a:latin typeface="Times New Roman" pitchFamily="18" charset="0"/>
              </a:rPr>
              <a:t>năm </a:t>
            </a:r>
            <a:r>
              <a:rPr lang="en-US" sz="4000" smtClean="0">
                <a:latin typeface="Times New Roman" pitchFamily="18" charset="0"/>
              </a:rPr>
              <a:t>2022</a:t>
            </a:r>
            <a:endParaRPr lang="en-US" sz="4000">
              <a:latin typeface="Times New Roman"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 calcmode="lin" valueType="num">
                                      <p:cBhvr>
                                        <p:cTn id="7" dur="500" fill="hold"/>
                                        <p:tgtEl>
                                          <p:spTgt spid="29703"/>
                                        </p:tgtEl>
                                        <p:attrNameLst>
                                          <p:attrName>ppt_w</p:attrName>
                                        </p:attrNameLst>
                                      </p:cBhvr>
                                      <p:tavLst>
                                        <p:tav tm="0">
                                          <p:val>
                                            <p:fltVal val="0"/>
                                          </p:val>
                                        </p:tav>
                                        <p:tav tm="100000">
                                          <p:val>
                                            <p:strVal val="#ppt_w"/>
                                          </p:val>
                                        </p:tav>
                                      </p:tavLst>
                                    </p:anim>
                                    <p:anim calcmode="lin" valueType="num">
                                      <p:cBhvr>
                                        <p:cTn id="8" dur="500" fill="hold"/>
                                        <p:tgtEl>
                                          <p:spTgt spid="2970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9704"/>
                                        </p:tgtEl>
                                        <p:attrNameLst>
                                          <p:attrName>style.visibility</p:attrName>
                                        </p:attrNameLst>
                                      </p:cBhvr>
                                      <p:to>
                                        <p:strVal val="visible"/>
                                      </p:to>
                                    </p:set>
                                    <p:animEffect transition="in" filter="box(in)">
                                      <p:cBhvr>
                                        <p:cTn id="13" dur="2000"/>
                                        <p:tgtEl>
                                          <p:spTgt spid="2970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P spid="29704"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1860550" y="776288"/>
            <a:ext cx="146304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solidFill>
                  <a:srgbClr val="FF0000"/>
                </a:solidFill>
                <a:latin typeface="Times New Roman" pitchFamily="18" charset="0"/>
                <a:cs typeface="Times New Roman" pitchFamily="18" charset="0"/>
              </a:rPr>
              <a:t>GIỮ PHÉP LỊCH SỰ KHI BÀY TỎ YÊU CẦU, ĐỀ NGHỊ</a:t>
            </a:r>
            <a:endParaRPr lang="en-US" sz="3400" b="1">
              <a:solidFill>
                <a:srgbClr val="FF0000"/>
              </a:solidFill>
              <a:latin typeface="Times New Roman" pitchFamily="18" charset="0"/>
              <a:cs typeface="Times New Roman" pitchFamily="18" charset="0"/>
            </a:endParaRPr>
          </a:p>
        </p:txBody>
      </p:sp>
      <p:sp>
        <p:nvSpPr>
          <p:cNvPr id="23555" name="Text Box 19"/>
          <p:cNvSpPr txBox="1">
            <a:spLocks noChangeArrowheads="1"/>
          </p:cNvSpPr>
          <p:nvPr/>
        </p:nvSpPr>
        <p:spPr bwMode="auto">
          <a:xfrm>
            <a:off x="-1447800" y="685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rPr>
              <a:t>Luyện từ và câu</a:t>
            </a:r>
            <a:r>
              <a:rPr lang="en-US" sz="4000" b="1">
                <a:latin typeface="Times New Roman" pitchFamily="18" charset="0"/>
              </a:rPr>
              <a:t>: </a:t>
            </a:r>
          </a:p>
        </p:txBody>
      </p:sp>
      <p:sp>
        <p:nvSpPr>
          <p:cNvPr id="23556"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a:latin typeface="Times New Roman" pitchFamily="18" charset="0"/>
              </a:rPr>
              <a:t>Thứ tư ngày 14 tháng </a:t>
            </a:r>
            <a:r>
              <a:rPr lang="vi-VN" sz="4000">
                <a:latin typeface="Times New Roman" pitchFamily="18" charset="0"/>
              </a:rPr>
              <a:t>4</a:t>
            </a:r>
            <a:r>
              <a:rPr lang="en-US" sz="4000">
                <a:latin typeface="Times New Roman" pitchFamily="18" charset="0"/>
              </a:rPr>
              <a:t> </a:t>
            </a:r>
            <a:r>
              <a:rPr lang="en-US" sz="4000">
                <a:latin typeface="Times New Roman" pitchFamily="18" charset="0"/>
              </a:rPr>
              <a:t>năm </a:t>
            </a:r>
            <a:r>
              <a:rPr lang="en-US" sz="4000" smtClean="0">
                <a:latin typeface="Times New Roman" pitchFamily="18" charset="0"/>
              </a:rPr>
              <a:t>2022</a:t>
            </a:r>
            <a:endParaRPr lang="en-US" sz="4000">
              <a:latin typeface="Times New Roman" pitchFamily="18" charset="0"/>
            </a:endParaRPr>
          </a:p>
        </p:txBody>
      </p:sp>
      <p:sp>
        <p:nvSpPr>
          <p:cNvPr id="23557" name="Text Box 19"/>
          <p:cNvSpPr txBox="1">
            <a:spLocks noChangeArrowheads="1"/>
          </p:cNvSpPr>
          <p:nvPr/>
        </p:nvSpPr>
        <p:spPr bwMode="auto">
          <a:xfrm>
            <a:off x="3733800" y="30480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4000" b="1">
                <a:solidFill>
                  <a:srgbClr val="FF0000"/>
                </a:solidFill>
                <a:latin typeface="Times New Roman" pitchFamily="18" charset="0"/>
              </a:rPr>
              <a:t>Củng cố, dặn dò:</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157163" y="0"/>
            <a:ext cx="14787563" cy="8229600"/>
            <a:chOff x="0" y="0"/>
            <a:chExt cx="5760" cy="4320"/>
          </a:xfrm>
        </p:grpSpPr>
        <p:pic>
          <p:nvPicPr>
            <p:cNvPr id="24590" name="Picture 3" descr="hao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
              <a:ext cx="5760" cy="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91" name="Group 4"/>
            <p:cNvGrpSpPr>
              <a:grpSpLocks/>
            </p:cNvGrpSpPr>
            <p:nvPr/>
          </p:nvGrpSpPr>
          <p:grpSpPr bwMode="auto">
            <a:xfrm>
              <a:off x="0" y="0"/>
              <a:ext cx="5760" cy="4320"/>
              <a:chOff x="0" y="0"/>
              <a:chExt cx="5760" cy="4320"/>
            </a:xfrm>
          </p:grpSpPr>
          <p:pic>
            <p:nvPicPr>
              <p:cNvPr id="24592" name="Picture 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0" y="0"/>
                <a:ext cx="57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3" name="Picture 6"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0" y="4176"/>
                <a:ext cx="57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4" name="Picture 7"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600" y="2133"/>
                <a:ext cx="41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5" name="Picture 8"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016" y="2142"/>
                <a:ext cx="41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24579" name="Picture 9" descr="livre et5 chandell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44475" y="5121275"/>
            <a:ext cx="5740400" cy="271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10" name="WordArt 10"/>
          <p:cNvSpPr>
            <a:spLocks noChangeArrowheads="1" noChangeShapeType="1" noTextEdit="1"/>
          </p:cNvSpPr>
          <p:nvPr/>
        </p:nvSpPr>
        <p:spPr bwMode="auto">
          <a:xfrm>
            <a:off x="2925763" y="639763"/>
            <a:ext cx="10240962" cy="3657600"/>
          </a:xfrm>
          <a:prstGeom prst="rect">
            <a:avLst/>
          </a:prstGeom>
        </p:spPr>
        <p:txBody>
          <a:bodyPr wrap="none" fromWordArt="1">
            <a:prstTxWarp prst="textWave1">
              <a:avLst>
                <a:gd name="adj1" fmla="val 17606"/>
                <a:gd name="adj2" fmla="val 0"/>
              </a:avLst>
            </a:prstTxWarp>
          </a:bodyPr>
          <a:lstStyle/>
          <a:p>
            <a:pPr algn="ctr"/>
            <a:r>
              <a:rPr lang="en-US" sz="5100" kern="10">
                <a:ln w="9525">
                  <a:solidFill>
                    <a:srgbClr val="99FF99"/>
                  </a:solidFill>
                  <a:round/>
                  <a:headEnd/>
                  <a:tailEnd/>
                </a:ln>
                <a:solidFill>
                  <a:srgbClr val="FF0000"/>
                </a:solidFill>
                <a:effectLst>
                  <a:outerShdw dist="53882" dir="2700000" algn="ctr" rotWithShape="0">
                    <a:srgbClr val="C0C0C0">
                      <a:alpha val="79999"/>
                    </a:srgbClr>
                  </a:outerShdw>
                </a:effectLst>
                <a:latin typeface="Tahoma"/>
                <a:ea typeface="Tahoma"/>
                <a:cs typeface="Tahoma"/>
              </a:rPr>
              <a:t>CHÚC CÁC THẦY CÔ SỨC KHỎE</a:t>
            </a:r>
          </a:p>
        </p:txBody>
      </p:sp>
      <p:sp>
        <p:nvSpPr>
          <p:cNvPr id="76811" name="WordArt 11"/>
          <p:cNvSpPr>
            <a:spLocks noChangeArrowheads="1" noChangeShapeType="1" noTextEdit="1"/>
          </p:cNvSpPr>
          <p:nvPr/>
        </p:nvSpPr>
        <p:spPr bwMode="auto">
          <a:xfrm>
            <a:off x="1341438" y="4206875"/>
            <a:ext cx="12801600" cy="2376488"/>
          </a:xfrm>
          <a:prstGeom prst="rect">
            <a:avLst/>
          </a:prstGeom>
        </p:spPr>
        <p:txBody>
          <a:bodyPr wrap="none" fromWordArt="1">
            <a:prstTxWarp prst="textCanUp">
              <a:avLst>
                <a:gd name="adj" fmla="val 85713"/>
              </a:avLst>
            </a:prstTxWarp>
          </a:bodyPr>
          <a:lstStyle/>
          <a:p>
            <a:pPr algn="ctr"/>
            <a:r>
              <a:rPr lang="vi-VN" sz="6300" kern="10">
                <a:ln w="9525">
                  <a:solidFill>
                    <a:srgbClr val="0000FF"/>
                  </a:solidFill>
                  <a:prstDash val="sysDot"/>
                  <a:round/>
                  <a:headEnd/>
                  <a:tailEnd/>
                </a:ln>
                <a:solidFill>
                  <a:srgbClr val="E5093D"/>
                </a:solidFill>
                <a:effectLst>
                  <a:outerShdw dist="53882" dir="2700000" algn="ctr" rotWithShape="0">
                    <a:srgbClr val="C0C0C0">
                      <a:alpha val="79999"/>
                    </a:srgbClr>
                  </a:outerShdw>
                </a:effectLst>
                <a:latin typeface="Times New Roman"/>
                <a:cs typeface="Times New Roman"/>
              </a:rPr>
              <a:t> Chúc các em chăm ngoan, học giỏi</a:t>
            </a:r>
            <a:endParaRPr lang="en-US" sz="6300" kern="10">
              <a:ln w="9525">
                <a:solidFill>
                  <a:srgbClr val="0000FF"/>
                </a:solidFill>
                <a:prstDash val="sysDot"/>
                <a:round/>
                <a:headEnd/>
                <a:tailEnd/>
              </a:ln>
              <a:solidFill>
                <a:srgbClr val="E5093D"/>
              </a:solidFill>
              <a:effectLst>
                <a:outerShdw dist="53882" dir="2700000" algn="ctr" rotWithShape="0">
                  <a:srgbClr val="C0C0C0">
                    <a:alpha val="79999"/>
                  </a:srgbClr>
                </a:outerShdw>
              </a:effectLst>
              <a:latin typeface="Times New Roman"/>
              <a:cs typeface="Times New Roman"/>
            </a:endParaRPr>
          </a:p>
        </p:txBody>
      </p:sp>
      <p:pic>
        <p:nvPicPr>
          <p:cNvPr id="24582" name="Picture 12" descr="Clover-01-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047038" y="365125"/>
            <a:ext cx="852487"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13" descr="Clover-01-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144000" y="365125"/>
            <a:ext cx="854075"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14" descr="Clover-01-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998075" y="365125"/>
            <a:ext cx="852488"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15" descr="Clover-01-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1095038" y="365125"/>
            <a:ext cx="852487"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6" name="Picture 16" descr="Clover-01-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389438" y="365125"/>
            <a:ext cx="852487"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7" name="Picture 17" descr="Clover-01-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365125"/>
            <a:ext cx="854075"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8" name="Picture 18" descr="Clover-01-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340475" y="365125"/>
            <a:ext cx="852488"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9" name="Picture 19" descr="Clover-01-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437438" y="365125"/>
            <a:ext cx="852487"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76810"/>
                                        </p:tgtEl>
                                        <p:attrNameLst>
                                          <p:attrName>style.visibility</p:attrName>
                                        </p:attrNameLst>
                                      </p:cBhvr>
                                      <p:to>
                                        <p:strVal val="visible"/>
                                      </p:to>
                                    </p:set>
                                    <p:anim calcmode="lin" valueType="num">
                                      <p:cBhvr>
                                        <p:cTn id="7" dur="2000" fill="hold"/>
                                        <p:tgtEl>
                                          <p:spTgt spid="76810"/>
                                        </p:tgtEl>
                                        <p:attrNameLst>
                                          <p:attrName>ppt_w</p:attrName>
                                        </p:attrNameLst>
                                      </p:cBhvr>
                                      <p:tavLst>
                                        <p:tav tm="0">
                                          <p:val>
                                            <p:fltVal val="0"/>
                                          </p:val>
                                        </p:tav>
                                        <p:tav tm="100000">
                                          <p:val>
                                            <p:strVal val="#ppt_w"/>
                                          </p:val>
                                        </p:tav>
                                      </p:tavLst>
                                    </p:anim>
                                    <p:anim calcmode="lin" valueType="num">
                                      <p:cBhvr>
                                        <p:cTn id="8" dur="2000" fill="hold"/>
                                        <p:tgtEl>
                                          <p:spTgt spid="76810"/>
                                        </p:tgtEl>
                                        <p:attrNameLst>
                                          <p:attrName>ppt_h</p:attrName>
                                        </p:attrNameLst>
                                      </p:cBhvr>
                                      <p:tavLst>
                                        <p:tav tm="0">
                                          <p:val>
                                            <p:fltVal val="0"/>
                                          </p:val>
                                        </p:tav>
                                        <p:tav tm="100000">
                                          <p:val>
                                            <p:strVal val="#ppt_h"/>
                                          </p:val>
                                        </p:tav>
                                      </p:tavLst>
                                    </p:anim>
                                    <p:anim calcmode="lin" valueType="num">
                                      <p:cBhvr>
                                        <p:cTn id="9" dur="2000" fill="hold"/>
                                        <p:tgtEl>
                                          <p:spTgt spid="76810"/>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7681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76811"/>
                                        </p:tgtEl>
                                        <p:attrNameLst>
                                          <p:attrName>style.visibility</p:attrName>
                                        </p:attrNameLst>
                                      </p:cBhvr>
                                      <p:to>
                                        <p:strVal val="visible"/>
                                      </p:to>
                                    </p:set>
                                    <p:anim calcmode="lin" valueType="num">
                                      <p:cBhvr>
                                        <p:cTn id="13" dur="2000" fill="hold"/>
                                        <p:tgtEl>
                                          <p:spTgt spid="76811"/>
                                        </p:tgtEl>
                                        <p:attrNameLst>
                                          <p:attrName>ppt_w</p:attrName>
                                        </p:attrNameLst>
                                      </p:cBhvr>
                                      <p:tavLst>
                                        <p:tav tm="0">
                                          <p:val>
                                            <p:fltVal val="0"/>
                                          </p:val>
                                        </p:tav>
                                        <p:tav tm="100000">
                                          <p:val>
                                            <p:strVal val="#ppt_w"/>
                                          </p:val>
                                        </p:tav>
                                      </p:tavLst>
                                    </p:anim>
                                    <p:anim calcmode="lin" valueType="num">
                                      <p:cBhvr>
                                        <p:cTn id="14" dur="2000" fill="hold"/>
                                        <p:tgtEl>
                                          <p:spTgt spid="76811"/>
                                        </p:tgtEl>
                                        <p:attrNameLst>
                                          <p:attrName>ppt_h</p:attrName>
                                        </p:attrNameLst>
                                      </p:cBhvr>
                                      <p:tavLst>
                                        <p:tav tm="0">
                                          <p:val>
                                            <p:fltVal val="0"/>
                                          </p:val>
                                        </p:tav>
                                        <p:tav tm="100000">
                                          <p:val>
                                            <p:strVal val="#ppt_h"/>
                                          </p:val>
                                        </p:tav>
                                      </p:tavLst>
                                    </p:anim>
                                    <p:anim calcmode="lin" valueType="num">
                                      <p:cBhvr>
                                        <p:cTn id="15" dur="2000" fill="hold"/>
                                        <p:tgtEl>
                                          <p:spTgt spid="76811"/>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768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0" grpId="0" animBg="1"/>
      <p:bldP spid="76811"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1860550" y="776288"/>
            <a:ext cx="146304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solidFill>
                  <a:srgbClr val="FF0000"/>
                </a:solidFill>
                <a:latin typeface="Times New Roman" pitchFamily="18" charset="0"/>
                <a:cs typeface="Times New Roman" pitchFamily="18" charset="0"/>
              </a:rPr>
              <a:t>GIỮ PHÉP LỊCH SỰ KHI BÀY TỎ YÊU CẦU, ĐỀ NGHỊ</a:t>
            </a:r>
            <a:endParaRPr lang="en-US" sz="3400" b="1">
              <a:solidFill>
                <a:srgbClr val="FF0000"/>
              </a:solidFill>
              <a:latin typeface="Times New Roman" pitchFamily="18" charset="0"/>
              <a:cs typeface="Times New Roman" pitchFamily="18" charset="0"/>
            </a:endParaRPr>
          </a:p>
        </p:txBody>
      </p:sp>
      <p:sp>
        <p:nvSpPr>
          <p:cNvPr id="5123" name="Oval 13"/>
          <p:cNvSpPr>
            <a:spLocks noChangeArrowheads="1"/>
          </p:cNvSpPr>
          <p:nvPr/>
        </p:nvSpPr>
        <p:spPr bwMode="auto">
          <a:xfrm>
            <a:off x="8915400" y="3668713"/>
            <a:ext cx="503238" cy="2397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a:p>
        </p:txBody>
      </p:sp>
      <p:sp>
        <p:nvSpPr>
          <p:cNvPr id="5124" name="Oval 14"/>
          <p:cNvSpPr>
            <a:spLocks noChangeArrowheads="1"/>
          </p:cNvSpPr>
          <p:nvPr/>
        </p:nvSpPr>
        <p:spPr bwMode="auto">
          <a:xfrm>
            <a:off x="6510338" y="5345113"/>
            <a:ext cx="503237" cy="2397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a:p>
        </p:txBody>
      </p:sp>
      <p:pic>
        <p:nvPicPr>
          <p:cNvPr id="9" name="Picture 6" desc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366963"/>
            <a:ext cx="11582400" cy="5481637"/>
          </a:xfrm>
          <a:prstGeom prst="rect">
            <a:avLst/>
          </a:prstGeom>
          <a:blipFill dpi="0" rotWithShape="1">
            <a:blip r:embed="rId3"/>
            <a:srcRect/>
            <a:tile tx="0" ty="0" sx="100000" sy="100000" flip="none" algn="tl"/>
          </a:blipFill>
          <a:ln w="9525">
            <a:solidFill>
              <a:srgbClr val="FF0000"/>
            </a:solidFill>
            <a:miter lim="800000"/>
            <a:headEnd/>
            <a:tailEnd/>
          </a:ln>
        </p:spPr>
      </p:pic>
      <p:sp>
        <p:nvSpPr>
          <p:cNvPr id="5126" name="Text Box 19"/>
          <p:cNvSpPr txBox="1">
            <a:spLocks noChangeArrowheads="1"/>
          </p:cNvSpPr>
          <p:nvPr/>
        </p:nvSpPr>
        <p:spPr bwMode="auto">
          <a:xfrm>
            <a:off x="-1447800" y="685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rPr>
              <a:t>Luyện từ và câu</a:t>
            </a:r>
            <a:r>
              <a:rPr lang="en-US" sz="4000" b="1">
                <a:latin typeface="Times New Roman" pitchFamily="18" charset="0"/>
              </a:rPr>
              <a:t>: </a:t>
            </a:r>
          </a:p>
        </p:txBody>
      </p:sp>
      <p:sp>
        <p:nvSpPr>
          <p:cNvPr id="5127"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a:latin typeface="Times New Roman" pitchFamily="18" charset="0"/>
              </a:rPr>
              <a:t>Thứ tư ngày 14 tháng </a:t>
            </a:r>
            <a:r>
              <a:rPr lang="vi-VN" sz="4000">
                <a:latin typeface="Times New Roman" pitchFamily="18" charset="0"/>
              </a:rPr>
              <a:t>4</a:t>
            </a:r>
            <a:r>
              <a:rPr lang="en-US" sz="4000">
                <a:latin typeface="Times New Roman" pitchFamily="18" charset="0"/>
              </a:rPr>
              <a:t> </a:t>
            </a:r>
            <a:r>
              <a:rPr lang="en-US" sz="4000">
                <a:latin typeface="Times New Roman" pitchFamily="18" charset="0"/>
              </a:rPr>
              <a:t>năm </a:t>
            </a:r>
            <a:r>
              <a:rPr lang="en-US" sz="4000" smtClean="0">
                <a:latin typeface="Times New Roman" pitchFamily="18" charset="0"/>
              </a:rPr>
              <a:t>2022</a:t>
            </a:r>
            <a:endParaRPr lang="en-US" sz="4000">
              <a:latin typeface="Times New Roman" pitchFamily="18" charset="0"/>
            </a:endParaRPr>
          </a:p>
        </p:txBody>
      </p:sp>
      <p:sp>
        <p:nvSpPr>
          <p:cNvPr id="6152" name="Text Box 19"/>
          <p:cNvSpPr txBox="1">
            <a:spLocks noChangeArrowheads="1"/>
          </p:cNvSpPr>
          <p:nvPr/>
        </p:nvSpPr>
        <p:spPr bwMode="auto">
          <a:xfrm>
            <a:off x="-1219200" y="1447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4000" b="1">
                <a:solidFill>
                  <a:srgbClr val="0000FF"/>
                </a:solidFill>
                <a:latin typeface="Times New Roman" pitchFamily="18" charset="0"/>
              </a:rPr>
              <a:t>I. Nhận xét: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fade">
                                      <p:cBhvr>
                                        <p:cTn id="7" dur="500"/>
                                        <p:tgtEl>
                                          <p:spTgt spid="20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6152"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Oval 10"/>
          <p:cNvSpPr>
            <a:spLocks noChangeArrowheads="1"/>
          </p:cNvSpPr>
          <p:nvPr/>
        </p:nvSpPr>
        <p:spPr bwMode="auto">
          <a:xfrm>
            <a:off x="6510338" y="5527675"/>
            <a:ext cx="503237" cy="2413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sz="3600">
              <a:latin typeface="Times New Roman" pitchFamily="18" charset="0"/>
              <a:cs typeface="Times New Roman" pitchFamily="18" charset="0"/>
            </a:endParaRPr>
          </a:p>
        </p:txBody>
      </p:sp>
      <p:sp>
        <p:nvSpPr>
          <p:cNvPr id="5133" name="Text Box 13"/>
          <p:cNvSpPr txBox="1">
            <a:spLocks noChangeArrowheads="1"/>
          </p:cNvSpPr>
          <p:nvPr/>
        </p:nvSpPr>
        <p:spPr bwMode="auto">
          <a:xfrm>
            <a:off x="0" y="542925"/>
            <a:ext cx="14630400" cy="761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marL="342900" indent="-342900"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3600">
                <a:latin typeface="Times New Roman" pitchFamily="18" charset="0"/>
                <a:cs typeface="Times New Roman" pitchFamily="18" charset="0"/>
              </a:rPr>
              <a:t>	          Một sớm, thằng Hùng, mới “nhập cư” vào xóm tôi, dắt chiếc xe đạp gần hết hơi ra tiệm sửa xe của bác Hai. Nó hất hàm bảo bác Hai:                                                                                                                	- Bơm cho cái bánh trước. Nhanh lên nhé, trễ giờ học rồi.                                                                  	Bác Hai nhìn thằng Hùng rồi nói:                                                               	-</a:t>
            </a:r>
            <a:r>
              <a:rPr lang="vi-VN" sz="3600">
                <a:latin typeface="Times New Roman" pitchFamily="18" charset="0"/>
                <a:cs typeface="Times New Roman" pitchFamily="18" charset="0"/>
              </a:rPr>
              <a:t> </a:t>
            </a:r>
            <a:r>
              <a:rPr lang="en-US" sz="3600">
                <a:latin typeface="Times New Roman" pitchFamily="18" charset="0"/>
                <a:cs typeface="Times New Roman" pitchFamily="18" charset="0"/>
              </a:rPr>
              <a:t>Tiệm của bác hổng có bơm thuê.                                                           	-</a:t>
            </a:r>
            <a:r>
              <a:rPr lang="vi-VN" sz="3600">
                <a:latin typeface="Times New Roman" pitchFamily="18" charset="0"/>
                <a:cs typeface="Times New Roman" pitchFamily="18" charset="0"/>
              </a:rPr>
              <a:t> </a:t>
            </a:r>
            <a:r>
              <a:rPr lang="en-US" sz="3600">
                <a:latin typeface="Times New Roman" pitchFamily="18" charset="0"/>
                <a:cs typeface="Times New Roman" pitchFamily="18" charset="0"/>
              </a:rPr>
              <a:t>Vậy cho mượn cái bơm, tôi bơm lấy vậy.                                         	Vừa lúc ấy, cái Hoa nhà ở cuối ngõ cũng dắt xe đạp chạy vào ríu rít chào hỏi:                                                                                                  </a:t>
            </a:r>
          </a:p>
          <a:p>
            <a:pPr eaLnBrk="1" hangingPunct="1">
              <a:spcBef>
                <a:spcPct val="50000"/>
              </a:spcBef>
            </a:pPr>
            <a:r>
              <a:rPr lang="en-US" sz="3600">
                <a:latin typeface="Times New Roman" pitchFamily="18" charset="0"/>
                <a:cs typeface="Times New Roman" pitchFamily="18" charset="0"/>
              </a:rPr>
              <a:t>           - Cháu chào bác Hai ạ! Bác ơi, cho cháu mượn cái bơm nhé. Chiều nay cháu đi học về, bác coi giùm cháu nghe, hổng biết sao nó cứ xì hơi hoài.                                                                                                        	- Được rồi. Nào để bác bơm cho. Cháu là con gái, biết bơm không mà bơm!                                                                                                             	- Cháu cảm ơn bác nhiều.                                      </a:t>
            </a:r>
          </a:p>
        </p:txBody>
      </p:sp>
      <p:sp>
        <p:nvSpPr>
          <p:cNvPr id="6148" name="Text Box 19"/>
          <p:cNvSpPr txBox="1">
            <a:spLocks noChangeArrowheads="1"/>
          </p:cNvSpPr>
          <p:nvPr/>
        </p:nvSpPr>
        <p:spPr bwMode="auto">
          <a:xfrm>
            <a:off x="8763000" y="7550150"/>
            <a:ext cx="66294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3600">
                <a:latin typeface="Times New Roman" pitchFamily="18" charset="0"/>
                <a:cs typeface="Times New Roman" pitchFamily="18" charset="0"/>
              </a:rPr>
              <a:t>Theo Thành Long</a:t>
            </a:r>
          </a:p>
          <a:p>
            <a:pPr algn="ctr" eaLnBrk="1" hangingPunct="1">
              <a:spcBef>
                <a:spcPct val="50000"/>
              </a:spcBef>
            </a:pPr>
            <a:endParaRPr lang="en-US" sz="4000" b="1">
              <a:solidFill>
                <a:srgbClr val="0000FF"/>
              </a:solidFill>
              <a:latin typeface="Times New Roman" pitchFamily="18" charset="0"/>
            </a:endParaRPr>
          </a:p>
        </p:txBody>
      </p:sp>
      <p:sp>
        <p:nvSpPr>
          <p:cNvPr id="6149" name="Text Box 19"/>
          <p:cNvSpPr txBox="1">
            <a:spLocks noChangeArrowheads="1"/>
          </p:cNvSpPr>
          <p:nvPr/>
        </p:nvSpPr>
        <p:spPr bwMode="auto">
          <a:xfrm>
            <a:off x="-19050" y="-5715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4000" b="1" i="1">
                <a:solidFill>
                  <a:srgbClr val="0000FF"/>
                </a:solidFill>
                <a:latin typeface="Times New Roman" pitchFamily="18" charset="0"/>
                <a:cs typeface="Times New Roman" pitchFamily="18" charset="0"/>
              </a:rPr>
              <a:t>1. Hãy đọc mẩu chuyện sau:</a:t>
            </a:r>
            <a:endParaRPr lang="en-US" sz="4000" b="1">
              <a:solidFill>
                <a:srgbClr val="0000FF"/>
              </a:solidFill>
              <a:latin typeface="Times New Roman"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p:bldP spid="6148" grpId="0"/>
      <p:bldP spid="6149"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Oval 10"/>
          <p:cNvSpPr>
            <a:spLocks noChangeArrowheads="1"/>
          </p:cNvSpPr>
          <p:nvPr/>
        </p:nvSpPr>
        <p:spPr bwMode="auto">
          <a:xfrm>
            <a:off x="6510338" y="5527675"/>
            <a:ext cx="503237" cy="2413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sz="3600">
              <a:latin typeface="Times New Roman" pitchFamily="18" charset="0"/>
              <a:cs typeface="Times New Roman" pitchFamily="18" charset="0"/>
            </a:endParaRPr>
          </a:p>
        </p:txBody>
      </p:sp>
      <p:sp>
        <p:nvSpPr>
          <p:cNvPr id="7171" name="Text Box 13"/>
          <p:cNvSpPr txBox="1">
            <a:spLocks noChangeArrowheads="1"/>
          </p:cNvSpPr>
          <p:nvPr/>
        </p:nvSpPr>
        <p:spPr bwMode="auto">
          <a:xfrm>
            <a:off x="-152400" y="-620713"/>
            <a:ext cx="14630400" cy="816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marL="342900" indent="-342900"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3600">
                <a:latin typeface="Times New Roman" pitchFamily="18" charset="0"/>
                <a:cs typeface="Times New Roman" pitchFamily="18" charset="0"/>
              </a:rPr>
              <a:t>                                                                                                                   	Một sớm, thằng Hùng, mới “nhập cư” vào xóm tôi, dắt chiếc xe đạp gần hết hơi ra tiệm sửa xe của bác Hai. Nó hất hàm bảo bác Hai:                                                                                                                	- Bơm cho cái bánh trước. Nhanh lên nhé, trễ giờ học rồi.                                                                  	Bác Hai nhìn thằng Hùng rồi nói:                                                               	-</a:t>
            </a:r>
            <a:r>
              <a:rPr lang="vi-VN" sz="3600">
                <a:latin typeface="Times New Roman" pitchFamily="18" charset="0"/>
                <a:cs typeface="Times New Roman" pitchFamily="18" charset="0"/>
              </a:rPr>
              <a:t> </a:t>
            </a:r>
            <a:r>
              <a:rPr lang="en-US" sz="3600">
                <a:latin typeface="Times New Roman" pitchFamily="18" charset="0"/>
                <a:cs typeface="Times New Roman" pitchFamily="18" charset="0"/>
              </a:rPr>
              <a:t>Tiệm của bác hổng có bơm thuê.                                                           	-</a:t>
            </a:r>
            <a:r>
              <a:rPr lang="vi-VN" sz="3600">
                <a:latin typeface="Times New Roman" pitchFamily="18" charset="0"/>
                <a:cs typeface="Times New Roman" pitchFamily="18" charset="0"/>
              </a:rPr>
              <a:t> </a:t>
            </a:r>
            <a:r>
              <a:rPr lang="en-US" sz="3600">
                <a:latin typeface="Times New Roman" pitchFamily="18" charset="0"/>
                <a:cs typeface="Times New Roman" pitchFamily="18" charset="0"/>
              </a:rPr>
              <a:t>Vậy cho mượn cái bơm, tôi bơm lấy vậy.                                         	Vừa lúc ấy, cái Hoa nhà ở cuối ngõ cũng dắt xe đạp chạy vào ríu rít chào hỏi:                       </a:t>
            </a:r>
            <a:r>
              <a:rPr lang="en-US" sz="3600">
                <a:solidFill>
                  <a:srgbClr val="FF0000"/>
                </a:solidFill>
                <a:latin typeface="Times New Roman" pitchFamily="18" charset="0"/>
                <a:cs typeface="Times New Roman" pitchFamily="18" charset="0"/>
              </a:rPr>
              <a:t>                                                      </a:t>
            </a:r>
            <a:r>
              <a:rPr lang="en-US" sz="3600">
                <a:latin typeface="Times New Roman" pitchFamily="18" charset="0"/>
                <a:cs typeface="Times New Roman" pitchFamily="18" charset="0"/>
              </a:rPr>
              <a:t>                     </a:t>
            </a:r>
          </a:p>
          <a:p>
            <a:pPr eaLnBrk="1" hangingPunct="1">
              <a:spcBef>
                <a:spcPct val="50000"/>
              </a:spcBef>
            </a:pPr>
            <a:r>
              <a:rPr lang="en-US" sz="3600">
                <a:latin typeface="Times New Roman" pitchFamily="18" charset="0"/>
                <a:cs typeface="Times New Roman" pitchFamily="18" charset="0"/>
              </a:rPr>
              <a:t>  Cháu chào bác Hai ạ! Bác ơi, cho cháu mượn cái bơm nhé. Chiều nay cháu đi học về, bác coi giùm cháu nghe, hổng biết sao nó cứ xì hơi hoài.                                                                                                        	- Được rồi. Nào để bác bơm cho. Cháu là con gái, biết bơm không mà bơm!                                                                                                             	- Cháu cảm ơn bác nhiều.</a:t>
            </a:r>
          </a:p>
        </p:txBody>
      </p:sp>
      <p:sp>
        <p:nvSpPr>
          <p:cNvPr id="9" name="Text Box 19"/>
          <p:cNvSpPr txBox="1">
            <a:spLocks noChangeArrowheads="1"/>
          </p:cNvSpPr>
          <p:nvPr/>
        </p:nvSpPr>
        <p:spPr bwMode="auto">
          <a:xfrm>
            <a:off x="-990600" y="7467600"/>
            <a:ext cx="154686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4000" b="1" i="1">
                <a:solidFill>
                  <a:srgbClr val="0000FF"/>
                </a:solidFill>
                <a:latin typeface="Times New Roman" pitchFamily="18" charset="0"/>
                <a:cs typeface="Times New Roman" pitchFamily="18" charset="0"/>
              </a:rPr>
              <a:t>2. Tìm những câu nêu yêu cầu, đề nghị trong mẩu chuyện trên.</a:t>
            </a:r>
            <a:endParaRPr lang="en-US" sz="4000" b="1">
              <a:solidFill>
                <a:srgbClr val="0000FF"/>
              </a:solidFill>
              <a:latin typeface="Times New Roman" pitchFamily="18" charset="0"/>
            </a:endParaRPr>
          </a:p>
        </p:txBody>
      </p:sp>
      <p:sp>
        <p:nvSpPr>
          <p:cNvPr id="7173" name="Text Box 19"/>
          <p:cNvSpPr txBox="1">
            <a:spLocks noChangeArrowheads="1"/>
          </p:cNvSpPr>
          <p:nvPr/>
        </p:nvSpPr>
        <p:spPr bwMode="auto">
          <a:xfrm>
            <a:off x="7848600" y="7010400"/>
            <a:ext cx="66294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3600">
                <a:latin typeface="Times New Roman" pitchFamily="18" charset="0"/>
                <a:cs typeface="Times New Roman" pitchFamily="18" charset="0"/>
              </a:rPr>
              <a:t>Theo Thành Long</a:t>
            </a:r>
          </a:p>
          <a:p>
            <a:pPr algn="ctr" eaLnBrk="1" hangingPunct="1">
              <a:spcBef>
                <a:spcPct val="50000"/>
              </a:spcBef>
            </a:pPr>
            <a:endParaRPr lang="en-US" sz="4000" b="1">
              <a:solidFill>
                <a:srgbClr val="0000FF"/>
              </a:solidFill>
              <a:latin typeface="Times New Roman" pitchFamily="18" charset="0"/>
            </a:endParaRPr>
          </a:p>
        </p:txBody>
      </p:sp>
      <p:sp>
        <p:nvSpPr>
          <p:cNvPr id="12" name="Line 16"/>
          <p:cNvSpPr>
            <a:spLocks noChangeShapeType="1"/>
          </p:cNvSpPr>
          <p:nvPr/>
        </p:nvSpPr>
        <p:spPr bwMode="auto">
          <a:xfrm>
            <a:off x="609600" y="8077200"/>
            <a:ext cx="7742238"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lstStyle/>
          <a:p>
            <a:endParaRPr lang="en-US"/>
          </a:p>
        </p:txBody>
      </p:sp>
      <p:sp>
        <p:nvSpPr>
          <p:cNvPr id="2" name="Rectangle 1"/>
          <p:cNvSpPr>
            <a:spLocks noChangeArrowheads="1"/>
          </p:cNvSpPr>
          <p:nvPr/>
        </p:nvSpPr>
        <p:spPr bwMode="auto">
          <a:xfrm>
            <a:off x="1466850" y="1039813"/>
            <a:ext cx="48720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Times New Roman" pitchFamily="18" charset="0"/>
                <a:cs typeface="Times New Roman" pitchFamily="18" charset="0"/>
              </a:rPr>
              <a:t>Bơm cho cái bánh trước. </a:t>
            </a:r>
          </a:p>
        </p:txBody>
      </p:sp>
      <p:sp>
        <p:nvSpPr>
          <p:cNvPr id="14" name="Rectangle 13"/>
          <p:cNvSpPr>
            <a:spLocks noChangeArrowheads="1"/>
          </p:cNvSpPr>
          <p:nvPr/>
        </p:nvSpPr>
        <p:spPr bwMode="auto">
          <a:xfrm>
            <a:off x="6100763" y="1039813"/>
            <a:ext cx="5994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Times New Roman" pitchFamily="18" charset="0"/>
                <a:cs typeface="Times New Roman" pitchFamily="18" charset="0"/>
              </a:rPr>
              <a:t>Nhanh lên nhé, trễ giờ học rồi. </a:t>
            </a:r>
          </a:p>
        </p:txBody>
      </p:sp>
      <p:sp>
        <p:nvSpPr>
          <p:cNvPr id="3" name="Rectangle 2"/>
          <p:cNvSpPr>
            <a:spLocks noChangeArrowheads="1"/>
          </p:cNvSpPr>
          <p:nvPr/>
        </p:nvSpPr>
        <p:spPr bwMode="auto">
          <a:xfrm>
            <a:off x="1452563" y="2690813"/>
            <a:ext cx="78676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Times New Roman" pitchFamily="18" charset="0"/>
                <a:cs typeface="Times New Roman" pitchFamily="18" charset="0"/>
              </a:rPr>
              <a:t>Vậy cho mượn cái bơm, tôi bơm lấy vậy. </a:t>
            </a:r>
          </a:p>
        </p:txBody>
      </p:sp>
      <p:sp>
        <p:nvSpPr>
          <p:cNvPr id="4" name="Rectangle 3"/>
          <p:cNvSpPr>
            <a:spLocks noChangeArrowheads="1"/>
          </p:cNvSpPr>
          <p:nvPr/>
        </p:nvSpPr>
        <p:spPr bwMode="auto">
          <a:xfrm>
            <a:off x="4167188" y="4611688"/>
            <a:ext cx="7032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Times New Roman" pitchFamily="18" charset="0"/>
                <a:cs typeface="Times New Roman" pitchFamily="18" charset="0"/>
              </a:rPr>
              <a:t>Bác ơi, cho cháu mượn cái bơm nhé</a:t>
            </a:r>
            <a:r>
              <a:rPr lang="en-US" sz="2800">
                <a:cs typeface="Times New Roman" pitchFamily="18" charset="0"/>
              </a:rPr>
              <a:t>. </a:t>
            </a:r>
            <a:endParaRPr lang="en-US"/>
          </a:p>
        </p:txBody>
      </p:sp>
      <p:sp>
        <p:nvSpPr>
          <p:cNvPr id="5" name="Rectangle 4"/>
          <p:cNvSpPr>
            <a:spLocks noChangeArrowheads="1"/>
          </p:cNvSpPr>
          <p:nvPr/>
        </p:nvSpPr>
        <p:spPr bwMode="auto">
          <a:xfrm>
            <a:off x="3327400" y="5711825"/>
            <a:ext cx="399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Times New Roman" pitchFamily="18" charset="0"/>
                <a:cs typeface="Times New Roman" pitchFamily="18" charset="0"/>
              </a:rPr>
              <a:t>Nào để bác bơm cho</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2" grpId="0"/>
      <p:bldP spid="14"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66"/>
          <p:cNvGraphicFramePr>
            <a:graphicFrameLocks noGrp="1"/>
          </p:cNvGraphicFramePr>
          <p:nvPr/>
        </p:nvGraphicFramePr>
        <p:xfrm>
          <a:off x="266700" y="1090613"/>
          <a:ext cx="14097000" cy="5832475"/>
        </p:xfrm>
        <a:graphic>
          <a:graphicData uri="http://schemas.openxmlformats.org/drawingml/2006/table">
            <a:tbl>
              <a:tblPr/>
              <a:tblGrid>
                <a:gridCol w="2072642"/>
                <a:gridCol w="7071359"/>
                <a:gridCol w="4952999"/>
              </a:tblGrid>
              <a:tr h="8527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Times New Roman" pitchFamily="18" charset="0"/>
                          <a:cs typeface="Times New Roman" pitchFamily="18" charset="0"/>
                        </a:rPr>
                        <a:t>Nhân</a:t>
                      </a: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cs typeface="Times New Roman" pitchFamily="18" charset="0"/>
                        </a:rPr>
                        <a:t>vật</a:t>
                      </a:r>
                      <a:endParaRPr kumimoji="0" lang="en-US" sz="3200" b="1" i="0" u="none" strike="noStrike" cap="none" normalizeH="0" baseline="0" dirty="0" smtClean="0">
                        <a:ln>
                          <a:noFill/>
                        </a:ln>
                        <a:solidFill>
                          <a:schemeClr val="tx1"/>
                        </a:solidFill>
                        <a:effectLst/>
                        <a:latin typeface="Arial" charset="0"/>
                      </a:endParaRPr>
                    </a:p>
                  </a:txBody>
                  <a:tcPr marL="146304" marR="146304" marT="54871" marB="5487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err="1" smtClean="0">
                          <a:ln>
                            <a:noFill/>
                          </a:ln>
                          <a:solidFill>
                            <a:schemeClr val="tx1"/>
                          </a:solidFill>
                          <a:effectLst/>
                          <a:latin typeface="Times New Roman" pitchFamily="18" charset="0"/>
                          <a:cs typeface="Times New Roman" pitchFamily="18" charset="0"/>
                        </a:rPr>
                        <a:t>Câu</a:t>
                      </a:r>
                      <a:r>
                        <a:rPr kumimoji="0" lang="en-US" sz="3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600" b="1" i="0" u="none" strike="noStrike" cap="none" normalizeH="0" baseline="0" dirty="0" err="1" smtClean="0">
                          <a:ln>
                            <a:noFill/>
                          </a:ln>
                          <a:solidFill>
                            <a:schemeClr val="tx1"/>
                          </a:solidFill>
                          <a:effectLst/>
                          <a:latin typeface="Times New Roman" pitchFamily="18" charset="0"/>
                          <a:cs typeface="Times New Roman" pitchFamily="18" charset="0"/>
                        </a:rPr>
                        <a:t>nêu</a:t>
                      </a:r>
                      <a:r>
                        <a:rPr kumimoji="0" lang="en-US" sz="3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600" b="1" i="0" u="none" strike="noStrike" cap="none" normalizeH="0" baseline="0" dirty="0" err="1" smtClean="0">
                          <a:ln>
                            <a:noFill/>
                          </a:ln>
                          <a:solidFill>
                            <a:schemeClr val="tx1"/>
                          </a:solidFill>
                          <a:effectLst/>
                          <a:latin typeface="Times New Roman" pitchFamily="18" charset="0"/>
                          <a:cs typeface="Times New Roman" pitchFamily="18" charset="0"/>
                        </a:rPr>
                        <a:t>yêu</a:t>
                      </a:r>
                      <a:r>
                        <a:rPr kumimoji="0" lang="en-US" sz="3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600" b="1" i="0" u="none" strike="noStrike" cap="none" normalizeH="0" baseline="0" dirty="0" err="1" smtClean="0">
                          <a:ln>
                            <a:noFill/>
                          </a:ln>
                          <a:solidFill>
                            <a:schemeClr val="tx1"/>
                          </a:solidFill>
                          <a:effectLst/>
                          <a:latin typeface="Times New Roman" pitchFamily="18" charset="0"/>
                          <a:cs typeface="Times New Roman" pitchFamily="18" charset="0"/>
                        </a:rPr>
                        <a:t>cầu</a:t>
                      </a:r>
                      <a:r>
                        <a:rPr kumimoji="0" lang="en-US" sz="3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600" b="1" i="0" u="none" strike="noStrike" cap="none" normalizeH="0" baseline="0" dirty="0" err="1" smtClean="0">
                          <a:ln>
                            <a:noFill/>
                          </a:ln>
                          <a:solidFill>
                            <a:schemeClr val="tx1"/>
                          </a:solidFill>
                          <a:effectLst/>
                          <a:latin typeface="Times New Roman" pitchFamily="18" charset="0"/>
                          <a:cs typeface="Times New Roman" pitchFamily="18" charset="0"/>
                        </a:rPr>
                        <a:t>đề</a:t>
                      </a:r>
                      <a:r>
                        <a:rPr kumimoji="0" lang="en-US" sz="3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600" b="1" i="0" u="none" strike="noStrike" cap="none" normalizeH="0" baseline="0" dirty="0" err="1" smtClean="0">
                          <a:ln>
                            <a:noFill/>
                          </a:ln>
                          <a:solidFill>
                            <a:schemeClr val="tx1"/>
                          </a:solidFill>
                          <a:effectLst/>
                          <a:latin typeface="Times New Roman" pitchFamily="18" charset="0"/>
                          <a:cs typeface="Times New Roman" pitchFamily="18" charset="0"/>
                        </a:rPr>
                        <a:t>nghị</a:t>
                      </a:r>
                      <a:endParaRPr kumimoji="0" lang="en-US" sz="3600" b="1" i="0" u="none" strike="noStrike" cap="none" normalizeH="0" baseline="0" dirty="0" smtClean="0">
                        <a:ln>
                          <a:noFill/>
                        </a:ln>
                        <a:solidFill>
                          <a:schemeClr val="tx1"/>
                        </a:solidFill>
                        <a:effectLst/>
                        <a:latin typeface="Arial" charset="0"/>
                      </a:endParaRPr>
                    </a:p>
                  </a:txBody>
                  <a:tcPr marL="146304" marR="146304" marT="54871" marB="5487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err="1" smtClean="0">
                          <a:ln>
                            <a:noFill/>
                          </a:ln>
                          <a:solidFill>
                            <a:schemeClr val="tx1"/>
                          </a:solidFill>
                          <a:effectLst/>
                          <a:latin typeface="Times New Roman" pitchFamily="18" charset="0"/>
                          <a:cs typeface="Times New Roman" pitchFamily="18" charset="0"/>
                        </a:rPr>
                        <a:t>Nhận</a:t>
                      </a:r>
                      <a:r>
                        <a:rPr kumimoji="0" lang="en-US" sz="3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600" b="1" i="0" u="none" strike="noStrike" cap="none" normalizeH="0" baseline="0" dirty="0" err="1" smtClean="0">
                          <a:ln>
                            <a:noFill/>
                          </a:ln>
                          <a:solidFill>
                            <a:schemeClr val="tx1"/>
                          </a:solidFill>
                          <a:effectLst/>
                          <a:latin typeface="Times New Roman" pitchFamily="18" charset="0"/>
                          <a:cs typeface="Times New Roman" pitchFamily="18" charset="0"/>
                        </a:rPr>
                        <a:t>xét</a:t>
                      </a:r>
                      <a:endParaRPr kumimoji="0" lang="en-US" sz="3600" b="1" i="0" u="none" strike="noStrike" cap="none" normalizeH="0" baseline="0" dirty="0" smtClean="0">
                        <a:ln>
                          <a:noFill/>
                        </a:ln>
                        <a:solidFill>
                          <a:schemeClr val="tx1"/>
                        </a:solidFill>
                        <a:effectLst/>
                        <a:latin typeface="Arial" charset="0"/>
                      </a:endParaRPr>
                    </a:p>
                  </a:txBody>
                  <a:tcPr marL="146304" marR="146304" marT="54871" marB="5487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367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charset="0"/>
                      </a:endParaRPr>
                    </a:p>
                  </a:txBody>
                  <a:tcPr marL="146304" marR="146304" marT="54871" marB="5487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a:txBody>
                  <a:tcPr marL="146304" marR="146304" marT="54871" marB="5487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146304" marR="146304" marT="54871" marB="5487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60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3600" b="0" i="0" u="none" strike="noStrike" cap="none" normalizeH="0" baseline="0" smtClean="0">
                        <a:ln>
                          <a:noFill/>
                        </a:ln>
                        <a:solidFill>
                          <a:schemeClr val="tx1"/>
                        </a:solidFill>
                        <a:effectLst/>
                        <a:latin typeface="Arial" charset="0"/>
                      </a:endParaRPr>
                    </a:p>
                  </a:txBody>
                  <a:tcPr marL="146304" marR="146304" marT="54871" marB="5487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charset="0"/>
                      </a:endParaRPr>
                    </a:p>
                  </a:txBody>
                  <a:tcPr marL="146304" marR="146304" marT="54871" marB="5487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3600" b="0" i="0" u="none" strike="noStrike" cap="none" normalizeH="0" baseline="0" dirty="0" smtClean="0">
                        <a:ln>
                          <a:noFill/>
                        </a:ln>
                        <a:solidFill>
                          <a:schemeClr val="tx1"/>
                        </a:solidFill>
                        <a:effectLst/>
                        <a:latin typeface="Arial" charset="0"/>
                      </a:endParaRPr>
                    </a:p>
                  </a:txBody>
                  <a:tcPr marL="146304" marR="146304" marT="54871" marB="5487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Text Box 151"/>
          <p:cNvSpPr txBox="1">
            <a:spLocks noChangeArrowheads="1"/>
          </p:cNvSpPr>
          <p:nvPr/>
        </p:nvSpPr>
        <p:spPr bwMode="auto">
          <a:xfrm>
            <a:off x="10379075" y="2819400"/>
            <a:ext cx="4022725" cy="145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3200" b="1">
                <a:solidFill>
                  <a:srgbClr val="FF0000"/>
                </a:solidFill>
                <a:latin typeface="Times New Roman" pitchFamily="18" charset="0"/>
              </a:rPr>
              <a:t>    </a:t>
            </a:r>
            <a:r>
              <a:rPr lang="en-US" sz="4300" b="1">
                <a:solidFill>
                  <a:srgbClr val="FF0000"/>
                </a:solidFill>
                <a:latin typeface="Times New Roman" pitchFamily="18" charset="0"/>
              </a:rPr>
              <a:t>Yêu cầu không lịch sự.</a:t>
            </a:r>
          </a:p>
        </p:txBody>
      </p:sp>
      <p:graphicFrame>
        <p:nvGraphicFramePr>
          <p:cNvPr id="4" name="Object 152"/>
          <p:cNvGraphicFramePr>
            <a:graphicFrameLocks noChangeAspect="1"/>
          </p:cNvGraphicFramePr>
          <p:nvPr/>
        </p:nvGraphicFramePr>
        <p:xfrm>
          <a:off x="9448800" y="5638800"/>
          <a:ext cx="731838" cy="430213"/>
        </p:xfrm>
        <a:graphic>
          <a:graphicData uri="http://schemas.openxmlformats.org/presentationml/2006/ole">
            <mc:AlternateContent xmlns:mc="http://schemas.openxmlformats.org/markup-compatibility/2006">
              <mc:Choice xmlns:v="urn:schemas-microsoft-com:vml" Requires="v">
                <p:oleObj spid="_x0000_s8232" name="Equation" r:id="rId3" imgW="190417" imgH="152334" progId="Equation.3">
                  <p:embed/>
                </p:oleObj>
              </mc:Choice>
              <mc:Fallback>
                <p:oleObj name="Equation" r:id="rId3" imgW="190417" imgH="152334" progId="Equation.3">
                  <p:embed/>
                  <p:pic>
                    <p:nvPicPr>
                      <p:cNvPr id="0" name="Object 1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8800" y="5638800"/>
                        <a:ext cx="7318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 Box 154"/>
          <p:cNvSpPr txBox="1">
            <a:spLocks noChangeArrowheads="1"/>
          </p:cNvSpPr>
          <p:nvPr/>
        </p:nvSpPr>
        <p:spPr bwMode="auto">
          <a:xfrm>
            <a:off x="10591800" y="5181600"/>
            <a:ext cx="2667000" cy="145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300" b="1">
                <a:solidFill>
                  <a:srgbClr val="FF0000"/>
                </a:solidFill>
                <a:latin typeface="Times New Roman" pitchFamily="18" charset="0"/>
              </a:rPr>
              <a:t>Yêu cầu lịch sự. </a:t>
            </a:r>
          </a:p>
        </p:txBody>
      </p:sp>
      <p:graphicFrame>
        <p:nvGraphicFramePr>
          <p:cNvPr id="6" name="Object 158"/>
          <p:cNvGraphicFramePr>
            <a:graphicFrameLocks noChangeAspect="1"/>
          </p:cNvGraphicFramePr>
          <p:nvPr/>
        </p:nvGraphicFramePr>
        <p:xfrm>
          <a:off x="9448800" y="3429000"/>
          <a:ext cx="609600" cy="357188"/>
        </p:xfrm>
        <a:graphic>
          <a:graphicData uri="http://schemas.openxmlformats.org/presentationml/2006/ole">
            <mc:AlternateContent xmlns:mc="http://schemas.openxmlformats.org/markup-compatibility/2006">
              <mc:Choice xmlns:v="urn:schemas-microsoft-com:vml" Requires="v">
                <p:oleObj spid="_x0000_s8233" name="Equation" r:id="rId5" imgW="190417" imgH="152334" progId="Equation.3">
                  <p:embed/>
                </p:oleObj>
              </mc:Choice>
              <mc:Fallback>
                <p:oleObj name="Equation" r:id="rId5" imgW="190417" imgH="152334" progId="Equation.3">
                  <p:embed/>
                  <p:pic>
                    <p:nvPicPr>
                      <p:cNvPr id="0" name="Object 1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8800" y="3429000"/>
                        <a:ext cx="6096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 Box 164"/>
          <p:cNvSpPr txBox="1">
            <a:spLocks noChangeArrowheads="1"/>
          </p:cNvSpPr>
          <p:nvPr/>
        </p:nvSpPr>
        <p:spPr bwMode="auto">
          <a:xfrm>
            <a:off x="2362200" y="2141538"/>
            <a:ext cx="6950075" cy="1363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r>
              <a:rPr lang="en-US" sz="4000" b="1">
                <a:latin typeface="Times New Roman" pitchFamily="18" charset="0"/>
              </a:rPr>
              <a:t>- Bơm cho cái bánh trước. Nhanh lên nhé, trễ giờ học rồi.</a:t>
            </a:r>
          </a:p>
        </p:txBody>
      </p:sp>
      <p:sp>
        <p:nvSpPr>
          <p:cNvPr id="8" name="Text Box 165"/>
          <p:cNvSpPr txBox="1">
            <a:spLocks noChangeArrowheads="1"/>
          </p:cNvSpPr>
          <p:nvPr/>
        </p:nvSpPr>
        <p:spPr bwMode="auto">
          <a:xfrm>
            <a:off x="2454275" y="5105400"/>
            <a:ext cx="6826250" cy="1363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r>
              <a:rPr lang="en-US" sz="4000" b="1">
                <a:latin typeface="Times New Roman" pitchFamily="18" charset="0"/>
              </a:rPr>
              <a:t>-</a:t>
            </a:r>
            <a:r>
              <a:rPr lang="vi-VN" sz="4000" b="1">
                <a:latin typeface="Times New Roman" pitchFamily="18" charset="0"/>
              </a:rPr>
              <a:t> </a:t>
            </a:r>
            <a:r>
              <a:rPr lang="en-US" sz="4000" b="1">
                <a:latin typeface="Times New Roman" pitchFamily="18" charset="0"/>
              </a:rPr>
              <a:t>Bác ơi, cho cháu mượn cái bơm nhé</a:t>
            </a:r>
            <a:r>
              <a:rPr lang="vi-VN" sz="4000" b="1">
                <a:latin typeface="Times New Roman" pitchFamily="18" charset="0"/>
              </a:rPr>
              <a:t> </a:t>
            </a:r>
            <a:r>
              <a:rPr lang="en-US" sz="4000" b="1">
                <a:latin typeface="Times New Roman" pitchFamily="18" charset="0"/>
              </a:rPr>
              <a:t>!</a:t>
            </a:r>
          </a:p>
        </p:txBody>
      </p:sp>
      <p:sp>
        <p:nvSpPr>
          <p:cNvPr id="9" name="Text Box 168"/>
          <p:cNvSpPr txBox="1">
            <a:spLocks noChangeArrowheads="1"/>
          </p:cNvSpPr>
          <p:nvPr/>
        </p:nvSpPr>
        <p:spPr bwMode="auto">
          <a:xfrm>
            <a:off x="533400" y="2909888"/>
            <a:ext cx="2073275"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b="1">
                <a:solidFill>
                  <a:srgbClr val="FF0000"/>
                </a:solidFill>
                <a:latin typeface="Times New Roman" pitchFamily="18" charset="0"/>
              </a:rPr>
              <a:t>Hùng</a:t>
            </a:r>
          </a:p>
        </p:txBody>
      </p:sp>
      <p:sp>
        <p:nvSpPr>
          <p:cNvPr id="10" name="Text Box 169"/>
          <p:cNvSpPr txBox="1">
            <a:spLocks noChangeArrowheads="1"/>
          </p:cNvSpPr>
          <p:nvPr/>
        </p:nvSpPr>
        <p:spPr bwMode="auto">
          <a:xfrm>
            <a:off x="609600" y="5257800"/>
            <a:ext cx="1463675"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b="1">
                <a:solidFill>
                  <a:srgbClr val="FF0000"/>
                </a:solidFill>
                <a:latin typeface="Times New Roman" pitchFamily="18" charset="0"/>
              </a:rPr>
              <a:t>Hoa</a:t>
            </a:r>
          </a:p>
        </p:txBody>
      </p:sp>
      <p:sp>
        <p:nvSpPr>
          <p:cNvPr id="11" name="Text Box 19"/>
          <p:cNvSpPr txBox="1">
            <a:spLocks noChangeArrowheads="1"/>
          </p:cNvSpPr>
          <p:nvPr/>
        </p:nvSpPr>
        <p:spPr bwMode="auto">
          <a:xfrm>
            <a:off x="-419100" y="152400"/>
            <a:ext cx="154686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4000" b="1" i="1">
                <a:solidFill>
                  <a:srgbClr val="0000FF"/>
                </a:solidFill>
                <a:latin typeface="Times New Roman" pitchFamily="18" charset="0"/>
                <a:cs typeface="Times New Roman" pitchFamily="18" charset="0"/>
              </a:rPr>
              <a:t>3. Nhận xét về cách nêu yêu cầu, đề nghị của hai bạn Hùng và Hoa.</a:t>
            </a:r>
            <a:endParaRPr lang="en-US" sz="4000" b="1">
              <a:solidFill>
                <a:srgbClr val="0000FF"/>
              </a:solidFill>
              <a:latin typeface="Times New Roman" pitchFamily="18" charset="0"/>
            </a:endParaRPr>
          </a:p>
        </p:txBody>
      </p:sp>
      <p:sp>
        <p:nvSpPr>
          <p:cNvPr id="12" name="Rectangle 11"/>
          <p:cNvSpPr>
            <a:spLocks noChangeArrowheads="1"/>
          </p:cNvSpPr>
          <p:nvPr/>
        </p:nvSpPr>
        <p:spPr bwMode="auto">
          <a:xfrm>
            <a:off x="2476500" y="3581400"/>
            <a:ext cx="6819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400"/>
            <a:r>
              <a:rPr lang="en-US" sz="4000"/>
              <a:t>- </a:t>
            </a:r>
            <a:r>
              <a:rPr lang="en-US" sz="4000" b="1"/>
              <a:t> </a:t>
            </a:r>
            <a:r>
              <a:rPr lang="en-US" sz="4000" b="1">
                <a:latin typeface="Times New Roman" pitchFamily="18" charset="0"/>
                <a:cs typeface="Times New Roman" pitchFamily="18" charset="0"/>
              </a:rPr>
              <a:t>Vậy, cho mượn cái bơm, tôi bơm lấy vậy.</a:t>
            </a:r>
          </a:p>
        </p:txBody>
      </p:sp>
      <p:sp>
        <p:nvSpPr>
          <p:cNvPr id="13" name="Rectangle 12"/>
          <p:cNvSpPr>
            <a:spLocks noChangeArrowheads="1"/>
          </p:cNvSpPr>
          <p:nvPr/>
        </p:nvSpPr>
        <p:spPr bwMode="auto">
          <a:xfrm>
            <a:off x="9448800" y="2305050"/>
            <a:ext cx="5105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400"/>
            <a:r>
              <a:rPr lang="en-US" sz="3600">
                <a:latin typeface="Times New Roman" pitchFamily="18" charset="0"/>
                <a:cs typeface="Times New Roman" pitchFamily="18" charset="0"/>
              </a:rPr>
              <a:t> Lời nói cộc lốc, xấc xược, không tôn trọng bác Hai</a:t>
            </a:r>
          </a:p>
        </p:txBody>
      </p:sp>
      <p:sp>
        <p:nvSpPr>
          <p:cNvPr id="14" name="Rectangle 13"/>
          <p:cNvSpPr>
            <a:spLocks noChangeArrowheads="1"/>
          </p:cNvSpPr>
          <p:nvPr/>
        </p:nvSpPr>
        <p:spPr bwMode="auto">
          <a:xfrm>
            <a:off x="9429750" y="3581400"/>
            <a:ext cx="5470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400"/>
            <a:r>
              <a:rPr lang="en-US" sz="3600">
                <a:latin typeface="Times New Roman" pitchFamily="18" charset="0"/>
                <a:cs typeface="Times New Roman" pitchFamily="18" charset="0"/>
              </a:rPr>
              <a:t> Hùng xưng hô bằng “tôi” thiếu tôn trọng bác Hai</a:t>
            </a:r>
          </a:p>
        </p:txBody>
      </p:sp>
      <p:sp>
        <p:nvSpPr>
          <p:cNvPr id="15" name="Rectangle 14"/>
          <p:cNvSpPr>
            <a:spLocks noChangeArrowheads="1"/>
          </p:cNvSpPr>
          <p:nvPr/>
        </p:nvSpPr>
        <p:spPr bwMode="auto">
          <a:xfrm>
            <a:off x="8278813" y="3581400"/>
            <a:ext cx="8842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tôi </a:t>
            </a:r>
            <a:endParaRPr lang="en-US" sz="4000">
              <a:solidFill>
                <a:srgbClr val="FF0000"/>
              </a:solidFill>
            </a:endParaRPr>
          </a:p>
        </p:txBody>
      </p:sp>
      <p:sp>
        <p:nvSpPr>
          <p:cNvPr id="16" name="Rectangle 15"/>
          <p:cNvSpPr>
            <a:spLocks noChangeArrowheads="1"/>
          </p:cNvSpPr>
          <p:nvPr/>
        </p:nvSpPr>
        <p:spPr bwMode="auto">
          <a:xfrm>
            <a:off x="2895600" y="5105400"/>
            <a:ext cx="1009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Bác</a:t>
            </a:r>
            <a:endParaRPr lang="en-US" sz="4000">
              <a:solidFill>
                <a:srgbClr val="FF0000"/>
              </a:solidFill>
              <a:latin typeface="Times New Roman" pitchFamily="18" charset="0"/>
              <a:cs typeface="Times New Roman" pitchFamily="18" charset="0"/>
            </a:endParaRPr>
          </a:p>
        </p:txBody>
      </p:sp>
      <p:sp>
        <p:nvSpPr>
          <p:cNvPr id="17" name="Rectangle 16"/>
          <p:cNvSpPr>
            <a:spLocks noChangeArrowheads="1"/>
          </p:cNvSpPr>
          <p:nvPr/>
        </p:nvSpPr>
        <p:spPr bwMode="auto">
          <a:xfrm>
            <a:off x="5675313" y="5121275"/>
            <a:ext cx="1239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cháu</a:t>
            </a:r>
            <a:endParaRPr lang="en-US" sz="4000">
              <a:solidFill>
                <a:srgbClr val="FF0000"/>
              </a:solidFill>
              <a:latin typeface="Times New Roman" pitchFamily="18" charset="0"/>
              <a:cs typeface="Times New Roman" pitchFamily="18" charset="0"/>
            </a:endParaRPr>
          </a:p>
        </p:txBody>
      </p:sp>
      <p:sp>
        <p:nvSpPr>
          <p:cNvPr id="18" name="Rectangle 17"/>
          <p:cNvSpPr>
            <a:spLocks noChangeArrowheads="1"/>
          </p:cNvSpPr>
          <p:nvPr/>
        </p:nvSpPr>
        <p:spPr bwMode="auto">
          <a:xfrm>
            <a:off x="3619500" y="5734050"/>
            <a:ext cx="9826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nhé</a:t>
            </a:r>
            <a:endParaRPr lang="en-US" sz="4000">
              <a:solidFill>
                <a:srgbClr val="FF0000"/>
              </a:solidFill>
              <a:latin typeface="Times New Roman" pitchFamily="18" charset="0"/>
              <a:cs typeface="Times New Roman" pitchFamily="18" charset="0"/>
            </a:endParaRPr>
          </a:p>
        </p:txBody>
      </p:sp>
      <p:sp>
        <p:nvSpPr>
          <p:cNvPr id="19" name="Rectangle 18"/>
          <p:cNvSpPr>
            <a:spLocks noChangeArrowheads="1"/>
          </p:cNvSpPr>
          <p:nvPr/>
        </p:nvSpPr>
        <p:spPr bwMode="auto">
          <a:xfrm>
            <a:off x="9296400" y="4778375"/>
            <a:ext cx="58594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400"/>
            <a:r>
              <a:rPr lang="en-US" sz="3600">
                <a:latin typeface="Times New Roman" pitchFamily="18" charset="0"/>
                <a:cs typeface="Times New Roman" pitchFamily="18" charset="0"/>
              </a:rPr>
              <a:t> Hoa gọi “bác,” xưng </a:t>
            </a:r>
          </a:p>
          <a:p>
            <a:pPr defTabSz="914400"/>
            <a:r>
              <a:rPr lang="en-US" sz="3600">
                <a:latin typeface="Times New Roman" pitchFamily="18" charset="0"/>
                <a:cs typeface="Times New Roman" pitchFamily="18" charset="0"/>
              </a:rPr>
              <a:t>“cháu” với thái độ lễ phép </a:t>
            </a:r>
          </a:p>
          <a:p>
            <a:pPr defTabSz="914400"/>
            <a:r>
              <a:rPr lang="en-US" sz="3600">
                <a:latin typeface="Times New Roman" pitchFamily="18" charset="0"/>
                <a:cs typeface="Times New Roman" pitchFamily="18" charset="0"/>
              </a:rPr>
              <a:t>thể hiện sự tôn trọng bác</a:t>
            </a:r>
          </a:p>
          <a:p>
            <a:pPr defTabSz="914400"/>
            <a:r>
              <a:rPr lang="en-US" sz="3600">
                <a:latin typeface="Times New Roman" pitchFamily="18" charset="0"/>
                <a:cs typeface="Times New Roman" pitchFamily="18" charset="0"/>
              </a:rPr>
              <a:t> Hai</a:t>
            </a:r>
          </a:p>
        </p:txBody>
      </p:sp>
      <p:sp>
        <p:nvSpPr>
          <p:cNvPr id="20" name="Line 16"/>
          <p:cNvSpPr>
            <a:spLocks noChangeShapeType="1"/>
          </p:cNvSpPr>
          <p:nvPr/>
        </p:nvSpPr>
        <p:spPr bwMode="auto">
          <a:xfrm>
            <a:off x="552450" y="838200"/>
            <a:ext cx="2055813"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lstStyle/>
          <a:p>
            <a:endParaRPr lang="en-US"/>
          </a:p>
        </p:txBody>
      </p:sp>
      <p:sp>
        <p:nvSpPr>
          <p:cNvPr id="21" name="Text Box 19"/>
          <p:cNvSpPr txBox="1">
            <a:spLocks noChangeArrowheads="1"/>
          </p:cNvSpPr>
          <p:nvPr/>
        </p:nvSpPr>
        <p:spPr bwMode="auto">
          <a:xfrm>
            <a:off x="-1447800" y="6934200"/>
            <a:ext cx="154686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4000" b="1" i="1">
                <a:solidFill>
                  <a:srgbClr val="0000FF"/>
                </a:solidFill>
                <a:latin typeface="Times New Roman" pitchFamily="18" charset="0"/>
                <a:cs typeface="Times New Roman" pitchFamily="18" charset="0"/>
              </a:rPr>
              <a:t>4. Theo em, như thế nào là lịch sự khi yêu cầu, đề nghị?</a:t>
            </a:r>
            <a:endParaRPr lang="en-US" sz="4000" b="1">
              <a:solidFill>
                <a:srgbClr val="0000FF"/>
              </a:solidFill>
              <a:latin typeface="Times New Roman" pitchFamily="18" charset="0"/>
            </a:endParaRPr>
          </a:p>
        </p:txBody>
      </p:sp>
      <p:sp>
        <p:nvSpPr>
          <p:cNvPr id="22" name="Text Box 19"/>
          <p:cNvSpPr txBox="1">
            <a:spLocks noChangeArrowheads="1"/>
          </p:cNvSpPr>
          <p:nvPr/>
        </p:nvSpPr>
        <p:spPr bwMode="auto">
          <a:xfrm>
            <a:off x="-533400" y="6858000"/>
            <a:ext cx="147828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4000" b="1" i="1">
                <a:solidFill>
                  <a:srgbClr val="0000FF"/>
                </a:solidFill>
                <a:latin typeface="Times New Roman" pitchFamily="18" charset="0"/>
                <a:cs typeface="Times New Roman" pitchFamily="18" charset="0"/>
              </a:rPr>
              <a:t>        Lịch sự khi yêu cầu, đề nghị là lời yêu cầu phù hợp với quan hệ giữa người  nói và người nghe, có cách xưng hô phù hợp.</a:t>
            </a:r>
            <a:endParaRPr lang="en-US" sz="4000" b="1">
              <a:solidFill>
                <a:srgbClr val="0000FF"/>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3"/>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4"/>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19"/>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21"/>
                                        </p:tgtEl>
                                        <p:attrNameLst>
                                          <p:attrName>style.visibility</p:attrName>
                                        </p:attrNameLst>
                                      </p:cBhvr>
                                      <p:to>
                                        <p:strVal val="hidden"/>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9" grpId="0"/>
      <p:bldP spid="10" grpId="0"/>
      <p:bldP spid="11" grpId="0"/>
      <p:bldP spid="12" grpId="0"/>
      <p:bldP spid="13" grpId="0"/>
      <p:bldP spid="13" grpId="1"/>
      <p:bldP spid="14" grpId="0"/>
      <p:bldP spid="14" grpId="1"/>
      <p:bldP spid="15" grpId="0"/>
      <p:bldP spid="16" grpId="0"/>
      <p:bldP spid="17" grpId="0"/>
      <p:bldP spid="18" grpId="0"/>
      <p:bldP spid="19" grpId="0"/>
      <p:bldP spid="19" grpId="1"/>
      <p:bldP spid="20" grpId="0" animBg="1"/>
      <p:bldP spid="21" grpId="0"/>
      <p:bldP spid="21" grpId="1"/>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Text Box 8"/>
          <p:cNvSpPr txBox="1">
            <a:spLocks noChangeArrowheads="1"/>
          </p:cNvSpPr>
          <p:nvPr/>
        </p:nvSpPr>
        <p:spPr bwMode="auto">
          <a:xfrm>
            <a:off x="838200" y="1905000"/>
            <a:ext cx="128016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latin typeface="Times New Roman" pitchFamily="18" charset="0"/>
              </a:rPr>
              <a:t> 1.  Khi nêu yêu cầu, đề nghị cần lưu ý điều gì?</a:t>
            </a:r>
          </a:p>
        </p:txBody>
      </p:sp>
      <p:sp>
        <p:nvSpPr>
          <p:cNvPr id="10243" name="Text Box 9"/>
          <p:cNvSpPr txBox="1">
            <a:spLocks noChangeArrowheads="1"/>
          </p:cNvSpPr>
          <p:nvPr/>
        </p:nvSpPr>
        <p:spPr bwMode="auto">
          <a:xfrm>
            <a:off x="762000" y="3546475"/>
            <a:ext cx="13655675"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latin typeface="Times New Roman" pitchFamily="18" charset="0"/>
              </a:rPr>
              <a:t>2. Muốn cho lời yêu cầu, đề nghị được lịch sự cần có cách xưng hô như thế nào?</a:t>
            </a:r>
            <a:r>
              <a:rPr lang="en-US" sz="4600">
                <a:latin typeface="Times New Roman" pitchFamily="18" charset="0"/>
              </a:rPr>
              <a:t> </a:t>
            </a:r>
          </a:p>
        </p:txBody>
      </p:sp>
      <p:sp>
        <p:nvSpPr>
          <p:cNvPr id="10244" name="Text Box 17"/>
          <p:cNvSpPr txBox="1">
            <a:spLocks noChangeArrowheads="1"/>
          </p:cNvSpPr>
          <p:nvPr/>
        </p:nvSpPr>
        <p:spPr bwMode="auto">
          <a:xfrm>
            <a:off x="1325563" y="2681288"/>
            <a:ext cx="14143037"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solidFill>
                  <a:srgbClr val="0000FF"/>
                </a:solidFill>
                <a:latin typeface="Times New Roman" pitchFamily="18" charset="0"/>
              </a:rPr>
              <a:t>+ Khi nêu yêu cầu, đề nghị phải giữ phép lịch sự.</a:t>
            </a:r>
          </a:p>
        </p:txBody>
      </p:sp>
      <p:sp>
        <p:nvSpPr>
          <p:cNvPr id="10245" name="Text Box 19"/>
          <p:cNvSpPr txBox="1">
            <a:spLocks noChangeArrowheads="1"/>
          </p:cNvSpPr>
          <p:nvPr/>
        </p:nvSpPr>
        <p:spPr bwMode="auto">
          <a:xfrm>
            <a:off x="898525" y="4876800"/>
            <a:ext cx="13655675"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a:solidFill>
                  <a:srgbClr val="0000FF"/>
                </a:solidFill>
                <a:latin typeface="Times New Roman" pitchFamily="18" charset="0"/>
              </a:rPr>
              <a:t>+  Muốn cho lời yêu cầu, đề nghị được lịch sự cần có cách xưng hô phù hợp</a:t>
            </a:r>
            <a:endParaRPr lang="en-US" sz="4600">
              <a:solidFill>
                <a:srgbClr val="0000FF"/>
              </a:solidFill>
              <a:latin typeface="Times New Roman" pitchFamily="18" charset="0"/>
            </a:endParaRPr>
          </a:p>
        </p:txBody>
      </p:sp>
      <p:sp>
        <p:nvSpPr>
          <p:cNvPr id="10246" name="Rectangle 22"/>
          <p:cNvSpPr>
            <a:spLocks noChangeArrowheads="1"/>
          </p:cNvSpPr>
          <p:nvPr/>
        </p:nvSpPr>
        <p:spPr bwMode="auto">
          <a:xfrm>
            <a:off x="898525" y="5486400"/>
            <a:ext cx="1351915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spcBef>
                <a:spcPct val="50000"/>
              </a:spcBef>
            </a:pPr>
            <a:r>
              <a:rPr lang="en-US" sz="3400">
                <a:latin typeface="Times New Roman" pitchFamily="18" charset="0"/>
              </a:rPr>
              <a:t>                       </a:t>
            </a:r>
            <a:r>
              <a:rPr lang="en-US" sz="4000">
                <a:latin typeface="Times New Roman" pitchFamily="18" charset="0"/>
              </a:rPr>
              <a:t>và thêm vào trước hoặc sau động từ các từ </a:t>
            </a:r>
            <a:r>
              <a:rPr lang="en-US" sz="4000" b="1">
                <a:latin typeface="Times New Roman" pitchFamily="18" charset="0"/>
              </a:rPr>
              <a:t>làm  ơn, giùm, giúp…</a:t>
            </a:r>
          </a:p>
        </p:txBody>
      </p:sp>
      <p:sp>
        <p:nvSpPr>
          <p:cNvPr id="9223" name="Text Box 5"/>
          <p:cNvSpPr txBox="1">
            <a:spLocks noChangeArrowheads="1"/>
          </p:cNvSpPr>
          <p:nvPr/>
        </p:nvSpPr>
        <p:spPr bwMode="auto">
          <a:xfrm>
            <a:off x="1860550" y="776288"/>
            <a:ext cx="146304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solidFill>
                  <a:srgbClr val="FF0000"/>
                </a:solidFill>
                <a:latin typeface="Times New Roman" pitchFamily="18" charset="0"/>
                <a:cs typeface="Times New Roman" pitchFamily="18" charset="0"/>
              </a:rPr>
              <a:t>GIỮ PHÉP LỊCH SỰ KHI BÀY TỎ YÊU CẦU, ĐỀ NGHỊ</a:t>
            </a:r>
            <a:endParaRPr lang="en-US" sz="3400" b="1">
              <a:solidFill>
                <a:srgbClr val="FF0000"/>
              </a:solidFill>
              <a:latin typeface="Times New Roman" pitchFamily="18" charset="0"/>
              <a:cs typeface="Times New Roman" pitchFamily="18" charset="0"/>
            </a:endParaRPr>
          </a:p>
        </p:txBody>
      </p:sp>
      <p:sp>
        <p:nvSpPr>
          <p:cNvPr id="9224" name="Text Box 19"/>
          <p:cNvSpPr txBox="1">
            <a:spLocks noChangeArrowheads="1"/>
          </p:cNvSpPr>
          <p:nvPr/>
        </p:nvSpPr>
        <p:spPr bwMode="auto">
          <a:xfrm>
            <a:off x="-1447800" y="685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rPr>
              <a:t>Luyện từ và câu</a:t>
            </a:r>
            <a:r>
              <a:rPr lang="en-US" sz="4000" b="1">
                <a:latin typeface="Times New Roman" pitchFamily="18" charset="0"/>
              </a:rPr>
              <a:t>: </a:t>
            </a:r>
          </a:p>
        </p:txBody>
      </p:sp>
      <p:sp>
        <p:nvSpPr>
          <p:cNvPr id="9225"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a:latin typeface="Times New Roman" pitchFamily="18" charset="0"/>
              </a:rPr>
              <a:t>Thứ tư ngày 14 tháng </a:t>
            </a:r>
            <a:r>
              <a:rPr lang="vi-VN" sz="4000">
                <a:latin typeface="Times New Roman" pitchFamily="18" charset="0"/>
              </a:rPr>
              <a:t>4</a:t>
            </a:r>
            <a:r>
              <a:rPr lang="en-US" sz="4000">
                <a:latin typeface="Times New Roman" pitchFamily="18" charset="0"/>
              </a:rPr>
              <a:t> năm 202</a:t>
            </a:r>
            <a:r>
              <a:rPr lang="vi-VN" sz="4000">
                <a:latin typeface="Times New Roman" pitchFamily="18" charset="0"/>
              </a:rPr>
              <a:t>1</a:t>
            </a:r>
            <a:endParaRPr lang="en-US" sz="4000">
              <a:latin typeface="Times New Roman"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p:bldP spid="10244" grpId="0"/>
      <p:bldP spid="10245" grpId="0"/>
      <p:bldP spid="102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Oval 10"/>
          <p:cNvSpPr>
            <a:spLocks noChangeArrowheads="1"/>
          </p:cNvSpPr>
          <p:nvPr/>
        </p:nvSpPr>
        <p:spPr bwMode="auto">
          <a:xfrm>
            <a:off x="6510338" y="5527675"/>
            <a:ext cx="503237" cy="2413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p>
            <a:endParaRPr lang="en-US" sz="3600">
              <a:latin typeface="Times New Roman" pitchFamily="18" charset="0"/>
              <a:cs typeface="Times New Roman" pitchFamily="18" charset="0"/>
            </a:endParaRPr>
          </a:p>
        </p:txBody>
      </p:sp>
      <p:sp>
        <p:nvSpPr>
          <p:cNvPr id="10243" name="Text Box 13"/>
          <p:cNvSpPr txBox="1">
            <a:spLocks noChangeArrowheads="1"/>
          </p:cNvSpPr>
          <p:nvPr/>
        </p:nvSpPr>
        <p:spPr bwMode="auto">
          <a:xfrm>
            <a:off x="-152400" y="-620713"/>
            <a:ext cx="14630400" cy="816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marL="342900" indent="-342900"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3600">
                <a:latin typeface="Times New Roman" pitchFamily="18" charset="0"/>
                <a:cs typeface="Times New Roman" pitchFamily="18" charset="0"/>
              </a:rPr>
              <a:t>                                                                                                                   	Một sớm, thằng Hùng, mới “nhập cư” vào xóm tôi, dắt chiếc xe đạp gần hết hơi ra tiệm sửa xe của bác Hai. Nó hất hàm bảo bác Hai:                                                                                                                	- Bơm cho cái bánh trước. Nhanh lên nhé, trễ giờ học rồi.                                                                  	Bác Hai nhìn thằng Hùng rồi nói:                                                               	-</a:t>
            </a:r>
            <a:r>
              <a:rPr lang="vi-VN" sz="3600">
                <a:latin typeface="Times New Roman" pitchFamily="18" charset="0"/>
                <a:cs typeface="Times New Roman" pitchFamily="18" charset="0"/>
              </a:rPr>
              <a:t> </a:t>
            </a:r>
            <a:r>
              <a:rPr lang="en-US" sz="3600">
                <a:latin typeface="Times New Roman" pitchFamily="18" charset="0"/>
                <a:cs typeface="Times New Roman" pitchFamily="18" charset="0"/>
              </a:rPr>
              <a:t>Tiệm của bác hổng có bơm thuê.                                                           	-</a:t>
            </a:r>
            <a:r>
              <a:rPr lang="vi-VN" sz="3600">
                <a:latin typeface="Times New Roman" pitchFamily="18" charset="0"/>
                <a:cs typeface="Times New Roman" pitchFamily="18" charset="0"/>
              </a:rPr>
              <a:t> </a:t>
            </a:r>
            <a:r>
              <a:rPr lang="en-US" sz="3600">
                <a:latin typeface="Times New Roman" pitchFamily="18" charset="0"/>
                <a:cs typeface="Times New Roman" pitchFamily="18" charset="0"/>
              </a:rPr>
              <a:t>Vậy cho mượn cái bơm, tôi bơm lấy vậy.                                         	Vừa lúc ấy, cái Hoa nhà ở cuối ngõ cũng dắt xe đạp chạy vào ríu rít chào hỏi:                       </a:t>
            </a:r>
            <a:r>
              <a:rPr lang="en-US" sz="3600">
                <a:solidFill>
                  <a:srgbClr val="FF0000"/>
                </a:solidFill>
                <a:latin typeface="Times New Roman" pitchFamily="18" charset="0"/>
                <a:cs typeface="Times New Roman" pitchFamily="18" charset="0"/>
              </a:rPr>
              <a:t>                                                      </a:t>
            </a:r>
            <a:r>
              <a:rPr lang="en-US" sz="3600">
                <a:latin typeface="Times New Roman" pitchFamily="18" charset="0"/>
                <a:cs typeface="Times New Roman" pitchFamily="18" charset="0"/>
              </a:rPr>
              <a:t>                     </a:t>
            </a:r>
          </a:p>
          <a:p>
            <a:pPr eaLnBrk="1" hangingPunct="1">
              <a:spcBef>
                <a:spcPct val="50000"/>
              </a:spcBef>
            </a:pPr>
            <a:r>
              <a:rPr lang="en-US" sz="3600">
                <a:latin typeface="Times New Roman" pitchFamily="18" charset="0"/>
                <a:cs typeface="Times New Roman" pitchFamily="18" charset="0"/>
              </a:rPr>
              <a:t>  Cháu chào bác Hai ạ! Bác ơi, cho cháu mượn cái bơm nhé. Chiều nay cháu đi học về, bác coi giùm cháu nghe, hổng biết sao nó cứ xì hơi hoài.                                                                                                        	- Được rồi. Nào để bác bơm cho. Cháu là con gái, biết bơm không mà bơm!                                                                                                             	- Cháu cảm ơn bác nhiều.</a:t>
            </a:r>
          </a:p>
        </p:txBody>
      </p:sp>
      <p:sp>
        <p:nvSpPr>
          <p:cNvPr id="10244" name="Text Box 19"/>
          <p:cNvSpPr txBox="1">
            <a:spLocks noChangeArrowheads="1"/>
          </p:cNvSpPr>
          <p:nvPr/>
        </p:nvSpPr>
        <p:spPr bwMode="auto">
          <a:xfrm>
            <a:off x="7848600" y="6858000"/>
            <a:ext cx="66294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3600">
                <a:latin typeface="Times New Roman" pitchFamily="18" charset="0"/>
                <a:cs typeface="Times New Roman" pitchFamily="18" charset="0"/>
              </a:rPr>
              <a:t>Theo Thành Long</a:t>
            </a:r>
          </a:p>
          <a:p>
            <a:pPr algn="ctr" eaLnBrk="1" hangingPunct="1">
              <a:spcBef>
                <a:spcPct val="50000"/>
              </a:spcBef>
            </a:pPr>
            <a:endParaRPr lang="en-US" sz="4000" b="1">
              <a:solidFill>
                <a:srgbClr val="0000FF"/>
              </a:solidFill>
              <a:latin typeface="Times New Roman" pitchFamily="18" charset="0"/>
            </a:endParaRPr>
          </a:p>
        </p:txBody>
      </p:sp>
      <p:sp>
        <p:nvSpPr>
          <p:cNvPr id="2" name="Rectangle 1"/>
          <p:cNvSpPr>
            <a:spLocks noChangeArrowheads="1"/>
          </p:cNvSpPr>
          <p:nvPr/>
        </p:nvSpPr>
        <p:spPr bwMode="auto">
          <a:xfrm>
            <a:off x="1466850" y="1039813"/>
            <a:ext cx="48720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Times New Roman" pitchFamily="18" charset="0"/>
                <a:cs typeface="Times New Roman" pitchFamily="18" charset="0"/>
              </a:rPr>
              <a:t>Bơm cho cái bánh trước. </a:t>
            </a:r>
          </a:p>
        </p:txBody>
      </p:sp>
      <p:sp>
        <p:nvSpPr>
          <p:cNvPr id="14" name="Rectangle 13"/>
          <p:cNvSpPr>
            <a:spLocks noChangeArrowheads="1"/>
          </p:cNvSpPr>
          <p:nvPr/>
        </p:nvSpPr>
        <p:spPr bwMode="auto">
          <a:xfrm>
            <a:off x="6100763" y="1039813"/>
            <a:ext cx="5994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Times New Roman" pitchFamily="18" charset="0"/>
                <a:cs typeface="Times New Roman" pitchFamily="18" charset="0"/>
              </a:rPr>
              <a:t>Nhanh lên nhé, trễ giờ học rồi. </a:t>
            </a:r>
          </a:p>
        </p:txBody>
      </p:sp>
      <p:sp>
        <p:nvSpPr>
          <p:cNvPr id="3" name="Rectangle 2"/>
          <p:cNvSpPr>
            <a:spLocks noChangeArrowheads="1"/>
          </p:cNvSpPr>
          <p:nvPr/>
        </p:nvSpPr>
        <p:spPr bwMode="auto">
          <a:xfrm>
            <a:off x="1452563" y="2690813"/>
            <a:ext cx="78676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Times New Roman" pitchFamily="18" charset="0"/>
                <a:cs typeface="Times New Roman" pitchFamily="18" charset="0"/>
              </a:rPr>
              <a:t>Vậy cho mượn cái bơm, tôi bơm lấy vậy. </a:t>
            </a:r>
          </a:p>
        </p:txBody>
      </p:sp>
      <p:sp>
        <p:nvSpPr>
          <p:cNvPr id="4" name="Rectangle 3"/>
          <p:cNvSpPr>
            <a:spLocks noChangeArrowheads="1"/>
          </p:cNvSpPr>
          <p:nvPr/>
        </p:nvSpPr>
        <p:spPr bwMode="auto">
          <a:xfrm>
            <a:off x="4167188" y="4611688"/>
            <a:ext cx="7032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Times New Roman" pitchFamily="18" charset="0"/>
                <a:cs typeface="Times New Roman" pitchFamily="18" charset="0"/>
              </a:rPr>
              <a:t>Bác ơi, cho cháu mượn cái bơm nhé</a:t>
            </a:r>
            <a:r>
              <a:rPr lang="en-US" sz="2800">
                <a:cs typeface="Times New Roman" pitchFamily="18" charset="0"/>
              </a:rPr>
              <a:t>. </a:t>
            </a:r>
            <a:endParaRPr lang="en-US"/>
          </a:p>
        </p:txBody>
      </p:sp>
      <p:sp>
        <p:nvSpPr>
          <p:cNvPr id="5" name="Rectangle 4"/>
          <p:cNvSpPr>
            <a:spLocks noChangeArrowheads="1"/>
          </p:cNvSpPr>
          <p:nvPr/>
        </p:nvSpPr>
        <p:spPr bwMode="auto">
          <a:xfrm>
            <a:off x="3327400" y="5711825"/>
            <a:ext cx="399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Times New Roman" pitchFamily="18" charset="0"/>
                <a:cs typeface="Times New Roman" pitchFamily="18" charset="0"/>
              </a:rPr>
              <a:t>Nào để bác bơm cho</a:t>
            </a:r>
          </a:p>
        </p:txBody>
      </p:sp>
      <p:sp>
        <p:nvSpPr>
          <p:cNvPr id="13" name="Text Box 8"/>
          <p:cNvSpPr txBox="1">
            <a:spLocks noChangeArrowheads="1"/>
          </p:cNvSpPr>
          <p:nvPr/>
        </p:nvSpPr>
        <p:spPr bwMode="auto">
          <a:xfrm>
            <a:off x="0" y="7467600"/>
            <a:ext cx="15087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3600" b="1">
                <a:solidFill>
                  <a:srgbClr val="0000FF"/>
                </a:solidFill>
                <a:latin typeface="Times New Roman" pitchFamily="18" charset="0"/>
              </a:rPr>
              <a:t>+ Hai bạn Hùng và Hoa đã sử dụng kiểu câu gì để nêu yêu cầu đề nghị</a:t>
            </a:r>
            <a:r>
              <a:rPr lang="vi-VN" sz="3600" b="1">
                <a:solidFill>
                  <a:srgbClr val="0000FF"/>
                </a:solidFill>
                <a:latin typeface="Times New Roman" pitchFamily="18" charset="0"/>
              </a:rPr>
              <a:t> </a:t>
            </a:r>
            <a:r>
              <a:rPr lang="en-US" sz="3600" b="1">
                <a:solidFill>
                  <a:srgbClr val="0000FF"/>
                </a:solidFill>
                <a:latin typeface="Times New Roman" pitchFamily="18" charset="0"/>
              </a:rPr>
              <a:t>?</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plus(in)">
                                      <p:cBhvr>
                                        <p:cTn id="1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3" grpId="0"/>
      <p:bldP spid="4" grpId="0"/>
      <p:bldP spid="5"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381000" y="3886200"/>
            <a:ext cx="141732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eaLnBrk="1" hangingPunct="1">
              <a:spcBef>
                <a:spcPct val="50000"/>
              </a:spcBef>
            </a:pPr>
            <a:r>
              <a:rPr lang="en-US" sz="4000" b="1">
                <a:solidFill>
                  <a:srgbClr val="FF0000"/>
                </a:solidFill>
                <a:latin typeface="Times New Roman" pitchFamily="18" charset="0"/>
                <a:cs typeface="Times New Roman" pitchFamily="18" charset="0"/>
              </a:rPr>
              <a:t>- Bác ơi, cho cháu mượn cái bơm có được không ạ</a:t>
            </a:r>
            <a:r>
              <a:rPr lang="vi-VN" sz="4000" b="1">
                <a:solidFill>
                  <a:srgbClr val="FF0000"/>
                </a:solidFill>
                <a:latin typeface="Times New Roman" pitchFamily="18" charset="0"/>
                <a:cs typeface="Times New Roman" pitchFamily="18" charset="0"/>
              </a:rPr>
              <a:t>?</a:t>
            </a:r>
            <a:r>
              <a:rPr lang="en-US" sz="4000" b="1">
                <a:solidFill>
                  <a:srgbClr val="FF0000"/>
                </a:solidFill>
                <a:latin typeface="Times New Roman" pitchFamily="18" charset="0"/>
                <a:cs typeface="Times New Roman" pitchFamily="18" charset="0"/>
              </a:rPr>
              <a:t>   </a:t>
            </a:r>
            <a:endParaRPr lang="vi-VN" sz="4000" b="1">
              <a:solidFill>
                <a:srgbClr val="FF0000"/>
              </a:solidFill>
              <a:latin typeface="Times New Roman" pitchFamily="18" charset="0"/>
              <a:cs typeface="Times New Roman" pitchFamily="18" charset="0"/>
            </a:endParaRPr>
          </a:p>
        </p:txBody>
      </p:sp>
      <p:sp>
        <p:nvSpPr>
          <p:cNvPr id="11267" name="Text Box 5"/>
          <p:cNvSpPr txBox="1">
            <a:spLocks noChangeArrowheads="1"/>
          </p:cNvSpPr>
          <p:nvPr/>
        </p:nvSpPr>
        <p:spPr bwMode="auto">
          <a:xfrm>
            <a:off x="1860550" y="776288"/>
            <a:ext cx="146304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3400" b="1">
                <a:solidFill>
                  <a:srgbClr val="FF0000"/>
                </a:solidFill>
                <a:latin typeface="Times New Roman" pitchFamily="18" charset="0"/>
                <a:cs typeface="Times New Roman" pitchFamily="18" charset="0"/>
              </a:rPr>
              <a:t>GIỮ PHÉP LỊCH SỰ KHI BÀY TỎ YÊU CẦU, ĐỀ NGHỊ</a:t>
            </a:r>
            <a:endParaRPr lang="en-US" sz="3400" b="1">
              <a:solidFill>
                <a:srgbClr val="FF0000"/>
              </a:solidFill>
              <a:latin typeface="Times New Roman" pitchFamily="18" charset="0"/>
              <a:cs typeface="Times New Roman" pitchFamily="18" charset="0"/>
            </a:endParaRPr>
          </a:p>
        </p:txBody>
      </p:sp>
      <p:sp>
        <p:nvSpPr>
          <p:cNvPr id="11268" name="Text Box 19"/>
          <p:cNvSpPr txBox="1">
            <a:spLocks noChangeArrowheads="1"/>
          </p:cNvSpPr>
          <p:nvPr/>
        </p:nvSpPr>
        <p:spPr bwMode="auto">
          <a:xfrm>
            <a:off x="-1447800" y="6858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vi-VN" sz="4000" b="1">
                <a:latin typeface="Times New Roman" pitchFamily="18" charset="0"/>
                <a:cs typeface="Times New Roman" pitchFamily="18" charset="0"/>
              </a:rPr>
              <a:t>Luyện từ và câu</a:t>
            </a:r>
            <a:r>
              <a:rPr lang="en-US" sz="4000" b="1">
                <a:latin typeface="Times New Roman" pitchFamily="18" charset="0"/>
                <a:cs typeface="Times New Roman" pitchFamily="18" charset="0"/>
              </a:rPr>
              <a:t>: </a:t>
            </a:r>
          </a:p>
        </p:txBody>
      </p:sp>
      <p:sp>
        <p:nvSpPr>
          <p:cNvPr id="11269" name="TextBox 1"/>
          <p:cNvSpPr txBox="1">
            <a:spLocks noChangeArrowheads="1"/>
          </p:cNvSpPr>
          <p:nvPr/>
        </p:nvSpPr>
        <p:spPr bwMode="auto">
          <a:xfrm>
            <a:off x="0" y="0"/>
            <a:ext cx="14630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r>
              <a:rPr lang="en-US" sz="4000" b="1">
                <a:latin typeface="Times New Roman" pitchFamily="18" charset="0"/>
                <a:cs typeface="Times New Roman" pitchFamily="18" charset="0"/>
              </a:rPr>
              <a:t>Thứ tư ngày 14 tháng </a:t>
            </a:r>
            <a:r>
              <a:rPr lang="vi-VN" sz="4000" b="1">
                <a:latin typeface="Times New Roman" pitchFamily="18" charset="0"/>
                <a:cs typeface="Times New Roman" pitchFamily="18" charset="0"/>
              </a:rPr>
              <a:t>4</a:t>
            </a:r>
            <a:r>
              <a:rPr lang="en-US" sz="4000" b="1">
                <a:latin typeface="Times New Roman" pitchFamily="18" charset="0"/>
                <a:cs typeface="Times New Roman" pitchFamily="18" charset="0"/>
              </a:rPr>
              <a:t> năm 202</a:t>
            </a:r>
            <a:r>
              <a:rPr lang="vi-VN" sz="4000" b="1">
                <a:latin typeface="Times New Roman" pitchFamily="18" charset="0"/>
                <a:cs typeface="Times New Roman" pitchFamily="18" charset="0"/>
              </a:rPr>
              <a:t>1</a:t>
            </a:r>
            <a:endParaRPr lang="en-US" sz="4000" b="1">
              <a:latin typeface="Times New Roman" pitchFamily="18" charset="0"/>
              <a:cs typeface="Times New Roman" pitchFamily="18" charset="0"/>
            </a:endParaRPr>
          </a:p>
        </p:txBody>
      </p:sp>
      <p:sp>
        <p:nvSpPr>
          <p:cNvPr id="12295" name="Rectangle 1"/>
          <p:cNvSpPr>
            <a:spLocks noChangeArrowheads="1"/>
          </p:cNvSpPr>
          <p:nvPr/>
        </p:nvSpPr>
        <p:spPr bwMode="auto">
          <a:xfrm>
            <a:off x="481013" y="2819400"/>
            <a:ext cx="11826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000" b="1">
                <a:solidFill>
                  <a:srgbClr val="FF0000"/>
                </a:solidFill>
                <a:latin typeface="Times New Roman" pitchFamily="18" charset="0"/>
                <a:cs typeface="Times New Roman" pitchFamily="18" charset="0"/>
              </a:rPr>
              <a:t>- Bác ơi, cho cháu mượn cái bơm nhé.  </a:t>
            </a:r>
            <a:r>
              <a:rPr lang="en-US" sz="4000" b="1">
                <a:solidFill>
                  <a:srgbClr val="0000FF"/>
                </a:solidFill>
                <a:latin typeface="Times New Roman" pitchFamily="18" charset="0"/>
                <a:cs typeface="Times New Roman" pitchFamily="18" charset="0"/>
              </a:rPr>
              <a:t>   </a:t>
            </a:r>
            <a:endParaRPr lang="en-US" sz="4000"/>
          </a:p>
        </p:txBody>
      </p:sp>
      <p:graphicFrame>
        <p:nvGraphicFramePr>
          <p:cNvPr id="3" name="Object 2"/>
          <p:cNvGraphicFramePr>
            <a:graphicFrameLocks noChangeAspect="1"/>
          </p:cNvGraphicFramePr>
          <p:nvPr/>
        </p:nvGraphicFramePr>
        <p:xfrm>
          <a:off x="9144000" y="3048000"/>
          <a:ext cx="609600" cy="357188"/>
        </p:xfrm>
        <a:graphic>
          <a:graphicData uri="http://schemas.openxmlformats.org/presentationml/2006/ole">
            <mc:AlternateContent xmlns:mc="http://schemas.openxmlformats.org/markup-compatibility/2006">
              <mc:Choice xmlns:v="urn:schemas-microsoft-com:vml" Requires="v">
                <p:oleObj spid="_x0000_s11277" name="Equation" r:id="rId3" imgW="190417" imgH="152334" progId="Equation.3">
                  <p:embed/>
                </p:oleObj>
              </mc:Choice>
              <mc:Fallback>
                <p:oleObj name="Equation" r:id="rId3" imgW="190417" imgH="152334"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0" y="3048000"/>
                        <a:ext cx="6096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nvGraphicFramePr>
        <p:xfrm>
          <a:off x="11826875" y="4114800"/>
          <a:ext cx="609600" cy="357188"/>
        </p:xfrm>
        <a:graphic>
          <a:graphicData uri="http://schemas.openxmlformats.org/presentationml/2006/ole">
            <mc:AlternateContent xmlns:mc="http://schemas.openxmlformats.org/markup-compatibility/2006">
              <mc:Choice xmlns:v="urn:schemas-microsoft-com:vml" Requires="v">
                <p:oleObj spid="_x0000_s11278" name="Equation" r:id="rId5" imgW="190417" imgH="152334" progId="Equation.3">
                  <p:embed/>
                </p:oleObj>
              </mc:Choice>
              <mc:Fallback>
                <p:oleObj name="Equation" r:id="rId5" imgW="190417" imgH="15233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26875" y="4114800"/>
                        <a:ext cx="6096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298" name="Text Box 19"/>
          <p:cNvSpPr txBox="1">
            <a:spLocks noChangeArrowheads="1"/>
          </p:cNvSpPr>
          <p:nvPr/>
        </p:nvSpPr>
        <p:spPr bwMode="auto">
          <a:xfrm>
            <a:off x="9982200" y="3886200"/>
            <a:ext cx="66294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ctr" eaLnBrk="1" hangingPunct="1">
              <a:spcBef>
                <a:spcPct val="50000"/>
              </a:spcBef>
            </a:pPr>
            <a:r>
              <a:rPr lang="en-US" sz="4000" b="1">
                <a:solidFill>
                  <a:srgbClr val="0000FF"/>
                </a:solidFill>
                <a:latin typeface="Times New Roman" pitchFamily="18" charset="0"/>
                <a:cs typeface="Times New Roman" pitchFamily="18" charset="0"/>
              </a:rPr>
              <a:t>Câu hỏi</a:t>
            </a:r>
          </a:p>
        </p:txBody>
      </p:sp>
      <p:sp>
        <p:nvSpPr>
          <p:cNvPr id="11" name="Text Box 8"/>
          <p:cNvSpPr txBox="1">
            <a:spLocks noChangeArrowheads="1"/>
          </p:cNvSpPr>
          <p:nvPr/>
        </p:nvSpPr>
        <p:spPr bwMode="auto">
          <a:xfrm>
            <a:off x="228600" y="4800600"/>
            <a:ext cx="13792200" cy="123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3600" b="1">
                <a:latin typeface="Times New Roman" pitchFamily="18" charset="0"/>
              </a:rPr>
              <a:t>       Ngoài câu khiến, chúng ta còn có thể sử dụng câu gì để yêu cầu, đề nghị?</a:t>
            </a:r>
          </a:p>
        </p:txBody>
      </p:sp>
      <p:sp>
        <p:nvSpPr>
          <p:cNvPr id="12" name="Text Box 8"/>
          <p:cNvSpPr txBox="1">
            <a:spLocks noChangeArrowheads="1"/>
          </p:cNvSpPr>
          <p:nvPr/>
        </p:nvSpPr>
        <p:spPr bwMode="auto">
          <a:xfrm>
            <a:off x="228600" y="6186488"/>
            <a:ext cx="13792200"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eaLnBrk="0" hangingPunct="0">
              <a:defRPr sz="2600">
                <a:solidFill>
                  <a:schemeClr val="tx1"/>
                </a:solidFill>
                <a:latin typeface="Calibri" pitchFamily="34" charset="0"/>
                <a:cs typeface="Arial" charset="0"/>
              </a:defRPr>
            </a:lvl1pPr>
            <a:lvl2pPr marL="742950" indent="-285750" eaLnBrk="0" hangingPunct="0">
              <a:defRPr sz="2600">
                <a:solidFill>
                  <a:schemeClr val="tx1"/>
                </a:solidFill>
                <a:latin typeface="Calibri" pitchFamily="34" charset="0"/>
                <a:cs typeface="Arial" charset="0"/>
              </a:defRPr>
            </a:lvl2pPr>
            <a:lvl3pPr marL="1143000" indent="-228600" eaLnBrk="0" hangingPunct="0">
              <a:defRPr sz="2600">
                <a:solidFill>
                  <a:schemeClr val="tx1"/>
                </a:solidFill>
                <a:latin typeface="Calibri" pitchFamily="34" charset="0"/>
                <a:cs typeface="Arial" charset="0"/>
              </a:defRPr>
            </a:lvl3pPr>
            <a:lvl4pPr marL="1600200" indent="-228600" eaLnBrk="0" hangingPunct="0">
              <a:defRPr sz="2600">
                <a:solidFill>
                  <a:schemeClr val="tx1"/>
                </a:solidFill>
                <a:latin typeface="Calibri" pitchFamily="34" charset="0"/>
                <a:cs typeface="Arial" charset="0"/>
              </a:defRPr>
            </a:lvl4pPr>
            <a:lvl5pPr marL="2057400" indent="-228600" eaLnBrk="0" hangingPunct="0">
              <a:defRPr sz="2600">
                <a:solidFill>
                  <a:schemeClr val="tx1"/>
                </a:solidFill>
                <a:latin typeface="Calibri" pitchFamily="34" charset="0"/>
                <a:cs typeface="Arial" charset="0"/>
              </a:defRPr>
            </a:lvl5pPr>
            <a:lvl6pPr marL="2514600" indent="-228600" defTabSz="1304925" eaLnBrk="0" fontAlgn="base" hangingPunct="0">
              <a:spcBef>
                <a:spcPct val="0"/>
              </a:spcBef>
              <a:spcAft>
                <a:spcPct val="0"/>
              </a:spcAft>
              <a:defRPr sz="2600">
                <a:solidFill>
                  <a:schemeClr val="tx1"/>
                </a:solidFill>
                <a:latin typeface="Calibri" pitchFamily="34" charset="0"/>
                <a:cs typeface="Arial" charset="0"/>
              </a:defRPr>
            </a:lvl6pPr>
            <a:lvl7pPr marL="2971800" indent="-228600" defTabSz="1304925" eaLnBrk="0" fontAlgn="base" hangingPunct="0">
              <a:spcBef>
                <a:spcPct val="0"/>
              </a:spcBef>
              <a:spcAft>
                <a:spcPct val="0"/>
              </a:spcAft>
              <a:defRPr sz="2600">
                <a:solidFill>
                  <a:schemeClr val="tx1"/>
                </a:solidFill>
                <a:latin typeface="Calibri" pitchFamily="34" charset="0"/>
                <a:cs typeface="Arial" charset="0"/>
              </a:defRPr>
            </a:lvl7pPr>
            <a:lvl8pPr marL="3429000" indent="-228600" defTabSz="1304925" eaLnBrk="0" fontAlgn="base" hangingPunct="0">
              <a:spcBef>
                <a:spcPct val="0"/>
              </a:spcBef>
              <a:spcAft>
                <a:spcPct val="0"/>
              </a:spcAft>
              <a:defRPr sz="2600">
                <a:solidFill>
                  <a:schemeClr val="tx1"/>
                </a:solidFill>
                <a:latin typeface="Calibri" pitchFamily="34" charset="0"/>
                <a:cs typeface="Arial" charset="0"/>
              </a:defRPr>
            </a:lvl8pPr>
            <a:lvl9pPr marL="3886200" indent="-228600" defTabSz="1304925" eaLnBrk="0" fontAlgn="base" hangingPunct="0">
              <a:spcBef>
                <a:spcPct val="0"/>
              </a:spcBef>
              <a:spcAft>
                <a:spcPct val="0"/>
              </a:spcAft>
              <a:defRPr sz="2600">
                <a:solidFill>
                  <a:schemeClr val="tx1"/>
                </a:solidFill>
                <a:latin typeface="Calibri" pitchFamily="34" charset="0"/>
                <a:cs typeface="Arial" charset="0"/>
              </a:defRPr>
            </a:lvl9pPr>
          </a:lstStyle>
          <a:p>
            <a:pPr algn="just" eaLnBrk="1" hangingPunct="1">
              <a:spcBef>
                <a:spcPct val="50000"/>
              </a:spcBef>
            </a:pPr>
            <a:r>
              <a:rPr lang="en-US" sz="3600" b="1">
                <a:latin typeface="Times New Roman" pitchFamily="18" charset="0"/>
              </a:rPr>
              <a:t>     </a:t>
            </a:r>
            <a:r>
              <a:rPr lang="en-US" sz="4000" b="1">
                <a:solidFill>
                  <a:srgbClr val="0000FF"/>
                </a:solidFill>
                <a:latin typeface="Times New Roman" pitchFamily="18" charset="0"/>
              </a:rPr>
              <a:t>  * Có thể sử dụng câu hỏi để yêu cầu, đề nghị. </a:t>
            </a:r>
          </a:p>
        </p:txBody>
      </p:sp>
      <p:sp>
        <p:nvSpPr>
          <p:cNvPr id="2" name="Rectangle 1"/>
          <p:cNvSpPr>
            <a:spLocks noChangeArrowheads="1"/>
          </p:cNvSpPr>
          <p:nvPr/>
        </p:nvSpPr>
        <p:spPr bwMode="auto">
          <a:xfrm>
            <a:off x="9982200" y="2911475"/>
            <a:ext cx="22240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b="1">
                <a:solidFill>
                  <a:srgbClr val="0000FF"/>
                </a:solidFill>
                <a:latin typeface="Times New Roman" pitchFamily="18" charset="0"/>
                <a:cs typeface="Times New Roman" pitchFamily="18" charset="0"/>
              </a:rPr>
              <a:t>Câu khiến</a:t>
            </a:r>
            <a:endParaRPr lang="en-US" sz="360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p:bldP spid="12295" grpId="0"/>
      <p:bldP spid="12298"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1986</Words>
  <Application>Microsoft Office PowerPoint</Application>
  <PresentationFormat>Custom</PresentationFormat>
  <Paragraphs>240</Paragraphs>
  <Slides>22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0" baseType="lpstr">
      <vt:lpstr>Calibri</vt:lpstr>
      <vt:lpstr>Arial</vt:lpstr>
      <vt:lpstr>Times New Roman</vt:lpstr>
      <vt:lpstr>.VnTime</vt:lpstr>
      <vt:lpstr>.VnArial</vt:lpstr>
      <vt:lpstr>Office Theme</vt:lpstr>
      <vt:lpstr>Equation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INTEL</cp:lastModifiedBy>
  <cp:revision>110</cp:revision>
  <dcterms:created xsi:type="dcterms:W3CDTF">2021-04-07T15:08:52Z</dcterms:created>
  <dcterms:modified xsi:type="dcterms:W3CDTF">2022-05-09T09:47:01Z</dcterms:modified>
</cp:coreProperties>
</file>