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06"/>
    <p:restoredTop sz="85060"/>
  </p:normalViewPr>
  <p:slideViewPr>
    <p:cSldViewPr snapToGrid="0" snapToObjects="1">
      <p:cViewPr>
        <p:scale>
          <a:sx n="68" d="100"/>
          <a:sy n="68" d="100"/>
        </p:scale>
        <p:origin x="-115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9T04:24:07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0 417 24575,'15'19'0,"-9"1"0,8 0 0,-9 0 0,6 11 0,-1-3 0,2 39 0,-1-28 0,7 28 0,-11-39 0,7-1 0,-3-3 0,-5-13 0,8 9 0,-13-11 0,3 5 0,0 1 0,-3 0 0,4-1 0,-5-5 0,4 0 0,-3 0 0,3-13 0,1-15 0,-4-4 0,14-20 0,-1 2 0,8 0 0,2-17 0,8 9 0,3-2 0,6-22 0,16 0 0,4 1 0,-7 1 0,-8 26 0,3 0 0,-5 4 0,-1 4 0,20-7 0,-16 12 0,-5 3 0,-10 10 0,0 2 0,-23 13 0,-4 4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9T04:24:09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72 24575,'40'28'0,"-2"4"0,11 12 0,-2-2 0,3 0 0,2-4 0,3 1 0,22 21 0,-20-20 0,0 3 0,-13-4 0,-4-2 0,22 14 0,5 10 0,-20-26 0,-23-17 0,3 8 0,-22-24 0,-5 6 0,-5-12 0,0 4 0,1 0 0</inkml:trace>
  <inkml:trace contextRef="#ctx0" brushRef="#br0" timeOffset="923">807 1 24575,'-48'30'0,"14"-1"0,-37 38 0,16-7 0,14-22 0,-4 3-341,-19 22 0,1-1 341,21-23 0,0 0-3223,-26 27 1,8-5 3222,26-27 0,-11 15 0,26-33 0,12 3 0,-11 1 343,7 2-343,-5-2 1696,2-6 0,9-9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5E0F7C-7606-6049-BE72-BABCB537B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638261"/>
          </a:xfrm>
          <a:prstGeom prst="rect">
            <a:avLst/>
          </a:prstGeom>
        </p:spPr>
      </p:pic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xmlns="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5771" y="1574569"/>
            <a:ext cx="554482" cy="5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322AF6-884F-B946-A1F0-A41D2642B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56854" cy="4612341"/>
          </a:xfrm>
          <a:prstGeom prst="rect">
            <a:avLst/>
          </a:prstGeom>
        </p:spPr>
      </p:pic>
      <p:pic>
        <p:nvPicPr>
          <p:cNvPr id="4" name="Online Media 3" descr="CD1-TRACK 45">
            <a:hlinkClick r:id="" action="ppaction://media"/>
            <a:extLst>
              <a:ext uri="{FF2B5EF4-FFF2-40B4-BE49-F238E27FC236}">
                <a16:creationId xmlns:a16="http://schemas.microsoft.com/office/drawing/2014/main" xmlns="" id="{7B423E8B-149F-B947-9C64-A438C3B0C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2124" y="1671076"/>
            <a:ext cx="635094" cy="6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74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1D652F-5FED-5546-B223-5C6FB92A1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04" y="943909"/>
            <a:ext cx="8399592" cy="4596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A21871-95A8-FB4D-B1E1-3DD5B849824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5" name="Online Media 4" descr="CD1-TRACK 46">
            <a:hlinkClick r:id="" action="ppaction://media"/>
            <a:extLst>
              <a:ext uri="{FF2B5EF4-FFF2-40B4-BE49-F238E27FC236}">
                <a16:creationId xmlns:a16="http://schemas.microsoft.com/office/drawing/2014/main" xmlns="" id="{65C71ACD-6565-FC48-80F5-98BBD05FF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1827" y="943909"/>
            <a:ext cx="570173" cy="570173"/>
          </a:xfrm>
          <a:prstGeom prst="rect">
            <a:avLst/>
          </a:prstGeom>
        </p:spPr>
      </p:pic>
      <p:pic>
        <p:nvPicPr>
          <p:cNvPr id="6" name="Online Media 5" descr="CD1-TRACK 47">
            <a:hlinkClick r:id="" action="ppaction://media"/>
            <a:extLst>
              <a:ext uri="{FF2B5EF4-FFF2-40B4-BE49-F238E27FC236}">
                <a16:creationId xmlns:a16="http://schemas.microsoft.com/office/drawing/2014/main" xmlns="" id="{CB56CD9D-A7FD-CB46-879C-95952228AA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6846" y="5418160"/>
            <a:ext cx="588265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312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F6A385-844D-F44B-AB20-1C3BB4E7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78" y="1637553"/>
            <a:ext cx="8399443" cy="2665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00516C-8E2E-354A-8FEC-87A3F84BFDA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415335798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260D18-5ABC-8747-B34C-FE2E76E0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622300"/>
            <a:ext cx="6629400" cy="561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774066-5A70-FF4A-912B-03A76CA8A2B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5" name="Online Media 4" descr="CD1-TRACK 48">
            <a:hlinkClick r:id="" action="ppaction://media"/>
            <a:extLst>
              <a:ext uri="{FF2B5EF4-FFF2-40B4-BE49-F238E27FC236}">
                <a16:creationId xmlns:a16="http://schemas.microsoft.com/office/drawing/2014/main" xmlns="" id="{21EDCE39-E8AE-1B43-86EB-961576A75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2818" y="622300"/>
            <a:ext cx="575185" cy="5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7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4B63E5-571D-DD40-BC7B-596156D9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70" y="1171762"/>
            <a:ext cx="8032460" cy="3951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770D96-1707-4C48-9D58-11D9C42B70B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29062592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1B6E91-2F30-DB4D-899D-FC7F8BC7D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0" y="533400"/>
            <a:ext cx="70739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4F7FAA-B3FC-374F-9D9E-0F9932C88A9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39">
            <a:hlinkClick r:id="" action="ppaction://media"/>
            <a:extLst>
              <a:ext uri="{FF2B5EF4-FFF2-40B4-BE49-F238E27FC236}">
                <a16:creationId xmlns:a16="http://schemas.microsoft.com/office/drawing/2014/main" xmlns="" id="{9993F08D-6D22-B344-A87C-A192685B4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5144" y="533400"/>
            <a:ext cx="566856" cy="566856"/>
          </a:xfrm>
          <a:prstGeom prst="rect">
            <a:avLst/>
          </a:prstGeom>
        </p:spPr>
      </p:pic>
      <p:pic>
        <p:nvPicPr>
          <p:cNvPr id="6" name="Online Media 5" descr="CD1-TRACK 40">
            <a:hlinkClick r:id="" action="ppaction://media"/>
            <a:extLst>
              <a:ext uri="{FF2B5EF4-FFF2-40B4-BE49-F238E27FC236}">
                <a16:creationId xmlns:a16="http://schemas.microsoft.com/office/drawing/2014/main" xmlns="" id="{D3CFFCFF-1062-AF48-B8DE-3D064297F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6935" y="5593687"/>
            <a:ext cx="534158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FFDB33-A6C4-1C4D-B5CF-F13478F0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5" y="474446"/>
            <a:ext cx="6127750" cy="5989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E047E1-32E2-224D-A317-B318B54E5D5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03094432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6B18C6-C2C5-0649-AB5A-FDBC216B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4" y="1409327"/>
            <a:ext cx="8703672" cy="294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D408D1-8FC7-3C45-9BB7-2C53A3A29F4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422315801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1EBF4F-618B-CC41-92DF-EF82C8426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57" y="620619"/>
            <a:ext cx="7732686" cy="5509185"/>
          </a:xfrm>
          <a:prstGeom prst="rect">
            <a:avLst/>
          </a:prstGeom>
        </p:spPr>
      </p:pic>
      <p:pic>
        <p:nvPicPr>
          <p:cNvPr id="4" name="Online Media 3" descr="Alphabet Song">
            <a:hlinkClick r:id="" action="ppaction://media"/>
            <a:extLst>
              <a:ext uri="{FF2B5EF4-FFF2-40B4-BE49-F238E27FC236}">
                <a16:creationId xmlns:a16="http://schemas.microsoft.com/office/drawing/2014/main" xmlns="" id="{9C698632-B147-5D4C-ACFE-4E5BB8C43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7239" y="2077635"/>
            <a:ext cx="638269" cy="638269"/>
          </a:xfrm>
          <a:prstGeom prst="rect">
            <a:avLst/>
          </a:prstGeom>
        </p:spPr>
      </p:pic>
      <p:pic>
        <p:nvPicPr>
          <p:cNvPr id="5" name="Online Media 4" descr="CD1-TRACK 41">
            <a:hlinkClick r:id="" action="ppaction://media"/>
            <a:extLst>
              <a:ext uri="{FF2B5EF4-FFF2-40B4-BE49-F238E27FC236}">
                <a16:creationId xmlns:a16="http://schemas.microsoft.com/office/drawing/2014/main" xmlns="" id="{3F2480F4-06DB-4544-8114-759E983F43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200" y="3213668"/>
            <a:ext cx="621731" cy="621731"/>
          </a:xfrm>
          <a:prstGeom prst="rect">
            <a:avLst/>
          </a:prstGeom>
        </p:spPr>
      </p:pic>
      <p:pic>
        <p:nvPicPr>
          <p:cNvPr id="6" name="Online Media 5" descr="CD1-TRACK 42">
            <a:hlinkClick r:id="" action="ppaction://media"/>
            <a:extLst>
              <a:ext uri="{FF2B5EF4-FFF2-40B4-BE49-F238E27FC236}">
                <a16:creationId xmlns:a16="http://schemas.microsoft.com/office/drawing/2014/main" xmlns="" id="{B36281F8-56B1-0A41-B667-E5AC2C9AF4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2708" y="3197130"/>
            <a:ext cx="638269" cy="6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61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7B0962-31F1-CA48-AF49-132AEB68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9" y="856689"/>
            <a:ext cx="8026762" cy="5144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D49198-2F50-C249-AA23-C7A4879EC6E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4223DAD8-E883-4549-B6C3-0EC27A17F03C}"/>
                  </a:ext>
                </a:extLst>
              </p14:cNvPr>
              <p14:cNvContentPartPr/>
              <p14:nvPr/>
            </p14:nvContentPartPr>
            <p14:xfrm>
              <a:off x="4869212" y="2187678"/>
              <a:ext cx="343800" cy="335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23DAD8-E883-4549-B6C3-0EC27A17F0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0212" y="2179038"/>
                <a:ext cx="3614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7C5013EC-E33D-614D-905F-96FA02506633}"/>
                  </a:ext>
                </a:extLst>
              </p14:cNvPr>
              <p14:cNvContentPartPr/>
              <p14:nvPr/>
            </p14:nvContentPartPr>
            <p14:xfrm>
              <a:off x="7314692" y="2251758"/>
              <a:ext cx="327240" cy="28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5013EC-E33D-614D-905F-96FA025066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6052" y="2243118"/>
                <a:ext cx="344880" cy="30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8975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7F2DEE-0D0A-A74A-BF6C-9843ADF59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35" y="1031687"/>
            <a:ext cx="8273730" cy="3728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B36BD2-E2E4-0544-B361-1183E1238B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43">
            <a:hlinkClick r:id="" action="ppaction://media"/>
            <a:extLst>
              <a:ext uri="{FF2B5EF4-FFF2-40B4-BE49-F238E27FC236}">
                <a16:creationId xmlns:a16="http://schemas.microsoft.com/office/drawing/2014/main" xmlns="" id="{D79847A8-CF5A-A04E-B7A6-56FB8E41F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7313" y="1586316"/>
            <a:ext cx="608084" cy="608084"/>
          </a:xfrm>
          <a:prstGeom prst="rect">
            <a:avLst/>
          </a:prstGeom>
        </p:spPr>
      </p:pic>
      <p:pic>
        <p:nvPicPr>
          <p:cNvPr id="6" name="Online Media 5" descr="CD1-TRACK 44">
            <a:hlinkClick r:id="" action="ppaction://media"/>
            <a:extLst>
              <a:ext uri="{FF2B5EF4-FFF2-40B4-BE49-F238E27FC236}">
                <a16:creationId xmlns:a16="http://schemas.microsoft.com/office/drawing/2014/main" xmlns="" id="{6214CFAD-573E-3C4E-9151-FE5C8CE769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9300" y="1586316"/>
            <a:ext cx="608084" cy="6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477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A5E684-6E50-C243-9077-9DD1C8C62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4" y="1227044"/>
            <a:ext cx="8482131" cy="4151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02EC66-83BC-3E47-9A51-99D37A72E08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F5DB00-3520-C94B-9A6F-775594B3F2DC}"/>
              </a:ext>
            </a:extLst>
          </p:cNvPr>
          <p:cNvSpPr txBox="1"/>
          <p:nvPr/>
        </p:nvSpPr>
        <p:spPr>
          <a:xfrm>
            <a:off x="4545105" y="4235823"/>
            <a:ext cx="380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47E44E-B791-F143-98E1-BB14EB425535}"/>
              </a:ext>
            </a:extLst>
          </p:cNvPr>
          <p:cNvSpPr txBox="1"/>
          <p:nvPr/>
        </p:nvSpPr>
        <p:spPr>
          <a:xfrm>
            <a:off x="6575611" y="4235823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637143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AC0F44-049C-1D46-96E3-F9E218EC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6" y="1369732"/>
            <a:ext cx="8606608" cy="3538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4B2A40-BD52-C640-8D03-9B61E93F960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55091433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1485</TotalTime>
  <Words>24</Words>
  <Application>Microsoft Office PowerPoint</Application>
  <PresentationFormat>On-screen Show (4:3)</PresentationFormat>
  <Paragraphs>13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135</cp:revision>
  <dcterms:created xsi:type="dcterms:W3CDTF">2019-07-02T02:13:33Z</dcterms:created>
  <dcterms:modified xsi:type="dcterms:W3CDTF">2020-10-06T05:55:30Z</dcterms:modified>
</cp:coreProperties>
</file>