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578A"/>
    <a:srgbClr val="FF40FF"/>
    <a:srgbClr val="54FF00"/>
    <a:srgbClr val="FDFCE3"/>
    <a:srgbClr val="ECD8E9"/>
    <a:srgbClr val="EE297E"/>
    <a:srgbClr val="EF5288"/>
    <a:srgbClr val="EE44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145"/>
    <p:restoredTop sz="85044"/>
  </p:normalViewPr>
  <p:slideViewPr>
    <p:cSldViewPr snapToGrid="0" snapToObjects="1">
      <p:cViewPr varScale="1">
        <p:scale>
          <a:sx n="95" d="100"/>
          <a:sy n="95" d="100"/>
        </p:scale>
        <p:origin x="4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384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F4AD2-C81A-EB48-8BAC-6D2CB38E10BB}" type="datetimeFigureOut">
              <a:t>10/1/19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8B96B-EA25-1B42-9DF2-2E8C40C314D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31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856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9144000" cy="5048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13811" y="6549861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39038"/>
            <a:ext cx="168610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1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F0764B-F979-DC47-B942-004C82F189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0"/>
            <a:ext cx="9144000" cy="504825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 userDrawn="1"/>
        </p:nvSpPr>
        <p:spPr>
          <a:xfrm>
            <a:off x="115064" y="0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4</a:t>
            </a:r>
          </a:p>
        </p:txBody>
      </p:sp>
    </p:spTree>
    <p:extLst>
      <p:ext uri="{BB962C8B-B14F-4D97-AF65-F5344CB8AC3E}">
        <p14:creationId xmlns:p14="http://schemas.microsoft.com/office/powerpoint/2010/main" val="2312432481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0"/>
            <a:ext cx="9144000" cy="5048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3175"/>
            <a:ext cx="9144000" cy="5048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13811" y="6549861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39038"/>
            <a:ext cx="168610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1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C17A9561-E3D6-5A47-811A-BF3F25801FBE}"/>
              </a:ext>
            </a:extLst>
          </p:cNvPr>
          <p:cNvSpPr txBox="1"/>
          <p:nvPr userDrawn="1"/>
        </p:nvSpPr>
        <p:spPr>
          <a:xfrm>
            <a:off x="115064" y="0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4</a:t>
            </a:r>
          </a:p>
        </p:txBody>
      </p:sp>
    </p:spTree>
    <p:extLst>
      <p:ext uri="{BB962C8B-B14F-4D97-AF65-F5344CB8AC3E}">
        <p14:creationId xmlns:p14="http://schemas.microsoft.com/office/powerpoint/2010/main" val="1767835397"/>
      </p:ext>
    </p:extLst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451931"/>
      </p:ext>
    </p:extLst>
  </p:cSld>
  <p:clrMapOvr>
    <a:masterClrMapping/>
  </p:clrMapOvr>
  <p:transition spd="med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67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5" r:id="rId3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7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5" Type="http://schemas.microsoft.com/office/2007/relationships/media" Target="../media/media8.mp3"/><Relationship Id="rId4" Type="http://schemas.openxmlformats.org/officeDocument/2006/relationships/audio" Target="../media/media7.mp3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0.mp3"/><Relationship Id="rId7" Type="http://schemas.openxmlformats.org/officeDocument/2006/relationships/image" Target="../media/image6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mp3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2.mp3"/><Relationship Id="rId7" Type="http://schemas.openxmlformats.org/officeDocument/2006/relationships/image" Target="../media/image6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F62217-D30B-8542-8A0D-C62B1AA245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9139287" cy="4800600"/>
          </a:xfrm>
          <a:prstGeom prst="rect">
            <a:avLst/>
          </a:prstGeom>
        </p:spPr>
      </p:pic>
      <p:pic>
        <p:nvPicPr>
          <p:cNvPr id="4" name="Online Media 3" descr="CD1-TRACK 50">
            <a:hlinkClick r:id="" action="ppaction://media"/>
            <a:extLst>
              <a:ext uri="{FF2B5EF4-FFF2-40B4-BE49-F238E27FC236}">
                <a16:creationId xmlns:a16="http://schemas.microsoft.com/office/drawing/2014/main" id="{AD893D47-A7D5-5D4F-AE15-E29C3C8FE1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93503" y="1856161"/>
            <a:ext cx="571873" cy="57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60765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6AD19A-1D4B-4E4B-B49B-06ACC412A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017" y="1456390"/>
            <a:ext cx="8609966" cy="370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533898"/>
      </p:ext>
    </p:extLst>
  </p:cSld>
  <p:clrMapOvr>
    <a:masterClrMapping/>
  </p:clrMapOvr>
  <p:transition spd="med"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6D8830-6580-D54D-AB2F-DDC308B2ED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8847" y="635000"/>
            <a:ext cx="7010400" cy="5588000"/>
          </a:xfrm>
          <a:prstGeom prst="rect">
            <a:avLst/>
          </a:prstGeom>
        </p:spPr>
      </p:pic>
      <p:pic>
        <p:nvPicPr>
          <p:cNvPr id="4" name="Online Media 3" descr="CD1-TRACK 62">
            <a:hlinkClick r:id="" action="ppaction://media"/>
            <a:extLst>
              <a:ext uri="{FF2B5EF4-FFF2-40B4-BE49-F238E27FC236}">
                <a16:creationId xmlns:a16="http://schemas.microsoft.com/office/drawing/2014/main" id="{086FA087-FA1D-C441-A26B-9B1EAF8813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46420" y="1618410"/>
            <a:ext cx="533119" cy="533119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7EA3E8E-33C0-304B-878A-EC6C95A29D84}"/>
              </a:ext>
            </a:extLst>
          </p:cNvPr>
          <p:cNvSpPr/>
          <p:nvPr/>
        </p:nvSpPr>
        <p:spPr>
          <a:xfrm>
            <a:off x="5487061" y="3917441"/>
            <a:ext cx="584617" cy="5396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B11793F-AD08-2440-AC02-235F9A281792}"/>
              </a:ext>
            </a:extLst>
          </p:cNvPr>
          <p:cNvSpPr/>
          <p:nvPr/>
        </p:nvSpPr>
        <p:spPr>
          <a:xfrm>
            <a:off x="3604472" y="5683354"/>
            <a:ext cx="584617" cy="5396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E5B143D-3C95-4745-9BF3-13A5DFDDE776}"/>
              </a:ext>
            </a:extLst>
          </p:cNvPr>
          <p:cNvSpPr/>
          <p:nvPr/>
        </p:nvSpPr>
        <p:spPr>
          <a:xfrm>
            <a:off x="5487061" y="5683354"/>
            <a:ext cx="584617" cy="5396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36939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AC6235-C993-F14E-92F6-E93EBDF3C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23" y="1262529"/>
            <a:ext cx="9010754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499395"/>
      </p:ext>
    </p:extLst>
  </p:cSld>
  <p:clrMapOvr>
    <a:masterClrMapping/>
  </p:clrMapOvr>
  <p:transition spd="med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E4851F-4039-8949-A7FD-C94C60F438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3950" y="558800"/>
            <a:ext cx="6896100" cy="5740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6B05D2-9F2F-EB45-8BC0-AEF88E933EC9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5" name="Online Media 4" descr="CD1-TRACK 51">
            <a:hlinkClick r:id="" action="ppaction://media"/>
            <a:extLst>
              <a:ext uri="{FF2B5EF4-FFF2-40B4-BE49-F238E27FC236}">
                <a16:creationId xmlns:a16="http://schemas.microsoft.com/office/drawing/2014/main" id="{B3B89E6F-8C82-8C46-8D65-E3AE391EA9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28609" y="558800"/>
            <a:ext cx="543391" cy="543391"/>
          </a:xfrm>
          <a:prstGeom prst="rect">
            <a:avLst/>
          </a:prstGeom>
        </p:spPr>
      </p:pic>
      <p:pic>
        <p:nvPicPr>
          <p:cNvPr id="6" name="Online Media 5" descr="CD1-TRACK 52">
            <a:hlinkClick r:id="" action="ppaction://media"/>
            <a:extLst>
              <a:ext uri="{FF2B5EF4-FFF2-40B4-BE49-F238E27FC236}">
                <a16:creationId xmlns:a16="http://schemas.microsoft.com/office/drawing/2014/main" id="{1BD8C276-A7BF-8340-8177-07297761119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20198" y="5505823"/>
            <a:ext cx="580515" cy="58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2203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10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DAC63E-9623-3A4C-89B7-386523668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527050"/>
            <a:ext cx="7086600" cy="5803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80E500-92A4-984F-9DFB-3E7F5FB7A740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2337682478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26C8A9-2013-7C46-8478-D3D2ABB63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5" y="1076510"/>
            <a:ext cx="8168630" cy="38854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541784-5B21-644E-85CD-73058DD12FFF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3347434316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52DBF6-FE27-CA40-AC0B-4E50B1DE3D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35590" cy="5540188"/>
          </a:xfrm>
          <a:prstGeom prst="rect">
            <a:avLst/>
          </a:prstGeom>
        </p:spPr>
      </p:pic>
      <p:pic>
        <p:nvPicPr>
          <p:cNvPr id="4" name="Online Media 3" descr="Alphabet Song">
            <a:hlinkClick r:id="" action="ppaction://media"/>
            <a:extLst>
              <a:ext uri="{FF2B5EF4-FFF2-40B4-BE49-F238E27FC236}">
                <a16:creationId xmlns:a16="http://schemas.microsoft.com/office/drawing/2014/main" id="{E9061B57-77B9-2A4E-B342-2817CD6C99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513" y="1857282"/>
            <a:ext cx="603530" cy="603530"/>
          </a:xfrm>
          <a:prstGeom prst="rect">
            <a:avLst/>
          </a:prstGeom>
        </p:spPr>
      </p:pic>
      <p:pic>
        <p:nvPicPr>
          <p:cNvPr id="5" name="Online Media 4" descr="CD1-TRACK 53">
            <a:hlinkClick r:id="" action="ppaction://media"/>
            <a:extLst>
              <a:ext uri="{FF2B5EF4-FFF2-40B4-BE49-F238E27FC236}">
                <a16:creationId xmlns:a16="http://schemas.microsoft.com/office/drawing/2014/main" id="{418BE151-307A-CE42-B9C7-C06911FEA1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10478" y="2781300"/>
            <a:ext cx="603530" cy="60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47740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3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3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F818A1-0FD1-244F-81C4-DEFA812B57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7750" y="812800"/>
            <a:ext cx="7048500" cy="5232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323397-8A0D-194D-A8C4-887456FB6FE7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  <p:pic>
        <p:nvPicPr>
          <p:cNvPr id="5" name="Online Media 4" descr="CD1-TRACK 54">
            <a:hlinkClick r:id="" action="ppaction://media"/>
            <a:extLst>
              <a:ext uri="{FF2B5EF4-FFF2-40B4-BE49-F238E27FC236}">
                <a16:creationId xmlns:a16="http://schemas.microsoft.com/office/drawing/2014/main" id="{93BF8A04-C99F-6D4C-8B7C-62536D0709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759200" y="811587"/>
            <a:ext cx="600354" cy="600354"/>
          </a:xfrm>
          <a:prstGeom prst="rect">
            <a:avLst/>
          </a:prstGeom>
        </p:spPr>
      </p:pic>
      <p:pic>
        <p:nvPicPr>
          <p:cNvPr id="6" name="Online Media 5" descr="CD1-TRACK 55">
            <a:hlinkClick r:id="" action="ppaction://media"/>
            <a:extLst>
              <a:ext uri="{FF2B5EF4-FFF2-40B4-BE49-F238E27FC236}">
                <a16:creationId xmlns:a16="http://schemas.microsoft.com/office/drawing/2014/main" id="{1CBD2496-1ACA-DF4D-BF24-E34781EAB76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10797" y="3677397"/>
            <a:ext cx="598768" cy="598768"/>
          </a:xfrm>
          <a:prstGeom prst="rect">
            <a:avLst/>
          </a:prstGeom>
        </p:spPr>
      </p:pic>
      <p:pic>
        <p:nvPicPr>
          <p:cNvPr id="7" name="Online Media 6" descr="CD1-TRACK 56">
            <a:hlinkClick r:id="" action="ppaction://media"/>
            <a:extLst>
              <a:ext uri="{FF2B5EF4-FFF2-40B4-BE49-F238E27FC236}">
                <a16:creationId xmlns:a16="http://schemas.microsoft.com/office/drawing/2014/main" id="{938A06E8-33AB-E849-8466-D3A6A59E5C3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343930" y="5254014"/>
            <a:ext cx="600354" cy="600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8806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0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66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6348FC-89B7-F748-B16B-A6426F1EF1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366" y="728755"/>
            <a:ext cx="7365267" cy="51745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CEB7D7-5584-6A49-B5DF-BCF5692B1497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  <p:pic>
        <p:nvPicPr>
          <p:cNvPr id="5" name="Online Media 4" descr="CD1-TRACK 57">
            <a:hlinkClick r:id="" action="ppaction://media"/>
            <a:extLst>
              <a:ext uri="{FF2B5EF4-FFF2-40B4-BE49-F238E27FC236}">
                <a16:creationId xmlns:a16="http://schemas.microsoft.com/office/drawing/2014/main" id="{EF75E209-ABCF-3F49-9C4A-0C2C878B71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11943" y="860612"/>
            <a:ext cx="589057" cy="589057"/>
          </a:xfrm>
          <a:prstGeom prst="rect">
            <a:avLst/>
          </a:prstGeom>
        </p:spPr>
      </p:pic>
      <p:pic>
        <p:nvPicPr>
          <p:cNvPr id="6" name="Online Media 5" descr="CD1-TRACK 58">
            <a:hlinkClick r:id="" action="ppaction://media"/>
            <a:extLst>
              <a:ext uri="{FF2B5EF4-FFF2-40B4-BE49-F238E27FC236}">
                <a16:creationId xmlns:a16="http://schemas.microsoft.com/office/drawing/2014/main" id="{0CF6CA45-CE5D-E94A-A49C-746C502BD24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86561" y="3145117"/>
            <a:ext cx="567765" cy="56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79765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4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2CC9B6-D062-8E42-BDAF-0858569FE6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800" y="850900"/>
            <a:ext cx="8244400" cy="48909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4C7BC9-26F6-B242-AB39-3AD19A04029C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  <p:pic>
        <p:nvPicPr>
          <p:cNvPr id="5" name="Online Media 4" descr="CD1-TRACK 59">
            <a:hlinkClick r:id="" action="ppaction://media"/>
            <a:extLst>
              <a:ext uri="{FF2B5EF4-FFF2-40B4-BE49-F238E27FC236}">
                <a16:creationId xmlns:a16="http://schemas.microsoft.com/office/drawing/2014/main" id="{B6C8A13A-23D8-6B45-B6EC-DD1A79DF70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94056" y="2008374"/>
            <a:ext cx="586908" cy="586908"/>
          </a:xfrm>
          <a:prstGeom prst="rect">
            <a:avLst/>
          </a:prstGeom>
        </p:spPr>
      </p:pic>
      <p:pic>
        <p:nvPicPr>
          <p:cNvPr id="6" name="Online Media 5" descr="CD1-TRACK 60">
            <a:hlinkClick r:id="" action="ppaction://media"/>
            <a:extLst>
              <a:ext uri="{FF2B5EF4-FFF2-40B4-BE49-F238E27FC236}">
                <a16:creationId xmlns:a16="http://schemas.microsoft.com/office/drawing/2014/main" id="{5A87CA20-5F36-DA4F-A2CF-0E6D397DF76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82670" y="4563317"/>
            <a:ext cx="586908" cy="58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99172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78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4E26EE-AD0F-B14E-93D3-30645B89A1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764" y="515651"/>
            <a:ext cx="6992471" cy="6051428"/>
          </a:xfrm>
          <a:prstGeom prst="rect">
            <a:avLst/>
          </a:prstGeom>
        </p:spPr>
      </p:pic>
      <p:pic>
        <p:nvPicPr>
          <p:cNvPr id="4" name="Online Media 3" descr="CD1-TRACK 61">
            <a:hlinkClick r:id="" action="ppaction://media"/>
            <a:extLst>
              <a:ext uri="{FF2B5EF4-FFF2-40B4-BE49-F238E27FC236}">
                <a16:creationId xmlns:a16="http://schemas.microsoft.com/office/drawing/2014/main" id="{671F58A6-093E-DF46-B880-EA15A3F7B8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44714" y="1739433"/>
            <a:ext cx="533120" cy="53312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1CB49A6E-BB72-3946-B1A3-9006A0F9DBE5}"/>
              </a:ext>
            </a:extLst>
          </p:cNvPr>
          <p:cNvSpPr/>
          <p:nvPr/>
        </p:nvSpPr>
        <p:spPr>
          <a:xfrm>
            <a:off x="5177164" y="4045802"/>
            <a:ext cx="584617" cy="5396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0CEA495-6142-8D40-9585-BEF573F00D26}"/>
              </a:ext>
            </a:extLst>
          </p:cNvPr>
          <p:cNvSpPr/>
          <p:nvPr/>
        </p:nvSpPr>
        <p:spPr>
          <a:xfrm>
            <a:off x="3281744" y="5856491"/>
            <a:ext cx="584617" cy="5396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2B525CD-AE3D-AC4A-B84C-060133E77878}"/>
              </a:ext>
            </a:extLst>
          </p:cNvPr>
          <p:cNvSpPr/>
          <p:nvPr/>
        </p:nvSpPr>
        <p:spPr>
          <a:xfrm>
            <a:off x="5231567" y="5872611"/>
            <a:ext cx="584617" cy="5396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20281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1479</TotalTime>
  <Words>13</Words>
  <Application>Microsoft Macintosh PowerPoint</Application>
  <PresentationFormat>On-screen Show (4:3)</PresentationFormat>
  <Paragraphs>7</Paragraphs>
  <Slides>12</Slides>
  <Notes>1</Notes>
  <HiddenSlides>0</HiddenSlides>
  <MMClips>14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137</cp:revision>
  <dcterms:created xsi:type="dcterms:W3CDTF">2019-07-02T02:13:33Z</dcterms:created>
  <dcterms:modified xsi:type="dcterms:W3CDTF">2019-10-01T15:53:22Z</dcterms:modified>
</cp:coreProperties>
</file>