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63"/>
    <p:restoredTop sz="84974"/>
  </p:normalViewPr>
  <p:slideViewPr>
    <p:cSldViewPr snapToGrid="0" snapToObjects="1">
      <p:cViewPr>
        <p:scale>
          <a:sx n="64" d="100"/>
          <a:sy n="6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0T04:44:52.48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1 904 24575,'10'9'0,"18"17"0,-9-3 0,7 7 0,-13-12 0,-8-2 0,5-1 0,11 26 0,-5 2 0,6 0 0,-6 20 0,-5-46 0,-2 19 0,-5-35 0,-4-2 0,5-9 0,-4 0 0,11-26 0,-10-8 0,10-10 0,5-5 0,6-37 0,-2 19 0,5-6-369,1 21 0,3-1 1,-3 3 368,-2-8 0,2 0 0,11-7 0,6-5 0,-4 14 0,13-12 0,-16 18 0,1 5 0,4 16 0,-22 15 0,-2 12 0,-14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0T04:48:14.18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1 904 24575,'10'9'0,"18"17"0,-9-3 0,7 7 0,-13-12 0,-8-2 0,5-1 0,11 26 0,-5 2 0,6 0 0,-6 20 0,-5-46 0,-2 19 0,-5-35 0,-4-2 0,5-9 0,-4 0 0,11-26 0,-10-8 0,10-10 0,5-5 0,6-37 0,-2 19 0,5-6-369,1 21 0,3-1 1,-3 3 368,-2-8 0,2 0 0,11-7 0,6-5 0,-4 14 0,13-12 0,-16 18 0,1 5 0,4 16 0,-22 15 0,-2 12 0,-14 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customXml" Target="../ink/ink2.xml"/><Relationship Id="rId4" Type="http://schemas.openxmlformats.org/officeDocument/2006/relationships/audio" Target="../media/media8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1FEACA-3056-1C4B-A781-A9DAFF0A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40739" cy="6340840"/>
          </a:xfrm>
          <a:prstGeom prst="rect">
            <a:avLst/>
          </a:prstGeom>
        </p:spPr>
      </p:pic>
      <p:pic>
        <p:nvPicPr>
          <p:cNvPr id="2" name="Online Media 1" descr="CD2-TRACK 01">
            <a:hlinkClick r:id="" action="ppaction://media"/>
            <a:extLst>
              <a:ext uri="{FF2B5EF4-FFF2-40B4-BE49-F238E27FC236}">
                <a16:creationId xmlns:a16="http://schemas.microsoft.com/office/drawing/2014/main" xmlns="" id="{C155F385-56F4-8B40-B20B-7721E37F7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0711" y="2001072"/>
            <a:ext cx="505482" cy="50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58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B3CB15-F4E0-9A48-A847-69D4A404A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7" y="1620013"/>
            <a:ext cx="8633446" cy="36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7280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86DD15-3E51-CC41-9FFB-A679587C9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67" y="548149"/>
            <a:ext cx="6431666" cy="5761701"/>
          </a:xfrm>
          <a:prstGeom prst="rect">
            <a:avLst/>
          </a:prstGeom>
        </p:spPr>
      </p:pic>
      <p:pic>
        <p:nvPicPr>
          <p:cNvPr id="2" name="Online Media 1" descr="CD2-TRACK 09">
            <a:hlinkClick r:id="" action="ppaction://media"/>
            <a:extLst>
              <a:ext uri="{FF2B5EF4-FFF2-40B4-BE49-F238E27FC236}">
                <a16:creationId xmlns:a16="http://schemas.microsoft.com/office/drawing/2014/main" xmlns="" id="{727D45BC-E800-CC4B-B9A4-A4BBE403F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2449" y="1603265"/>
            <a:ext cx="589565" cy="5895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8E2FF7F-EAA0-2849-B064-F39D1637D263}"/>
              </a:ext>
            </a:extLst>
          </p:cNvPr>
          <p:cNvSpPr/>
          <p:nvPr/>
        </p:nvSpPr>
        <p:spPr>
          <a:xfrm>
            <a:off x="6633275" y="393656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6063667-F2B2-4E4E-80AB-15EC6CB7BE16}"/>
              </a:ext>
            </a:extLst>
          </p:cNvPr>
          <p:cNvSpPr/>
          <p:nvPr/>
        </p:nvSpPr>
        <p:spPr>
          <a:xfrm>
            <a:off x="3394129" y="585835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433AE96-F949-274E-BE5A-8FB9E0235656}"/>
              </a:ext>
            </a:extLst>
          </p:cNvPr>
          <p:cNvSpPr/>
          <p:nvPr/>
        </p:nvSpPr>
        <p:spPr>
          <a:xfrm>
            <a:off x="6664272" y="585835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785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B7ABFA-7B0C-584C-8030-3B2992C0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57" y="1564911"/>
            <a:ext cx="8593486" cy="34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218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5202CC1-C1B0-E84C-B78D-1224F1341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9764" y="0"/>
            <a:ext cx="9503764" cy="6333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2-TRACK 02">
            <a:hlinkClick r:id="" action="ppaction://media"/>
            <a:extLst>
              <a:ext uri="{FF2B5EF4-FFF2-40B4-BE49-F238E27FC236}">
                <a16:creationId xmlns:a16="http://schemas.microsoft.com/office/drawing/2014/main" xmlns="" id="{12E1D9F1-ABCA-0546-BCA6-B364AA6A1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4534" y="524960"/>
            <a:ext cx="577466" cy="577466"/>
          </a:xfrm>
          <a:prstGeom prst="rect">
            <a:avLst/>
          </a:prstGeom>
        </p:spPr>
      </p:pic>
      <p:pic>
        <p:nvPicPr>
          <p:cNvPr id="5" name="Online Media 4" descr="CD2-TRACK 03">
            <a:hlinkClick r:id="" action="ppaction://media"/>
            <a:extLst>
              <a:ext uri="{FF2B5EF4-FFF2-40B4-BE49-F238E27FC236}">
                <a16:creationId xmlns:a16="http://schemas.microsoft.com/office/drawing/2014/main" xmlns="" id="{1C383F89-E5AE-0044-B35C-EA857FA0C6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2755" y="5635854"/>
            <a:ext cx="502188" cy="5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76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D9F901-FF19-184A-AF9A-1808CA28C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16" y="552469"/>
            <a:ext cx="7528367" cy="5753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2CC42A2-7BA5-BC47-94EE-541C86963DE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3336209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5E608C-34FA-CD4B-9D39-FDEA65BF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71" y="1554463"/>
            <a:ext cx="8280457" cy="3254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912E8E-EC74-784E-970E-10EF0676D4F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170795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4C01EB-279B-B442-830C-9679B5539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9139369" cy="6238754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xmlns="" id="{37828BB3-333B-284F-8C2C-23543EBA8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2698" y="2315451"/>
            <a:ext cx="543362" cy="543362"/>
          </a:xfrm>
          <a:prstGeom prst="rect">
            <a:avLst/>
          </a:prstGeom>
        </p:spPr>
      </p:pic>
      <p:pic>
        <p:nvPicPr>
          <p:cNvPr id="4" name="Online Media 3" descr="CD2-TRACK 04">
            <a:hlinkClick r:id="" action="ppaction://media"/>
            <a:extLst>
              <a:ext uri="{FF2B5EF4-FFF2-40B4-BE49-F238E27FC236}">
                <a16:creationId xmlns:a16="http://schemas.microsoft.com/office/drawing/2014/main" xmlns="" id="{8C6F7A42-0B46-3A43-94F5-163F85286F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6105" y="3069453"/>
            <a:ext cx="543362" cy="543362"/>
          </a:xfrm>
          <a:prstGeom prst="rect">
            <a:avLst/>
          </a:prstGeom>
        </p:spPr>
      </p:pic>
      <p:pic>
        <p:nvPicPr>
          <p:cNvPr id="5" name="Online Media 4" descr="CD2-TRACK 05">
            <a:hlinkClick r:id="" action="ppaction://media"/>
            <a:extLst>
              <a:ext uri="{FF2B5EF4-FFF2-40B4-BE49-F238E27FC236}">
                <a16:creationId xmlns:a16="http://schemas.microsoft.com/office/drawing/2014/main" xmlns="" id="{1B6ABFAE-2685-E846-8C68-9C1154D581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1200" y="3069453"/>
            <a:ext cx="543362" cy="5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42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0CB4E5-3ECB-E04F-8BAF-B9BF9D91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1" y="668035"/>
            <a:ext cx="8148577" cy="5521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F8F261-CE46-D74A-962B-45D019CCCEF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F2C5389A-3EE7-5D41-A318-533C36A5F59A}"/>
              </a:ext>
            </a:extLst>
          </p:cNvPr>
          <p:cNvSpPr/>
          <p:nvPr/>
        </p:nvSpPr>
        <p:spPr>
          <a:xfrm>
            <a:off x="4695986" y="2386739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F66114D-6BC6-464B-94B9-1DE2BBD8A247}"/>
              </a:ext>
            </a:extLst>
          </p:cNvPr>
          <p:cNvSpPr/>
          <p:nvPr/>
        </p:nvSpPr>
        <p:spPr>
          <a:xfrm>
            <a:off x="7175715" y="2417736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09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2A3B45-AF13-F14F-B026-3A54B19B6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03" y="518857"/>
            <a:ext cx="7356194" cy="5820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20F728-FEF0-8941-9A6A-DE87FA9520C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06">
            <a:hlinkClick r:id="" action="ppaction://media"/>
            <a:extLst>
              <a:ext uri="{FF2B5EF4-FFF2-40B4-BE49-F238E27FC236}">
                <a16:creationId xmlns:a16="http://schemas.microsoft.com/office/drawing/2014/main" xmlns="" id="{8666C1D7-3D69-834E-A9CC-C3A330BA8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0731" y="1001658"/>
            <a:ext cx="543363" cy="543363"/>
          </a:xfrm>
          <a:prstGeom prst="rect">
            <a:avLst/>
          </a:prstGeom>
        </p:spPr>
      </p:pic>
      <p:pic>
        <p:nvPicPr>
          <p:cNvPr id="5" name="Online Media 4" descr="CD2-TRACK 07">
            <a:hlinkClick r:id="" action="ppaction://media"/>
            <a:extLst>
              <a:ext uri="{FF2B5EF4-FFF2-40B4-BE49-F238E27FC236}">
                <a16:creationId xmlns:a16="http://schemas.microsoft.com/office/drawing/2014/main" xmlns="" id="{AE98DB3F-81FA-2A4A-9927-2CAD6CFA7D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2553" y="1014895"/>
            <a:ext cx="543364" cy="5433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xmlns="" id="{877B5C23-A368-6C4E-B2EE-C0E01D970BE3}"/>
                  </a:ext>
                </a:extLst>
              </p14:cNvPr>
              <p14:cNvContentPartPr/>
              <p14:nvPr/>
            </p14:nvContentPartPr>
            <p14:xfrm>
              <a:off x="5252223" y="5061142"/>
              <a:ext cx="288000" cy="462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77B5C23-A368-6C4E-B2EE-C0E01D970B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3583" y="5052502"/>
                <a:ext cx="30564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xmlns="" id="{37AC942A-FBE4-D44F-A747-135F6D56352A}"/>
                  </a:ext>
                </a:extLst>
              </p14:cNvPr>
              <p14:cNvContentPartPr/>
              <p14:nvPr/>
            </p14:nvContentPartPr>
            <p14:xfrm>
              <a:off x="7406487" y="4983651"/>
              <a:ext cx="288000" cy="46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7AC942A-FBE4-D44F-A747-135F6D5635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97847" y="4975011"/>
                <a:ext cx="305640" cy="48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85593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43FBE8D-509A-C646-8D68-DF51C55B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4" y="1217231"/>
            <a:ext cx="8097812" cy="4423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2592F4-4591-D042-AC5A-4FE5611E669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361673369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11C00B-AE02-814B-B443-87D40599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916" y="454905"/>
            <a:ext cx="6690167" cy="5948189"/>
          </a:xfrm>
          <a:prstGeom prst="rect">
            <a:avLst/>
          </a:prstGeom>
        </p:spPr>
      </p:pic>
      <p:pic>
        <p:nvPicPr>
          <p:cNvPr id="2" name="Online Media 1" descr="CD2-TRACK 08">
            <a:hlinkClick r:id="" action="ppaction://media"/>
            <a:extLst>
              <a:ext uri="{FF2B5EF4-FFF2-40B4-BE49-F238E27FC236}">
                <a16:creationId xmlns:a16="http://schemas.microsoft.com/office/drawing/2014/main" xmlns="" id="{589431EF-451E-E940-B421-1C0F4BC7A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9141" y="1720467"/>
            <a:ext cx="556445" cy="5564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CAEEC337-D5A5-5845-AF4C-C06DC889777C}"/>
              </a:ext>
            </a:extLst>
          </p:cNvPr>
          <p:cNvSpPr/>
          <p:nvPr/>
        </p:nvSpPr>
        <p:spPr>
          <a:xfrm>
            <a:off x="5252431" y="3906049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BAF5D1C-8084-1F4D-A14E-71F29ED2FE30}"/>
              </a:ext>
            </a:extLst>
          </p:cNvPr>
          <p:cNvSpPr/>
          <p:nvPr/>
        </p:nvSpPr>
        <p:spPr>
          <a:xfrm>
            <a:off x="3392634" y="5905330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8E9DBB84-6433-994B-8785-515538CB8C0E}"/>
              </a:ext>
            </a:extLst>
          </p:cNvPr>
          <p:cNvSpPr/>
          <p:nvPr/>
        </p:nvSpPr>
        <p:spPr>
          <a:xfrm>
            <a:off x="5267929" y="5889832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143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1613</TotalTime>
  <Words>12</Words>
  <Application>Microsoft Office PowerPoint</Application>
  <PresentationFormat>On-screen Show (4:3)</PresentationFormat>
  <Paragraphs>6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146</cp:revision>
  <dcterms:created xsi:type="dcterms:W3CDTF">2019-07-02T02:13:33Z</dcterms:created>
  <dcterms:modified xsi:type="dcterms:W3CDTF">2020-12-03T12:01:08Z</dcterms:modified>
</cp:coreProperties>
</file>