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5" r:id="rId3"/>
    <p:sldMasterId id="2147483671" r:id="rId4"/>
    <p:sldMasterId id="2147483685" r:id="rId5"/>
  </p:sldMasterIdLst>
  <p:notesMasterIdLst>
    <p:notesMasterId r:id="rId15"/>
  </p:notesMasterIdLst>
  <p:sldIdLst>
    <p:sldId id="308" r:id="rId6"/>
    <p:sldId id="309" r:id="rId7"/>
    <p:sldId id="256" r:id="rId8"/>
    <p:sldId id="280" r:id="rId9"/>
    <p:sldId id="288" r:id="rId10"/>
    <p:sldId id="310" r:id="rId11"/>
    <p:sldId id="257" r:id="rId12"/>
    <p:sldId id="258" r:id="rId13"/>
    <p:sldId id="31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24" autoAdjust="0"/>
  </p:normalViewPr>
  <p:slideViewPr>
    <p:cSldViewPr snapToGrid="0">
      <p:cViewPr>
        <p:scale>
          <a:sx n="78" d="100"/>
          <a:sy n="78" d="100"/>
        </p:scale>
        <p:origin x="-420" y="-7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400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29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4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0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3" y="4673624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1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6" y="4581148"/>
            <a:ext cx="824569" cy="127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1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6189784"/>
            <a:ext cx="12206689" cy="668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09" y="-32952"/>
            <a:ext cx="3393991" cy="3285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2021/9/7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ransition spd="slow" advTm="5000">
    <p:fade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pPr/>
              <a:t>2021/9/7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>
    <mc:Choice xmlns="" xmlns:p14="http://schemas.microsoft.com/office/powerpoint/2010/main" Requires="p14">
      <p:transition p14:dur="0" advTm="1000"/>
    </mc:Choice>
    <mc:Fallback>
      <p:transition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pPr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585" indent="-285115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25.png"/><Relationship Id="rId4" Type="http://schemas.microsoft.com/office/2007/relationships/media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3839789" y="2192867"/>
            <a:ext cx="2448232" cy="580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6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561493" y="4262120"/>
            <a:ext cx="3498427" cy="257556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927773" y="2173393"/>
            <a:ext cx="716534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88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1:</a:t>
            </a:r>
            <a:r>
              <a:rPr lang="en-US" sz="88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 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</a:t>
            </a:r>
            <a:endParaRPr lang="en-US" sz="8800" b="1" dirty="0" smtClean="0">
              <a:ln w="12700">
                <a:solidFill>
                  <a:srgbClr val="F56636"/>
                </a:solidFill>
                <a:prstDash val="solid"/>
              </a:ln>
              <a:solidFill>
                <a:srgbClr val="F1442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4062" y="83178"/>
            <a:ext cx="10902460" cy="5983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1772" y="6066935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Nam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Hà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ca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hát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7374" y="5229653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a   a    a    a    a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2166422" y="498148"/>
            <a:ext cx="2267214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15693" y="53572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1223" y="1207320"/>
            <a:ext cx="48546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picture containing electronics, display, photo, monito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1" y="201208"/>
            <a:ext cx="6626087" cy="7153749"/>
          </a:xfrm>
        </p:spPr>
      </p:pic>
      <p:pic>
        <p:nvPicPr>
          <p:cNvPr id="14" name="video 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610678" y="365124"/>
            <a:ext cx="6414052" cy="5585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6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7" y="5237587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2" y="4613425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8" y="5419917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7" y="2817503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6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5" y="1667331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6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3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2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7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9067" y="2473424"/>
            <a:ext cx="4784539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5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2</a:t>
            </a:r>
            <a:endParaRPr lang="en-US" sz="5865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0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8" y="3269456"/>
            <a:ext cx="1501113" cy="3476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1000">
        <p:fade/>
      </p:transition>
    </mc:Choice>
    <mc:Fallback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0" grpId="0"/>
      <p:bldP spid="1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8660" y="2629757"/>
            <a:ext cx="11584639" cy="1185331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34340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380983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974" y="965398"/>
            <a:ext cx="5268863" cy="5604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2383" y="965397"/>
            <a:ext cx="4821996" cy="54729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" y="0"/>
            <a:ext cx="11983720" cy="674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714751" y="1882915"/>
            <a:ext cx="4667249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3714751" y="2416315"/>
            <a:ext cx="4667249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37</Words>
  <Application>Microsoft Office PowerPoint</Application>
  <PresentationFormat>Custom</PresentationFormat>
  <Paragraphs>17</Paragraphs>
  <Slides>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Office Theme</vt:lpstr>
      <vt:lpstr>2_Office 主题</vt:lpstr>
      <vt:lpstr>第一PPT，www.1ppt.com</vt:lpstr>
      <vt:lpstr>1_Office 主题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DELL</cp:lastModifiedBy>
  <cp:revision>33</cp:revision>
  <dcterms:created xsi:type="dcterms:W3CDTF">2020-08-12T16:29:00Z</dcterms:created>
  <dcterms:modified xsi:type="dcterms:W3CDTF">2021-09-07T10:29:14Z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