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8" r:id="rId3"/>
  </p:sldMasterIdLst>
  <p:notesMasterIdLst>
    <p:notesMasterId r:id="rId22"/>
  </p:notesMasterIdLst>
  <p:sldIdLst>
    <p:sldId id="313" r:id="rId4"/>
    <p:sldId id="297" r:id="rId5"/>
    <p:sldId id="281" r:id="rId6"/>
    <p:sldId id="289" r:id="rId7"/>
    <p:sldId id="282" r:id="rId8"/>
    <p:sldId id="280" r:id="rId9"/>
    <p:sldId id="283" r:id="rId10"/>
    <p:sldId id="285" r:id="rId11"/>
    <p:sldId id="284" r:id="rId12"/>
    <p:sldId id="286" r:id="rId13"/>
    <p:sldId id="288" r:id="rId14"/>
    <p:sldId id="290" r:id="rId15"/>
    <p:sldId id="292" r:id="rId16"/>
    <p:sldId id="260" r:id="rId17"/>
    <p:sldId id="257" r:id="rId18"/>
    <p:sldId id="258" r:id="rId19"/>
    <p:sldId id="314" r:id="rId20"/>
    <p:sldId id="2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FADBB-7239-4CDD-9113-6D74E6B371E5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C1A4F-3F4B-4FDF-86EE-FC94926D4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pPr rtl="0"/>
              <a:t>17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pPr/>
              <a:t>09/05/2022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pPr/>
              <a:t>09/05/2022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pPr/>
              <a:t>5/9/2022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pPr/>
              <a:t>09/05/2022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pPr/>
              <a:t>09/05/2022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pPr/>
              <a:t>09/05/2022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pPr/>
              <a:t>09/05/2022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pPr/>
              <a:t>09/05/2022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pPr rtl="0"/>
              <a:t>09/05/2022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pPr rtl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pPr rtl="0"/>
              <a:t>09/05/2022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pPr rtl="0"/>
              <a:t>09/05/2022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pPr rtl="0"/>
              <a:t>09/05/2022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pPr rtl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pPr rtl="0"/>
              <a:t>09/05/2022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pPr rtl="0"/>
              <a:t>09/05/2022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pPr rtl="0"/>
              <a:t>09/05/2022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pPr rtl="0"/>
              <a:t>09/05/2022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pPr rtl="0"/>
              <a:t>09/05/2022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pPr rtl="0"/>
              <a:t>09/05/2022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pPr rtl="0"/>
              <a:t>09/05/2022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pPr rtl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pPr/>
              <a:t>09/05/2022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pPr/>
              <a:t>09/05/2022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pPr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84901" y="6079418"/>
            <a:ext cx="515314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viên:</a:t>
            </a:r>
            <a:r>
              <a:rPr lang="en-US" altLang="zh-CN" sz="3200" b="1" dirty="0" err="1">
                <a:solidFill>
                  <a:srgbClr val="C00000"/>
                </a:solidFill>
                <a:latin typeface="+mj-lt"/>
                <a:cs typeface="Tahoma" panose="020B0604030504040204" pitchFamily="34" charset="0"/>
                <a:sym typeface="+mn-lt"/>
              </a:rPr>
              <a:t>Nguyễn</a:t>
            </a:r>
            <a:r>
              <a:rPr lang="en-US" altLang="zh-CN" sz="3200" b="1" dirty="0">
                <a:solidFill>
                  <a:srgbClr val="C00000"/>
                </a:solidFill>
                <a:latin typeface="+mj-lt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+mj-lt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3200" b="1" dirty="0">
                <a:solidFill>
                  <a:srgbClr val="C00000"/>
                </a:solidFill>
                <a:latin typeface="+mj-lt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+mj-lt"/>
                <a:cs typeface="Tahoma" panose="020B0604030504040204" pitchFamily="34" charset="0"/>
                <a:sym typeface="+mn-lt"/>
              </a:rPr>
              <a:t>Lục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71333" y="600776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äc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47541" y="1590260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224290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11697" y="1622708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226278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</a:t>
            </a:r>
            <a:endParaRPr lang="en-US" sz="4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 descr="A plate of food with broccoli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90" y="3615399"/>
            <a:ext cx="1937536" cy="1450837"/>
          </a:xfrm>
          <a:prstGeom prst="rect">
            <a:avLst/>
          </a:prstGeom>
        </p:spPr>
      </p:pic>
      <p:pic>
        <p:nvPicPr>
          <p:cNvPr id="12" name="Picture 11" descr="A close up of a fish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03" y="3689455"/>
            <a:ext cx="2315753" cy="1140509"/>
          </a:xfrm>
          <a:prstGeom prst="rect">
            <a:avLst/>
          </a:prstGeom>
        </p:spPr>
      </p:pic>
      <p:pic>
        <p:nvPicPr>
          <p:cNvPr id="14" name="Picture 13" descr="A picture containing vessel, mug, indoor, cup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57" y="3689455"/>
            <a:ext cx="1302727" cy="13027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40340" y="5001570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ca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34375" y="499218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cà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66417" y="4946191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cá</a:t>
            </a:r>
          </a:p>
        </p:txBody>
      </p:sp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pPr defTabSz="1219200">
                <a:buClr>
                  <a:srgbClr val="000000"/>
                </a:buClr>
              </a:pPr>
              <a:t>11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66825" y="0"/>
            <a:ext cx="9656763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850" y="1666796"/>
            <a:ext cx="11024298" cy="104642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971" y="293357"/>
            <a:ext cx="10314760" cy="5815032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963737" y="34340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380983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963020" y="2936796"/>
            <a:ext cx="813661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8800" b="1" kern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8800" b="1" kern="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 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  /</a:t>
            </a:r>
            <a:endParaRPr lang="en-US" sz="88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3538" y="3614976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5738" y="1387506"/>
            <a:ext cx="45093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47541" y="2610677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326332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11697" y="2643125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328320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25708" y="4198256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44636" y="4254103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bà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57141" y="4198256"/>
            <a:ext cx="221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3577071" y="368730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Kiểm tra bài cũ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2852" y="-89940"/>
            <a:ext cx="11366296" cy="5683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1772" y="5982527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Nam và bố câu cá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575576" y="587624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 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348" y="657964"/>
            <a:ext cx="703385" cy="7133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0252" y="903568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17335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02876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205805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24949" y="3056901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ssel, mug, indoor, cup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03" y="309488"/>
            <a:ext cx="5373859" cy="53738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12772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</a:rPr>
              <a:t>ca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late of food with broccoli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40" y="140042"/>
            <a:ext cx="5688719" cy="4572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3260" y="5477212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cà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ish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98" y="403570"/>
            <a:ext cx="8835203" cy="4351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6512" y="566913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cá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95</Words>
  <Application>Microsoft Office PowerPoint</Application>
  <PresentationFormat>Widescreen</PresentationFormat>
  <Paragraphs>52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.VnAvant</vt:lpstr>
      <vt:lpstr>Arial</vt:lpstr>
      <vt:lpstr>Calibri</vt:lpstr>
      <vt:lpstr>Calibri Light</vt:lpstr>
      <vt:lpstr>Chivo Light</vt:lpstr>
      <vt:lpstr>Euphemia</vt:lpstr>
      <vt:lpstr>Segoe UI</vt:lpstr>
      <vt:lpstr>Tahoma</vt:lpstr>
      <vt:lpstr>Times New Roman</vt:lpstr>
      <vt:lpstr>Wingdings</vt:lpstr>
      <vt:lpstr>Office Theme</vt:lpstr>
      <vt:lpstr>Bạn nhỏ 16x9</vt:lpstr>
      <vt:lpstr>Trẻ em Vui vẻ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..................... ..................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lục nguyễn</cp:lastModifiedBy>
  <cp:revision>22</cp:revision>
  <dcterms:created xsi:type="dcterms:W3CDTF">2020-08-13T02:06:00Z</dcterms:created>
  <dcterms:modified xsi:type="dcterms:W3CDTF">2022-05-09T11:31:08Z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0x0101000360A98E1D8F6A488B746904063FBA97</vt:lpwstr>
  </property>
  <property fmtid="{D5CDD505-2E9C-101B-9397-08002B2CF9AE}" pid="3" name="KSOProductBuildVer">
    <vt:lpwstr>1033-11.2.0.9635</vt:lpwstr>
  </property>
</Properties>
</file>