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304" r:id="rId4"/>
    <p:sldId id="302" r:id="rId5"/>
    <p:sldId id="300" r:id="rId6"/>
    <p:sldId id="305" r:id="rId7"/>
    <p:sldId id="301" r:id="rId8"/>
    <p:sldId id="263" r:id="rId9"/>
    <p:sldId id="295" r:id="rId10"/>
    <p:sldId id="306" r:id="rId11"/>
    <p:sldId id="307" r:id="rId12"/>
    <p:sldId id="309" r:id="rId13"/>
    <p:sldId id="310" r:id="rId14"/>
    <p:sldId id="311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  <a:srgbClr val="DA5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991" y="305030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1115307"/>
            <a:ext cx="763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NÓI VỀ MỘT ĐỨC TÍNH EM CHO LÀ ĐÁNG QUÝ.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3200" y="2005856"/>
            <a:ext cx="3709894" cy="8509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4810885" y="1803777"/>
            <a:ext cx="3709894" cy="8509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cù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13317" y="3492129"/>
            <a:ext cx="3964240" cy="8509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hật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thà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418191" y="3182474"/>
            <a:ext cx="4201379" cy="8509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13317" y="5372100"/>
            <a:ext cx="3709894" cy="8509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244453" y="5372100"/>
            <a:ext cx="4843671" cy="850900"/>
          </a:xfrm>
          <a:prstGeom prst="cloud">
            <a:avLst/>
          </a:prstGeom>
          <a:solidFill>
            <a:srgbClr val="DA56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ngoãn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991" y="264689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980837"/>
            <a:ext cx="178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VỞ.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1" y="1473846"/>
            <a:ext cx="8418018" cy="273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729" y="4347835"/>
            <a:ext cx="84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508" y="4985068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900" y="4985068"/>
            <a:ext cx="29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908" y="6001067"/>
            <a:ext cx="185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61365"/>
            <a:ext cx="8982635" cy="6225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976" y="5050718"/>
            <a:ext cx="865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188259"/>
            <a:ext cx="9076764" cy="633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6335" y="2939539"/>
            <a:ext cx="10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237" y="4409745"/>
            <a:ext cx="10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749" y="5862030"/>
            <a:ext cx="10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 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3" y="0"/>
            <a:ext cx="87809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152400" y="765852"/>
            <a:ext cx="9144000" cy="58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991" y="81049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323" y="47114"/>
            <a:ext cx="71486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8700" y="635000"/>
            <a:ext cx="307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Dung)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991" y="228966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 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992" y="1029113"/>
            <a:ext cx="226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1" y="1664148"/>
            <a:ext cx="167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TỪ: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12" y="3304015"/>
            <a:ext cx="10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CÂU: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944634" y="3279526"/>
            <a:ext cx="118532" cy="4328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27912" y="1628207"/>
            <a:ext cx="774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GB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GB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6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6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3600" b="1" dirty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5484" y="3300047"/>
            <a:ext cx="5680220" cy="31700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4000" b="1" dirty="0" smtClean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GB" sz="4000" b="1" dirty="0" smtClean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4000" b="1" dirty="0" smtClean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4000" b="1" dirty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GB" sz="4000" b="1" dirty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254468" y="4131215"/>
            <a:ext cx="118532" cy="4328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43446" y="4091745"/>
            <a:ext cx="118532" cy="4328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30132" y="4698123"/>
            <a:ext cx="118532" cy="4328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21995" y="5309577"/>
            <a:ext cx="118532" cy="4328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00094" y="5334638"/>
            <a:ext cx="118532" cy="4328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64125" y="5334636"/>
            <a:ext cx="118532" cy="43285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323" y="47114"/>
            <a:ext cx="71486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27" y="508390"/>
            <a:ext cx="55701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endParaRPr lang="en-GB" sz="3200" b="1" dirty="0" smtClean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GB" sz="3200" b="1" dirty="0" smtClean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GB" sz="3200" b="1" dirty="0" smtClean="0">
              <a:solidFill>
                <a:srgbClr val="F13F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3200" b="1" dirty="0" smtClean="0">
                <a:solidFill>
                  <a:srgbClr val="F13FB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3539" y="172706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868" y="2837583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852143" y="636760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500450" y="3263716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386" y="323160"/>
            <a:ext cx="51487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endParaRPr lang="en-GB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GB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Dung)</a:t>
            </a:r>
            <a:endParaRPr lang="en-GB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991" y="540931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80260" y="1424582"/>
            <a:ext cx="381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GIẢI NGHĨA TỪ: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0291" y="1424581"/>
            <a:ext cx="194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276" y="1422463"/>
            <a:ext cx="125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1267" y="1424581"/>
            <a:ext cx="115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5183" y="1420344"/>
            <a:ext cx="315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hiêm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30 hình ảnh đẹp về kỹ thuật nông nghiệp việt nam - Hình Ảnh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96" y="2580446"/>
            <a:ext cx="4948208" cy="33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NPhoto version 3 - Hình ảnh chồi n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" y="2538107"/>
            <a:ext cx="4173306" cy="39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nền đầy sức sống với những mầm xanh non vươn mì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01" y="2474607"/>
            <a:ext cx="4595005" cy="40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16" y="1219081"/>
            <a:ext cx="875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3.TÌM Ở CUỐI CÁC DÒNG THƠ NHỮNG TIẾNG CÙNG VẦN VỚI NHAU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991" y="217378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loud 3"/>
          <p:cNvSpPr/>
          <p:nvPr/>
        </p:nvSpPr>
        <p:spPr>
          <a:xfrm>
            <a:off x="1187450" y="2612786"/>
            <a:ext cx="1892300" cy="6164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ành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794249" y="2612786"/>
            <a:ext cx="1892300" cy="61642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185873" y="3920886"/>
            <a:ext cx="1892300" cy="52411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794249" y="3904772"/>
            <a:ext cx="1892300" cy="54022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168400" y="5216286"/>
            <a:ext cx="1892300" cy="53681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859042" y="5216286"/>
            <a:ext cx="1827507" cy="53681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ẽ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3078173" y="2921000"/>
            <a:ext cx="162082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8655" y="4182943"/>
            <a:ext cx="16208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18655" y="5484693"/>
            <a:ext cx="162082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48" y="1726957"/>
            <a:ext cx="710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991" y="278136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2: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76" y="1097409"/>
            <a:ext cx="379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TRẢ LỜI CÂU HỎI: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17" y="3637489"/>
            <a:ext cx="613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b.Cây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17" y="5631621"/>
            <a:ext cx="84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16" y="2519930"/>
            <a:ext cx="884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16" y="4450863"/>
            <a:ext cx="8625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790" y="6234550"/>
            <a:ext cx="479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991" y="89878"/>
            <a:ext cx="8164018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17" y="855363"/>
            <a:ext cx="661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HỌC THUỘC LÒNG HAI KHỔ THƠ CUỐI: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700" y="1128769"/>
            <a:ext cx="57291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Dung)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498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40</cp:revision>
  <dcterms:created xsi:type="dcterms:W3CDTF">2020-08-26T02:05:47Z</dcterms:created>
  <dcterms:modified xsi:type="dcterms:W3CDTF">2022-03-17T13:48:24Z</dcterms:modified>
</cp:coreProperties>
</file>