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01" r:id="rId3"/>
    <p:sldId id="377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43" r:id="rId12"/>
    <p:sldId id="369" r:id="rId13"/>
    <p:sldId id="378" r:id="rId14"/>
    <p:sldId id="379" r:id="rId15"/>
    <p:sldId id="382" r:id="rId16"/>
    <p:sldId id="380" r:id="rId17"/>
    <p:sldId id="381" r:id="rId18"/>
    <p:sldId id="359" r:id="rId19"/>
    <p:sldId id="344" r:id="rId20"/>
    <p:sldId id="383" r:id="rId21"/>
    <p:sldId id="358" r:id="rId22"/>
    <p:sldId id="384" r:id="rId23"/>
    <p:sldId id="385" r:id="rId24"/>
    <p:sldId id="362" r:id="rId25"/>
    <p:sldId id="371" r:id="rId26"/>
    <p:sldId id="374" r:id="rId27"/>
    <p:sldId id="375" r:id="rId28"/>
    <p:sldId id="363" r:id="rId29"/>
    <p:sldId id="35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4.xml"/><Relationship Id="rId7" Type="http://schemas.openxmlformats.org/officeDocument/2006/relationships/image" Target="../media/image20.jpeg"/><Relationship Id="rId12" Type="http://schemas.openxmlformats.org/officeDocument/2006/relationships/audio" Target="../media/audio20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24.gi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3" y="2391432"/>
            <a:ext cx="8521701" cy="39087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 1C</a:t>
            </a:r>
          </a:p>
          <a:p>
            <a:pPr algn="ctr">
              <a:defRPr/>
            </a:pP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ĐOÀN NGHIÊN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24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4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72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037999" y="331450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41" grpId="0"/>
      <p:bldP spid="43" grpId="0"/>
      <p:bldP spid="44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8395" y="884822"/>
            <a:ext cx="7435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5891" y="1595245"/>
            <a:ext cx="2805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2570" y="2291028"/>
            <a:ext cx="3978613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/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/>
                <a:t>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/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0510" y="2447554"/>
            <a:ext cx="2805272" cy="592468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347" y="3283320"/>
            <a:ext cx="11447761" cy="1497632"/>
            <a:chOff x="388021" y="3310892"/>
            <a:chExt cx="11447761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030510" y="4199779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7" y="3930840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3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588659" y="4151982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35891" y="5046101"/>
            <a:ext cx="11447761" cy="1545021"/>
            <a:chOff x="388021" y="5087833"/>
            <a:chExt cx="11447761" cy="1545021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19" y="5755170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5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8021" y="5087833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030510" y="576916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680202" y="56829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Oval 58"/>
          <p:cNvSpPr/>
          <p:nvPr/>
        </p:nvSpPr>
        <p:spPr>
          <a:xfrm>
            <a:off x="3784460" y="588770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5318183" y="584508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6860231" y="583535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8" name="Oval 57"/>
          <p:cNvSpPr/>
          <p:nvPr/>
        </p:nvSpPr>
        <p:spPr>
          <a:xfrm>
            <a:off x="2214578" y="5911804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5" name="Oval 64"/>
          <p:cNvSpPr/>
          <p:nvPr/>
        </p:nvSpPr>
        <p:spPr>
          <a:xfrm>
            <a:off x="2101206" y="409096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6" name="Oval 65"/>
          <p:cNvSpPr/>
          <p:nvPr/>
        </p:nvSpPr>
        <p:spPr>
          <a:xfrm>
            <a:off x="3674657" y="4078062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7" name="Oval 66"/>
          <p:cNvSpPr/>
          <p:nvPr/>
        </p:nvSpPr>
        <p:spPr>
          <a:xfrm>
            <a:off x="5219158" y="403552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3" y="380941"/>
            <a:ext cx="3239311" cy="584775"/>
            <a:chOff x="333883" y="380941"/>
            <a:chExt cx="3239311" cy="58477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2712" y="415677"/>
              <a:ext cx="98135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28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3" y="2310849"/>
            <a:ext cx="3609571" cy="4060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7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525833" y="770059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4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3" y="3719113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399" y="2049719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4" y="5030702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399" y="500010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832549" y="55708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7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08188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883" y="380941"/>
            <a:ext cx="10434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507787" y="1118681"/>
            <a:ext cx="8754893" cy="51362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12468" y="2305455"/>
            <a:ext cx="2169268" cy="1507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12468" y="3813243"/>
            <a:ext cx="2169268" cy="1507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12468" y="2305455"/>
            <a:ext cx="2169268" cy="30447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702341" y="1381327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95</a:t>
            </a:r>
          </a:p>
        </p:txBody>
      </p:sp>
      <p:sp>
        <p:nvSpPr>
          <p:cNvPr id="59" name="Oval Callout 58"/>
          <p:cNvSpPr/>
          <p:nvPr/>
        </p:nvSpPr>
        <p:spPr>
          <a:xfrm>
            <a:off x="1621277" y="2915054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61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1647218" y="4658221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70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10142707" y="1381327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70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10262680" y="3074135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95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10142707" y="4658221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10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8559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6122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3951" y="186940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1419154" y="3219854"/>
            <a:ext cx="9353691" cy="36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281" y="971482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153579" y="161915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1128410" y="3482501"/>
            <a:ext cx="1935804" cy="1463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1128409" y="5112055"/>
            <a:ext cx="1935804" cy="16315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28409" y="1684676"/>
            <a:ext cx="1935804" cy="1797825"/>
            <a:chOff x="1128409" y="1684676"/>
            <a:chExt cx="1935804" cy="1797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0" t="15492" r="70138" b="35655"/>
            <a:stretch/>
          </p:blipFill>
          <p:spPr>
            <a:xfrm>
              <a:off x="1128409" y="1684676"/>
              <a:ext cx="1935804" cy="17978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51931" y="2716988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56 -  4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51931" y="427252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78 - 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1931" y="6051028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46 +  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594060" y="1655492"/>
            <a:ext cx="1935804" cy="17978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88398" y="271698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24 + 25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595682" y="3394949"/>
            <a:ext cx="1935804" cy="17978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22474" y="4485629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30 + 40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705746" y="5112055"/>
            <a:ext cx="1935804" cy="17459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129268" y="6099529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30 + 22</a:t>
            </a:r>
          </a:p>
        </p:txBody>
      </p:sp>
    </p:spTree>
    <p:extLst>
      <p:ext uri="{BB962C8B-B14F-4D97-AF65-F5344CB8AC3E}">
        <p14:creationId xmlns:p14="http://schemas.microsoft.com/office/powerpoint/2010/main" val="23523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665633" y="3895202"/>
            <a:ext cx="52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766424" y="3900405"/>
            <a:ext cx="52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 + 4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 + 3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68 - 3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647" y="1984443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71000" y="1898888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9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24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1420" y="1007210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87737" y="290954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52849" y="392537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2847321" y="3305674"/>
            <a:ext cx="6719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185350" y="460252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246013" y="459638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568918" y="460950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616063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581175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8175647" y="327550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8513676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574339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97244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661756" y="2202715"/>
            <a:ext cx="1814323" cy="559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95 + 2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971911" y="2202715"/>
            <a:ext cx="1814323" cy="559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97 - 2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7441" y="1896255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8953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2" grpId="0"/>
      <p:bldP spid="43" grpId="0"/>
      <p:bldP spid="50" grpId="0"/>
      <p:bldP spid="52" grpId="0"/>
      <p:bldP spid="53" grpId="0"/>
      <p:bldP spid="55" grpId="0" animBg="1"/>
      <p:bldP spid="57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4689" y="498054"/>
            <a:ext cx="7435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515056" y="1815039"/>
            <a:ext cx="4939334" cy="2491555"/>
            <a:chOff x="561746" y="1717763"/>
            <a:chExt cx="4939334" cy="249155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82975" y="1902500"/>
              <a:ext cx="4785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514350" indent="-514350" eaLnBrk="1" hangingPunct="1">
                <a:spcBef>
                  <a:spcPct val="50000"/>
                </a:spcBef>
                <a:buAutoNum type="alphaLcParenR"/>
              </a:pP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2192158" y="2240983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863367" y="1746613"/>
              <a:ext cx="875489" cy="834838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/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738856" y="2211514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82430" y="1752952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2951" y="1717763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- 4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61746" y="3438380"/>
              <a:ext cx="5700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cxnSp>
          <p:nvCxnSpPr>
            <p:cNvPr id="19" name="Straight Arrow Connector 18"/>
            <p:cNvCxnSpPr>
              <a:stCxn id="18" idx="6"/>
            </p:cNvCxnSpPr>
            <p:nvPr/>
          </p:nvCxnSpPr>
          <p:spPr>
            <a:xfrm>
              <a:off x="2063034" y="3778848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11623" y="37493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13036" y="3241632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+ 5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15723" y="325562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79522" y="1859015"/>
              <a:ext cx="808541" cy="77144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  <p:sp>
          <p:nvSpPr>
            <p:cNvPr id="68" name="8-Point Star 67"/>
            <p:cNvSpPr/>
            <p:nvPr/>
          </p:nvSpPr>
          <p:spPr>
            <a:xfrm>
              <a:off x="4384727" y="1746613"/>
              <a:ext cx="1116353" cy="896547"/>
            </a:xfrm>
            <a:prstGeom prst="star8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846306" y="3118488"/>
              <a:ext cx="1467457" cy="1023370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771893" y="3370416"/>
              <a:ext cx="808541" cy="771442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1" name="8-Point Star 70"/>
            <p:cNvSpPr/>
            <p:nvPr/>
          </p:nvSpPr>
          <p:spPr>
            <a:xfrm>
              <a:off x="4271206" y="3312771"/>
              <a:ext cx="1116353" cy="896547"/>
            </a:xfrm>
            <a:prstGeom prst="star8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3825495" y="1850357"/>
            <a:ext cx="875489" cy="834838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dirty="0"/>
              <a:t> </a:t>
            </a:r>
          </a:p>
        </p:txBody>
      </p:sp>
      <p:sp>
        <p:nvSpPr>
          <p:cNvPr id="75" name="8-Point Star 74"/>
          <p:cNvSpPr/>
          <p:nvPr/>
        </p:nvSpPr>
        <p:spPr>
          <a:xfrm>
            <a:off x="5338036" y="1840397"/>
            <a:ext cx="1116353" cy="896547"/>
          </a:xfrm>
          <a:prstGeom prst="star8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716826" y="3467692"/>
            <a:ext cx="808541" cy="77144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77" name="8-Point Star 76"/>
          <p:cNvSpPr/>
          <p:nvPr/>
        </p:nvSpPr>
        <p:spPr>
          <a:xfrm>
            <a:off x="5232893" y="3413854"/>
            <a:ext cx="1116353" cy="896547"/>
          </a:xfrm>
          <a:prstGeom prst="star8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6296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4" grpId="0" animBg="1"/>
      <p:bldP spid="75" grpId="0" animBg="1"/>
      <p:bldP spid="76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84946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9540" y="503563"/>
            <a:ext cx="11752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229600" y="1060315"/>
            <a:ext cx="214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55462" r="7253" b="6808"/>
          <a:stretch/>
        </p:blipFill>
        <p:spPr>
          <a:xfrm>
            <a:off x="2475689" y="2884654"/>
            <a:ext cx="6828817" cy="38566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70443" y="3015575"/>
            <a:ext cx="1342417" cy="100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57069" y="2170963"/>
            <a:ext cx="3307418" cy="558526"/>
            <a:chOff x="4150465" y="2005593"/>
            <a:chExt cx="3307418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5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57069" y="217824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735579" y="215813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56114" y="215813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01927" y="218535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722461" y="218535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8" b="38082"/>
          <a:stretch/>
        </p:blipFill>
        <p:spPr>
          <a:xfrm>
            <a:off x="1760708" y="2961353"/>
            <a:ext cx="8103140" cy="38188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56114" y="1013838"/>
            <a:ext cx="1914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40046" y="1013838"/>
            <a:ext cx="2919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7741" y="1552447"/>
            <a:ext cx="4972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5510" y="923767"/>
            <a:ext cx="912514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3701" y="123755"/>
            <a:ext cx="8861899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3" t="64965" r="9180" b="6242"/>
          <a:stretch/>
        </p:blipFill>
        <p:spPr>
          <a:xfrm>
            <a:off x="1877438" y="3338629"/>
            <a:ext cx="8229600" cy="351937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13209" y="1030511"/>
            <a:ext cx="1431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49 -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5258" r="11019" b="11686"/>
          <a:stretch/>
        </p:blipFill>
        <p:spPr>
          <a:xfrm>
            <a:off x="9834662" y="764727"/>
            <a:ext cx="1921511" cy="1854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6"/>
            <a:ext cx="3564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5" y="234924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570051" y="166783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4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7" y="363995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2" y="36530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0" y="23571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2" y="364787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7" y="366100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78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45610" y="4328160"/>
            <a:ext cx="3416010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30 + 50 = 80  </a:t>
            </a:r>
          </a:p>
          <a:p>
            <a:pPr algn="ctr"/>
            <a:r>
              <a:rPr lang="en-US" sz="4000" dirty="0"/>
              <a:t>   20 + 50 = 70</a:t>
            </a:r>
          </a:p>
          <a:p>
            <a:pPr algn="ctr"/>
            <a:r>
              <a:rPr lang="en-US" sz="4000" dirty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693216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3" y="5158412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5910316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r>
                <a:rPr lang="vi-VN" altLang="en-US" dirty="0"/>
                <a:t>          </a:t>
              </a:r>
              <a:r>
                <a:rPr lang="vi-VN" altLang="en-US" dirty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441"/>
              </p:ext>
            </p:extLst>
          </p:nvPr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873</Words>
  <Application>Microsoft Office PowerPoint</Application>
  <PresentationFormat>Widescreen</PresentationFormat>
  <Paragraphs>370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lục nguyễn</cp:lastModifiedBy>
  <cp:revision>104</cp:revision>
  <dcterms:created xsi:type="dcterms:W3CDTF">2020-08-16T02:02:21Z</dcterms:created>
  <dcterms:modified xsi:type="dcterms:W3CDTF">2022-05-12T15:01:55Z</dcterms:modified>
</cp:coreProperties>
</file>