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11" r:id="rId2"/>
    <p:sldId id="312" r:id="rId3"/>
    <p:sldId id="313" r:id="rId4"/>
    <p:sldId id="324" r:id="rId5"/>
    <p:sldId id="260" r:id="rId6"/>
    <p:sldId id="315" r:id="rId7"/>
    <p:sldId id="318" r:id="rId8"/>
    <p:sldId id="320" r:id="rId9"/>
    <p:sldId id="332" r:id="rId10"/>
    <p:sldId id="333" r:id="rId11"/>
    <p:sldId id="326" r:id="rId12"/>
    <p:sldId id="329" r:id="rId13"/>
    <p:sldId id="330" r:id="rId14"/>
    <p:sldId id="322" r:id="rId15"/>
    <p:sldId id="334" r:id="rId16"/>
    <p:sldId id="335" r:id="rId17"/>
    <p:sldId id="336" r:id="rId18"/>
    <p:sldId id="301" r:id="rId19"/>
    <p:sldId id="289" r:id="rId20"/>
    <p:sldId id="339" r:id="rId21"/>
    <p:sldId id="340" r:id="rId22"/>
    <p:sldId id="3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-PC" initials="MP" lastIdx="1" clrIdx="0">
    <p:extLst>
      <p:ext uri="{19B8F6BF-5375-455C-9EA6-DF929625EA0E}">
        <p15:presenceInfo xmlns:p15="http://schemas.microsoft.com/office/powerpoint/2012/main" userId="MY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6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4272-ABEE-4127-BA6D-323DC29FDB80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C13E-80ED-4796-933F-57B810F9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B607-8B9D-4C95-848C-B0611456C27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6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738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412950" y="3513121"/>
            <a:ext cx="9504686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49" y="5316024"/>
            <a:ext cx="1792816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50312" y="3990028"/>
            <a:ext cx="90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0603" y="2882137"/>
            <a:ext cx="8575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THẦY CÔ VÀ CÁC EM ĐẾN VỚI </a:t>
            </a:r>
          </a:p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LỚP 2</a:t>
            </a:r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927" y="109801"/>
            <a:ext cx="61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5" descr="2011201114440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51" y="815531"/>
            <a:ext cx="4650887" cy="29475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 descr="C:\Users\DELL\Desktop\VIDEO\Tranh-ve-20-11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3959461"/>
            <a:ext cx="5181445" cy="2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VIDEO\c0ad37a54b0aae2befa79048fd86c8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696040"/>
            <a:ext cx="5181445" cy="31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VIDEO\hinh-anh-thay-giao-co-giao-de-lam-bao-tuong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" y="3878128"/>
            <a:ext cx="4728551" cy="2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mage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/>
          <a:stretch/>
        </p:blipFill>
        <p:spPr bwMode="auto">
          <a:xfrm>
            <a:off x="137743" y="1113691"/>
            <a:ext cx="3848104" cy="27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1782" y="314961"/>
            <a:ext cx="84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tse4.mm.bing.net/th?id=OIP.6QQBKq50k6VokHbWPp9exQHaEK&amp;pid=Api&amp;P=0&amp;w=318&amp;h=1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533" r="9096"/>
          <a:stretch/>
        </p:blipFill>
        <p:spPr bwMode="auto">
          <a:xfrm>
            <a:off x="137743" y="3974123"/>
            <a:ext cx="3882802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VIDEO\44940580_349658538940891_2896502579800309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59" y="1112940"/>
            <a:ext cx="3840643" cy="55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VIDEO\ve-tranh-20-11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40" y="1113690"/>
            <a:ext cx="3987599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4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3704491"/>
            <a:ext cx="4226170" cy="3012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13" y="163342"/>
            <a:ext cx="883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tse4.mm.bing.net/th?id=OIP.znVSOFfeBM8jJ6TYWcrFNwHaFj&amp;pid=Api&amp;P=0&amp;w=202&amp;h=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" y="809673"/>
            <a:ext cx="4226171" cy="27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esktop\VIDEO\0f2a6f759415694b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0" y="1031629"/>
            <a:ext cx="5052647" cy="55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722" y="117231"/>
            <a:ext cx="90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Screenshot_20211101-090113_Ch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077217"/>
            <a:ext cx="4044462" cy="5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VIDEO\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6" y="1077218"/>
            <a:ext cx="6576647" cy="53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1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f/b9/70/1fb97057baad527cca31684716ce8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5" y="0"/>
            <a:ext cx="12839945" cy="7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85" y="1230924"/>
            <a:ext cx="11699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630" y="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87311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54" y="1237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887" y="2180491"/>
            <a:ext cx="611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dean2020.edu.vn/wp-content/uploads/2019/07/hinh-nen-slide-thuyet-trinh-dep-2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9046" y="10029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056" y="1606749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79" y="2191524"/>
            <a:ext cx="9272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/>
              </a:rPr>
              <a:t>Em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sẽ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giới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thiệu</a:t>
            </a:r>
            <a:r>
              <a:rPr lang="en-US" sz="3200" dirty="0">
                <a:latin typeface="Times New Roman"/>
              </a:rPr>
              <a:t> SPMT </a:t>
            </a:r>
            <a:r>
              <a:rPr lang="en-US" sz="3200" dirty="0" err="1">
                <a:latin typeface="Times New Roman"/>
              </a:rPr>
              <a:t>của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mình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như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thế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nào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cho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người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thân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trong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đình</a:t>
            </a:r>
            <a:r>
              <a:rPr lang="en-US" sz="3200" dirty="0">
                <a:latin typeface="Times New Roman"/>
              </a:rPr>
              <a:t>?</a:t>
            </a:r>
            <a:endParaRPr lang="en-US" sz="2000" dirty="0">
              <a:latin typeface="Times New Roman"/>
              <a:ea typeface="MS Mincho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imgt.taimienphi.vn/cf/Images/ptx/2019/3/27/hinh-nen-powerpoint-chu-de-lich-su-dep-nhat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01815" y="179908"/>
            <a:ext cx="5580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150" y="1279883"/>
            <a:ext cx="10490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1" y="2039816"/>
            <a:ext cx="5955323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307" y="269631"/>
            <a:ext cx="11301047" cy="60139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8" y="0"/>
            <a:ext cx="123443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71" y="328246"/>
            <a:ext cx="9678022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.vn/wp-content/uploads/2020/01/hinh-nen-powerpoint-de-thuong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6092"/>
            <a:ext cx="3511062" cy="394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428750"/>
            <a:ext cx="3341077" cy="378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428750"/>
            <a:ext cx="352425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2" y="-1"/>
            <a:ext cx="120995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/>
        </p:blipFill>
        <p:spPr bwMode="auto">
          <a:xfrm>
            <a:off x="8218103" y="445167"/>
            <a:ext cx="3751385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4" b="6497"/>
          <a:stretch/>
        </p:blipFill>
        <p:spPr bwMode="auto">
          <a:xfrm>
            <a:off x="162771" y="3647400"/>
            <a:ext cx="3858245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3"/>
          <a:stretch/>
        </p:blipFill>
        <p:spPr bwMode="auto">
          <a:xfrm>
            <a:off x="4161691" y="3647399"/>
            <a:ext cx="3793503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2" b="6596"/>
          <a:stretch/>
        </p:blipFill>
        <p:spPr bwMode="auto">
          <a:xfrm>
            <a:off x="8100646" y="3647399"/>
            <a:ext cx="3868842" cy="2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r="3104" b="6060"/>
          <a:stretch/>
        </p:blipFill>
        <p:spPr bwMode="auto">
          <a:xfrm>
            <a:off x="4161692" y="445167"/>
            <a:ext cx="3938954" cy="218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/>
        </p:blipFill>
        <p:spPr bwMode="auto">
          <a:xfrm>
            <a:off x="257908" y="486351"/>
            <a:ext cx="3763108" cy="20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88295" y="27549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7275" y="2812157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42628" y="2832843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0726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1627" y="595532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89293" y="5965665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</a:p>
        </p:txBody>
      </p:sp>
    </p:spTree>
    <p:extLst>
      <p:ext uri="{BB962C8B-B14F-4D97-AF65-F5344CB8AC3E}">
        <p14:creationId xmlns:p14="http://schemas.microsoft.com/office/powerpoint/2010/main" val="5500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giupban.com.vn/wp-content/uploads/nen-powerpoint-mau-xanh-duong-cuc-dep_012324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606" y="15820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  <p:pic>
        <p:nvPicPr>
          <p:cNvPr id="4" name="Picture 470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36" y="5512873"/>
            <a:ext cx="1947334" cy="11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7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3677" y="2017489"/>
            <a:ext cx="1123949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6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>
                <a:solidFill>
                  <a:srgbClr val="EE28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262" name="Group 10"/>
          <p:cNvGrpSpPr>
            <a:grpSpLocks/>
          </p:cNvGrpSpPr>
          <p:nvPr/>
        </p:nvGrpSpPr>
        <p:grpSpPr bwMode="auto">
          <a:xfrm>
            <a:off x="17320" y="5018580"/>
            <a:ext cx="2089151" cy="1695192"/>
            <a:chOff x="3785" y="3491"/>
            <a:chExt cx="857" cy="821"/>
          </a:xfrm>
        </p:grpSpPr>
        <p:grpSp>
          <p:nvGrpSpPr>
            <p:cNvPr id="263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320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1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2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3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4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5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6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7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8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29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0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1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2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3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4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5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6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7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8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39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0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1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2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3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4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5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6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7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8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49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0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1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52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53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4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5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6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7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8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59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0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1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2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3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4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5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66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67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8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69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0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1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2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3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4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5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76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77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8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79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0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1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2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3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4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5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6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7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8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89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90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391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2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3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4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5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6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7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8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399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0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1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2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03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4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5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6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7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8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09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0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1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2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3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4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5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6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8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19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9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0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1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2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6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7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8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9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0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1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2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3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4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5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6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7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8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49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0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1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2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3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4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5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6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7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8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59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0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1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2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3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4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5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6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7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8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69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0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1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2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3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4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5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6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7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8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79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0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1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2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83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84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5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6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7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8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89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0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1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2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3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4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5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6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97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98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99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0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1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2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3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4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5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6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507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508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09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0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1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2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3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4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5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6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7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8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519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264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65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66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7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8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69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0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1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2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3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4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5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6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7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78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79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0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1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2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3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4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85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86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7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8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89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0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1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292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3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4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5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6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7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8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299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0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1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2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3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4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5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6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7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8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09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0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1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2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313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4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5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6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7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8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319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pic>
        <p:nvPicPr>
          <p:cNvPr id="520" name="Picture 470" descr="Pictur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62" y="4725928"/>
            <a:ext cx="1844738" cy="194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6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smobile.com.vn/upload_images/images/hinh-nen-powerpoint-cuc-de-th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0" y="18573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1563"/>
            <a:ext cx="31432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1" y="1071562"/>
            <a:ext cx="3619500" cy="171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919144"/>
            <a:ext cx="3333750" cy="1866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50" y="2868439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1" y="285750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51" y="2857500"/>
            <a:ext cx="32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9" y="3571875"/>
            <a:ext cx="2735793" cy="2071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109" y="592931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51" y="407193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34061"/>
            <a:ext cx="3714753" cy="2052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2875" y="5887314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7750" y="392906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34061"/>
            <a:ext cx="3333751" cy="2153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91501" y="600075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vdoc.vn/data/image/2019/07/30/hoc-ta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18486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101969"/>
            <a:ext cx="227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3477" y="2086708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030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15815" y="2308913"/>
            <a:ext cx="10653789" cy="2474635"/>
          </a:xfrm>
        </p:spPr>
        <p:txBody>
          <a:bodyPr>
            <a:normAutofit/>
          </a:bodyPr>
          <a:lstStyle/>
          <a:p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38" y="-211016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905" y="18868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109484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1" y="2855569"/>
            <a:ext cx="5029200" cy="3212122"/>
          </a:xfrm>
          <a:prstGeom prst="rect">
            <a:avLst/>
          </a:prstGeom>
        </p:spPr>
      </p:pic>
      <p:pic>
        <p:nvPicPr>
          <p:cNvPr id="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4" b="877"/>
          <a:stretch>
            <a:fillRect/>
          </a:stretch>
        </p:blipFill>
        <p:spPr>
          <a:xfrm>
            <a:off x="6506308" y="3856892"/>
            <a:ext cx="4949824" cy="248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6" y="785447"/>
            <a:ext cx="4949825" cy="2368060"/>
          </a:xfrm>
          <a:prstGeom prst="rect">
            <a:avLst/>
          </a:prstGeom>
        </p:spPr>
      </p:pic>
      <p:sp>
        <p:nvSpPr>
          <p:cNvPr id="8" name="TextBox 8"/>
          <p:cNvSpPr txBox="1">
            <a:spLocks noGrp="1"/>
          </p:cNvSpPr>
          <p:nvPr>
            <p:ph type="title"/>
          </p:nvPr>
        </p:nvSpPr>
        <p:spPr>
          <a:xfrm>
            <a:off x="398584" y="198396"/>
            <a:ext cx="7620001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077" y="1655240"/>
            <a:ext cx="6119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9846" y="6307016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1184" y="3332257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8774" y="639198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ân gian đông hồ"/>
          <p:cNvPicPr>
            <a:picLocks noChangeAspect="1"/>
          </p:cNvPicPr>
          <p:nvPr/>
        </p:nvPicPr>
        <p:blipFill>
          <a:blip r:embed="rId3"/>
          <a:srcRect l="11324" r="11055"/>
          <a:stretch>
            <a:fillRect/>
          </a:stretch>
        </p:blipFill>
        <p:spPr>
          <a:xfrm>
            <a:off x="4009292" y="1576787"/>
            <a:ext cx="3212123" cy="306397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72048" y="1627206"/>
            <a:ext cx="2672438" cy="2951049"/>
            <a:chOff x="51" y="0"/>
            <a:chExt cx="9000" cy="11234"/>
          </a:xfrm>
        </p:grpSpPr>
        <p:sp>
          <p:nvSpPr>
            <p:cNvPr id="9" name="Rectangles 8"/>
            <p:cNvSpPr/>
            <p:nvPr/>
          </p:nvSpPr>
          <p:spPr>
            <a:xfrm>
              <a:off x="51" y="0"/>
              <a:ext cx="9000" cy="10800"/>
            </a:xfrm>
            <a:prstGeom prst="rect">
              <a:avLst/>
            </a:prstGeom>
            <a:solidFill>
              <a:srgbClr val="FFFF00"/>
            </a:solidFill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31" y="600"/>
              <a:ext cx="4440" cy="5040"/>
            </a:xfrm>
            <a:prstGeom prst="ellipse">
              <a:avLst/>
            </a:pr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1" y="5400"/>
              <a:ext cx="8708" cy="5835"/>
            </a:xfrm>
            <a:custGeom>
              <a:avLst/>
              <a:gdLst/>
              <a:ahLst/>
              <a:cxnLst/>
              <a:rect l="0" t="0" r="0" b="0"/>
              <a:pathLst>
                <a:path w="3472" h="2365">
                  <a:moveTo>
                    <a:pt x="1284" y="73"/>
                  </a:moveTo>
                  <a:cubicBezTo>
                    <a:pt x="1317" y="169"/>
                    <a:pt x="1302" y="115"/>
                    <a:pt x="1276" y="337"/>
                  </a:cubicBezTo>
                  <a:cubicBezTo>
                    <a:pt x="1267" y="416"/>
                    <a:pt x="1105" y="475"/>
                    <a:pt x="1035" y="478"/>
                  </a:cubicBezTo>
                  <a:cubicBezTo>
                    <a:pt x="921" y="482"/>
                    <a:pt x="807" y="483"/>
                    <a:pt x="693" y="485"/>
                  </a:cubicBezTo>
                  <a:cubicBezTo>
                    <a:pt x="606" y="507"/>
                    <a:pt x="522" y="529"/>
                    <a:pt x="436" y="555"/>
                  </a:cubicBezTo>
                  <a:cubicBezTo>
                    <a:pt x="402" y="589"/>
                    <a:pt x="359" y="621"/>
                    <a:pt x="319" y="649"/>
                  </a:cubicBezTo>
                  <a:cubicBezTo>
                    <a:pt x="314" y="657"/>
                    <a:pt x="310" y="665"/>
                    <a:pt x="303" y="672"/>
                  </a:cubicBezTo>
                  <a:cubicBezTo>
                    <a:pt x="296" y="679"/>
                    <a:pt x="286" y="681"/>
                    <a:pt x="280" y="688"/>
                  </a:cubicBezTo>
                  <a:cubicBezTo>
                    <a:pt x="249" y="725"/>
                    <a:pt x="242" y="793"/>
                    <a:pt x="233" y="836"/>
                  </a:cubicBezTo>
                  <a:cubicBezTo>
                    <a:pt x="219" y="998"/>
                    <a:pt x="230" y="1189"/>
                    <a:pt x="140" y="1334"/>
                  </a:cubicBezTo>
                  <a:cubicBezTo>
                    <a:pt x="113" y="1464"/>
                    <a:pt x="73" y="1600"/>
                    <a:pt x="23" y="1723"/>
                  </a:cubicBezTo>
                  <a:cubicBezTo>
                    <a:pt x="26" y="1833"/>
                    <a:pt x="59" y="2059"/>
                    <a:pt x="0" y="2182"/>
                  </a:cubicBezTo>
                  <a:cubicBezTo>
                    <a:pt x="194" y="2249"/>
                    <a:pt x="227" y="2154"/>
                    <a:pt x="389" y="2136"/>
                  </a:cubicBezTo>
                  <a:cubicBezTo>
                    <a:pt x="436" y="2131"/>
                    <a:pt x="482" y="2126"/>
                    <a:pt x="529" y="2120"/>
                  </a:cubicBezTo>
                  <a:cubicBezTo>
                    <a:pt x="565" y="2115"/>
                    <a:pt x="602" y="2111"/>
                    <a:pt x="638" y="2104"/>
                  </a:cubicBezTo>
                  <a:cubicBezTo>
                    <a:pt x="680" y="2096"/>
                    <a:pt x="763" y="2073"/>
                    <a:pt x="763" y="2073"/>
                  </a:cubicBezTo>
                  <a:cubicBezTo>
                    <a:pt x="893" y="2079"/>
                    <a:pt x="930" y="2083"/>
                    <a:pt x="1035" y="2097"/>
                  </a:cubicBezTo>
                  <a:cubicBezTo>
                    <a:pt x="1163" y="2073"/>
                    <a:pt x="1287" y="2049"/>
                    <a:pt x="1416" y="2034"/>
                  </a:cubicBezTo>
                  <a:cubicBezTo>
                    <a:pt x="1524" y="1983"/>
                    <a:pt x="1633" y="1969"/>
                    <a:pt x="1751" y="1956"/>
                  </a:cubicBezTo>
                  <a:cubicBezTo>
                    <a:pt x="1746" y="1894"/>
                    <a:pt x="1745" y="1832"/>
                    <a:pt x="1736" y="1770"/>
                  </a:cubicBezTo>
                  <a:cubicBezTo>
                    <a:pt x="1732" y="1742"/>
                    <a:pt x="1664" y="1657"/>
                    <a:pt x="1642" y="1630"/>
                  </a:cubicBezTo>
                  <a:cubicBezTo>
                    <a:pt x="1627" y="1585"/>
                    <a:pt x="1584" y="1627"/>
                    <a:pt x="1549" y="1637"/>
                  </a:cubicBezTo>
                  <a:cubicBezTo>
                    <a:pt x="1465" y="1662"/>
                    <a:pt x="1372" y="1698"/>
                    <a:pt x="1284" y="1700"/>
                  </a:cubicBezTo>
                  <a:cubicBezTo>
                    <a:pt x="1095" y="1705"/>
                    <a:pt x="905" y="1705"/>
                    <a:pt x="716" y="1707"/>
                  </a:cubicBezTo>
                  <a:cubicBezTo>
                    <a:pt x="680" y="1712"/>
                    <a:pt x="643" y="1718"/>
                    <a:pt x="607" y="1723"/>
                  </a:cubicBezTo>
                  <a:cubicBezTo>
                    <a:pt x="589" y="1726"/>
                    <a:pt x="552" y="1731"/>
                    <a:pt x="552" y="1731"/>
                  </a:cubicBezTo>
                  <a:cubicBezTo>
                    <a:pt x="539" y="1726"/>
                    <a:pt x="516" y="1729"/>
                    <a:pt x="513" y="1715"/>
                  </a:cubicBezTo>
                  <a:cubicBezTo>
                    <a:pt x="504" y="1676"/>
                    <a:pt x="527" y="1637"/>
                    <a:pt x="537" y="1598"/>
                  </a:cubicBezTo>
                  <a:cubicBezTo>
                    <a:pt x="551" y="1544"/>
                    <a:pt x="560" y="1489"/>
                    <a:pt x="576" y="1435"/>
                  </a:cubicBezTo>
                  <a:cubicBezTo>
                    <a:pt x="594" y="1374"/>
                    <a:pt x="622" y="1318"/>
                    <a:pt x="638" y="1256"/>
                  </a:cubicBezTo>
                  <a:cubicBezTo>
                    <a:pt x="643" y="1334"/>
                    <a:pt x="652" y="1380"/>
                    <a:pt x="661" y="1451"/>
                  </a:cubicBezTo>
                  <a:cubicBezTo>
                    <a:pt x="656" y="1500"/>
                    <a:pt x="647" y="1549"/>
                    <a:pt x="646" y="1598"/>
                  </a:cubicBezTo>
                  <a:cubicBezTo>
                    <a:pt x="644" y="1667"/>
                    <a:pt x="658" y="1689"/>
                    <a:pt x="669" y="1746"/>
                  </a:cubicBezTo>
                  <a:cubicBezTo>
                    <a:pt x="685" y="1831"/>
                    <a:pt x="695" y="1917"/>
                    <a:pt x="708" y="2003"/>
                  </a:cubicBezTo>
                  <a:cubicBezTo>
                    <a:pt x="711" y="2068"/>
                    <a:pt x="699" y="2135"/>
                    <a:pt x="716" y="2198"/>
                  </a:cubicBezTo>
                  <a:cubicBezTo>
                    <a:pt x="720" y="2213"/>
                    <a:pt x="747" y="2205"/>
                    <a:pt x="763" y="2206"/>
                  </a:cubicBezTo>
                  <a:cubicBezTo>
                    <a:pt x="880" y="2210"/>
                    <a:pt x="996" y="2211"/>
                    <a:pt x="1113" y="2213"/>
                  </a:cubicBezTo>
                  <a:cubicBezTo>
                    <a:pt x="1481" y="2208"/>
                    <a:pt x="1898" y="2365"/>
                    <a:pt x="2218" y="2182"/>
                  </a:cubicBezTo>
                  <a:cubicBezTo>
                    <a:pt x="2268" y="2153"/>
                    <a:pt x="2210" y="2176"/>
                    <a:pt x="2296" y="2151"/>
                  </a:cubicBezTo>
                  <a:cubicBezTo>
                    <a:pt x="2363" y="2107"/>
                    <a:pt x="2324" y="2118"/>
                    <a:pt x="2413" y="2128"/>
                  </a:cubicBezTo>
                  <a:cubicBezTo>
                    <a:pt x="2411" y="2133"/>
                    <a:pt x="2393" y="2183"/>
                    <a:pt x="2382" y="2190"/>
                  </a:cubicBezTo>
                  <a:cubicBezTo>
                    <a:pt x="2368" y="2199"/>
                    <a:pt x="2335" y="2206"/>
                    <a:pt x="2335" y="2206"/>
                  </a:cubicBezTo>
                  <a:cubicBezTo>
                    <a:pt x="2282" y="2199"/>
                    <a:pt x="2214" y="2214"/>
                    <a:pt x="2179" y="2174"/>
                  </a:cubicBezTo>
                  <a:cubicBezTo>
                    <a:pt x="2173" y="2168"/>
                    <a:pt x="2195" y="2180"/>
                    <a:pt x="2203" y="2182"/>
                  </a:cubicBezTo>
                  <a:cubicBezTo>
                    <a:pt x="2216" y="2185"/>
                    <a:pt x="2228" y="2187"/>
                    <a:pt x="2241" y="2190"/>
                  </a:cubicBezTo>
                  <a:cubicBezTo>
                    <a:pt x="2314" y="2209"/>
                    <a:pt x="2194" y="2186"/>
                    <a:pt x="2312" y="2206"/>
                  </a:cubicBezTo>
                  <a:cubicBezTo>
                    <a:pt x="2455" y="2169"/>
                    <a:pt x="2458" y="2171"/>
                    <a:pt x="2662" y="2159"/>
                  </a:cubicBezTo>
                  <a:cubicBezTo>
                    <a:pt x="2735" y="2108"/>
                    <a:pt x="2672" y="1990"/>
                    <a:pt x="2638" y="1925"/>
                  </a:cubicBezTo>
                  <a:cubicBezTo>
                    <a:pt x="2610" y="1810"/>
                    <a:pt x="2575" y="1698"/>
                    <a:pt x="2545" y="1583"/>
                  </a:cubicBezTo>
                  <a:cubicBezTo>
                    <a:pt x="2540" y="1521"/>
                    <a:pt x="2538" y="1458"/>
                    <a:pt x="2529" y="1396"/>
                  </a:cubicBezTo>
                  <a:cubicBezTo>
                    <a:pt x="2528" y="1387"/>
                    <a:pt x="2510" y="1381"/>
                    <a:pt x="2514" y="1373"/>
                  </a:cubicBezTo>
                  <a:cubicBezTo>
                    <a:pt x="2518" y="1366"/>
                    <a:pt x="2529" y="1378"/>
                    <a:pt x="2537" y="1380"/>
                  </a:cubicBezTo>
                  <a:cubicBezTo>
                    <a:pt x="2553" y="1427"/>
                    <a:pt x="2586" y="1475"/>
                    <a:pt x="2607" y="1521"/>
                  </a:cubicBezTo>
                  <a:cubicBezTo>
                    <a:pt x="2620" y="1550"/>
                    <a:pt x="2629" y="1583"/>
                    <a:pt x="2638" y="1614"/>
                  </a:cubicBezTo>
                  <a:cubicBezTo>
                    <a:pt x="2647" y="1645"/>
                    <a:pt x="2685" y="1684"/>
                    <a:pt x="2709" y="1707"/>
                  </a:cubicBezTo>
                  <a:cubicBezTo>
                    <a:pt x="2721" y="1750"/>
                    <a:pt x="2765" y="1792"/>
                    <a:pt x="2802" y="1816"/>
                  </a:cubicBezTo>
                  <a:cubicBezTo>
                    <a:pt x="2818" y="1865"/>
                    <a:pt x="2836" y="1910"/>
                    <a:pt x="2856" y="1956"/>
                  </a:cubicBezTo>
                  <a:cubicBezTo>
                    <a:pt x="2871" y="1989"/>
                    <a:pt x="2871" y="2027"/>
                    <a:pt x="2911" y="2042"/>
                  </a:cubicBezTo>
                  <a:cubicBezTo>
                    <a:pt x="2923" y="2047"/>
                    <a:pt x="2937" y="2047"/>
                    <a:pt x="2950" y="2050"/>
                  </a:cubicBezTo>
                  <a:cubicBezTo>
                    <a:pt x="2999" y="2074"/>
                    <a:pt x="3049" y="2095"/>
                    <a:pt x="3098" y="2120"/>
                  </a:cubicBezTo>
                  <a:cubicBezTo>
                    <a:pt x="3116" y="2176"/>
                    <a:pt x="3099" y="2158"/>
                    <a:pt x="3137" y="2182"/>
                  </a:cubicBezTo>
                  <a:cubicBezTo>
                    <a:pt x="3191" y="2146"/>
                    <a:pt x="3167" y="2161"/>
                    <a:pt x="3207" y="2136"/>
                  </a:cubicBezTo>
                  <a:cubicBezTo>
                    <a:pt x="3220" y="2141"/>
                    <a:pt x="3246" y="2137"/>
                    <a:pt x="3246" y="2151"/>
                  </a:cubicBezTo>
                  <a:cubicBezTo>
                    <a:pt x="3246" y="2157"/>
                    <a:pt x="3193" y="2171"/>
                    <a:pt x="3183" y="2174"/>
                  </a:cubicBezTo>
                  <a:cubicBezTo>
                    <a:pt x="3173" y="2182"/>
                    <a:pt x="3165" y="2198"/>
                    <a:pt x="3152" y="2198"/>
                  </a:cubicBezTo>
                  <a:cubicBezTo>
                    <a:pt x="3144" y="2198"/>
                    <a:pt x="3152" y="2176"/>
                    <a:pt x="3160" y="2174"/>
                  </a:cubicBezTo>
                  <a:cubicBezTo>
                    <a:pt x="3223" y="2156"/>
                    <a:pt x="3290" y="2159"/>
                    <a:pt x="3355" y="2151"/>
                  </a:cubicBezTo>
                  <a:cubicBezTo>
                    <a:pt x="3393" y="2159"/>
                    <a:pt x="3424" y="2171"/>
                    <a:pt x="3464" y="2143"/>
                  </a:cubicBezTo>
                  <a:cubicBezTo>
                    <a:pt x="3472" y="2138"/>
                    <a:pt x="3455" y="2127"/>
                    <a:pt x="3448" y="2120"/>
                  </a:cubicBezTo>
                  <a:cubicBezTo>
                    <a:pt x="3439" y="2111"/>
                    <a:pt x="3427" y="2105"/>
                    <a:pt x="3417" y="2097"/>
                  </a:cubicBezTo>
                  <a:cubicBezTo>
                    <a:pt x="3381" y="2042"/>
                    <a:pt x="3402" y="2060"/>
                    <a:pt x="3362" y="2034"/>
                  </a:cubicBezTo>
                  <a:cubicBezTo>
                    <a:pt x="3345" y="1998"/>
                    <a:pt x="3323" y="1966"/>
                    <a:pt x="3300" y="1933"/>
                  </a:cubicBezTo>
                  <a:cubicBezTo>
                    <a:pt x="3291" y="1896"/>
                    <a:pt x="3276" y="1861"/>
                    <a:pt x="3269" y="1824"/>
                  </a:cubicBezTo>
                  <a:cubicBezTo>
                    <a:pt x="3249" y="1713"/>
                    <a:pt x="3257" y="1695"/>
                    <a:pt x="3214" y="1606"/>
                  </a:cubicBezTo>
                  <a:cubicBezTo>
                    <a:pt x="3201" y="1580"/>
                    <a:pt x="3193" y="1578"/>
                    <a:pt x="3168" y="1560"/>
                  </a:cubicBezTo>
                  <a:cubicBezTo>
                    <a:pt x="3153" y="1549"/>
                    <a:pt x="3121" y="1528"/>
                    <a:pt x="3121" y="1528"/>
                  </a:cubicBezTo>
                  <a:cubicBezTo>
                    <a:pt x="3105" y="1481"/>
                    <a:pt x="3066" y="1455"/>
                    <a:pt x="3051" y="1404"/>
                  </a:cubicBezTo>
                  <a:cubicBezTo>
                    <a:pt x="3015" y="1281"/>
                    <a:pt x="2978" y="1158"/>
                    <a:pt x="2934" y="1038"/>
                  </a:cubicBezTo>
                  <a:cubicBezTo>
                    <a:pt x="2911" y="976"/>
                    <a:pt x="2929" y="1035"/>
                    <a:pt x="2903" y="984"/>
                  </a:cubicBezTo>
                  <a:cubicBezTo>
                    <a:pt x="2887" y="952"/>
                    <a:pt x="2857" y="843"/>
                    <a:pt x="2856" y="836"/>
                  </a:cubicBezTo>
                  <a:cubicBezTo>
                    <a:pt x="2834" y="734"/>
                    <a:pt x="2848" y="789"/>
                    <a:pt x="2810" y="672"/>
                  </a:cubicBezTo>
                  <a:cubicBezTo>
                    <a:pt x="2795" y="625"/>
                    <a:pt x="2785" y="554"/>
                    <a:pt x="2747" y="516"/>
                  </a:cubicBezTo>
                  <a:cubicBezTo>
                    <a:pt x="2732" y="501"/>
                    <a:pt x="2710" y="497"/>
                    <a:pt x="2693" y="485"/>
                  </a:cubicBezTo>
                  <a:cubicBezTo>
                    <a:pt x="2663" y="428"/>
                    <a:pt x="2563" y="413"/>
                    <a:pt x="2506" y="408"/>
                  </a:cubicBezTo>
                  <a:cubicBezTo>
                    <a:pt x="2378" y="396"/>
                    <a:pt x="2252" y="383"/>
                    <a:pt x="2125" y="361"/>
                  </a:cubicBezTo>
                  <a:cubicBezTo>
                    <a:pt x="2112" y="351"/>
                    <a:pt x="2102" y="336"/>
                    <a:pt x="2086" y="330"/>
                  </a:cubicBezTo>
                  <a:cubicBezTo>
                    <a:pt x="2078" y="327"/>
                    <a:pt x="2070" y="338"/>
                    <a:pt x="2062" y="337"/>
                  </a:cubicBezTo>
                  <a:cubicBezTo>
                    <a:pt x="2044" y="335"/>
                    <a:pt x="1980" y="312"/>
                    <a:pt x="1961" y="306"/>
                  </a:cubicBezTo>
                  <a:cubicBezTo>
                    <a:pt x="1914" y="233"/>
                    <a:pt x="1962" y="316"/>
                    <a:pt x="1930" y="120"/>
                  </a:cubicBezTo>
                  <a:cubicBezTo>
                    <a:pt x="1925" y="92"/>
                    <a:pt x="1883" y="49"/>
                    <a:pt x="1883" y="49"/>
                  </a:cubicBezTo>
                  <a:cubicBezTo>
                    <a:pt x="1900" y="0"/>
                    <a:pt x="1906" y="48"/>
                    <a:pt x="1922" y="73"/>
                  </a:cubicBezTo>
                  <a:cubicBezTo>
                    <a:pt x="1925" y="83"/>
                    <a:pt x="1939" y="110"/>
                    <a:pt x="1930" y="104"/>
                  </a:cubicBezTo>
                  <a:cubicBezTo>
                    <a:pt x="1915" y="93"/>
                    <a:pt x="1914" y="68"/>
                    <a:pt x="1899" y="57"/>
                  </a:cubicBezTo>
                  <a:cubicBezTo>
                    <a:pt x="1861" y="29"/>
                    <a:pt x="1880" y="38"/>
                    <a:pt x="1845" y="26"/>
                  </a:cubicBezTo>
                  <a:cubicBezTo>
                    <a:pt x="1820" y="62"/>
                    <a:pt x="1794" y="56"/>
                    <a:pt x="1751" y="65"/>
                  </a:cubicBezTo>
                  <a:cubicBezTo>
                    <a:pt x="1566" y="103"/>
                    <a:pt x="1510" y="91"/>
                    <a:pt x="1284" y="73"/>
                  </a:cubicBezTo>
                  <a:close/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71" y="5520"/>
              <a:ext cx="1883" cy="1010"/>
            </a:xfrm>
            <a:custGeom>
              <a:avLst/>
              <a:gdLst/>
              <a:ahLst/>
              <a:cxnLst/>
              <a:rect l="0" t="0" r="0" b="0"/>
              <a:pathLst>
                <a:path w="753" h="404">
                  <a:moveTo>
                    <a:pt x="76" y="46"/>
                  </a:moveTo>
                  <a:cubicBezTo>
                    <a:pt x="111" y="22"/>
                    <a:pt x="135" y="39"/>
                    <a:pt x="177" y="46"/>
                  </a:cubicBezTo>
                  <a:cubicBezTo>
                    <a:pt x="296" y="65"/>
                    <a:pt x="243" y="52"/>
                    <a:pt x="309" y="69"/>
                  </a:cubicBezTo>
                  <a:cubicBezTo>
                    <a:pt x="326" y="80"/>
                    <a:pt x="347" y="82"/>
                    <a:pt x="364" y="93"/>
                  </a:cubicBezTo>
                  <a:cubicBezTo>
                    <a:pt x="378" y="102"/>
                    <a:pt x="381" y="126"/>
                    <a:pt x="387" y="139"/>
                  </a:cubicBezTo>
                  <a:cubicBezTo>
                    <a:pt x="399" y="166"/>
                    <a:pt x="408" y="189"/>
                    <a:pt x="418" y="217"/>
                  </a:cubicBezTo>
                  <a:cubicBezTo>
                    <a:pt x="413" y="225"/>
                    <a:pt x="405" y="231"/>
                    <a:pt x="403" y="240"/>
                  </a:cubicBezTo>
                  <a:cubicBezTo>
                    <a:pt x="402" y="244"/>
                    <a:pt x="417" y="283"/>
                    <a:pt x="418" y="287"/>
                  </a:cubicBezTo>
                  <a:cubicBezTo>
                    <a:pt x="427" y="322"/>
                    <a:pt x="429" y="351"/>
                    <a:pt x="434" y="388"/>
                  </a:cubicBezTo>
                  <a:cubicBezTo>
                    <a:pt x="445" y="340"/>
                    <a:pt x="457" y="294"/>
                    <a:pt x="473" y="248"/>
                  </a:cubicBezTo>
                  <a:cubicBezTo>
                    <a:pt x="476" y="239"/>
                    <a:pt x="484" y="233"/>
                    <a:pt x="488" y="225"/>
                  </a:cubicBezTo>
                  <a:cubicBezTo>
                    <a:pt x="493" y="214"/>
                    <a:pt x="501" y="180"/>
                    <a:pt x="504" y="170"/>
                  </a:cubicBezTo>
                  <a:cubicBezTo>
                    <a:pt x="497" y="134"/>
                    <a:pt x="470" y="87"/>
                    <a:pt x="496" y="61"/>
                  </a:cubicBezTo>
                  <a:cubicBezTo>
                    <a:pt x="509" y="48"/>
                    <a:pt x="543" y="30"/>
                    <a:pt x="543" y="30"/>
                  </a:cubicBezTo>
                  <a:cubicBezTo>
                    <a:pt x="568" y="31"/>
                    <a:pt x="682" y="0"/>
                    <a:pt x="698" y="61"/>
                  </a:cubicBezTo>
                  <a:cubicBezTo>
                    <a:pt x="712" y="115"/>
                    <a:pt x="712" y="178"/>
                    <a:pt x="722" y="233"/>
                  </a:cubicBezTo>
                  <a:cubicBezTo>
                    <a:pt x="726" y="257"/>
                    <a:pt x="737" y="280"/>
                    <a:pt x="745" y="303"/>
                  </a:cubicBezTo>
                  <a:cubicBezTo>
                    <a:pt x="748" y="311"/>
                    <a:pt x="753" y="326"/>
                    <a:pt x="753" y="326"/>
                  </a:cubicBezTo>
                  <a:cubicBezTo>
                    <a:pt x="736" y="332"/>
                    <a:pt x="723" y="344"/>
                    <a:pt x="706" y="349"/>
                  </a:cubicBezTo>
                  <a:cubicBezTo>
                    <a:pt x="599" y="378"/>
                    <a:pt x="485" y="369"/>
                    <a:pt x="379" y="404"/>
                  </a:cubicBezTo>
                  <a:cubicBezTo>
                    <a:pt x="280" y="399"/>
                    <a:pt x="182" y="390"/>
                    <a:pt x="83" y="388"/>
                  </a:cubicBezTo>
                  <a:cubicBezTo>
                    <a:pt x="75" y="388"/>
                    <a:pt x="68" y="399"/>
                    <a:pt x="60" y="396"/>
                  </a:cubicBezTo>
                  <a:cubicBezTo>
                    <a:pt x="42" y="390"/>
                    <a:pt x="13" y="365"/>
                    <a:pt x="13" y="365"/>
                  </a:cubicBezTo>
                  <a:cubicBezTo>
                    <a:pt x="0" y="323"/>
                    <a:pt x="20" y="294"/>
                    <a:pt x="37" y="256"/>
                  </a:cubicBezTo>
                  <a:cubicBezTo>
                    <a:pt x="63" y="198"/>
                    <a:pt x="75" y="130"/>
                    <a:pt x="91" y="69"/>
                  </a:cubicBezTo>
                  <a:cubicBezTo>
                    <a:pt x="66" y="44"/>
                    <a:pt x="57" y="46"/>
                    <a:pt x="76" y="46"/>
                  </a:cubicBezTo>
                  <a:close/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31" y="8640"/>
              <a:ext cx="1525" cy="1458"/>
            </a:xfrm>
            <a:custGeom>
              <a:avLst/>
              <a:gdLst/>
              <a:ahLst/>
              <a:cxnLst/>
              <a:rect l="0" t="0" r="0" b="0"/>
              <a:pathLst>
                <a:path w="610" h="583">
                  <a:moveTo>
                    <a:pt x="25" y="326"/>
                  </a:moveTo>
                  <a:cubicBezTo>
                    <a:pt x="53" y="307"/>
                    <a:pt x="59" y="282"/>
                    <a:pt x="87" y="263"/>
                  </a:cubicBezTo>
                  <a:cubicBezTo>
                    <a:pt x="116" y="181"/>
                    <a:pt x="68" y="303"/>
                    <a:pt x="119" y="225"/>
                  </a:cubicBezTo>
                  <a:cubicBezTo>
                    <a:pt x="159" y="164"/>
                    <a:pt x="90" y="215"/>
                    <a:pt x="150" y="178"/>
                  </a:cubicBezTo>
                  <a:cubicBezTo>
                    <a:pt x="161" y="129"/>
                    <a:pt x="148" y="153"/>
                    <a:pt x="204" y="116"/>
                  </a:cubicBezTo>
                  <a:cubicBezTo>
                    <a:pt x="212" y="111"/>
                    <a:pt x="228" y="100"/>
                    <a:pt x="228" y="100"/>
                  </a:cubicBezTo>
                  <a:cubicBezTo>
                    <a:pt x="238" y="79"/>
                    <a:pt x="248" y="54"/>
                    <a:pt x="266" y="38"/>
                  </a:cubicBezTo>
                  <a:cubicBezTo>
                    <a:pt x="280" y="26"/>
                    <a:pt x="313" y="7"/>
                    <a:pt x="313" y="7"/>
                  </a:cubicBezTo>
                  <a:cubicBezTo>
                    <a:pt x="342" y="9"/>
                    <a:pt x="374" y="0"/>
                    <a:pt x="399" y="14"/>
                  </a:cubicBezTo>
                  <a:cubicBezTo>
                    <a:pt x="409" y="20"/>
                    <a:pt x="389" y="35"/>
                    <a:pt x="383" y="45"/>
                  </a:cubicBezTo>
                  <a:cubicBezTo>
                    <a:pt x="363" y="80"/>
                    <a:pt x="342" y="113"/>
                    <a:pt x="321" y="147"/>
                  </a:cubicBezTo>
                  <a:cubicBezTo>
                    <a:pt x="360" y="173"/>
                    <a:pt x="331" y="165"/>
                    <a:pt x="360" y="131"/>
                  </a:cubicBezTo>
                  <a:cubicBezTo>
                    <a:pt x="366" y="124"/>
                    <a:pt x="375" y="121"/>
                    <a:pt x="383" y="116"/>
                  </a:cubicBezTo>
                  <a:cubicBezTo>
                    <a:pt x="395" y="70"/>
                    <a:pt x="380" y="56"/>
                    <a:pt x="430" y="69"/>
                  </a:cubicBezTo>
                  <a:cubicBezTo>
                    <a:pt x="477" y="116"/>
                    <a:pt x="457" y="161"/>
                    <a:pt x="430" y="217"/>
                  </a:cubicBezTo>
                  <a:cubicBezTo>
                    <a:pt x="439" y="171"/>
                    <a:pt x="443" y="143"/>
                    <a:pt x="484" y="116"/>
                  </a:cubicBezTo>
                  <a:cubicBezTo>
                    <a:pt x="502" y="118"/>
                    <a:pt x="523" y="113"/>
                    <a:pt x="539" y="123"/>
                  </a:cubicBezTo>
                  <a:cubicBezTo>
                    <a:pt x="548" y="129"/>
                    <a:pt x="548" y="143"/>
                    <a:pt x="547" y="154"/>
                  </a:cubicBezTo>
                  <a:cubicBezTo>
                    <a:pt x="540" y="257"/>
                    <a:pt x="527" y="252"/>
                    <a:pt x="469" y="310"/>
                  </a:cubicBezTo>
                  <a:cubicBezTo>
                    <a:pt x="492" y="221"/>
                    <a:pt x="457" y="328"/>
                    <a:pt x="500" y="263"/>
                  </a:cubicBezTo>
                  <a:cubicBezTo>
                    <a:pt x="536" y="209"/>
                    <a:pt x="472" y="250"/>
                    <a:pt x="539" y="217"/>
                  </a:cubicBezTo>
                  <a:cubicBezTo>
                    <a:pt x="577" y="230"/>
                    <a:pt x="578" y="248"/>
                    <a:pt x="586" y="287"/>
                  </a:cubicBezTo>
                  <a:cubicBezTo>
                    <a:pt x="570" y="358"/>
                    <a:pt x="578" y="364"/>
                    <a:pt x="516" y="380"/>
                  </a:cubicBezTo>
                  <a:cubicBezTo>
                    <a:pt x="529" y="336"/>
                    <a:pt x="553" y="341"/>
                    <a:pt x="593" y="349"/>
                  </a:cubicBezTo>
                  <a:cubicBezTo>
                    <a:pt x="598" y="357"/>
                    <a:pt x="607" y="363"/>
                    <a:pt x="609" y="372"/>
                  </a:cubicBezTo>
                  <a:cubicBezTo>
                    <a:pt x="610" y="379"/>
                    <a:pt x="587" y="426"/>
                    <a:pt x="586" y="427"/>
                  </a:cubicBezTo>
                  <a:cubicBezTo>
                    <a:pt x="573" y="437"/>
                    <a:pt x="555" y="437"/>
                    <a:pt x="539" y="442"/>
                  </a:cubicBezTo>
                  <a:cubicBezTo>
                    <a:pt x="523" y="447"/>
                    <a:pt x="492" y="458"/>
                    <a:pt x="492" y="458"/>
                  </a:cubicBezTo>
                  <a:cubicBezTo>
                    <a:pt x="425" y="504"/>
                    <a:pt x="344" y="530"/>
                    <a:pt x="266" y="551"/>
                  </a:cubicBezTo>
                  <a:cubicBezTo>
                    <a:pt x="256" y="554"/>
                    <a:pt x="245" y="556"/>
                    <a:pt x="235" y="559"/>
                  </a:cubicBezTo>
                  <a:cubicBezTo>
                    <a:pt x="227" y="561"/>
                    <a:pt x="220" y="565"/>
                    <a:pt x="212" y="567"/>
                  </a:cubicBezTo>
                  <a:cubicBezTo>
                    <a:pt x="191" y="573"/>
                    <a:pt x="150" y="583"/>
                    <a:pt x="150" y="583"/>
                  </a:cubicBezTo>
                  <a:cubicBezTo>
                    <a:pt x="133" y="533"/>
                    <a:pt x="105" y="496"/>
                    <a:pt x="64" y="466"/>
                  </a:cubicBezTo>
                  <a:cubicBezTo>
                    <a:pt x="54" y="450"/>
                    <a:pt x="43" y="435"/>
                    <a:pt x="33" y="419"/>
                  </a:cubicBezTo>
                  <a:cubicBezTo>
                    <a:pt x="28" y="411"/>
                    <a:pt x="17" y="396"/>
                    <a:pt x="17" y="396"/>
                  </a:cubicBezTo>
                  <a:cubicBezTo>
                    <a:pt x="12" y="375"/>
                    <a:pt x="0" y="354"/>
                    <a:pt x="2" y="333"/>
                  </a:cubicBezTo>
                  <a:cubicBezTo>
                    <a:pt x="3" y="325"/>
                    <a:pt x="25" y="326"/>
                    <a:pt x="25" y="326"/>
                  </a:cubicBezTo>
                  <a:close/>
                </a:path>
              </a:pathLst>
            </a:custGeom>
            <a:solidFill>
              <a:srgbClr val="FF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79" y="7020"/>
              <a:ext cx="2627" cy="1933"/>
            </a:xfrm>
            <a:custGeom>
              <a:avLst/>
              <a:gdLst/>
              <a:ahLst/>
              <a:cxnLst/>
              <a:rect l="0" t="0" r="0" b="0"/>
              <a:pathLst>
                <a:path w="1051" h="773">
                  <a:moveTo>
                    <a:pt x="498" y="749"/>
                  </a:moveTo>
                  <a:cubicBezTo>
                    <a:pt x="505" y="720"/>
                    <a:pt x="514" y="693"/>
                    <a:pt x="521" y="664"/>
                  </a:cubicBezTo>
                  <a:cubicBezTo>
                    <a:pt x="474" y="564"/>
                    <a:pt x="370" y="477"/>
                    <a:pt x="280" y="414"/>
                  </a:cubicBezTo>
                  <a:cubicBezTo>
                    <a:pt x="181" y="429"/>
                    <a:pt x="260" y="414"/>
                    <a:pt x="202" y="430"/>
                  </a:cubicBezTo>
                  <a:cubicBezTo>
                    <a:pt x="181" y="436"/>
                    <a:pt x="140" y="446"/>
                    <a:pt x="140" y="446"/>
                  </a:cubicBezTo>
                  <a:cubicBezTo>
                    <a:pt x="112" y="464"/>
                    <a:pt x="89" y="488"/>
                    <a:pt x="62" y="508"/>
                  </a:cubicBezTo>
                  <a:cubicBezTo>
                    <a:pt x="42" y="522"/>
                    <a:pt x="0" y="547"/>
                    <a:pt x="0" y="547"/>
                  </a:cubicBezTo>
                  <a:cubicBezTo>
                    <a:pt x="13" y="498"/>
                    <a:pt x="41" y="419"/>
                    <a:pt x="78" y="383"/>
                  </a:cubicBezTo>
                  <a:cubicBezTo>
                    <a:pt x="101" y="361"/>
                    <a:pt x="136" y="354"/>
                    <a:pt x="163" y="337"/>
                  </a:cubicBezTo>
                  <a:cubicBezTo>
                    <a:pt x="263" y="342"/>
                    <a:pt x="276" y="341"/>
                    <a:pt x="350" y="360"/>
                  </a:cubicBezTo>
                  <a:cubicBezTo>
                    <a:pt x="358" y="365"/>
                    <a:pt x="366" y="369"/>
                    <a:pt x="373" y="376"/>
                  </a:cubicBezTo>
                  <a:cubicBezTo>
                    <a:pt x="380" y="383"/>
                    <a:pt x="382" y="393"/>
                    <a:pt x="389" y="399"/>
                  </a:cubicBezTo>
                  <a:cubicBezTo>
                    <a:pt x="403" y="411"/>
                    <a:pt x="423" y="417"/>
                    <a:pt x="436" y="430"/>
                  </a:cubicBezTo>
                  <a:cubicBezTo>
                    <a:pt x="466" y="461"/>
                    <a:pt x="491" y="493"/>
                    <a:pt x="521" y="523"/>
                  </a:cubicBezTo>
                  <a:cubicBezTo>
                    <a:pt x="530" y="549"/>
                    <a:pt x="544" y="568"/>
                    <a:pt x="552" y="594"/>
                  </a:cubicBezTo>
                  <a:cubicBezTo>
                    <a:pt x="560" y="586"/>
                    <a:pt x="570" y="579"/>
                    <a:pt x="576" y="570"/>
                  </a:cubicBezTo>
                  <a:cubicBezTo>
                    <a:pt x="585" y="556"/>
                    <a:pt x="581" y="536"/>
                    <a:pt x="591" y="523"/>
                  </a:cubicBezTo>
                  <a:cubicBezTo>
                    <a:pt x="611" y="498"/>
                    <a:pt x="685" y="466"/>
                    <a:pt x="716" y="446"/>
                  </a:cubicBezTo>
                  <a:cubicBezTo>
                    <a:pt x="778" y="448"/>
                    <a:pt x="841" y="447"/>
                    <a:pt x="903" y="453"/>
                  </a:cubicBezTo>
                  <a:cubicBezTo>
                    <a:pt x="937" y="456"/>
                    <a:pt x="971" y="482"/>
                    <a:pt x="1004" y="492"/>
                  </a:cubicBezTo>
                  <a:cubicBezTo>
                    <a:pt x="1019" y="503"/>
                    <a:pt x="1051" y="504"/>
                    <a:pt x="1051" y="523"/>
                  </a:cubicBezTo>
                  <a:cubicBezTo>
                    <a:pt x="1051" y="540"/>
                    <a:pt x="959" y="552"/>
                    <a:pt x="942" y="555"/>
                  </a:cubicBezTo>
                  <a:cubicBezTo>
                    <a:pt x="867" y="569"/>
                    <a:pt x="889" y="563"/>
                    <a:pt x="770" y="570"/>
                  </a:cubicBezTo>
                  <a:cubicBezTo>
                    <a:pt x="716" y="584"/>
                    <a:pt x="678" y="596"/>
                    <a:pt x="630" y="625"/>
                  </a:cubicBezTo>
                  <a:cubicBezTo>
                    <a:pt x="614" y="635"/>
                    <a:pt x="584" y="656"/>
                    <a:pt x="584" y="656"/>
                  </a:cubicBezTo>
                  <a:cubicBezTo>
                    <a:pt x="526" y="739"/>
                    <a:pt x="620" y="612"/>
                    <a:pt x="537" y="695"/>
                  </a:cubicBezTo>
                  <a:cubicBezTo>
                    <a:pt x="518" y="714"/>
                    <a:pt x="503" y="748"/>
                    <a:pt x="490" y="773"/>
                  </a:cubicBezTo>
                  <a:cubicBezTo>
                    <a:pt x="501" y="708"/>
                    <a:pt x="525" y="662"/>
                    <a:pt x="545" y="601"/>
                  </a:cubicBezTo>
                  <a:cubicBezTo>
                    <a:pt x="554" y="573"/>
                    <a:pt x="568" y="516"/>
                    <a:pt x="568" y="516"/>
                  </a:cubicBezTo>
                  <a:cubicBezTo>
                    <a:pt x="553" y="395"/>
                    <a:pt x="517" y="283"/>
                    <a:pt x="568" y="165"/>
                  </a:cubicBezTo>
                  <a:cubicBezTo>
                    <a:pt x="590" y="114"/>
                    <a:pt x="615" y="80"/>
                    <a:pt x="661" y="49"/>
                  </a:cubicBezTo>
                  <a:cubicBezTo>
                    <a:pt x="677" y="39"/>
                    <a:pt x="692" y="28"/>
                    <a:pt x="708" y="18"/>
                  </a:cubicBezTo>
                  <a:cubicBezTo>
                    <a:pt x="716" y="13"/>
                    <a:pt x="731" y="2"/>
                    <a:pt x="731" y="2"/>
                  </a:cubicBezTo>
                  <a:cubicBezTo>
                    <a:pt x="778" y="5"/>
                    <a:pt x="826" y="0"/>
                    <a:pt x="872" y="10"/>
                  </a:cubicBezTo>
                  <a:cubicBezTo>
                    <a:pt x="884" y="12"/>
                    <a:pt x="851" y="20"/>
                    <a:pt x="840" y="25"/>
                  </a:cubicBezTo>
                  <a:cubicBezTo>
                    <a:pt x="819" y="35"/>
                    <a:pt x="799" y="46"/>
                    <a:pt x="778" y="56"/>
                  </a:cubicBezTo>
                  <a:cubicBezTo>
                    <a:pt x="768" y="61"/>
                    <a:pt x="747" y="72"/>
                    <a:pt x="747" y="72"/>
                  </a:cubicBezTo>
                  <a:cubicBezTo>
                    <a:pt x="742" y="80"/>
                    <a:pt x="739" y="90"/>
                    <a:pt x="731" y="95"/>
                  </a:cubicBezTo>
                  <a:cubicBezTo>
                    <a:pt x="722" y="101"/>
                    <a:pt x="708" y="96"/>
                    <a:pt x="700" y="103"/>
                  </a:cubicBezTo>
                  <a:cubicBezTo>
                    <a:pt x="699" y="104"/>
                    <a:pt x="662" y="161"/>
                    <a:pt x="654" y="173"/>
                  </a:cubicBezTo>
                  <a:cubicBezTo>
                    <a:pt x="648" y="183"/>
                    <a:pt x="611" y="205"/>
                    <a:pt x="599" y="212"/>
                  </a:cubicBezTo>
                  <a:cubicBezTo>
                    <a:pt x="563" y="267"/>
                    <a:pt x="611" y="202"/>
                    <a:pt x="552" y="251"/>
                  </a:cubicBezTo>
                  <a:cubicBezTo>
                    <a:pt x="543" y="258"/>
                    <a:pt x="524" y="300"/>
                    <a:pt x="521" y="306"/>
                  </a:cubicBezTo>
                  <a:cubicBezTo>
                    <a:pt x="506" y="377"/>
                    <a:pt x="496" y="375"/>
                    <a:pt x="521" y="446"/>
                  </a:cubicBezTo>
                  <a:cubicBezTo>
                    <a:pt x="527" y="462"/>
                    <a:pt x="539" y="496"/>
                    <a:pt x="545" y="516"/>
                  </a:cubicBezTo>
                  <a:cubicBezTo>
                    <a:pt x="547" y="524"/>
                    <a:pt x="552" y="539"/>
                    <a:pt x="552" y="539"/>
                  </a:cubicBezTo>
                  <a:cubicBezTo>
                    <a:pt x="552" y="539"/>
                    <a:pt x="547" y="524"/>
                    <a:pt x="545" y="516"/>
                  </a:cubicBezTo>
                  <a:cubicBezTo>
                    <a:pt x="540" y="493"/>
                    <a:pt x="534" y="469"/>
                    <a:pt x="529" y="446"/>
                  </a:cubicBezTo>
                  <a:cubicBezTo>
                    <a:pt x="515" y="320"/>
                    <a:pt x="535" y="275"/>
                    <a:pt x="420" y="235"/>
                  </a:cubicBezTo>
                  <a:cubicBezTo>
                    <a:pt x="387" y="202"/>
                    <a:pt x="347" y="180"/>
                    <a:pt x="303" y="165"/>
                  </a:cubicBezTo>
                  <a:cubicBezTo>
                    <a:pt x="267" y="177"/>
                    <a:pt x="241" y="206"/>
                    <a:pt x="226" y="158"/>
                  </a:cubicBezTo>
                  <a:cubicBezTo>
                    <a:pt x="243" y="122"/>
                    <a:pt x="242" y="88"/>
                    <a:pt x="288" y="103"/>
                  </a:cubicBezTo>
                  <a:cubicBezTo>
                    <a:pt x="298" y="111"/>
                    <a:pt x="306" y="126"/>
                    <a:pt x="319" y="126"/>
                  </a:cubicBezTo>
                  <a:cubicBezTo>
                    <a:pt x="328" y="126"/>
                    <a:pt x="332" y="112"/>
                    <a:pt x="335" y="103"/>
                  </a:cubicBezTo>
                  <a:cubicBezTo>
                    <a:pt x="340" y="86"/>
                    <a:pt x="340" y="67"/>
                    <a:pt x="342" y="49"/>
                  </a:cubicBezTo>
                  <a:cubicBezTo>
                    <a:pt x="374" y="79"/>
                    <a:pt x="374" y="108"/>
                    <a:pt x="389" y="150"/>
                  </a:cubicBezTo>
                  <a:cubicBezTo>
                    <a:pt x="392" y="158"/>
                    <a:pt x="397" y="173"/>
                    <a:pt x="397" y="173"/>
                  </a:cubicBezTo>
                  <a:cubicBezTo>
                    <a:pt x="409" y="128"/>
                    <a:pt x="409" y="88"/>
                    <a:pt x="436" y="49"/>
                  </a:cubicBezTo>
                  <a:cubicBezTo>
                    <a:pt x="438" y="85"/>
                    <a:pt x="439" y="122"/>
                    <a:pt x="443" y="158"/>
                  </a:cubicBezTo>
                  <a:cubicBezTo>
                    <a:pt x="448" y="199"/>
                    <a:pt x="506" y="261"/>
                    <a:pt x="529" y="298"/>
                  </a:cubicBezTo>
                  <a:cubicBezTo>
                    <a:pt x="532" y="308"/>
                    <a:pt x="533" y="319"/>
                    <a:pt x="537" y="329"/>
                  </a:cubicBezTo>
                  <a:cubicBezTo>
                    <a:pt x="541" y="337"/>
                    <a:pt x="554" y="343"/>
                    <a:pt x="552" y="352"/>
                  </a:cubicBezTo>
                  <a:cubicBezTo>
                    <a:pt x="550" y="360"/>
                    <a:pt x="529" y="360"/>
                    <a:pt x="529" y="360"/>
                  </a:cubicBezTo>
                </a:path>
              </a:pathLst>
            </a:custGeom>
            <a:solidFill>
              <a:srgbClr val="1BC32B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496" y="6440"/>
              <a:ext cx="2490" cy="993"/>
            </a:xfrm>
            <a:custGeom>
              <a:avLst/>
              <a:gdLst/>
              <a:ahLst/>
              <a:cxnLst/>
              <a:rect l="0" t="0" r="0" b="0"/>
              <a:pathLst>
                <a:path w="996" h="397">
                  <a:moveTo>
                    <a:pt x="480" y="312"/>
                  </a:moveTo>
                  <a:cubicBezTo>
                    <a:pt x="400" y="259"/>
                    <a:pt x="522" y="344"/>
                    <a:pt x="433" y="265"/>
                  </a:cubicBezTo>
                  <a:cubicBezTo>
                    <a:pt x="419" y="253"/>
                    <a:pt x="386" y="234"/>
                    <a:pt x="386" y="234"/>
                  </a:cubicBezTo>
                  <a:cubicBezTo>
                    <a:pt x="381" y="226"/>
                    <a:pt x="372" y="220"/>
                    <a:pt x="371" y="211"/>
                  </a:cubicBezTo>
                  <a:cubicBezTo>
                    <a:pt x="370" y="200"/>
                    <a:pt x="383" y="51"/>
                    <a:pt x="402" y="32"/>
                  </a:cubicBezTo>
                  <a:cubicBezTo>
                    <a:pt x="415" y="19"/>
                    <a:pt x="449" y="0"/>
                    <a:pt x="449" y="0"/>
                  </a:cubicBezTo>
                  <a:cubicBezTo>
                    <a:pt x="477" y="3"/>
                    <a:pt x="507" y="0"/>
                    <a:pt x="534" y="8"/>
                  </a:cubicBezTo>
                  <a:cubicBezTo>
                    <a:pt x="545" y="11"/>
                    <a:pt x="549" y="26"/>
                    <a:pt x="558" y="32"/>
                  </a:cubicBezTo>
                  <a:cubicBezTo>
                    <a:pt x="565" y="36"/>
                    <a:pt x="573" y="37"/>
                    <a:pt x="581" y="39"/>
                  </a:cubicBezTo>
                  <a:cubicBezTo>
                    <a:pt x="616" y="96"/>
                    <a:pt x="573" y="183"/>
                    <a:pt x="550" y="242"/>
                  </a:cubicBezTo>
                  <a:cubicBezTo>
                    <a:pt x="553" y="270"/>
                    <a:pt x="548" y="300"/>
                    <a:pt x="558" y="327"/>
                  </a:cubicBezTo>
                  <a:cubicBezTo>
                    <a:pt x="564" y="341"/>
                    <a:pt x="562" y="296"/>
                    <a:pt x="565" y="281"/>
                  </a:cubicBezTo>
                  <a:cubicBezTo>
                    <a:pt x="574" y="239"/>
                    <a:pt x="588" y="191"/>
                    <a:pt x="612" y="156"/>
                  </a:cubicBezTo>
                  <a:cubicBezTo>
                    <a:pt x="621" y="120"/>
                    <a:pt x="628" y="107"/>
                    <a:pt x="659" y="86"/>
                  </a:cubicBezTo>
                  <a:cubicBezTo>
                    <a:pt x="679" y="44"/>
                    <a:pt x="701" y="41"/>
                    <a:pt x="744" y="24"/>
                  </a:cubicBezTo>
                  <a:cubicBezTo>
                    <a:pt x="781" y="33"/>
                    <a:pt x="794" y="42"/>
                    <a:pt x="807" y="78"/>
                  </a:cubicBezTo>
                  <a:cubicBezTo>
                    <a:pt x="772" y="105"/>
                    <a:pt x="733" y="122"/>
                    <a:pt x="698" y="148"/>
                  </a:cubicBezTo>
                  <a:cubicBezTo>
                    <a:pt x="677" y="163"/>
                    <a:pt x="635" y="195"/>
                    <a:pt x="635" y="195"/>
                  </a:cubicBezTo>
                  <a:cubicBezTo>
                    <a:pt x="608" y="236"/>
                    <a:pt x="635" y="203"/>
                    <a:pt x="589" y="234"/>
                  </a:cubicBezTo>
                  <a:cubicBezTo>
                    <a:pt x="567" y="249"/>
                    <a:pt x="526" y="281"/>
                    <a:pt x="526" y="281"/>
                  </a:cubicBezTo>
                  <a:cubicBezTo>
                    <a:pt x="529" y="302"/>
                    <a:pt x="523" y="325"/>
                    <a:pt x="534" y="343"/>
                  </a:cubicBezTo>
                  <a:cubicBezTo>
                    <a:pt x="539" y="351"/>
                    <a:pt x="543" y="326"/>
                    <a:pt x="550" y="320"/>
                  </a:cubicBezTo>
                  <a:cubicBezTo>
                    <a:pt x="564" y="308"/>
                    <a:pt x="579" y="295"/>
                    <a:pt x="596" y="288"/>
                  </a:cubicBezTo>
                  <a:cubicBezTo>
                    <a:pt x="630" y="275"/>
                    <a:pt x="658" y="256"/>
                    <a:pt x="690" y="242"/>
                  </a:cubicBezTo>
                  <a:cubicBezTo>
                    <a:pt x="727" y="226"/>
                    <a:pt x="758" y="218"/>
                    <a:pt x="791" y="195"/>
                  </a:cubicBezTo>
                  <a:cubicBezTo>
                    <a:pt x="846" y="198"/>
                    <a:pt x="901" y="194"/>
                    <a:pt x="955" y="203"/>
                  </a:cubicBezTo>
                  <a:cubicBezTo>
                    <a:pt x="990" y="208"/>
                    <a:pt x="996" y="233"/>
                    <a:pt x="970" y="250"/>
                  </a:cubicBezTo>
                  <a:cubicBezTo>
                    <a:pt x="952" y="262"/>
                    <a:pt x="929" y="260"/>
                    <a:pt x="908" y="265"/>
                  </a:cubicBezTo>
                  <a:cubicBezTo>
                    <a:pt x="872" y="289"/>
                    <a:pt x="821" y="331"/>
                    <a:pt x="776" y="335"/>
                  </a:cubicBezTo>
                  <a:cubicBezTo>
                    <a:pt x="729" y="339"/>
                    <a:pt x="682" y="340"/>
                    <a:pt x="635" y="343"/>
                  </a:cubicBezTo>
                  <a:cubicBezTo>
                    <a:pt x="622" y="346"/>
                    <a:pt x="609" y="354"/>
                    <a:pt x="596" y="351"/>
                  </a:cubicBezTo>
                  <a:cubicBezTo>
                    <a:pt x="585" y="348"/>
                    <a:pt x="582" y="334"/>
                    <a:pt x="573" y="327"/>
                  </a:cubicBezTo>
                  <a:cubicBezTo>
                    <a:pt x="536" y="297"/>
                    <a:pt x="487" y="264"/>
                    <a:pt x="441" y="250"/>
                  </a:cubicBezTo>
                  <a:cubicBezTo>
                    <a:pt x="371" y="204"/>
                    <a:pt x="371" y="219"/>
                    <a:pt x="262" y="226"/>
                  </a:cubicBezTo>
                  <a:cubicBezTo>
                    <a:pt x="223" y="236"/>
                    <a:pt x="184" y="248"/>
                    <a:pt x="145" y="257"/>
                  </a:cubicBezTo>
                  <a:cubicBezTo>
                    <a:pt x="72" y="308"/>
                    <a:pt x="181" y="234"/>
                    <a:pt x="91" y="288"/>
                  </a:cubicBezTo>
                  <a:cubicBezTo>
                    <a:pt x="75" y="298"/>
                    <a:pt x="44" y="320"/>
                    <a:pt x="44" y="320"/>
                  </a:cubicBezTo>
                  <a:cubicBezTo>
                    <a:pt x="41" y="328"/>
                    <a:pt x="42" y="337"/>
                    <a:pt x="36" y="343"/>
                  </a:cubicBezTo>
                  <a:cubicBezTo>
                    <a:pt x="28" y="351"/>
                    <a:pt x="0" y="348"/>
                    <a:pt x="5" y="358"/>
                  </a:cubicBezTo>
                  <a:cubicBezTo>
                    <a:pt x="13" y="373"/>
                    <a:pt x="36" y="369"/>
                    <a:pt x="52" y="374"/>
                  </a:cubicBezTo>
                  <a:cubicBezTo>
                    <a:pt x="85" y="385"/>
                    <a:pt x="127" y="390"/>
                    <a:pt x="161" y="397"/>
                  </a:cubicBezTo>
                  <a:cubicBezTo>
                    <a:pt x="242" y="358"/>
                    <a:pt x="321" y="373"/>
                    <a:pt x="402" y="320"/>
                  </a:cubicBezTo>
                  <a:cubicBezTo>
                    <a:pt x="446" y="322"/>
                    <a:pt x="491" y="318"/>
                    <a:pt x="534" y="327"/>
                  </a:cubicBezTo>
                  <a:cubicBezTo>
                    <a:pt x="543" y="329"/>
                    <a:pt x="545" y="359"/>
                    <a:pt x="550" y="351"/>
                  </a:cubicBezTo>
                  <a:cubicBezTo>
                    <a:pt x="559" y="338"/>
                    <a:pt x="550" y="320"/>
                    <a:pt x="550" y="304"/>
                  </a:cubicBezTo>
                </a:path>
              </a:pathLst>
            </a:custGeom>
            <a:solidFill>
              <a:srgbClr val="E9E909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31" y="360"/>
              <a:ext cx="6720" cy="6600"/>
            </a:xfrm>
            <a:custGeom>
              <a:avLst/>
              <a:gdLst/>
              <a:ahLst/>
              <a:cxnLst/>
              <a:rect l="0" t="0" r="0" b="0"/>
              <a:pathLst>
                <a:path w="2685" h="2584">
                  <a:moveTo>
                    <a:pt x="1222" y="164"/>
                  </a:moveTo>
                  <a:cubicBezTo>
                    <a:pt x="1270" y="179"/>
                    <a:pt x="1309" y="218"/>
                    <a:pt x="1339" y="257"/>
                  </a:cubicBezTo>
                  <a:cubicBezTo>
                    <a:pt x="1347" y="283"/>
                    <a:pt x="1378" y="327"/>
                    <a:pt x="1378" y="327"/>
                  </a:cubicBezTo>
                  <a:cubicBezTo>
                    <a:pt x="1393" y="374"/>
                    <a:pt x="1410" y="420"/>
                    <a:pt x="1424" y="467"/>
                  </a:cubicBezTo>
                  <a:cubicBezTo>
                    <a:pt x="1427" y="477"/>
                    <a:pt x="1429" y="488"/>
                    <a:pt x="1432" y="498"/>
                  </a:cubicBezTo>
                  <a:cubicBezTo>
                    <a:pt x="1437" y="514"/>
                    <a:pt x="1448" y="545"/>
                    <a:pt x="1448" y="545"/>
                  </a:cubicBezTo>
                  <a:cubicBezTo>
                    <a:pt x="1457" y="612"/>
                    <a:pt x="1464" y="672"/>
                    <a:pt x="1494" y="732"/>
                  </a:cubicBezTo>
                  <a:cubicBezTo>
                    <a:pt x="1498" y="739"/>
                    <a:pt x="1498" y="748"/>
                    <a:pt x="1502" y="755"/>
                  </a:cubicBezTo>
                  <a:cubicBezTo>
                    <a:pt x="1511" y="771"/>
                    <a:pt x="1523" y="786"/>
                    <a:pt x="1533" y="802"/>
                  </a:cubicBezTo>
                  <a:cubicBezTo>
                    <a:pt x="1538" y="810"/>
                    <a:pt x="1549" y="825"/>
                    <a:pt x="1549" y="825"/>
                  </a:cubicBezTo>
                  <a:cubicBezTo>
                    <a:pt x="1564" y="870"/>
                    <a:pt x="1604" y="912"/>
                    <a:pt x="1650" y="926"/>
                  </a:cubicBezTo>
                  <a:cubicBezTo>
                    <a:pt x="1698" y="976"/>
                    <a:pt x="1761" y="968"/>
                    <a:pt x="1829" y="973"/>
                  </a:cubicBezTo>
                  <a:cubicBezTo>
                    <a:pt x="1891" y="986"/>
                    <a:pt x="1953" y="990"/>
                    <a:pt x="2016" y="997"/>
                  </a:cubicBezTo>
                  <a:cubicBezTo>
                    <a:pt x="2043" y="1005"/>
                    <a:pt x="2062" y="1012"/>
                    <a:pt x="2086" y="1028"/>
                  </a:cubicBezTo>
                  <a:cubicBezTo>
                    <a:pt x="2100" y="1050"/>
                    <a:pt x="2113" y="1075"/>
                    <a:pt x="2125" y="1098"/>
                  </a:cubicBezTo>
                  <a:cubicBezTo>
                    <a:pt x="2139" y="1125"/>
                    <a:pt x="2139" y="1150"/>
                    <a:pt x="2156" y="1176"/>
                  </a:cubicBezTo>
                  <a:cubicBezTo>
                    <a:pt x="2171" y="1234"/>
                    <a:pt x="2193" y="1290"/>
                    <a:pt x="2210" y="1347"/>
                  </a:cubicBezTo>
                  <a:cubicBezTo>
                    <a:pt x="2198" y="1481"/>
                    <a:pt x="2212" y="1530"/>
                    <a:pt x="2117" y="1604"/>
                  </a:cubicBezTo>
                  <a:cubicBezTo>
                    <a:pt x="2099" y="1639"/>
                    <a:pt x="2076" y="1671"/>
                    <a:pt x="2055" y="1705"/>
                  </a:cubicBezTo>
                  <a:cubicBezTo>
                    <a:pt x="2037" y="1774"/>
                    <a:pt x="2029" y="1843"/>
                    <a:pt x="1961" y="1876"/>
                  </a:cubicBezTo>
                  <a:cubicBezTo>
                    <a:pt x="1937" y="1912"/>
                    <a:pt x="1900" y="1928"/>
                    <a:pt x="1876" y="1962"/>
                  </a:cubicBezTo>
                  <a:cubicBezTo>
                    <a:pt x="1869" y="1971"/>
                    <a:pt x="1866" y="1983"/>
                    <a:pt x="1860" y="1993"/>
                  </a:cubicBezTo>
                  <a:cubicBezTo>
                    <a:pt x="1850" y="2009"/>
                    <a:pt x="1829" y="2040"/>
                    <a:pt x="1829" y="2040"/>
                  </a:cubicBezTo>
                  <a:cubicBezTo>
                    <a:pt x="1832" y="2048"/>
                    <a:pt x="1842" y="2056"/>
                    <a:pt x="1837" y="2063"/>
                  </a:cubicBezTo>
                  <a:cubicBezTo>
                    <a:pt x="1831" y="2072"/>
                    <a:pt x="1817" y="2069"/>
                    <a:pt x="1806" y="2071"/>
                  </a:cubicBezTo>
                  <a:cubicBezTo>
                    <a:pt x="1785" y="2074"/>
                    <a:pt x="1764" y="2076"/>
                    <a:pt x="1743" y="2078"/>
                  </a:cubicBezTo>
                  <a:cubicBezTo>
                    <a:pt x="1732" y="2043"/>
                    <a:pt x="1755" y="2005"/>
                    <a:pt x="1790" y="1993"/>
                  </a:cubicBezTo>
                  <a:cubicBezTo>
                    <a:pt x="1793" y="2001"/>
                    <a:pt x="1790" y="2014"/>
                    <a:pt x="1798" y="2016"/>
                  </a:cubicBezTo>
                  <a:cubicBezTo>
                    <a:pt x="1807" y="2018"/>
                    <a:pt x="1844" y="1978"/>
                    <a:pt x="1845" y="1977"/>
                  </a:cubicBezTo>
                  <a:cubicBezTo>
                    <a:pt x="1834" y="2011"/>
                    <a:pt x="1811" y="2013"/>
                    <a:pt x="1782" y="2032"/>
                  </a:cubicBezTo>
                  <a:cubicBezTo>
                    <a:pt x="1747" y="2086"/>
                    <a:pt x="1793" y="2024"/>
                    <a:pt x="1736" y="2071"/>
                  </a:cubicBezTo>
                  <a:cubicBezTo>
                    <a:pt x="1716" y="2087"/>
                    <a:pt x="1695" y="2119"/>
                    <a:pt x="1681" y="2141"/>
                  </a:cubicBezTo>
                  <a:cubicBezTo>
                    <a:pt x="1688" y="2198"/>
                    <a:pt x="1684" y="2212"/>
                    <a:pt x="1728" y="2242"/>
                  </a:cubicBezTo>
                  <a:cubicBezTo>
                    <a:pt x="1740" y="2277"/>
                    <a:pt x="1752" y="2268"/>
                    <a:pt x="1782" y="2289"/>
                  </a:cubicBezTo>
                  <a:cubicBezTo>
                    <a:pt x="1815" y="2383"/>
                    <a:pt x="1772" y="2342"/>
                    <a:pt x="1946" y="2351"/>
                  </a:cubicBezTo>
                  <a:cubicBezTo>
                    <a:pt x="1972" y="2360"/>
                    <a:pt x="2001" y="2366"/>
                    <a:pt x="2024" y="2382"/>
                  </a:cubicBezTo>
                  <a:cubicBezTo>
                    <a:pt x="2074" y="2418"/>
                    <a:pt x="2017" y="2397"/>
                    <a:pt x="2078" y="2413"/>
                  </a:cubicBezTo>
                  <a:cubicBezTo>
                    <a:pt x="2127" y="2451"/>
                    <a:pt x="2184" y="2446"/>
                    <a:pt x="2242" y="2460"/>
                  </a:cubicBezTo>
                  <a:cubicBezTo>
                    <a:pt x="2280" y="2444"/>
                    <a:pt x="2326" y="2425"/>
                    <a:pt x="2358" y="2398"/>
                  </a:cubicBezTo>
                  <a:cubicBezTo>
                    <a:pt x="2367" y="2391"/>
                    <a:pt x="2372" y="2380"/>
                    <a:pt x="2382" y="2374"/>
                  </a:cubicBezTo>
                  <a:cubicBezTo>
                    <a:pt x="2394" y="2367"/>
                    <a:pt x="2409" y="2365"/>
                    <a:pt x="2421" y="2359"/>
                  </a:cubicBezTo>
                  <a:cubicBezTo>
                    <a:pt x="2429" y="2355"/>
                    <a:pt x="2436" y="2348"/>
                    <a:pt x="2444" y="2343"/>
                  </a:cubicBezTo>
                  <a:cubicBezTo>
                    <a:pt x="2447" y="2333"/>
                    <a:pt x="2445" y="2320"/>
                    <a:pt x="2452" y="2312"/>
                  </a:cubicBezTo>
                  <a:cubicBezTo>
                    <a:pt x="2462" y="2300"/>
                    <a:pt x="2598" y="2275"/>
                    <a:pt x="2607" y="2273"/>
                  </a:cubicBezTo>
                  <a:cubicBezTo>
                    <a:pt x="2616" y="2240"/>
                    <a:pt x="2633" y="2225"/>
                    <a:pt x="2646" y="2195"/>
                  </a:cubicBezTo>
                  <a:cubicBezTo>
                    <a:pt x="2653" y="2180"/>
                    <a:pt x="2662" y="2149"/>
                    <a:pt x="2662" y="2149"/>
                  </a:cubicBezTo>
                  <a:cubicBezTo>
                    <a:pt x="2671" y="2097"/>
                    <a:pt x="2668" y="2043"/>
                    <a:pt x="2685" y="1993"/>
                  </a:cubicBezTo>
                  <a:cubicBezTo>
                    <a:pt x="2662" y="1920"/>
                    <a:pt x="2606" y="1812"/>
                    <a:pt x="2545" y="1767"/>
                  </a:cubicBezTo>
                  <a:cubicBezTo>
                    <a:pt x="2569" y="1672"/>
                    <a:pt x="2583" y="1571"/>
                    <a:pt x="2615" y="1479"/>
                  </a:cubicBezTo>
                  <a:cubicBezTo>
                    <a:pt x="2604" y="1440"/>
                    <a:pt x="2590" y="1354"/>
                    <a:pt x="2553" y="1316"/>
                  </a:cubicBezTo>
                  <a:cubicBezTo>
                    <a:pt x="2544" y="1307"/>
                    <a:pt x="2531" y="1302"/>
                    <a:pt x="2522" y="1292"/>
                  </a:cubicBezTo>
                  <a:cubicBezTo>
                    <a:pt x="2510" y="1278"/>
                    <a:pt x="2491" y="1246"/>
                    <a:pt x="2491" y="1246"/>
                  </a:cubicBezTo>
                  <a:cubicBezTo>
                    <a:pt x="2481" y="1204"/>
                    <a:pt x="2468" y="1163"/>
                    <a:pt x="2459" y="1121"/>
                  </a:cubicBezTo>
                  <a:cubicBezTo>
                    <a:pt x="2444" y="1050"/>
                    <a:pt x="2452" y="984"/>
                    <a:pt x="2382" y="950"/>
                  </a:cubicBezTo>
                  <a:cubicBezTo>
                    <a:pt x="2374" y="925"/>
                    <a:pt x="2343" y="880"/>
                    <a:pt x="2343" y="880"/>
                  </a:cubicBezTo>
                  <a:cubicBezTo>
                    <a:pt x="2331" y="806"/>
                    <a:pt x="2338" y="691"/>
                    <a:pt x="2296" y="631"/>
                  </a:cubicBezTo>
                  <a:cubicBezTo>
                    <a:pt x="2285" y="597"/>
                    <a:pt x="2280" y="561"/>
                    <a:pt x="2265" y="529"/>
                  </a:cubicBezTo>
                  <a:cubicBezTo>
                    <a:pt x="2257" y="512"/>
                    <a:pt x="2242" y="499"/>
                    <a:pt x="2234" y="483"/>
                  </a:cubicBezTo>
                  <a:cubicBezTo>
                    <a:pt x="2218" y="451"/>
                    <a:pt x="2217" y="432"/>
                    <a:pt x="2187" y="413"/>
                  </a:cubicBezTo>
                  <a:cubicBezTo>
                    <a:pt x="2156" y="367"/>
                    <a:pt x="2120" y="322"/>
                    <a:pt x="2070" y="296"/>
                  </a:cubicBezTo>
                  <a:cubicBezTo>
                    <a:pt x="2036" y="244"/>
                    <a:pt x="2079" y="301"/>
                    <a:pt x="2024" y="257"/>
                  </a:cubicBezTo>
                  <a:cubicBezTo>
                    <a:pt x="1970" y="214"/>
                    <a:pt x="1953" y="195"/>
                    <a:pt x="1891" y="164"/>
                  </a:cubicBezTo>
                  <a:cubicBezTo>
                    <a:pt x="1856" y="147"/>
                    <a:pt x="1815" y="113"/>
                    <a:pt x="1774" y="109"/>
                  </a:cubicBezTo>
                  <a:cubicBezTo>
                    <a:pt x="1686" y="100"/>
                    <a:pt x="1598" y="99"/>
                    <a:pt x="1510" y="94"/>
                  </a:cubicBezTo>
                  <a:cubicBezTo>
                    <a:pt x="1403" y="50"/>
                    <a:pt x="1526" y="106"/>
                    <a:pt x="1448" y="55"/>
                  </a:cubicBezTo>
                  <a:cubicBezTo>
                    <a:pt x="1413" y="32"/>
                    <a:pt x="1367" y="25"/>
                    <a:pt x="1331" y="0"/>
                  </a:cubicBezTo>
                  <a:cubicBezTo>
                    <a:pt x="1240" y="8"/>
                    <a:pt x="1162" y="32"/>
                    <a:pt x="1074" y="55"/>
                  </a:cubicBezTo>
                  <a:cubicBezTo>
                    <a:pt x="1034" y="65"/>
                    <a:pt x="998" y="86"/>
                    <a:pt x="957" y="94"/>
                  </a:cubicBezTo>
                  <a:cubicBezTo>
                    <a:pt x="884" y="141"/>
                    <a:pt x="792" y="132"/>
                    <a:pt x="716" y="171"/>
                  </a:cubicBezTo>
                  <a:cubicBezTo>
                    <a:pt x="695" y="182"/>
                    <a:pt x="671" y="187"/>
                    <a:pt x="654" y="203"/>
                  </a:cubicBezTo>
                  <a:cubicBezTo>
                    <a:pt x="646" y="211"/>
                    <a:pt x="639" y="220"/>
                    <a:pt x="630" y="226"/>
                  </a:cubicBezTo>
                  <a:cubicBezTo>
                    <a:pt x="576" y="262"/>
                    <a:pt x="641" y="173"/>
                    <a:pt x="545" y="265"/>
                  </a:cubicBezTo>
                  <a:cubicBezTo>
                    <a:pt x="521" y="288"/>
                    <a:pt x="501" y="294"/>
                    <a:pt x="475" y="312"/>
                  </a:cubicBezTo>
                  <a:cubicBezTo>
                    <a:pt x="432" y="374"/>
                    <a:pt x="412" y="421"/>
                    <a:pt x="397" y="498"/>
                  </a:cubicBezTo>
                  <a:cubicBezTo>
                    <a:pt x="383" y="575"/>
                    <a:pt x="379" y="648"/>
                    <a:pt x="303" y="685"/>
                  </a:cubicBezTo>
                  <a:cubicBezTo>
                    <a:pt x="268" y="741"/>
                    <a:pt x="231" y="787"/>
                    <a:pt x="210" y="849"/>
                  </a:cubicBezTo>
                  <a:cubicBezTo>
                    <a:pt x="217" y="1011"/>
                    <a:pt x="228" y="1173"/>
                    <a:pt x="264" y="1331"/>
                  </a:cubicBezTo>
                  <a:cubicBezTo>
                    <a:pt x="276" y="1385"/>
                    <a:pt x="280" y="1440"/>
                    <a:pt x="311" y="1487"/>
                  </a:cubicBezTo>
                  <a:cubicBezTo>
                    <a:pt x="306" y="1495"/>
                    <a:pt x="297" y="1501"/>
                    <a:pt x="296" y="1510"/>
                  </a:cubicBezTo>
                  <a:cubicBezTo>
                    <a:pt x="294" y="1528"/>
                    <a:pt x="300" y="1547"/>
                    <a:pt x="303" y="1565"/>
                  </a:cubicBezTo>
                  <a:cubicBezTo>
                    <a:pt x="305" y="1580"/>
                    <a:pt x="300" y="1600"/>
                    <a:pt x="311" y="1611"/>
                  </a:cubicBezTo>
                  <a:cubicBezTo>
                    <a:pt x="322" y="1622"/>
                    <a:pt x="342" y="1616"/>
                    <a:pt x="358" y="1619"/>
                  </a:cubicBezTo>
                  <a:cubicBezTo>
                    <a:pt x="374" y="1667"/>
                    <a:pt x="367" y="1632"/>
                    <a:pt x="350" y="1713"/>
                  </a:cubicBezTo>
                  <a:cubicBezTo>
                    <a:pt x="341" y="1758"/>
                    <a:pt x="336" y="1802"/>
                    <a:pt x="319" y="1845"/>
                  </a:cubicBezTo>
                  <a:cubicBezTo>
                    <a:pt x="306" y="1876"/>
                    <a:pt x="287" y="1905"/>
                    <a:pt x="280" y="1938"/>
                  </a:cubicBezTo>
                  <a:cubicBezTo>
                    <a:pt x="270" y="1988"/>
                    <a:pt x="281" y="1967"/>
                    <a:pt x="249" y="2001"/>
                  </a:cubicBezTo>
                  <a:cubicBezTo>
                    <a:pt x="233" y="2039"/>
                    <a:pt x="227" y="2062"/>
                    <a:pt x="202" y="2094"/>
                  </a:cubicBezTo>
                  <a:cubicBezTo>
                    <a:pt x="183" y="2173"/>
                    <a:pt x="184" y="2171"/>
                    <a:pt x="117" y="2219"/>
                  </a:cubicBezTo>
                  <a:cubicBezTo>
                    <a:pt x="99" y="2232"/>
                    <a:pt x="70" y="2265"/>
                    <a:pt x="70" y="2265"/>
                  </a:cubicBezTo>
                  <a:cubicBezTo>
                    <a:pt x="52" y="2318"/>
                    <a:pt x="77" y="2259"/>
                    <a:pt x="31" y="2312"/>
                  </a:cubicBezTo>
                  <a:cubicBezTo>
                    <a:pt x="17" y="2328"/>
                    <a:pt x="11" y="2349"/>
                    <a:pt x="0" y="2366"/>
                  </a:cubicBezTo>
                  <a:cubicBezTo>
                    <a:pt x="4" y="2413"/>
                    <a:pt x="0" y="2483"/>
                    <a:pt x="39" y="2522"/>
                  </a:cubicBezTo>
                  <a:cubicBezTo>
                    <a:pt x="43" y="2526"/>
                    <a:pt x="92" y="2538"/>
                    <a:pt x="93" y="2538"/>
                  </a:cubicBezTo>
                  <a:cubicBezTo>
                    <a:pt x="142" y="2568"/>
                    <a:pt x="208" y="2577"/>
                    <a:pt x="264" y="2584"/>
                  </a:cubicBezTo>
                  <a:cubicBezTo>
                    <a:pt x="295" y="2579"/>
                    <a:pt x="328" y="2579"/>
                    <a:pt x="358" y="2569"/>
                  </a:cubicBezTo>
                  <a:cubicBezTo>
                    <a:pt x="369" y="2565"/>
                    <a:pt x="372" y="2551"/>
                    <a:pt x="381" y="2545"/>
                  </a:cubicBezTo>
                  <a:cubicBezTo>
                    <a:pt x="388" y="2540"/>
                    <a:pt x="397" y="2540"/>
                    <a:pt x="405" y="2538"/>
                  </a:cubicBezTo>
                  <a:cubicBezTo>
                    <a:pt x="491" y="2478"/>
                    <a:pt x="640" y="2544"/>
                    <a:pt x="739" y="2561"/>
                  </a:cubicBezTo>
                  <a:cubicBezTo>
                    <a:pt x="757" y="2556"/>
                    <a:pt x="777" y="2554"/>
                    <a:pt x="794" y="2545"/>
                  </a:cubicBezTo>
                  <a:cubicBezTo>
                    <a:pt x="883" y="2500"/>
                    <a:pt x="716" y="2542"/>
                    <a:pt x="864" y="2491"/>
                  </a:cubicBezTo>
                  <a:cubicBezTo>
                    <a:pt x="937" y="2465"/>
                    <a:pt x="894" y="2478"/>
                    <a:pt x="996" y="2460"/>
                  </a:cubicBezTo>
                  <a:cubicBezTo>
                    <a:pt x="1024" y="2420"/>
                    <a:pt x="1045" y="2378"/>
                    <a:pt x="1066" y="2335"/>
                  </a:cubicBezTo>
                  <a:cubicBezTo>
                    <a:pt x="1087" y="2292"/>
                    <a:pt x="1094" y="2245"/>
                    <a:pt x="1128" y="2211"/>
                  </a:cubicBezTo>
                  <a:cubicBezTo>
                    <a:pt x="1139" y="2177"/>
                    <a:pt x="1159" y="2143"/>
                    <a:pt x="1175" y="2110"/>
                  </a:cubicBezTo>
                  <a:cubicBezTo>
                    <a:pt x="1146" y="2048"/>
                    <a:pt x="1180" y="2100"/>
                    <a:pt x="1097" y="2063"/>
                  </a:cubicBezTo>
                  <a:cubicBezTo>
                    <a:pt x="1087" y="2059"/>
                    <a:pt x="1083" y="2046"/>
                    <a:pt x="1074" y="2040"/>
                  </a:cubicBezTo>
                  <a:cubicBezTo>
                    <a:pt x="1020" y="2001"/>
                    <a:pt x="1064" y="2046"/>
                    <a:pt x="1019" y="2008"/>
                  </a:cubicBezTo>
                  <a:cubicBezTo>
                    <a:pt x="995" y="1988"/>
                    <a:pt x="976" y="1971"/>
                    <a:pt x="949" y="1954"/>
                  </a:cubicBezTo>
                  <a:cubicBezTo>
                    <a:pt x="944" y="1944"/>
                    <a:pt x="942" y="1931"/>
                    <a:pt x="934" y="1923"/>
                  </a:cubicBezTo>
                  <a:cubicBezTo>
                    <a:pt x="921" y="1910"/>
                    <a:pt x="887" y="1892"/>
                    <a:pt x="887" y="1892"/>
                  </a:cubicBezTo>
                  <a:cubicBezTo>
                    <a:pt x="869" y="1855"/>
                    <a:pt x="839" y="1825"/>
                    <a:pt x="802" y="1806"/>
                  </a:cubicBezTo>
                  <a:cubicBezTo>
                    <a:pt x="756" y="1743"/>
                    <a:pt x="779" y="1768"/>
                    <a:pt x="739" y="1728"/>
                  </a:cubicBezTo>
                  <a:cubicBezTo>
                    <a:pt x="725" y="1700"/>
                    <a:pt x="709" y="1676"/>
                    <a:pt x="693" y="1650"/>
                  </a:cubicBezTo>
                  <a:cubicBezTo>
                    <a:pt x="674" y="1482"/>
                    <a:pt x="662" y="1336"/>
                    <a:pt x="599" y="1183"/>
                  </a:cubicBezTo>
                  <a:cubicBezTo>
                    <a:pt x="605" y="1078"/>
                    <a:pt x="589" y="1063"/>
                    <a:pt x="638" y="997"/>
                  </a:cubicBezTo>
                  <a:cubicBezTo>
                    <a:pt x="652" y="957"/>
                    <a:pt x="662" y="902"/>
                    <a:pt x="693" y="872"/>
                  </a:cubicBezTo>
                  <a:cubicBezTo>
                    <a:pt x="730" y="835"/>
                    <a:pt x="789" y="815"/>
                    <a:pt x="833" y="786"/>
                  </a:cubicBezTo>
                  <a:cubicBezTo>
                    <a:pt x="892" y="747"/>
                    <a:pt x="973" y="776"/>
                    <a:pt x="1043" y="771"/>
                  </a:cubicBezTo>
                  <a:cubicBezTo>
                    <a:pt x="1122" y="751"/>
                    <a:pt x="1034" y="781"/>
                    <a:pt x="1090" y="740"/>
                  </a:cubicBezTo>
                  <a:cubicBezTo>
                    <a:pt x="1136" y="707"/>
                    <a:pt x="1117" y="741"/>
                    <a:pt x="1152" y="709"/>
                  </a:cubicBezTo>
                  <a:cubicBezTo>
                    <a:pt x="1189" y="675"/>
                    <a:pt x="1211" y="642"/>
                    <a:pt x="1245" y="607"/>
                  </a:cubicBezTo>
                  <a:cubicBezTo>
                    <a:pt x="1262" y="558"/>
                    <a:pt x="1292" y="513"/>
                    <a:pt x="1339" y="491"/>
                  </a:cubicBezTo>
                  <a:cubicBezTo>
                    <a:pt x="1351" y="448"/>
                    <a:pt x="1365" y="414"/>
                    <a:pt x="1401" y="389"/>
                  </a:cubicBezTo>
                  <a:cubicBezTo>
                    <a:pt x="1407" y="365"/>
                    <a:pt x="1409" y="357"/>
                    <a:pt x="1416" y="335"/>
                  </a:cubicBezTo>
                  <a:cubicBezTo>
                    <a:pt x="1421" y="319"/>
                    <a:pt x="1432" y="288"/>
                    <a:pt x="1432" y="288"/>
                  </a:cubicBezTo>
                  <a:cubicBezTo>
                    <a:pt x="1409" y="255"/>
                    <a:pt x="1375" y="229"/>
                    <a:pt x="1339" y="210"/>
                  </a:cubicBezTo>
                  <a:cubicBezTo>
                    <a:pt x="1292" y="226"/>
                    <a:pt x="1335" y="206"/>
                    <a:pt x="1300" y="241"/>
                  </a:cubicBezTo>
                  <a:cubicBezTo>
                    <a:pt x="1272" y="269"/>
                    <a:pt x="1276" y="242"/>
                    <a:pt x="1276" y="273"/>
                  </a:cubicBezTo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31" y="336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1" y="3480"/>
              <a:ext cx="840" cy="360"/>
            </a:xfrm>
            <a:prstGeom prst="ellipse">
              <a:avLst/>
            </a:prstGeom>
            <a:solidFill>
              <a:srgbClr val="0099FF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651" y="3133"/>
              <a:ext cx="2900" cy="1460"/>
            </a:xfrm>
            <a:custGeom>
              <a:avLst/>
              <a:gdLst/>
              <a:ahLst/>
              <a:cxnLst/>
              <a:rect l="0" t="0" r="0" b="0"/>
              <a:pathLst>
                <a:path w="1160" h="584">
                  <a:moveTo>
                    <a:pt x="0" y="47"/>
                  </a:moveTo>
                  <a:cubicBezTo>
                    <a:pt x="66" y="3"/>
                    <a:pt x="298" y="50"/>
                    <a:pt x="397" y="70"/>
                  </a:cubicBezTo>
                  <a:cubicBezTo>
                    <a:pt x="510" y="127"/>
                    <a:pt x="532" y="236"/>
                    <a:pt x="561" y="350"/>
                  </a:cubicBezTo>
                  <a:cubicBezTo>
                    <a:pt x="564" y="418"/>
                    <a:pt x="559" y="486"/>
                    <a:pt x="569" y="553"/>
                  </a:cubicBezTo>
                  <a:cubicBezTo>
                    <a:pt x="573" y="578"/>
                    <a:pt x="639" y="584"/>
                    <a:pt x="639" y="584"/>
                  </a:cubicBezTo>
                  <a:cubicBezTo>
                    <a:pt x="654" y="574"/>
                    <a:pt x="670" y="563"/>
                    <a:pt x="685" y="553"/>
                  </a:cubicBezTo>
                  <a:cubicBezTo>
                    <a:pt x="693" y="548"/>
                    <a:pt x="709" y="537"/>
                    <a:pt x="709" y="537"/>
                  </a:cubicBezTo>
                  <a:cubicBezTo>
                    <a:pt x="734" y="499"/>
                    <a:pt x="717" y="470"/>
                    <a:pt x="693" y="436"/>
                  </a:cubicBezTo>
                  <a:cubicBezTo>
                    <a:pt x="700" y="342"/>
                    <a:pt x="695" y="284"/>
                    <a:pt x="670" y="195"/>
                  </a:cubicBezTo>
                  <a:cubicBezTo>
                    <a:pt x="671" y="184"/>
                    <a:pt x="676" y="103"/>
                    <a:pt x="693" y="86"/>
                  </a:cubicBezTo>
                  <a:cubicBezTo>
                    <a:pt x="699" y="80"/>
                    <a:pt x="709" y="81"/>
                    <a:pt x="717" y="78"/>
                  </a:cubicBezTo>
                  <a:cubicBezTo>
                    <a:pt x="732" y="10"/>
                    <a:pt x="783" y="13"/>
                    <a:pt x="841" y="0"/>
                  </a:cubicBezTo>
                  <a:cubicBezTo>
                    <a:pt x="903" y="3"/>
                    <a:pt x="966" y="3"/>
                    <a:pt x="1028" y="8"/>
                  </a:cubicBezTo>
                  <a:cubicBezTo>
                    <a:pt x="1063" y="11"/>
                    <a:pt x="1141" y="53"/>
                    <a:pt x="1160" y="1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71" y="348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91" y="3360"/>
              <a:ext cx="240" cy="360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771" y="4800"/>
              <a:ext cx="935" cy="333"/>
            </a:xfrm>
            <a:custGeom>
              <a:avLst/>
              <a:gdLst/>
              <a:ahLst/>
              <a:cxnLst/>
              <a:rect l="0" t="0" r="0" b="0"/>
              <a:pathLst>
                <a:path w="374" h="133">
                  <a:moveTo>
                    <a:pt x="16" y="8"/>
                  </a:moveTo>
                  <a:cubicBezTo>
                    <a:pt x="35" y="38"/>
                    <a:pt x="46" y="36"/>
                    <a:pt x="78" y="47"/>
                  </a:cubicBezTo>
                  <a:cubicBezTo>
                    <a:pt x="282" y="33"/>
                    <a:pt x="248" y="43"/>
                    <a:pt x="374" y="0"/>
                  </a:cubicBezTo>
                  <a:cubicBezTo>
                    <a:pt x="346" y="22"/>
                    <a:pt x="343" y="19"/>
                    <a:pt x="327" y="47"/>
                  </a:cubicBezTo>
                  <a:cubicBezTo>
                    <a:pt x="321" y="57"/>
                    <a:pt x="320" y="70"/>
                    <a:pt x="312" y="78"/>
                  </a:cubicBezTo>
                  <a:cubicBezTo>
                    <a:pt x="304" y="86"/>
                    <a:pt x="290" y="88"/>
                    <a:pt x="280" y="94"/>
                  </a:cubicBezTo>
                  <a:cubicBezTo>
                    <a:pt x="261" y="106"/>
                    <a:pt x="226" y="133"/>
                    <a:pt x="226" y="133"/>
                  </a:cubicBezTo>
                  <a:cubicBezTo>
                    <a:pt x="187" y="128"/>
                    <a:pt x="146" y="131"/>
                    <a:pt x="109" y="117"/>
                  </a:cubicBezTo>
                  <a:cubicBezTo>
                    <a:pt x="90" y="110"/>
                    <a:pt x="54" y="59"/>
                    <a:pt x="39" y="39"/>
                  </a:cubicBezTo>
                  <a:cubicBezTo>
                    <a:pt x="10" y="49"/>
                    <a:pt x="23" y="43"/>
                    <a:pt x="0" y="55"/>
                  </a:cubicBezTo>
                </a:path>
              </a:pathLst>
            </a:custGeom>
            <a:solidFill>
              <a:srgbClr val="FF0000"/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" y="9983"/>
              <a:ext cx="2210" cy="1022"/>
            </a:xfrm>
            <a:custGeom>
              <a:avLst/>
              <a:gdLst/>
              <a:ahLst/>
              <a:cxnLst/>
              <a:rect l="0" t="0" r="0" b="0"/>
              <a:pathLst>
                <a:path w="884" h="409">
                  <a:moveTo>
                    <a:pt x="27" y="16"/>
                  </a:moveTo>
                  <a:cubicBezTo>
                    <a:pt x="177" y="60"/>
                    <a:pt x="365" y="41"/>
                    <a:pt x="518" y="47"/>
                  </a:cubicBezTo>
                  <a:cubicBezTo>
                    <a:pt x="626" y="69"/>
                    <a:pt x="737" y="64"/>
                    <a:pt x="845" y="86"/>
                  </a:cubicBezTo>
                  <a:cubicBezTo>
                    <a:pt x="851" y="140"/>
                    <a:pt x="853" y="195"/>
                    <a:pt x="860" y="249"/>
                  </a:cubicBezTo>
                  <a:cubicBezTo>
                    <a:pt x="863" y="276"/>
                    <a:pt x="884" y="327"/>
                    <a:pt x="884" y="327"/>
                  </a:cubicBezTo>
                  <a:cubicBezTo>
                    <a:pt x="821" y="333"/>
                    <a:pt x="759" y="342"/>
                    <a:pt x="697" y="350"/>
                  </a:cubicBezTo>
                  <a:cubicBezTo>
                    <a:pt x="650" y="356"/>
                    <a:pt x="557" y="366"/>
                    <a:pt x="557" y="366"/>
                  </a:cubicBezTo>
                  <a:cubicBezTo>
                    <a:pt x="391" y="409"/>
                    <a:pt x="196" y="354"/>
                    <a:pt x="27" y="327"/>
                  </a:cubicBezTo>
                  <a:cubicBezTo>
                    <a:pt x="32" y="304"/>
                    <a:pt x="36" y="280"/>
                    <a:pt x="43" y="257"/>
                  </a:cubicBezTo>
                  <a:cubicBezTo>
                    <a:pt x="48" y="241"/>
                    <a:pt x="59" y="210"/>
                    <a:pt x="59" y="210"/>
                  </a:cubicBezTo>
                  <a:cubicBezTo>
                    <a:pt x="33" y="160"/>
                    <a:pt x="44" y="184"/>
                    <a:pt x="20" y="109"/>
                  </a:cubicBezTo>
                  <a:cubicBezTo>
                    <a:pt x="14" y="91"/>
                    <a:pt x="4" y="55"/>
                    <a:pt x="4" y="55"/>
                  </a:cubicBezTo>
                  <a:cubicBezTo>
                    <a:pt x="7" y="39"/>
                    <a:pt x="0" y="18"/>
                    <a:pt x="12" y="8"/>
                  </a:cubicBezTo>
                  <a:cubicBezTo>
                    <a:pt x="22" y="0"/>
                    <a:pt x="39" y="10"/>
                    <a:pt x="51" y="16"/>
                  </a:cubicBezTo>
                  <a:cubicBezTo>
                    <a:pt x="58" y="20"/>
                    <a:pt x="35" y="16"/>
                    <a:pt x="27" y="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4" descr="https://i.ytimg.com/vi/MCS87YNK90o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2" y="1616565"/>
            <a:ext cx="4607169" cy="29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6538" y="2556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85" y="4737276"/>
            <a:ext cx="301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6511" y="4783444"/>
            <a:ext cx="352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93015" y="4737277"/>
            <a:ext cx="327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45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i.pinimg.com/originals/fb/cd/9d/fbcd9d8824fb53e311d6a5e15bbbe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6"/>
            <a:ext cx="12172315" cy="6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777" y="1092852"/>
            <a:ext cx="4144010" cy="715010"/>
          </a:xfrm>
        </p:spPr>
        <p:txBody>
          <a:bodyPr>
            <a:normAutofit/>
          </a:bodyPr>
          <a:lstStyle/>
          <a:p>
            <a:r>
              <a:rPr 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  <a:endParaRPr lang="en-US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02356" y="282143"/>
            <a:ext cx="7441090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6560" y="3102610"/>
            <a:ext cx="4843780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chào cô ạ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5127869" y="1735552"/>
            <a:ext cx="4707793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Trích - Nguyễn Xuân Sanh)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5923280" y="5183505"/>
            <a:ext cx="6249035" cy="65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pPr fontAlgn="auto">
              <a:spcAft>
                <a:spcPts val="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</a:t>
            </a:r>
          </a:p>
        </p:txBody>
      </p:sp>
    </p:spTree>
    <p:extLst>
      <p:ext uri="{BB962C8B-B14F-4D97-AF65-F5344CB8AC3E}">
        <p14:creationId xmlns:p14="http://schemas.microsoft.com/office/powerpoint/2010/main" val="421209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1718</TotalTime>
  <Words>711</Words>
  <Application>Microsoft Office PowerPoint</Application>
  <PresentationFormat>Widescreen</PresentationFormat>
  <Paragraphs>104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Hoạt động 1: Quan sát *Thầy cô trong nhà trường</vt:lpstr>
      <vt:lpstr>PowerPoint Presentation</vt:lpstr>
      <vt:lpstr>Cô giáo lớp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MY-PC</cp:lastModifiedBy>
  <cp:revision>157</cp:revision>
  <dcterms:created xsi:type="dcterms:W3CDTF">2021-10-30T03:10:00Z</dcterms:created>
  <dcterms:modified xsi:type="dcterms:W3CDTF">2022-02-22T00:32:39Z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5EA7E182934B4B86B7AD576AE3F6460F</vt:lpwstr>
  </property>
  <property fmtid="{D5CDD505-2E9C-101B-9397-08002B2CF9AE}" pid="3" name="KSOProductBuildVer">
    <vt:lpwstr>1033-11.2.0.10351</vt:lpwstr>
  </property>
</Properties>
</file>