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63" r:id="rId4"/>
    <p:sldId id="258" r:id="rId5"/>
    <p:sldId id="260" r:id="rId6"/>
    <p:sldId id="262" r:id="rId7"/>
    <p:sldId id="259" r:id="rId8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0" autoAdjust="0"/>
    <p:restoredTop sz="94660"/>
  </p:normalViewPr>
  <p:slideViewPr>
    <p:cSldViewPr>
      <p:cViewPr varScale="1">
        <p:scale>
          <a:sx n="70" d="100"/>
          <a:sy n="70" d="100"/>
        </p:scale>
        <p:origin x="-13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762" name="Group 18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5763" name="Group 19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5764" name="Freeform 20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65" name="Freeform 21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66" name="Freeform 22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67" name="Freeform 23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68" name="Freeform 24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5769" name="Freeform 25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770" name="Freeform 26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5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vi-VN" altLang="en-US" noProof="0" smtClean="0"/>
              <a:t>Click to edit Master title style</a:t>
            </a:r>
          </a:p>
        </p:txBody>
      </p:sp>
      <p:sp>
        <p:nvSpPr>
          <p:cNvPr id="415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vi-VN" altLang="en-US" noProof="0" smtClean="0"/>
              <a:t>Click to edit Master subtitle style</a:t>
            </a:r>
          </a:p>
        </p:txBody>
      </p:sp>
      <p:sp>
        <p:nvSpPr>
          <p:cNvPr id="41575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157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1575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FCFF3E-187E-42E8-8F2C-B6CDAB815707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96777E-8B4A-4912-9347-585D82936931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4156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3B307A-9F7B-4EBF-9290-4A06BAAB5BD3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1701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1ECD14-5FCC-4EF0-B600-10793BB82F6F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02373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802E6B-D5E2-4296-9F80-861F185062D3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2074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4AA74C-A624-43A1-A181-72C93455E692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5733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95297A-B26D-417E-92E2-E6AF48BCBECE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5767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38D521-0789-409A-BBC1-D0FE86FB29B6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0287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0E5FD8-F806-42AA-9B73-30B880EFFE75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5240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FBA38D-41FA-4E40-A353-23C1B615C8A9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3005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106335-B1B6-434F-9DDF-2AF39039EC3F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7570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90F987-BE54-4F90-90C6-CFCB62143860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37245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FEBD98-CDB3-4D6A-8738-6851F6A72713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1402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3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vi-VN" altLang="en-US"/>
          </a:p>
        </p:txBody>
      </p:sp>
      <p:sp>
        <p:nvSpPr>
          <p:cNvPr id="4147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4FB76B-B320-449C-A313-12FA7FF55606}" type="slidenum">
              <a:rPr lang="vi-VN" altLang="en-US"/>
              <a:pPr/>
              <a:t>‹#›</a:t>
            </a:fld>
            <a:endParaRPr lang="vi-VN" altLang="en-US"/>
          </a:p>
        </p:txBody>
      </p:sp>
      <p:grpSp>
        <p:nvGrpSpPr>
          <p:cNvPr id="414739" name="Group 19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4738" name="Group 18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4725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26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27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28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29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723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4731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title style</a:t>
            </a:r>
          </a:p>
        </p:txBody>
      </p:sp>
      <p:sp>
        <p:nvSpPr>
          <p:cNvPr id="414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endParaRPr lang="vi-VN" altLang="en-US"/>
          </a:p>
        </p:txBody>
      </p:sp>
      <p:sp>
        <p:nvSpPr>
          <p:cNvPr id="414740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text styles</a:t>
            </a:r>
          </a:p>
          <a:p>
            <a:pPr lvl="1"/>
            <a:r>
              <a:rPr lang="vi-VN" altLang="en-US" smtClean="0"/>
              <a:t>Second level</a:t>
            </a:r>
          </a:p>
          <a:p>
            <a:pPr lvl="2"/>
            <a:r>
              <a:rPr lang="vi-VN" altLang="en-US" smtClean="0"/>
              <a:t>Third level</a:t>
            </a:r>
          </a:p>
          <a:p>
            <a:pPr lvl="3"/>
            <a:r>
              <a:rPr lang="vi-VN" altLang="en-US" smtClean="0"/>
              <a:t>Fourth level</a:t>
            </a:r>
          </a:p>
          <a:p>
            <a:pPr lvl="4"/>
            <a:r>
              <a:rPr lang="vi-VN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file:///C:\Users\Admin\Desktop\kh&#7889;i%201b&#224;i%20V&#224;o%20r&#7915;ng%20hoa\5.mp3" TargetMode="External"/><Relationship Id="rId13" Type="http://schemas.openxmlformats.org/officeDocument/2006/relationships/image" Target="../media/image3.png"/><Relationship Id="rId3" Type="http://schemas.openxmlformats.org/officeDocument/2006/relationships/video" Target="file:///C:\Users\Admin\Desktop\1\1.mp4" TargetMode="External"/><Relationship Id="rId7" Type="http://schemas.openxmlformats.org/officeDocument/2006/relationships/audio" Target="file:///C:\Users\Admin\Desktop\kh&#7889;i%201b&#224;i%20V&#224;o%20r&#7915;ng%20hoa\4.mp3" TargetMode="External"/><Relationship Id="rId12" Type="http://schemas.openxmlformats.org/officeDocument/2006/relationships/image" Target="../media/image2.emf"/><Relationship Id="rId2" Type="http://schemas.openxmlformats.org/officeDocument/2006/relationships/video" Target="file:///C:\Users\Admin\Desktop\2.mp4" TargetMode="External"/><Relationship Id="rId1" Type="http://schemas.openxmlformats.org/officeDocument/2006/relationships/vmlDrawing" Target="../drawings/vmlDrawing1.vml"/><Relationship Id="rId6" Type="http://schemas.openxmlformats.org/officeDocument/2006/relationships/audio" Target="file:///C:\Users\Admin\Desktop\kh&#7889;i%201b&#224;i%20V&#224;o%20r&#7915;ng%20hoa\3.mp3" TargetMode="External"/><Relationship Id="rId11" Type="http://schemas.openxmlformats.org/officeDocument/2006/relationships/oleObject" Target="../embeddings/oleObject1.bin"/><Relationship Id="rId5" Type="http://schemas.openxmlformats.org/officeDocument/2006/relationships/audio" Target="file:///C:\Users\Admin\Desktop\kh&#7889;i%201b&#224;i%20V&#224;o%20r&#7915;ng%20hoa\2.mp3" TargetMode="Externa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3.xml"/><Relationship Id="rId4" Type="http://schemas.openxmlformats.org/officeDocument/2006/relationships/audio" Target="file:///C:\Users\Admin\Desktop\kh&#7889;i%201b&#224;i%20V&#224;o%20r&#7915;ng%20hoa\1.mp3" TargetMode="External"/><Relationship Id="rId9" Type="http://schemas.openxmlformats.org/officeDocument/2006/relationships/audio" Target="file:///C:\Users\Admin\Desktop\kh&#7889;i%201b&#224;i%20V&#224;o%20r&#7915;ng%20hoa\6.mp3" TargetMode="External"/><Relationship Id="rId1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920875"/>
          </a:xfrm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ÂM NHẠC LỚP 1</a:t>
            </a:r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Trần Thị Diễn Hồng</a:t>
            </a:r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2" grpId="0" autoUpdateAnimBg="0"/>
      <p:bldP spid="4403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Thứ hai ngày 6 tháng 9 năm 2021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Âm nhạc: </a:t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Bài 1: HỌC HÁT: VÀO RỪNG HOA</a:t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Nhạc và lời: Việt Anh</a:t>
            </a:r>
          </a:p>
        </p:txBody>
      </p:sp>
      <p:sp>
        <p:nvSpPr>
          <p:cNvPr id="441348" name="Rectangle 4"/>
          <p:cNvSpPr>
            <a:spLocks noRot="1" noChangeArrowheads="1"/>
          </p:cNvSpPr>
          <p:nvPr/>
        </p:nvSpPr>
        <p:spPr bwMode="auto">
          <a:xfrm>
            <a:off x="533400" y="1752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1349" name="Rectangle 5"/>
          <p:cNvSpPr>
            <a:spLocks noRot="1" noChangeArrowheads="1"/>
          </p:cNvSpPr>
          <p:nvPr/>
        </p:nvSpPr>
        <p:spPr bwMode="auto">
          <a:xfrm>
            <a:off x="457200" y="2209800"/>
            <a:ext cx="548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441351" name="Text Box 7"/>
          <p:cNvSpPr txBox="1">
            <a:spLocks noChangeArrowheads="1"/>
          </p:cNvSpPr>
          <p:nvPr/>
        </p:nvSpPr>
        <p:spPr bwMode="auto">
          <a:xfrm>
            <a:off x="533400" y="3505200"/>
            <a:ext cx="556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1354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752600"/>
          </a:xfrm>
          <a:noFill/>
          <a:ln/>
        </p:spPr>
        <p:txBody>
          <a:bodyPr/>
          <a:lstStyle/>
          <a:p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Thứ hai ngày 6 tháng 9 năm 2021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Âm nhạc: </a:t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Bài 1: HỌC HÁT: VÀO RỪNG HOA</a:t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Nhạc và lời: Việt Anh</a:t>
            </a:r>
          </a:p>
        </p:txBody>
      </p:sp>
      <p:sp>
        <p:nvSpPr>
          <p:cNvPr id="455685" name="Rectangle 5"/>
          <p:cNvSpPr>
            <a:spLocks noRot="1" noChangeArrowheads="1"/>
          </p:cNvSpPr>
          <p:nvPr/>
        </p:nvSpPr>
        <p:spPr bwMode="auto">
          <a:xfrm>
            <a:off x="304800" y="2514600"/>
            <a:ext cx="8382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l">
              <a:buFontTx/>
              <a:buChar char="-"/>
            </a:pP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bài: </a:t>
            </a:r>
            <a:b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2" name="Rectangle 4"/>
          <p:cNvSpPr>
            <a:spLocks noRot="1" noChangeArrowheads="1"/>
          </p:cNvSpPr>
          <p:nvPr/>
        </p:nvSpPr>
        <p:spPr bwMode="auto">
          <a:xfrm>
            <a:off x="304800" y="457200"/>
            <a:ext cx="548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NGHE HÁT MẪU </a:t>
            </a:r>
          </a:p>
        </p:txBody>
      </p:sp>
      <p:sp>
        <p:nvSpPr>
          <p:cNvPr id="442381" name="Rectangle 13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20" name="Rectangle 4"/>
          <p:cNvSpPr>
            <a:spLocks noRot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  <a:ln/>
        </p:spPr>
        <p:txBody>
          <a:bodyPr/>
          <a:lstStyle/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Đọc lời ca </a:t>
            </a:r>
          </a:p>
        </p:txBody>
      </p:sp>
      <p:pic>
        <p:nvPicPr>
          <p:cNvPr id="444424" name="Picture 8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610600" cy="505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Rot="1" noChangeArrowheads="1"/>
          </p:cNvSpPr>
          <p:nvPr>
            <p:ph type="title" sz="quarter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Tập hát từng câu </a:t>
            </a:r>
          </a:p>
        </p:txBody>
      </p:sp>
      <p:graphicFrame>
        <p:nvGraphicFramePr>
          <p:cNvPr id="44954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838200" y="1600200"/>
          <a:ext cx="3276600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63" name="Chart" r:id="rId11" imgW="6096075" imgH="4067089" progId="MSGraph.Chart.8">
                  <p:embed followColorScheme="full"/>
                </p:oleObj>
              </mc:Choice>
              <mc:Fallback>
                <p:oleObj name="Chart" r:id="rId11" imgW="6096075" imgH="4067089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3276600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9549" name="2.mp4">
            <a:hlinkClick r:id="" action="ppaction://media"/>
          </p:cNvPr>
          <p:cNvPicPr>
            <a:picLocks noRot="1" noChangeAspect="1" noChangeArrowheads="1"/>
          </p:cNvPicPr>
          <p:nvPr>
            <p:ph sz="quarter" idx="2"/>
            <a:videoFile r:link="rId2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0175" y="1600200"/>
            <a:ext cx="2914650" cy="218598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49551" name="1.mp4">
            <a:hlinkClick r:id="" action="ppaction://media"/>
          </p:cNvPr>
          <p:cNvPicPr>
            <a:picLocks noRot="1" noChangeAspect="1" noChangeArrowheads="1"/>
          </p:cNvPicPr>
          <p:nvPr>
            <p:ph sz="quarter" idx="3"/>
            <a:videoFile r:link="rId3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7588" y="3938588"/>
            <a:ext cx="2916237" cy="2187575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49539" name="Picture 3" descr="Untit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610600" cy="505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9556" name="1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9557" name="2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048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9559" name="3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05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9560" name="4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52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9561" name="5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9562" name="6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15000"/>
            <a:ext cx="3810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95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495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54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4954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495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495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551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49551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495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4495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55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955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95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4495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55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955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495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4495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559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9559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49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4495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560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9560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49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" fill="hold"/>
                                        <p:tgtEl>
                                          <p:spTgt spid="4495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561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9561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49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" fill="hold"/>
                                        <p:tgtEl>
                                          <p:spTgt spid="4495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9562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956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6" name="Rectangle 4"/>
          <p:cNvSpPr>
            <a:spLocks noRot="1" noChangeArrowheads="1"/>
          </p:cNvSpPr>
          <p:nvPr>
            <p:ph type="title"/>
          </p:nvPr>
        </p:nvSpPr>
        <p:spPr>
          <a:xfrm>
            <a:off x="457200" y="274638"/>
            <a:ext cx="8229600" cy="3687762"/>
          </a:xfrm>
          <a:noFill/>
          <a:ln/>
        </p:spPr>
        <p:txBody>
          <a:bodyPr/>
          <a:lstStyle/>
          <a:p>
            <a:pPr algn="l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Tập hát 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Hát kết hợp gõ đệm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Giáo dục: 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Củng cố: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Dặn dò: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Nhận xét tiết học  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6" grpId="0" autoUpdateAnimBg="0"/>
    </p:bld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fault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108</TotalTime>
  <Words>121</Words>
  <Application>Microsoft Office PowerPoint</Application>
  <PresentationFormat>On-screen Show (4:3)</PresentationFormat>
  <Paragraphs>10</Paragraphs>
  <Slides>7</Slides>
  <Notes>0</Notes>
  <HiddenSlides>0</HiddenSlides>
  <MMClips>8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Garamond</vt:lpstr>
      <vt:lpstr>Times New Roman</vt:lpstr>
      <vt:lpstr>Wingdings</vt:lpstr>
      <vt:lpstr>default</vt:lpstr>
      <vt:lpstr>Microsoft Graph Chart</vt:lpstr>
      <vt:lpstr>ÂM NHẠC LỚP 1</vt:lpstr>
      <vt:lpstr>Thứ hai ngày 6 tháng 9 năm 2021 Âm nhạc:  Bài 1: HỌC HÁT: VÀO RỪNG HOA                                                 Nhạc và lời: Việt Anh</vt:lpstr>
      <vt:lpstr>Thứ hai ngày 6 tháng 9 năm 2021 Âm nhạc:  Bài 1: HỌC HÁT: VÀO RỪNG HOA                                                 Nhạc và lời: Việt Anh</vt:lpstr>
      <vt:lpstr>PowerPoint Presentation</vt:lpstr>
      <vt:lpstr>Đọc lời ca </vt:lpstr>
      <vt:lpstr>Tập hát từng câu </vt:lpstr>
      <vt:lpstr>- Tập hát   Hát kết hợp gõ đệm  Giáo dục:   Củng cố:  Dặn dò:  Nhận xét tiết học   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ÂM NHẠC LỚP 5</dc:title>
  <dc:creator>User</dc:creator>
  <cp:lastModifiedBy>word2</cp:lastModifiedBy>
  <cp:revision>13</cp:revision>
  <cp:lastPrinted>1601-01-01T00:00:00Z</cp:lastPrinted>
  <dcterms:created xsi:type="dcterms:W3CDTF">2021-08-27T12:22:03Z</dcterms:created>
  <dcterms:modified xsi:type="dcterms:W3CDTF">2022-05-12T08:42:14Z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