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4"/>
  </p:notesMasterIdLst>
  <p:sldIdLst>
    <p:sldId id="258" r:id="rId2"/>
    <p:sldId id="289" r:id="rId3"/>
    <p:sldId id="288" r:id="rId4"/>
    <p:sldId id="261" r:id="rId5"/>
    <p:sldId id="287" r:id="rId6"/>
    <p:sldId id="279" r:id="rId7"/>
    <p:sldId id="290" r:id="rId8"/>
    <p:sldId id="294" r:id="rId9"/>
    <p:sldId id="291" r:id="rId10"/>
    <p:sldId id="292" r:id="rId11"/>
    <p:sldId id="295" r:id="rId12"/>
    <p:sldId id="284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FCF"/>
    <a:srgbClr val="19D4D9"/>
    <a:srgbClr val="00FFCC"/>
    <a:srgbClr val="A9F3F5"/>
    <a:srgbClr val="FF99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32B784-4071-8713-6457-5410B0FA9B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98F6C87-66B0-531E-504D-80B46CA2927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FFC01D8-7CBD-8306-EFDF-95A29597B48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27B0412-AF7B-33D9-7A72-2444B2D23B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1CB6970-713C-3AA5-8D71-32FCC517EB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DC6AB0D-99CD-E193-F466-5669B84AE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3762D-586B-450A-B87C-0D3AB2577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C707424-33AE-17B0-CB84-327F96492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5480B8-1D4A-4C46-BBC3-3601F7EAEBD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218A5F00-D659-2031-8F3E-239ED8781C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319DF932-647D-4158-86D0-C0C6D9D732F6}" type="slidenum">
              <a:rPr lang="en-US" altLang="en-US" sz="1200">
                <a:latin typeface=".VnArial" panose="020B7200000000000000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.VnArial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D3368CA6-3BEB-A88B-8E97-B60D03B1CB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02B35B06-7362-375D-EA0C-1B5ABAA9A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This is the my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B24FB0AA-53E8-3CC2-9B7C-22CB4D70EB0D}"/>
              </a:ext>
            </a:extLst>
          </p:cNvPr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2" descr="HD-PanelTitleR1.png">
              <a:extLst>
                <a:ext uri="{FF2B5EF4-FFF2-40B4-BE49-F238E27FC236}">
                  <a16:creationId xmlns:a16="http://schemas.microsoft.com/office/drawing/2014/main" id="{3F412E87-631F-A81F-3972-F8120CEFC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3418F1-366A-D8B4-A27D-FDD56B08183B}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>
              <a:extLst>
                <a:ext uri="{FF2B5EF4-FFF2-40B4-BE49-F238E27FC236}">
                  <a16:creationId xmlns:a16="http://schemas.microsoft.com/office/drawing/2014/main" id="{065E6FFD-CAD9-2D53-5CD2-58685310B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>
              <a:extLst>
                <a:ext uri="{FF2B5EF4-FFF2-40B4-BE49-F238E27FC236}">
                  <a16:creationId xmlns:a16="http://schemas.microsoft.com/office/drawing/2014/main" id="{A3BA3556-9EF5-533C-7F71-2AFDB4BDB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5EABB7-560A-F342-90CC-D703B89A7968}"/>
              </a:ext>
            </a:extLst>
          </p:cNvPr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594FDCA-2103-3B04-BE9E-7073464E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E7B1F0-53AE-B6F7-E322-773E0780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1314DC-5E10-EFB9-B427-433FC10D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46D9-0D5D-4EC4-8C43-1AEDFB8CC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3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656E2F-4970-4BF2-B391-57D8427E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9C34FA-4B05-E746-DCBA-6845DF6A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55F389-DE5B-689F-428B-6E2ADA58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E8E3-9210-4BE8-AAE9-5BFFAA369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2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999615-6B76-A3B4-69A8-F17B5B8D0DDE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FE3746-6227-0E80-972C-4A57EC61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7B8EC4-60CA-6B54-0ABA-0A38B485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BB35EB-A243-7102-3148-BB6E60B2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2425-DD29-45DD-8517-8F9B5B717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83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E8D91B-FFDA-A9FA-ABA6-FFDE0FDAD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C0B1D-D1D3-1CEE-B619-F86C10EA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DF8162-5489-0E5D-24A2-8740442897D5}"/>
              </a:ext>
            </a:extLst>
          </p:cNvPr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D31089-075F-B590-3166-ECD9B82A49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4F68FB-78C6-4D67-9284-EA241C575E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733E2D-770E-D3C1-2447-EEB59EDCBA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D548-BF3C-41CC-A982-79A9F73D6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42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A5C51-B85B-DC38-9EB0-16FE5B1C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B220D-451A-7054-F3DD-EF846108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61B30-CDBF-9410-F48F-1D372374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73E9-5A28-4A11-81F5-CA372E0E1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9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9BD452-5AAF-C224-CE60-90498036A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3B8C5-18A9-1FD9-7018-2356806B2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25F0B6-0FED-0E2A-7671-515F550CB332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DDB0A5-0D57-17B2-3E37-7E6319C819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FA0451-6565-1BA7-6E1A-2E97E065D6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A1DC4F-68E5-81E5-9C71-65448FC05B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A63E-E988-4A69-AC29-832C18DC6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8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E9667-2A74-D9E8-42A1-20FCDEBE7961}"/>
              </a:ext>
            </a:extLst>
          </p:cNvPr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669B02-8512-ABC6-1D14-E46932BCC6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B775DB-7974-AA41-F7B5-038ACC1EDE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D05167-8B38-E94D-8177-BADC380B35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459AE-454C-49BE-B3F0-3463064B5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421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7CFD26-E701-C58E-8765-7F10081AEC7F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3E4356-0516-5A70-789D-D02CE6D7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704AE6-D645-343F-C9FF-4A365574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90B81F-CC28-A3B3-B868-D9BE3B95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A24E-D251-4016-A37F-EF56A8503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65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9D4063-2C6A-5AB7-625F-101D237AB5E3}"/>
              </a:ext>
            </a:extLst>
          </p:cNvPr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F471BC-AB9F-EB7A-ECC9-1E27E474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FF9CEF-7A5E-EF69-1AAE-08B35B93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2BC943-300B-A160-15CD-EE1AAC90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D0B5-B997-4BDF-99AD-A70F3EA90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42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1266E1-5D0E-122A-74AA-DA5AF54F5FB6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A017B9-BFAB-680B-2BAF-6E115BBF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155221-4155-0130-A977-B1E6E9E3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7C675A-973D-A480-E31A-374BEB78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B1BF-801D-4535-9FEC-ABF0EAD80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0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2809AC-456C-E162-C258-97A0A75CF711}"/>
              </a:ext>
            </a:extLst>
          </p:cNvPr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F222B-A679-CEC4-04A4-DB465B15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67DE35-9F18-0BD0-22D0-A6018195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FBBAEA-9769-2051-D41B-BF4F744E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699F-0CB8-443D-B658-ABACE58AD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80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7B6A5-12AB-BE6F-5E48-526E515EEA96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4BA9889-36D5-A82F-4596-58BF3694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E9A3C5C-3116-C7EC-1960-89A549FD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519A032-D388-B87E-4E1C-B25468E1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713D-9433-4ADC-BC61-9DA95657E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77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F70C9A-A184-49EC-A3F8-F0A0DA028D5E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3FB1778-76ED-07B2-D387-770531AA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F0EB54E-2349-5BA8-BEC4-6BAA7230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DFF25F8-323A-FCFE-044F-CFDF9F07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D09B-DC1A-4D88-B64B-4C27D0F6A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9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DDA2B9-92B6-2FA4-7DC4-41B518B2F7AA}"/>
              </a:ext>
            </a:extLst>
          </p:cNvPr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18C454C-DB5A-D644-B602-A1BA872B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D719E8A-44FB-6BBC-A464-2A00989B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FB88E93-281C-4495-FDDC-E7B2F320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B870-095F-4322-893B-5720EECC6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1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0B09F1-A0FB-675B-8CFC-97CC65BE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47ABAB-9F65-AB51-0C8C-748784D2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3B237B-60D6-51B8-0A00-C8EF0403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7D50-CDC5-45D4-9A63-D5EA8EA40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87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8B8FA8-7B6A-7B7E-3160-E11E417792CB}"/>
              </a:ext>
            </a:extLst>
          </p:cNvPr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6476CE4-D3C1-B9B8-8B04-5206F3BB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DED9119-D1E2-165C-8AD9-E6FC481C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6A7D73-B2EA-765D-4B30-FBB67EDF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8185-205B-4045-8665-4C6A4C8C0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4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5AD60D-8494-31D7-F68F-68872FB3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A38E78-742E-7A8B-B595-FFDB6110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F6E0B0-B566-9E61-3026-2BAD80C0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E632-970F-42A0-AF4E-0C69789C7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0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C65A460E-6A62-E2AC-CCE4-7D402BC8400F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>
              <a:extLst>
                <a:ext uri="{FF2B5EF4-FFF2-40B4-BE49-F238E27FC236}">
                  <a16:creationId xmlns:a16="http://schemas.microsoft.com/office/drawing/2014/main" id="{69914A33-05C0-D88D-E4FC-811311B56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668C17-DA39-AAAC-E893-BBE48D518656}"/>
                </a:ext>
              </a:extLst>
            </p:cNvPr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C783A6A4-6132-6818-1E98-716E6286C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3BCBCA4A-B138-1773-9A02-80FF874CE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D9AA3C4-4C0A-E4FE-FAD5-F86A872A4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55146E9-77B8-A762-2482-A2443C277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F8C63-2A81-800C-7166-EBF2A43D8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A72E7-6DA6-B724-0D23-27CE0F3FE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11113-8D3F-97CA-6F0C-59364760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6B4420-2CBB-4D74-9E62-94DFECB91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58" r:id="rId7"/>
    <p:sldLayoutId id="2147483868" r:id="rId8"/>
    <p:sldLayoutId id="2147483859" r:id="rId9"/>
    <p:sldLayoutId id="2147483860" r:id="rId10"/>
    <p:sldLayoutId id="2147483869" r:id="rId11"/>
    <p:sldLayoutId id="2147483870" r:id="rId12"/>
    <p:sldLayoutId id="2147483861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wmf"/><Relationship Id="rId12" Type="http://schemas.openxmlformats.org/officeDocument/2006/relationships/image" Target="../media/image13.gif"/><Relationship Id="rId2" Type="http://schemas.openxmlformats.org/officeDocument/2006/relationships/audio" Target="file:///C:\Users\Thuy\Desktop\anh%20t&#432;%20lieu\em%20yeu%20truong%20em%20(cat%201%20loi)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image" Target="../media/image7.wmf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Downloads\K&#7927;%20l&#7909;c%20m&#250;a%20d&#226;n%20v&#361;%20(Con%20c&#224;o%20c&#224;o)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jpe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9.gif"/><Relationship Id="rId5" Type="http://schemas.openxmlformats.org/officeDocument/2006/relationships/image" Target="../media/image14.png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gif"/><Relationship Id="rId5" Type="http://schemas.openxmlformats.org/officeDocument/2006/relationships/image" Target="../media/image14.pn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Videos\V&#361;%20&#273;i&#7879;u%20nh&#7843;y%20r&#7917;a%20tay%20vui%20nh&#7897;n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gif"/><Relationship Id="rId5" Type="http://schemas.openxmlformats.org/officeDocument/2006/relationships/image" Target="../media/image25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gif"/><Relationship Id="rId5" Type="http://schemas.openxmlformats.org/officeDocument/2006/relationships/image" Target="../media/image25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4" descr="FLOWERS5">
            <a:extLst>
              <a:ext uri="{FF2B5EF4-FFF2-40B4-BE49-F238E27FC236}">
                <a16:creationId xmlns:a16="http://schemas.microsoft.com/office/drawing/2014/main" id="{13CF8A41-96A4-72E9-259C-462F4496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66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3" descr="FLOWERS5">
            <a:extLst>
              <a:ext uri="{FF2B5EF4-FFF2-40B4-BE49-F238E27FC236}">
                <a16:creationId xmlns:a16="http://schemas.microsoft.com/office/drawing/2014/main" id="{BFB4182D-61A4-E195-BB17-683906D7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0200"/>
            <a:ext cx="166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2" descr="FLOWERS5">
            <a:extLst>
              <a:ext uri="{FF2B5EF4-FFF2-40B4-BE49-F238E27FC236}">
                <a16:creationId xmlns:a16="http://schemas.microsoft.com/office/drawing/2014/main" id="{2A585E45-B4D3-CC57-E735-DCF4232E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166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1" descr="FLOWERS5">
            <a:extLst>
              <a:ext uri="{FF2B5EF4-FFF2-40B4-BE49-F238E27FC236}">
                <a16:creationId xmlns:a16="http://schemas.microsoft.com/office/drawing/2014/main" id="{A3F843AF-7E27-3509-3B22-A6C70C0F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3">
            <a:extLst>
              <a:ext uri="{FF2B5EF4-FFF2-40B4-BE49-F238E27FC236}">
                <a16:creationId xmlns:a16="http://schemas.microsoft.com/office/drawing/2014/main" id="{A2C91370-E142-BD21-9541-27CF5506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3">
            <a:extLst>
              <a:ext uri="{FF2B5EF4-FFF2-40B4-BE49-F238E27FC236}">
                <a16:creationId xmlns:a16="http://schemas.microsoft.com/office/drawing/2014/main" id="{8C1B4E85-7F71-7BCC-0941-582DB82A4F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2766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</a:p>
        </p:txBody>
      </p:sp>
      <p:grpSp>
        <p:nvGrpSpPr>
          <p:cNvPr id="16392" name="Group 5">
            <a:extLst>
              <a:ext uri="{FF2B5EF4-FFF2-40B4-BE49-F238E27FC236}">
                <a16:creationId xmlns:a16="http://schemas.microsoft.com/office/drawing/2014/main" id="{29F6290A-BBC1-D2A6-1303-9BE89DD254F8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747713"/>
            <a:ext cx="6629400" cy="1154112"/>
            <a:chOff x="1632" y="192"/>
            <a:chExt cx="4176" cy="610"/>
          </a:xfrm>
        </p:grpSpPr>
        <p:sp>
          <p:nvSpPr>
            <p:cNvPr id="445446" name="Text Box 6">
              <a:extLst>
                <a:ext uri="{FF2B5EF4-FFF2-40B4-BE49-F238E27FC236}">
                  <a16:creationId xmlns:a16="http://schemas.microsoft.com/office/drawing/2014/main" id="{15971BD8-B309-3D49-1BD9-256B68C15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432"/>
              <a:ext cx="2832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vi-VN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endParaRPr>
            </a:p>
          </p:txBody>
        </p:sp>
        <p:sp>
          <p:nvSpPr>
            <p:cNvPr id="445447" name="Text Box 7">
              <a:extLst>
                <a:ext uri="{FF2B5EF4-FFF2-40B4-BE49-F238E27FC236}">
                  <a16:creationId xmlns:a16="http://schemas.microsoft.com/office/drawing/2014/main" id="{DEF990BD-CD3B-F1D8-3F53-1C80C77C4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624"/>
              <a:ext cx="2064" cy="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</a:rPr>
                <a:t> -----------------</a:t>
              </a:r>
              <a:r>
                <a:rPr lang="en-US" sz="1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  <a:sym typeface="Wingdings" pitchFamily="2" charset="2"/>
                </a:rPr>
                <a:t>-------------------</a:t>
              </a:r>
            </a:p>
          </p:txBody>
        </p:sp>
        <p:sp>
          <p:nvSpPr>
            <p:cNvPr id="445448" name="Text Box 8">
              <a:extLst>
                <a:ext uri="{FF2B5EF4-FFF2-40B4-BE49-F238E27FC236}">
                  <a16:creationId xmlns:a16="http://schemas.microsoft.com/office/drawing/2014/main" id="{D0EBC3F0-FB7A-F2E0-73C2-29E8D2DCA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92"/>
              <a:ext cx="4176" cy="3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PHÒNG GIÁO DỤC &amp; ĐÀO TẠO ĐẠI LỘC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TRƯỜNG TIỂU HỌC ĐOÀN NGHIÊN</a:t>
              </a:r>
            </a:p>
          </p:txBody>
        </p:sp>
      </p:grpSp>
      <p:pic>
        <p:nvPicPr>
          <p:cNvPr id="16393" name="Picture 9" descr="POINSET3">
            <a:hlinkClick r:id="" action="ppaction://noaction"/>
            <a:extLst>
              <a:ext uri="{FF2B5EF4-FFF2-40B4-BE49-F238E27FC236}">
                <a16:creationId xmlns:a16="http://schemas.microsoft.com/office/drawing/2014/main" id="{1477F66D-E6A6-D89E-5DD3-F44E3074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POINSET3">
            <a:hlinkClick r:id="rId8" action="ppaction://hlinksldjump"/>
            <a:extLst>
              <a:ext uri="{FF2B5EF4-FFF2-40B4-BE49-F238E27FC236}">
                <a16:creationId xmlns:a16="http://schemas.microsoft.com/office/drawing/2014/main" id="{339D9209-3CC4-672C-EA93-1440B6D68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Group 13">
            <a:extLst>
              <a:ext uri="{FF2B5EF4-FFF2-40B4-BE49-F238E27FC236}">
                <a16:creationId xmlns:a16="http://schemas.microsoft.com/office/drawing/2014/main" id="{A1B19CED-8631-8177-3BAB-18F68156056B}"/>
              </a:ext>
            </a:extLst>
          </p:cNvPr>
          <p:cNvGrpSpPr>
            <a:grpSpLocks/>
          </p:cNvGrpSpPr>
          <p:nvPr/>
        </p:nvGrpSpPr>
        <p:grpSpPr bwMode="auto">
          <a:xfrm>
            <a:off x="9067800" y="228600"/>
            <a:ext cx="1600200" cy="1600200"/>
            <a:chOff x="5049" y="149"/>
            <a:chExt cx="441" cy="450"/>
          </a:xfrm>
        </p:grpSpPr>
        <p:sp>
          <p:nvSpPr>
            <p:cNvPr id="16420" name="Freeform 14">
              <a:extLst>
                <a:ext uri="{FF2B5EF4-FFF2-40B4-BE49-F238E27FC236}">
                  <a16:creationId xmlns:a16="http://schemas.microsoft.com/office/drawing/2014/main" id="{F3334DFE-DCC9-DBF4-5D94-6204C9C15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49"/>
              <a:ext cx="441" cy="430"/>
            </a:xfrm>
            <a:custGeom>
              <a:avLst/>
              <a:gdLst>
                <a:gd name="T0" fmla="*/ 54 w 568"/>
                <a:gd name="T1" fmla="*/ 1 h 553"/>
                <a:gd name="T2" fmla="*/ 61 w 568"/>
                <a:gd name="T3" fmla="*/ 2 h 553"/>
                <a:gd name="T4" fmla="*/ 68 w 568"/>
                <a:gd name="T5" fmla="*/ 3 h 553"/>
                <a:gd name="T6" fmla="*/ 74 w 568"/>
                <a:gd name="T7" fmla="*/ 7 h 553"/>
                <a:gd name="T8" fmla="*/ 78 w 568"/>
                <a:gd name="T9" fmla="*/ 11 h 553"/>
                <a:gd name="T10" fmla="*/ 84 w 568"/>
                <a:gd name="T11" fmla="*/ 16 h 553"/>
                <a:gd name="T12" fmla="*/ 89 w 568"/>
                <a:gd name="T13" fmla="*/ 20 h 553"/>
                <a:gd name="T14" fmla="*/ 92 w 568"/>
                <a:gd name="T15" fmla="*/ 26 h 553"/>
                <a:gd name="T16" fmla="*/ 95 w 568"/>
                <a:gd name="T17" fmla="*/ 33 h 553"/>
                <a:gd name="T18" fmla="*/ 96 w 568"/>
                <a:gd name="T19" fmla="*/ 40 h 553"/>
                <a:gd name="T20" fmla="*/ 97 w 568"/>
                <a:gd name="T21" fmla="*/ 47 h 553"/>
                <a:gd name="T22" fmla="*/ 96 w 568"/>
                <a:gd name="T23" fmla="*/ 54 h 553"/>
                <a:gd name="T24" fmla="*/ 95 w 568"/>
                <a:gd name="T25" fmla="*/ 61 h 553"/>
                <a:gd name="T26" fmla="*/ 92 w 568"/>
                <a:gd name="T27" fmla="*/ 68 h 553"/>
                <a:gd name="T28" fmla="*/ 89 w 568"/>
                <a:gd name="T29" fmla="*/ 74 h 553"/>
                <a:gd name="T30" fmla="*/ 84 w 568"/>
                <a:gd name="T31" fmla="*/ 79 h 553"/>
                <a:gd name="T32" fmla="*/ 78 w 568"/>
                <a:gd name="T33" fmla="*/ 83 h 553"/>
                <a:gd name="T34" fmla="*/ 74 w 568"/>
                <a:gd name="T35" fmla="*/ 88 h 553"/>
                <a:gd name="T36" fmla="*/ 68 w 568"/>
                <a:gd name="T37" fmla="*/ 91 h 553"/>
                <a:gd name="T38" fmla="*/ 61 w 568"/>
                <a:gd name="T39" fmla="*/ 94 h 553"/>
                <a:gd name="T40" fmla="*/ 54 w 568"/>
                <a:gd name="T41" fmla="*/ 94 h 553"/>
                <a:gd name="T42" fmla="*/ 47 w 568"/>
                <a:gd name="T43" fmla="*/ 95 h 553"/>
                <a:gd name="T44" fmla="*/ 39 w 568"/>
                <a:gd name="T45" fmla="*/ 94 h 553"/>
                <a:gd name="T46" fmla="*/ 32 w 568"/>
                <a:gd name="T47" fmla="*/ 92 h 553"/>
                <a:gd name="T48" fmla="*/ 26 w 568"/>
                <a:gd name="T49" fmla="*/ 89 h 553"/>
                <a:gd name="T50" fmla="*/ 20 w 568"/>
                <a:gd name="T51" fmla="*/ 86 h 553"/>
                <a:gd name="T52" fmla="*/ 14 w 568"/>
                <a:gd name="T53" fmla="*/ 82 h 553"/>
                <a:gd name="T54" fmla="*/ 9 w 568"/>
                <a:gd name="T55" fmla="*/ 76 h 553"/>
                <a:gd name="T56" fmla="*/ 5 w 568"/>
                <a:gd name="T57" fmla="*/ 70 h 553"/>
                <a:gd name="T58" fmla="*/ 3 w 568"/>
                <a:gd name="T59" fmla="*/ 64 h 553"/>
                <a:gd name="T60" fmla="*/ 2 w 568"/>
                <a:gd name="T61" fmla="*/ 57 h 553"/>
                <a:gd name="T62" fmla="*/ 0 w 568"/>
                <a:gd name="T63" fmla="*/ 50 h 553"/>
                <a:gd name="T64" fmla="*/ 1 w 568"/>
                <a:gd name="T65" fmla="*/ 43 h 553"/>
                <a:gd name="T66" fmla="*/ 2 w 568"/>
                <a:gd name="T67" fmla="*/ 35 h 553"/>
                <a:gd name="T68" fmla="*/ 4 w 568"/>
                <a:gd name="T69" fmla="*/ 29 h 553"/>
                <a:gd name="T70" fmla="*/ 7 w 568"/>
                <a:gd name="T71" fmla="*/ 23 h 553"/>
                <a:gd name="T72" fmla="*/ 11 w 568"/>
                <a:gd name="T73" fmla="*/ 18 h 553"/>
                <a:gd name="T74" fmla="*/ 16 w 568"/>
                <a:gd name="T75" fmla="*/ 12 h 553"/>
                <a:gd name="T76" fmla="*/ 22 w 568"/>
                <a:gd name="T77" fmla="*/ 9 h 553"/>
                <a:gd name="T78" fmla="*/ 27 w 568"/>
                <a:gd name="T79" fmla="*/ 4 h 553"/>
                <a:gd name="T80" fmla="*/ 33 w 568"/>
                <a:gd name="T81" fmla="*/ 2 h 553"/>
                <a:gd name="T82" fmla="*/ 41 w 568"/>
                <a:gd name="T83" fmla="*/ 2 h 553"/>
                <a:gd name="T84" fmla="*/ 49 w 568"/>
                <a:gd name="T85" fmla="*/ 0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553"/>
                <a:gd name="T131" fmla="*/ 568 w 568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553">
                  <a:moveTo>
                    <a:pt x="284" y="0"/>
                  </a:moveTo>
                  <a:lnTo>
                    <a:pt x="299" y="0"/>
                  </a:lnTo>
                  <a:lnTo>
                    <a:pt x="313" y="1"/>
                  </a:lnTo>
                  <a:lnTo>
                    <a:pt x="327" y="2"/>
                  </a:lnTo>
                  <a:lnTo>
                    <a:pt x="341" y="4"/>
                  </a:lnTo>
                  <a:lnTo>
                    <a:pt x="355" y="8"/>
                  </a:lnTo>
                  <a:lnTo>
                    <a:pt x="368" y="11"/>
                  </a:lnTo>
                  <a:lnTo>
                    <a:pt x="382" y="16"/>
                  </a:lnTo>
                  <a:lnTo>
                    <a:pt x="395" y="21"/>
                  </a:lnTo>
                  <a:lnTo>
                    <a:pt x="407" y="26"/>
                  </a:lnTo>
                  <a:lnTo>
                    <a:pt x="420" y="33"/>
                  </a:lnTo>
                  <a:lnTo>
                    <a:pt x="431" y="40"/>
                  </a:lnTo>
                  <a:lnTo>
                    <a:pt x="443" y="47"/>
                  </a:lnTo>
                  <a:lnTo>
                    <a:pt x="454" y="55"/>
                  </a:lnTo>
                  <a:lnTo>
                    <a:pt x="464" y="63"/>
                  </a:lnTo>
                  <a:lnTo>
                    <a:pt x="475" y="71"/>
                  </a:lnTo>
                  <a:lnTo>
                    <a:pt x="485" y="80"/>
                  </a:lnTo>
                  <a:lnTo>
                    <a:pt x="494" y="90"/>
                  </a:lnTo>
                  <a:lnTo>
                    <a:pt x="503" y="100"/>
                  </a:lnTo>
                  <a:lnTo>
                    <a:pt x="511" y="111"/>
                  </a:lnTo>
                  <a:lnTo>
                    <a:pt x="519" y="121"/>
                  </a:lnTo>
                  <a:lnTo>
                    <a:pt x="527" y="132"/>
                  </a:lnTo>
                  <a:lnTo>
                    <a:pt x="534" y="144"/>
                  </a:lnTo>
                  <a:lnTo>
                    <a:pt x="540" y="156"/>
                  </a:lnTo>
                  <a:lnTo>
                    <a:pt x="546" y="168"/>
                  </a:lnTo>
                  <a:lnTo>
                    <a:pt x="551" y="180"/>
                  </a:lnTo>
                  <a:lnTo>
                    <a:pt x="555" y="194"/>
                  </a:lnTo>
                  <a:lnTo>
                    <a:pt x="559" y="207"/>
                  </a:lnTo>
                  <a:lnTo>
                    <a:pt x="563" y="220"/>
                  </a:lnTo>
                  <a:lnTo>
                    <a:pt x="565" y="234"/>
                  </a:lnTo>
                  <a:lnTo>
                    <a:pt x="566" y="248"/>
                  </a:lnTo>
                  <a:lnTo>
                    <a:pt x="567" y="262"/>
                  </a:lnTo>
                  <a:lnTo>
                    <a:pt x="568" y="277"/>
                  </a:lnTo>
                  <a:lnTo>
                    <a:pt x="567" y="290"/>
                  </a:lnTo>
                  <a:lnTo>
                    <a:pt x="566" y="304"/>
                  </a:lnTo>
                  <a:lnTo>
                    <a:pt x="565" y="318"/>
                  </a:lnTo>
                  <a:lnTo>
                    <a:pt x="563" y="331"/>
                  </a:lnTo>
                  <a:lnTo>
                    <a:pt x="559" y="345"/>
                  </a:lnTo>
                  <a:lnTo>
                    <a:pt x="555" y="359"/>
                  </a:lnTo>
                  <a:lnTo>
                    <a:pt x="551" y="371"/>
                  </a:lnTo>
                  <a:lnTo>
                    <a:pt x="546" y="384"/>
                  </a:lnTo>
                  <a:lnTo>
                    <a:pt x="540" y="395"/>
                  </a:lnTo>
                  <a:lnTo>
                    <a:pt x="534" y="408"/>
                  </a:lnTo>
                  <a:lnTo>
                    <a:pt x="527" y="420"/>
                  </a:lnTo>
                  <a:lnTo>
                    <a:pt x="519" y="431"/>
                  </a:lnTo>
                  <a:lnTo>
                    <a:pt x="511" y="441"/>
                  </a:lnTo>
                  <a:lnTo>
                    <a:pt x="503" y="453"/>
                  </a:lnTo>
                  <a:lnTo>
                    <a:pt x="494" y="462"/>
                  </a:lnTo>
                  <a:lnTo>
                    <a:pt x="485" y="472"/>
                  </a:lnTo>
                  <a:lnTo>
                    <a:pt x="475" y="481"/>
                  </a:lnTo>
                  <a:lnTo>
                    <a:pt x="464" y="489"/>
                  </a:lnTo>
                  <a:lnTo>
                    <a:pt x="454" y="498"/>
                  </a:lnTo>
                  <a:lnTo>
                    <a:pt x="443" y="505"/>
                  </a:lnTo>
                  <a:lnTo>
                    <a:pt x="431" y="513"/>
                  </a:lnTo>
                  <a:lnTo>
                    <a:pt x="420" y="519"/>
                  </a:lnTo>
                  <a:lnTo>
                    <a:pt x="407" y="526"/>
                  </a:lnTo>
                  <a:lnTo>
                    <a:pt x="395" y="532"/>
                  </a:lnTo>
                  <a:lnTo>
                    <a:pt x="382" y="536"/>
                  </a:lnTo>
                  <a:lnTo>
                    <a:pt x="368" y="541"/>
                  </a:lnTo>
                  <a:lnTo>
                    <a:pt x="355" y="544"/>
                  </a:lnTo>
                  <a:lnTo>
                    <a:pt x="341" y="548"/>
                  </a:lnTo>
                  <a:lnTo>
                    <a:pt x="327" y="550"/>
                  </a:lnTo>
                  <a:lnTo>
                    <a:pt x="313" y="551"/>
                  </a:lnTo>
                  <a:lnTo>
                    <a:pt x="299" y="552"/>
                  </a:lnTo>
                  <a:lnTo>
                    <a:pt x="284" y="553"/>
                  </a:lnTo>
                  <a:lnTo>
                    <a:pt x="270" y="552"/>
                  </a:lnTo>
                  <a:lnTo>
                    <a:pt x="255" y="551"/>
                  </a:lnTo>
                  <a:lnTo>
                    <a:pt x="241" y="550"/>
                  </a:lnTo>
                  <a:lnTo>
                    <a:pt x="227" y="548"/>
                  </a:lnTo>
                  <a:lnTo>
                    <a:pt x="213" y="544"/>
                  </a:lnTo>
                  <a:lnTo>
                    <a:pt x="200" y="541"/>
                  </a:lnTo>
                  <a:lnTo>
                    <a:pt x="187" y="536"/>
                  </a:lnTo>
                  <a:lnTo>
                    <a:pt x="174" y="532"/>
                  </a:lnTo>
                  <a:lnTo>
                    <a:pt x="161" y="526"/>
                  </a:lnTo>
                  <a:lnTo>
                    <a:pt x="149" y="519"/>
                  </a:lnTo>
                  <a:lnTo>
                    <a:pt x="137" y="513"/>
                  </a:lnTo>
                  <a:lnTo>
                    <a:pt x="126" y="505"/>
                  </a:lnTo>
                  <a:lnTo>
                    <a:pt x="114" y="498"/>
                  </a:lnTo>
                  <a:lnTo>
                    <a:pt x="103" y="489"/>
                  </a:lnTo>
                  <a:lnTo>
                    <a:pt x="93" y="481"/>
                  </a:lnTo>
                  <a:lnTo>
                    <a:pt x="84" y="472"/>
                  </a:lnTo>
                  <a:lnTo>
                    <a:pt x="74" y="462"/>
                  </a:lnTo>
                  <a:lnTo>
                    <a:pt x="65" y="453"/>
                  </a:lnTo>
                  <a:lnTo>
                    <a:pt x="56" y="441"/>
                  </a:lnTo>
                  <a:lnTo>
                    <a:pt x="49" y="431"/>
                  </a:lnTo>
                  <a:lnTo>
                    <a:pt x="41" y="420"/>
                  </a:lnTo>
                  <a:lnTo>
                    <a:pt x="34" y="408"/>
                  </a:lnTo>
                  <a:lnTo>
                    <a:pt x="29" y="395"/>
                  </a:lnTo>
                  <a:lnTo>
                    <a:pt x="23" y="384"/>
                  </a:lnTo>
                  <a:lnTo>
                    <a:pt x="17" y="371"/>
                  </a:lnTo>
                  <a:lnTo>
                    <a:pt x="13" y="359"/>
                  </a:lnTo>
                  <a:lnTo>
                    <a:pt x="9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1" y="248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9" y="207"/>
                  </a:lnTo>
                  <a:lnTo>
                    <a:pt x="13" y="194"/>
                  </a:lnTo>
                  <a:lnTo>
                    <a:pt x="17" y="180"/>
                  </a:lnTo>
                  <a:lnTo>
                    <a:pt x="23" y="168"/>
                  </a:lnTo>
                  <a:lnTo>
                    <a:pt x="29" y="156"/>
                  </a:lnTo>
                  <a:lnTo>
                    <a:pt x="34" y="144"/>
                  </a:lnTo>
                  <a:lnTo>
                    <a:pt x="41" y="132"/>
                  </a:lnTo>
                  <a:lnTo>
                    <a:pt x="49" y="121"/>
                  </a:lnTo>
                  <a:lnTo>
                    <a:pt x="56" y="111"/>
                  </a:lnTo>
                  <a:lnTo>
                    <a:pt x="65" y="100"/>
                  </a:lnTo>
                  <a:lnTo>
                    <a:pt x="74" y="90"/>
                  </a:lnTo>
                  <a:lnTo>
                    <a:pt x="84" y="80"/>
                  </a:lnTo>
                  <a:lnTo>
                    <a:pt x="93" y="71"/>
                  </a:lnTo>
                  <a:lnTo>
                    <a:pt x="103" y="63"/>
                  </a:lnTo>
                  <a:lnTo>
                    <a:pt x="114" y="55"/>
                  </a:lnTo>
                  <a:lnTo>
                    <a:pt x="126" y="47"/>
                  </a:lnTo>
                  <a:lnTo>
                    <a:pt x="137" y="40"/>
                  </a:lnTo>
                  <a:lnTo>
                    <a:pt x="149" y="33"/>
                  </a:lnTo>
                  <a:lnTo>
                    <a:pt x="161" y="26"/>
                  </a:lnTo>
                  <a:lnTo>
                    <a:pt x="174" y="21"/>
                  </a:lnTo>
                  <a:lnTo>
                    <a:pt x="187" y="16"/>
                  </a:lnTo>
                  <a:lnTo>
                    <a:pt x="200" y="11"/>
                  </a:lnTo>
                  <a:lnTo>
                    <a:pt x="213" y="8"/>
                  </a:lnTo>
                  <a:lnTo>
                    <a:pt x="227" y="4"/>
                  </a:lnTo>
                  <a:lnTo>
                    <a:pt x="241" y="2"/>
                  </a:lnTo>
                  <a:lnTo>
                    <a:pt x="255" y="1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B8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15">
              <a:extLst>
                <a:ext uri="{FF2B5EF4-FFF2-40B4-BE49-F238E27FC236}">
                  <a16:creationId xmlns:a16="http://schemas.microsoft.com/office/drawing/2014/main" id="{B2563606-BF83-29B3-3847-EB6C2A03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155"/>
              <a:ext cx="427" cy="417"/>
            </a:xfrm>
            <a:custGeom>
              <a:avLst/>
              <a:gdLst>
                <a:gd name="T0" fmla="*/ 51 w 550"/>
                <a:gd name="T1" fmla="*/ 1 h 536"/>
                <a:gd name="T2" fmla="*/ 58 w 550"/>
                <a:gd name="T3" fmla="*/ 2 h 536"/>
                <a:gd name="T4" fmla="*/ 65 w 550"/>
                <a:gd name="T5" fmla="*/ 3 h 536"/>
                <a:gd name="T6" fmla="*/ 71 w 550"/>
                <a:gd name="T7" fmla="*/ 7 h 536"/>
                <a:gd name="T8" fmla="*/ 77 w 550"/>
                <a:gd name="T9" fmla="*/ 11 h 536"/>
                <a:gd name="T10" fmla="*/ 82 w 550"/>
                <a:gd name="T11" fmla="*/ 15 h 536"/>
                <a:gd name="T12" fmla="*/ 85 w 550"/>
                <a:gd name="T13" fmla="*/ 20 h 536"/>
                <a:gd name="T14" fmla="*/ 89 w 550"/>
                <a:gd name="T15" fmla="*/ 26 h 536"/>
                <a:gd name="T16" fmla="*/ 92 w 550"/>
                <a:gd name="T17" fmla="*/ 33 h 536"/>
                <a:gd name="T18" fmla="*/ 93 w 550"/>
                <a:gd name="T19" fmla="*/ 40 h 536"/>
                <a:gd name="T20" fmla="*/ 93 w 550"/>
                <a:gd name="T21" fmla="*/ 47 h 536"/>
                <a:gd name="T22" fmla="*/ 93 w 550"/>
                <a:gd name="T23" fmla="*/ 53 h 536"/>
                <a:gd name="T24" fmla="*/ 92 w 550"/>
                <a:gd name="T25" fmla="*/ 60 h 536"/>
                <a:gd name="T26" fmla="*/ 89 w 550"/>
                <a:gd name="T27" fmla="*/ 67 h 536"/>
                <a:gd name="T28" fmla="*/ 85 w 550"/>
                <a:gd name="T29" fmla="*/ 72 h 536"/>
                <a:gd name="T30" fmla="*/ 82 w 550"/>
                <a:gd name="T31" fmla="*/ 78 h 536"/>
                <a:gd name="T32" fmla="*/ 77 w 550"/>
                <a:gd name="T33" fmla="*/ 82 h 536"/>
                <a:gd name="T34" fmla="*/ 71 w 550"/>
                <a:gd name="T35" fmla="*/ 86 h 536"/>
                <a:gd name="T36" fmla="*/ 65 w 550"/>
                <a:gd name="T37" fmla="*/ 89 h 536"/>
                <a:gd name="T38" fmla="*/ 58 w 550"/>
                <a:gd name="T39" fmla="*/ 91 h 536"/>
                <a:gd name="T40" fmla="*/ 51 w 550"/>
                <a:gd name="T41" fmla="*/ 92 h 536"/>
                <a:gd name="T42" fmla="*/ 44 w 550"/>
                <a:gd name="T43" fmla="*/ 92 h 536"/>
                <a:gd name="T44" fmla="*/ 37 w 550"/>
                <a:gd name="T45" fmla="*/ 91 h 536"/>
                <a:gd name="T46" fmla="*/ 31 w 550"/>
                <a:gd name="T47" fmla="*/ 90 h 536"/>
                <a:gd name="T48" fmla="*/ 25 w 550"/>
                <a:gd name="T49" fmla="*/ 86 h 536"/>
                <a:gd name="T50" fmla="*/ 19 w 550"/>
                <a:gd name="T51" fmla="*/ 83 h 536"/>
                <a:gd name="T52" fmla="*/ 14 w 550"/>
                <a:gd name="T53" fmla="*/ 79 h 536"/>
                <a:gd name="T54" fmla="*/ 9 w 550"/>
                <a:gd name="T55" fmla="*/ 74 h 536"/>
                <a:gd name="T56" fmla="*/ 5 w 550"/>
                <a:gd name="T57" fmla="*/ 68 h 536"/>
                <a:gd name="T58" fmla="*/ 3 w 550"/>
                <a:gd name="T59" fmla="*/ 62 h 536"/>
                <a:gd name="T60" fmla="*/ 2 w 550"/>
                <a:gd name="T61" fmla="*/ 56 h 536"/>
                <a:gd name="T62" fmla="*/ 0 w 550"/>
                <a:gd name="T63" fmla="*/ 48 h 536"/>
                <a:gd name="T64" fmla="*/ 1 w 550"/>
                <a:gd name="T65" fmla="*/ 41 h 536"/>
                <a:gd name="T66" fmla="*/ 2 w 550"/>
                <a:gd name="T67" fmla="*/ 34 h 536"/>
                <a:gd name="T68" fmla="*/ 4 w 550"/>
                <a:gd name="T69" fmla="*/ 29 h 536"/>
                <a:gd name="T70" fmla="*/ 7 w 550"/>
                <a:gd name="T71" fmla="*/ 23 h 536"/>
                <a:gd name="T72" fmla="*/ 11 w 550"/>
                <a:gd name="T73" fmla="*/ 17 h 536"/>
                <a:gd name="T74" fmla="*/ 16 w 550"/>
                <a:gd name="T75" fmla="*/ 12 h 536"/>
                <a:gd name="T76" fmla="*/ 20 w 550"/>
                <a:gd name="T77" fmla="*/ 7 h 536"/>
                <a:gd name="T78" fmla="*/ 26 w 550"/>
                <a:gd name="T79" fmla="*/ 4 h 536"/>
                <a:gd name="T80" fmla="*/ 33 w 550"/>
                <a:gd name="T81" fmla="*/ 2 h 536"/>
                <a:gd name="T82" fmla="*/ 40 w 550"/>
                <a:gd name="T83" fmla="*/ 2 h 536"/>
                <a:gd name="T84" fmla="*/ 47 w 550"/>
                <a:gd name="T85" fmla="*/ 0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0"/>
                <a:gd name="T130" fmla="*/ 0 h 536"/>
                <a:gd name="T131" fmla="*/ 550 w 550"/>
                <a:gd name="T132" fmla="*/ 536 h 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0" h="536">
                  <a:moveTo>
                    <a:pt x="275" y="0"/>
                  </a:moveTo>
                  <a:lnTo>
                    <a:pt x="290" y="1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3" y="9"/>
                  </a:lnTo>
                  <a:lnTo>
                    <a:pt x="357" y="12"/>
                  </a:lnTo>
                  <a:lnTo>
                    <a:pt x="370" y="16"/>
                  </a:lnTo>
                  <a:lnTo>
                    <a:pt x="382" y="21"/>
                  </a:lnTo>
                  <a:lnTo>
                    <a:pt x="395" y="26"/>
                  </a:lnTo>
                  <a:lnTo>
                    <a:pt x="406" y="33"/>
                  </a:lnTo>
                  <a:lnTo>
                    <a:pt x="418" y="39"/>
                  </a:lnTo>
                  <a:lnTo>
                    <a:pt x="429" y="45"/>
                  </a:lnTo>
                  <a:lnTo>
                    <a:pt x="439" y="53"/>
                  </a:lnTo>
                  <a:lnTo>
                    <a:pt x="450" y="61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8"/>
                  </a:lnTo>
                  <a:lnTo>
                    <a:pt x="487" y="98"/>
                  </a:lnTo>
                  <a:lnTo>
                    <a:pt x="495" y="107"/>
                  </a:lnTo>
                  <a:lnTo>
                    <a:pt x="503" y="119"/>
                  </a:lnTo>
                  <a:lnTo>
                    <a:pt x="510" y="129"/>
                  </a:lnTo>
                  <a:lnTo>
                    <a:pt x="517" y="140"/>
                  </a:lnTo>
                  <a:lnTo>
                    <a:pt x="523" y="152"/>
                  </a:lnTo>
                  <a:lnTo>
                    <a:pt x="529" y="163"/>
                  </a:lnTo>
                  <a:lnTo>
                    <a:pt x="533" y="176"/>
                  </a:lnTo>
                  <a:lnTo>
                    <a:pt x="538" y="188"/>
                  </a:lnTo>
                  <a:lnTo>
                    <a:pt x="541" y="201"/>
                  </a:lnTo>
                  <a:lnTo>
                    <a:pt x="545" y="214"/>
                  </a:lnTo>
                  <a:lnTo>
                    <a:pt x="547" y="227"/>
                  </a:lnTo>
                  <a:lnTo>
                    <a:pt x="548" y="241"/>
                  </a:lnTo>
                  <a:lnTo>
                    <a:pt x="549" y="255"/>
                  </a:lnTo>
                  <a:lnTo>
                    <a:pt x="550" y="269"/>
                  </a:lnTo>
                  <a:lnTo>
                    <a:pt x="549" y="282"/>
                  </a:lnTo>
                  <a:lnTo>
                    <a:pt x="548" y="296"/>
                  </a:lnTo>
                  <a:lnTo>
                    <a:pt x="547" y="309"/>
                  </a:lnTo>
                  <a:lnTo>
                    <a:pt x="545" y="322"/>
                  </a:lnTo>
                  <a:lnTo>
                    <a:pt x="541" y="335"/>
                  </a:lnTo>
                  <a:lnTo>
                    <a:pt x="538" y="347"/>
                  </a:lnTo>
                  <a:lnTo>
                    <a:pt x="533" y="360"/>
                  </a:lnTo>
                  <a:lnTo>
                    <a:pt x="529" y="373"/>
                  </a:lnTo>
                  <a:lnTo>
                    <a:pt x="523" y="384"/>
                  </a:lnTo>
                  <a:lnTo>
                    <a:pt x="517" y="396"/>
                  </a:lnTo>
                  <a:lnTo>
                    <a:pt x="510" y="407"/>
                  </a:lnTo>
                  <a:lnTo>
                    <a:pt x="503" y="418"/>
                  </a:lnTo>
                  <a:lnTo>
                    <a:pt x="495" y="429"/>
                  </a:lnTo>
                  <a:lnTo>
                    <a:pt x="487" y="439"/>
                  </a:lnTo>
                  <a:lnTo>
                    <a:pt x="478" y="448"/>
                  </a:lnTo>
                  <a:lnTo>
                    <a:pt x="469" y="457"/>
                  </a:lnTo>
                  <a:lnTo>
                    <a:pt x="460" y="466"/>
                  </a:lnTo>
                  <a:lnTo>
                    <a:pt x="450" y="474"/>
                  </a:lnTo>
                  <a:lnTo>
                    <a:pt x="439" y="482"/>
                  </a:lnTo>
                  <a:lnTo>
                    <a:pt x="429" y="490"/>
                  </a:lnTo>
                  <a:lnTo>
                    <a:pt x="418" y="497"/>
                  </a:lnTo>
                  <a:lnTo>
                    <a:pt x="406" y="504"/>
                  </a:lnTo>
                  <a:lnTo>
                    <a:pt x="395" y="510"/>
                  </a:lnTo>
                  <a:lnTo>
                    <a:pt x="382" y="514"/>
                  </a:lnTo>
                  <a:lnTo>
                    <a:pt x="370" y="520"/>
                  </a:lnTo>
                  <a:lnTo>
                    <a:pt x="357" y="524"/>
                  </a:lnTo>
                  <a:lnTo>
                    <a:pt x="343" y="527"/>
                  </a:lnTo>
                  <a:lnTo>
                    <a:pt x="331" y="530"/>
                  </a:lnTo>
                  <a:lnTo>
                    <a:pt x="317" y="533"/>
                  </a:lnTo>
                  <a:lnTo>
                    <a:pt x="303" y="535"/>
                  </a:lnTo>
                  <a:lnTo>
                    <a:pt x="290" y="536"/>
                  </a:lnTo>
                  <a:lnTo>
                    <a:pt x="275" y="536"/>
                  </a:lnTo>
                  <a:lnTo>
                    <a:pt x="261" y="536"/>
                  </a:lnTo>
                  <a:lnTo>
                    <a:pt x="247" y="535"/>
                  </a:lnTo>
                  <a:lnTo>
                    <a:pt x="234" y="533"/>
                  </a:lnTo>
                  <a:lnTo>
                    <a:pt x="220" y="530"/>
                  </a:lnTo>
                  <a:lnTo>
                    <a:pt x="206" y="527"/>
                  </a:lnTo>
                  <a:lnTo>
                    <a:pt x="194" y="524"/>
                  </a:lnTo>
                  <a:lnTo>
                    <a:pt x="181" y="520"/>
                  </a:lnTo>
                  <a:lnTo>
                    <a:pt x="168" y="514"/>
                  </a:lnTo>
                  <a:lnTo>
                    <a:pt x="156" y="510"/>
                  </a:lnTo>
                  <a:lnTo>
                    <a:pt x="144" y="504"/>
                  </a:lnTo>
                  <a:lnTo>
                    <a:pt x="133" y="497"/>
                  </a:lnTo>
                  <a:lnTo>
                    <a:pt x="121" y="490"/>
                  </a:lnTo>
                  <a:lnTo>
                    <a:pt x="111" y="482"/>
                  </a:lnTo>
                  <a:lnTo>
                    <a:pt x="101" y="474"/>
                  </a:lnTo>
                  <a:lnTo>
                    <a:pt x="91" y="466"/>
                  </a:lnTo>
                  <a:lnTo>
                    <a:pt x="80" y="457"/>
                  </a:lnTo>
                  <a:lnTo>
                    <a:pt x="72" y="448"/>
                  </a:lnTo>
                  <a:lnTo>
                    <a:pt x="63" y="439"/>
                  </a:lnTo>
                  <a:lnTo>
                    <a:pt x="55" y="429"/>
                  </a:lnTo>
                  <a:lnTo>
                    <a:pt x="47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8" y="384"/>
                  </a:lnTo>
                  <a:lnTo>
                    <a:pt x="22" y="373"/>
                  </a:lnTo>
                  <a:lnTo>
                    <a:pt x="17" y="360"/>
                  </a:lnTo>
                  <a:lnTo>
                    <a:pt x="13" y="347"/>
                  </a:lnTo>
                  <a:lnTo>
                    <a:pt x="9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9" y="201"/>
                  </a:lnTo>
                  <a:lnTo>
                    <a:pt x="13" y="188"/>
                  </a:lnTo>
                  <a:lnTo>
                    <a:pt x="17" y="176"/>
                  </a:lnTo>
                  <a:lnTo>
                    <a:pt x="22" y="163"/>
                  </a:lnTo>
                  <a:lnTo>
                    <a:pt x="28" y="152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9"/>
                  </a:lnTo>
                  <a:lnTo>
                    <a:pt x="55" y="107"/>
                  </a:lnTo>
                  <a:lnTo>
                    <a:pt x="63" y="98"/>
                  </a:lnTo>
                  <a:lnTo>
                    <a:pt x="72" y="88"/>
                  </a:lnTo>
                  <a:lnTo>
                    <a:pt x="80" y="79"/>
                  </a:lnTo>
                  <a:lnTo>
                    <a:pt x="91" y="70"/>
                  </a:lnTo>
                  <a:lnTo>
                    <a:pt x="101" y="61"/>
                  </a:lnTo>
                  <a:lnTo>
                    <a:pt x="111" y="53"/>
                  </a:lnTo>
                  <a:lnTo>
                    <a:pt x="121" y="45"/>
                  </a:lnTo>
                  <a:lnTo>
                    <a:pt x="133" y="39"/>
                  </a:lnTo>
                  <a:lnTo>
                    <a:pt x="144" y="33"/>
                  </a:lnTo>
                  <a:lnTo>
                    <a:pt x="156" y="26"/>
                  </a:lnTo>
                  <a:lnTo>
                    <a:pt x="168" y="21"/>
                  </a:lnTo>
                  <a:lnTo>
                    <a:pt x="181" y="16"/>
                  </a:lnTo>
                  <a:lnTo>
                    <a:pt x="194" y="12"/>
                  </a:lnTo>
                  <a:lnTo>
                    <a:pt x="206" y="9"/>
                  </a:lnTo>
                  <a:lnTo>
                    <a:pt x="220" y="5"/>
                  </a:lnTo>
                  <a:lnTo>
                    <a:pt x="234" y="3"/>
                  </a:lnTo>
                  <a:lnTo>
                    <a:pt x="247" y="1"/>
                  </a:lnTo>
                  <a:lnTo>
                    <a:pt x="261" y="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16">
              <a:extLst>
                <a:ext uri="{FF2B5EF4-FFF2-40B4-BE49-F238E27FC236}">
                  <a16:creationId xmlns:a16="http://schemas.microsoft.com/office/drawing/2014/main" id="{E6EC6901-A276-BEB3-8EE2-98D295BF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" y="164"/>
              <a:ext cx="408" cy="398"/>
            </a:xfrm>
            <a:custGeom>
              <a:avLst/>
              <a:gdLst>
                <a:gd name="T0" fmla="*/ 50 w 525"/>
                <a:gd name="T1" fmla="*/ 1 h 512"/>
                <a:gd name="T2" fmla="*/ 56 w 525"/>
                <a:gd name="T3" fmla="*/ 2 h 512"/>
                <a:gd name="T4" fmla="*/ 63 w 525"/>
                <a:gd name="T5" fmla="*/ 3 h 512"/>
                <a:gd name="T6" fmla="*/ 68 w 525"/>
                <a:gd name="T7" fmla="*/ 7 h 512"/>
                <a:gd name="T8" fmla="*/ 73 w 525"/>
                <a:gd name="T9" fmla="*/ 10 h 512"/>
                <a:gd name="T10" fmla="*/ 78 w 525"/>
                <a:gd name="T11" fmla="*/ 15 h 512"/>
                <a:gd name="T12" fmla="*/ 82 w 525"/>
                <a:gd name="T13" fmla="*/ 19 h 512"/>
                <a:gd name="T14" fmla="*/ 85 w 525"/>
                <a:gd name="T15" fmla="*/ 25 h 512"/>
                <a:gd name="T16" fmla="*/ 88 w 525"/>
                <a:gd name="T17" fmla="*/ 31 h 512"/>
                <a:gd name="T18" fmla="*/ 89 w 525"/>
                <a:gd name="T19" fmla="*/ 37 h 512"/>
                <a:gd name="T20" fmla="*/ 89 w 525"/>
                <a:gd name="T21" fmla="*/ 44 h 512"/>
                <a:gd name="T22" fmla="*/ 89 w 525"/>
                <a:gd name="T23" fmla="*/ 51 h 512"/>
                <a:gd name="T24" fmla="*/ 88 w 525"/>
                <a:gd name="T25" fmla="*/ 57 h 512"/>
                <a:gd name="T26" fmla="*/ 85 w 525"/>
                <a:gd name="T27" fmla="*/ 63 h 512"/>
                <a:gd name="T28" fmla="*/ 82 w 525"/>
                <a:gd name="T29" fmla="*/ 68 h 512"/>
                <a:gd name="T30" fmla="*/ 78 w 525"/>
                <a:gd name="T31" fmla="*/ 73 h 512"/>
                <a:gd name="T32" fmla="*/ 73 w 525"/>
                <a:gd name="T33" fmla="*/ 78 h 512"/>
                <a:gd name="T34" fmla="*/ 68 w 525"/>
                <a:gd name="T35" fmla="*/ 81 h 512"/>
                <a:gd name="T36" fmla="*/ 63 w 525"/>
                <a:gd name="T37" fmla="*/ 85 h 512"/>
                <a:gd name="T38" fmla="*/ 56 w 525"/>
                <a:gd name="T39" fmla="*/ 86 h 512"/>
                <a:gd name="T40" fmla="*/ 50 w 525"/>
                <a:gd name="T41" fmla="*/ 88 h 512"/>
                <a:gd name="T42" fmla="*/ 43 w 525"/>
                <a:gd name="T43" fmla="*/ 88 h 512"/>
                <a:gd name="T44" fmla="*/ 36 w 525"/>
                <a:gd name="T45" fmla="*/ 87 h 512"/>
                <a:gd name="T46" fmla="*/ 29 w 525"/>
                <a:gd name="T47" fmla="*/ 86 h 512"/>
                <a:gd name="T48" fmla="*/ 23 w 525"/>
                <a:gd name="T49" fmla="*/ 82 h 512"/>
                <a:gd name="T50" fmla="*/ 18 w 525"/>
                <a:gd name="T51" fmla="*/ 79 h 512"/>
                <a:gd name="T52" fmla="*/ 13 w 525"/>
                <a:gd name="T53" fmla="*/ 75 h 512"/>
                <a:gd name="T54" fmla="*/ 9 w 525"/>
                <a:gd name="T55" fmla="*/ 70 h 512"/>
                <a:gd name="T56" fmla="*/ 5 w 525"/>
                <a:gd name="T57" fmla="*/ 65 h 512"/>
                <a:gd name="T58" fmla="*/ 2 w 525"/>
                <a:gd name="T59" fmla="*/ 59 h 512"/>
                <a:gd name="T60" fmla="*/ 2 w 525"/>
                <a:gd name="T61" fmla="*/ 53 h 512"/>
                <a:gd name="T62" fmla="*/ 0 w 525"/>
                <a:gd name="T63" fmla="*/ 46 h 512"/>
                <a:gd name="T64" fmla="*/ 1 w 525"/>
                <a:gd name="T65" fmla="*/ 40 h 512"/>
                <a:gd name="T66" fmla="*/ 2 w 525"/>
                <a:gd name="T67" fmla="*/ 33 h 512"/>
                <a:gd name="T68" fmla="*/ 3 w 525"/>
                <a:gd name="T69" fmla="*/ 26 h 512"/>
                <a:gd name="T70" fmla="*/ 7 w 525"/>
                <a:gd name="T71" fmla="*/ 21 h 512"/>
                <a:gd name="T72" fmla="*/ 10 w 525"/>
                <a:gd name="T73" fmla="*/ 16 h 512"/>
                <a:gd name="T74" fmla="*/ 15 w 525"/>
                <a:gd name="T75" fmla="*/ 12 h 512"/>
                <a:gd name="T76" fmla="*/ 20 w 525"/>
                <a:gd name="T77" fmla="*/ 7 h 512"/>
                <a:gd name="T78" fmla="*/ 26 w 525"/>
                <a:gd name="T79" fmla="*/ 4 h 512"/>
                <a:gd name="T80" fmla="*/ 31 w 525"/>
                <a:gd name="T81" fmla="*/ 2 h 512"/>
                <a:gd name="T82" fmla="*/ 38 w 525"/>
                <a:gd name="T83" fmla="*/ 2 h 512"/>
                <a:gd name="T84" fmla="*/ 45 w 525"/>
                <a:gd name="T85" fmla="*/ 0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5"/>
                <a:gd name="T130" fmla="*/ 0 h 512"/>
                <a:gd name="T131" fmla="*/ 525 w 525"/>
                <a:gd name="T132" fmla="*/ 512 h 5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5" h="512">
                  <a:moveTo>
                    <a:pt x="262" y="0"/>
                  </a:moveTo>
                  <a:lnTo>
                    <a:pt x="275" y="0"/>
                  </a:lnTo>
                  <a:lnTo>
                    <a:pt x="289" y="1"/>
                  </a:lnTo>
                  <a:lnTo>
                    <a:pt x="302" y="3"/>
                  </a:lnTo>
                  <a:lnTo>
                    <a:pt x="315" y="5"/>
                  </a:lnTo>
                  <a:lnTo>
                    <a:pt x="328" y="8"/>
                  </a:lnTo>
                  <a:lnTo>
                    <a:pt x="341" y="12"/>
                  </a:lnTo>
                  <a:lnTo>
                    <a:pt x="352" y="15"/>
                  </a:lnTo>
                  <a:lnTo>
                    <a:pt x="365" y="20"/>
                  </a:lnTo>
                  <a:lnTo>
                    <a:pt x="376" y="25"/>
                  </a:lnTo>
                  <a:lnTo>
                    <a:pt x="388" y="31"/>
                  </a:lnTo>
                  <a:lnTo>
                    <a:pt x="398" y="37"/>
                  </a:lnTo>
                  <a:lnTo>
                    <a:pt x="409" y="44"/>
                  </a:lnTo>
                  <a:lnTo>
                    <a:pt x="420" y="51"/>
                  </a:lnTo>
                  <a:lnTo>
                    <a:pt x="429" y="59"/>
                  </a:lnTo>
                  <a:lnTo>
                    <a:pt x="439" y="67"/>
                  </a:lnTo>
                  <a:lnTo>
                    <a:pt x="448" y="75"/>
                  </a:lnTo>
                  <a:lnTo>
                    <a:pt x="456" y="84"/>
                  </a:lnTo>
                  <a:lnTo>
                    <a:pt x="464" y="93"/>
                  </a:lnTo>
                  <a:lnTo>
                    <a:pt x="472" y="103"/>
                  </a:lnTo>
                  <a:lnTo>
                    <a:pt x="480" y="112"/>
                  </a:lnTo>
                  <a:lnTo>
                    <a:pt x="487" y="124"/>
                  </a:lnTo>
                  <a:lnTo>
                    <a:pt x="493" y="134"/>
                  </a:lnTo>
                  <a:lnTo>
                    <a:pt x="498" y="146"/>
                  </a:lnTo>
                  <a:lnTo>
                    <a:pt x="504" y="156"/>
                  </a:lnTo>
                  <a:lnTo>
                    <a:pt x="509" y="168"/>
                  </a:lnTo>
                  <a:lnTo>
                    <a:pt x="513" y="180"/>
                  </a:lnTo>
                  <a:lnTo>
                    <a:pt x="517" y="192"/>
                  </a:lnTo>
                  <a:lnTo>
                    <a:pt x="519" y="204"/>
                  </a:lnTo>
                  <a:lnTo>
                    <a:pt x="521" y="216"/>
                  </a:lnTo>
                  <a:lnTo>
                    <a:pt x="524" y="230"/>
                  </a:lnTo>
                  <a:lnTo>
                    <a:pt x="525" y="243"/>
                  </a:lnTo>
                  <a:lnTo>
                    <a:pt x="525" y="257"/>
                  </a:lnTo>
                  <a:lnTo>
                    <a:pt x="525" y="269"/>
                  </a:lnTo>
                  <a:lnTo>
                    <a:pt x="524" y="282"/>
                  </a:lnTo>
                  <a:lnTo>
                    <a:pt x="521" y="295"/>
                  </a:lnTo>
                  <a:lnTo>
                    <a:pt x="519" y="308"/>
                  </a:lnTo>
                  <a:lnTo>
                    <a:pt x="517" y="319"/>
                  </a:lnTo>
                  <a:lnTo>
                    <a:pt x="513" y="332"/>
                  </a:lnTo>
                  <a:lnTo>
                    <a:pt x="509" y="345"/>
                  </a:lnTo>
                  <a:lnTo>
                    <a:pt x="504" y="356"/>
                  </a:lnTo>
                  <a:lnTo>
                    <a:pt x="498" y="367"/>
                  </a:lnTo>
                  <a:lnTo>
                    <a:pt x="493" y="378"/>
                  </a:lnTo>
                  <a:lnTo>
                    <a:pt x="487" y="389"/>
                  </a:lnTo>
                  <a:lnTo>
                    <a:pt x="480" y="400"/>
                  </a:lnTo>
                  <a:lnTo>
                    <a:pt x="472" y="409"/>
                  </a:lnTo>
                  <a:lnTo>
                    <a:pt x="464" y="419"/>
                  </a:lnTo>
                  <a:lnTo>
                    <a:pt x="456" y="428"/>
                  </a:lnTo>
                  <a:lnTo>
                    <a:pt x="448" y="437"/>
                  </a:lnTo>
                  <a:lnTo>
                    <a:pt x="439" y="445"/>
                  </a:lnTo>
                  <a:lnTo>
                    <a:pt x="429" y="453"/>
                  </a:lnTo>
                  <a:lnTo>
                    <a:pt x="420" y="461"/>
                  </a:lnTo>
                  <a:lnTo>
                    <a:pt x="409" y="468"/>
                  </a:lnTo>
                  <a:lnTo>
                    <a:pt x="398" y="475"/>
                  </a:lnTo>
                  <a:lnTo>
                    <a:pt x="388" y="481"/>
                  </a:lnTo>
                  <a:lnTo>
                    <a:pt x="376" y="486"/>
                  </a:lnTo>
                  <a:lnTo>
                    <a:pt x="365" y="492"/>
                  </a:lnTo>
                  <a:lnTo>
                    <a:pt x="352" y="497"/>
                  </a:lnTo>
                  <a:lnTo>
                    <a:pt x="341" y="500"/>
                  </a:lnTo>
                  <a:lnTo>
                    <a:pt x="328" y="504"/>
                  </a:lnTo>
                  <a:lnTo>
                    <a:pt x="315" y="507"/>
                  </a:lnTo>
                  <a:lnTo>
                    <a:pt x="302" y="509"/>
                  </a:lnTo>
                  <a:lnTo>
                    <a:pt x="289" y="510"/>
                  </a:lnTo>
                  <a:lnTo>
                    <a:pt x="275" y="512"/>
                  </a:lnTo>
                  <a:lnTo>
                    <a:pt x="262" y="512"/>
                  </a:lnTo>
                  <a:lnTo>
                    <a:pt x="249" y="512"/>
                  </a:lnTo>
                  <a:lnTo>
                    <a:pt x="235" y="510"/>
                  </a:lnTo>
                  <a:lnTo>
                    <a:pt x="222" y="509"/>
                  </a:lnTo>
                  <a:lnTo>
                    <a:pt x="209" y="507"/>
                  </a:lnTo>
                  <a:lnTo>
                    <a:pt x="197" y="504"/>
                  </a:lnTo>
                  <a:lnTo>
                    <a:pt x="184" y="500"/>
                  </a:lnTo>
                  <a:lnTo>
                    <a:pt x="171" y="497"/>
                  </a:lnTo>
                  <a:lnTo>
                    <a:pt x="160" y="492"/>
                  </a:lnTo>
                  <a:lnTo>
                    <a:pt x="148" y="486"/>
                  </a:lnTo>
                  <a:lnTo>
                    <a:pt x="137" y="481"/>
                  </a:lnTo>
                  <a:lnTo>
                    <a:pt x="126" y="475"/>
                  </a:lnTo>
                  <a:lnTo>
                    <a:pt x="115" y="468"/>
                  </a:lnTo>
                  <a:lnTo>
                    <a:pt x="105" y="461"/>
                  </a:lnTo>
                  <a:lnTo>
                    <a:pt x="95" y="453"/>
                  </a:lnTo>
                  <a:lnTo>
                    <a:pt x="86" y="445"/>
                  </a:lnTo>
                  <a:lnTo>
                    <a:pt x="76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1" y="409"/>
                  </a:lnTo>
                  <a:lnTo>
                    <a:pt x="44" y="400"/>
                  </a:lnTo>
                  <a:lnTo>
                    <a:pt x="38" y="389"/>
                  </a:lnTo>
                  <a:lnTo>
                    <a:pt x="32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5"/>
                  </a:lnTo>
                  <a:lnTo>
                    <a:pt x="11" y="332"/>
                  </a:lnTo>
                  <a:lnTo>
                    <a:pt x="8" y="319"/>
                  </a:lnTo>
                  <a:lnTo>
                    <a:pt x="4" y="308"/>
                  </a:lnTo>
                  <a:lnTo>
                    <a:pt x="2" y="295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7"/>
                  </a:lnTo>
                  <a:lnTo>
                    <a:pt x="0" y="243"/>
                  </a:lnTo>
                  <a:lnTo>
                    <a:pt x="1" y="230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6" y="168"/>
                  </a:lnTo>
                  <a:lnTo>
                    <a:pt x="20" y="156"/>
                  </a:lnTo>
                  <a:lnTo>
                    <a:pt x="25" y="146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4" y="112"/>
                  </a:lnTo>
                  <a:lnTo>
                    <a:pt x="51" y="103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6" y="75"/>
                  </a:lnTo>
                  <a:lnTo>
                    <a:pt x="86" y="67"/>
                  </a:lnTo>
                  <a:lnTo>
                    <a:pt x="95" y="59"/>
                  </a:lnTo>
                  <a:lnTo>
                    <a:pt x="105" y="51"/>
                  </a:lnTo>
                  <a:lnTo>
                    <a:pt x="115" y="44"/>
                  </a:lnTo>
                  <a:lnTo>
                    <a:pt x="126" y="37"/>
                  </a:lnTo>
                  <a:lnTo>
                    <a:pt x="137" y="31"/>
                  </a:lnTo>
                  <a:lnTo>
                    <a:pt x="148" y="25"/>
                  </a:lnTo>
                  <a:lnTo>
                    <a:pt x="160" y="20"/>
                  </a:lnTo>
                  <a:lnTo>
                    <a:pt x="171" y="15"/>
                  </a:lnTo>
                  <a:lnTo>
                    <a:pt x="184" y="12"/>
                  </a:lnTo>
                  <a:lnTo>
                    <a:pt x="197" y="8"/>
                  </a:lnTo>
                  <a:lnTo>
                    <a:pt x="209" y="5"/>
                  </a:lnTo>
                  <a:lnTo>
                    <a:pt x="222" y="3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7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17">
              <a:extLst>
                <a:ext uri="{FF2B5EF4-FFF2-40B4-BE49-F238E27FC236}">
                  <a16:creationId xmlns:a16="http://schemas.microsoft.com/office/drawing/2014/main" id="{F466C696-9004-EEB6-F61F-AB00B68E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212"/>
              <a:ext cx="137" cy="130"/>
            </a:xfrm>
            <a:custGeom>
              <a:avLst/>
              <a:gdLst>
                <a:gd name="T0" fmla="*/ 16 w 176"/>
                <a:gd name="T1" fmla="*/ 0 h 168"/>
                <a:gd name="T2" fmla="*/ 19 w 176"/>
                <a:gd name="T3" fmla="*/ 11 h 168"/>
                <a:gd name="T4" fmla="*/ 31 w 176"/>
                <a:gd name="T5" fmla="*/ 11 h 168"/>
                <a:gd name="T6" fmla="*/ 20 w 176"/>
                <a:gd name="T7" fmla="*/ 17 h 168"/>
                <a:gd name="T8" fmla="*/ 24 w 176"/>
                <a:gd name="T9" fmla="*/ 28 h 168"/>
                <a:gd name="T10" fmla="*/ 16 w 176"/>
                <a:gd name="T11" fmla="*/ 22 h 168"/>
                <a:gd name="T12" fmla="*/ 5 w 176"/>
                <a:gd name="T13" fmla="*/ 28 h 168"/>
                <a:gd name="T14" fmla="*/ 9 w 176"/>
                <a:gd name="T15" fmla="*/ 17 h 168"/>
                <a:gd name="T16" fmla="*/ 0 w 176"/>
                <a:gd name="T17" fmla="*/ 11 h 168"/>
                <a:gd name="T18" fmla="*/ 12 w 176"/>
                <a:gd name="T19" fmla="*/ 11 h 168"/>
                <a:gd name="T20" fmla="*/ 16 w 176"/>
                <a:gd name="T21" fmla="*/ 0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168"/>
                <a:gd name="T35" fmla="*/ 176 w 176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168">
                  <a:moveTo>
                    <a:pt x="88" y="0"/>
                  </a:moveTo>
                  <a:lnTo>
                    <a:pt x="109" y="64"/>
                  </a:lnTo>
                  <a:lnTo>
                    <a:pt x="176" y="64"/>
                  </a:lnTo>
                  <a:lnTo>
                    <a:pt x="121" y="104"/>
                  </a:lnTo>
                  <a:lnTo>
                    <a:pt x="142" y="168"/>
                  </a:lnTo>
                  <a:lnTo>
                    <a:pt x="88" y="128"/>
                  </a:lnTo>
                  <a:lnTo>
                    <a:pt x="33" y="168"/>
                  </a:lnTo>
                  <a:lnTo>
                    <a:pt x="54" y="104"/>
                  </a:lnTo>
                  <a:lnTo>
                    <a:pt x="0" y="64"/>
                  </a:lnTo>
                  <a:lnTo>
                    <a:pt x="66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18">
              <a:extLst>
                <a:ext uri="{FF2B5EF4-FFF2-40B4-BE49-F238E27FC236}">
                  <a16:creationId xmlns:a16="http://schemas.microsoft.com/office/drawing/2014/main" id="{F6D89C55-F7D1-9DC1-4212-4A11287A1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" y="194"/>
              <a:ext cx="172" cy="339"/>
            </a:xfrm>
            <a:custGeom>
              <a:avLst/>
              <a:gdLst>
                <a:gd name="T0" fmla="*/ 20 w 222"/>
                <a:gd name="T1" fmla="*/ 1 h 436"/>
                <a:gd name="T2" fmla="*/ 18 w 222"/>
                <a:gd name="T3" fmla="*/ 3 h 436"/>
                <a:gd name="T4" fmla="*/ 17 w 222"/>
                <a:gd name="T5" fmla="*/ 5 h 436"/>
                <a:gd name="T6" fmla="*/ 15 w 222"/>
                <a:gd name="T7" fmla="*/ 9 h 436"/>
                <a:gd name="T8" fmla="*/ 15 w 222"/>
                <a:gd name="T9" fmla="*/ 11 h 436"/>
                <a:gd name="T10" fmla="*/ 13 w 222"/>
                <a:gd name="T11" fmla="*/ 15 h 436"/>
                <a:gd name="T12" fmla="*/ 12 w 222"/>
                <a:gd name="T13" fmla="*/ 18 h 436"/>
                <a:gd name="T14" fmla="*/ 10 w 222"/>
                <a:gd name="T15" fmla="*/ 21 h 436"/>
                <a:gd name="T16" fmla="*/ 9 w 222"/>
                <a:gd name="T17" fmla="*/ 24 h 436"/>
                <a:gd name="T18" fmla="*/ 7 w 222"/>
                <a:gd name="T19" fmla="*/ 31 h 436"/>
                <a:gd name="T20" fmla="*/ 5 w 222"/>
                <a:gd name="T21" fmla="*/ 40 h 436"/>
                <a:gd name="T22" fmla="*/ 4 w 222"/>
                <a:gd name="T23" fmla="*/ 41 h 436"/>
                <a:gd name="T24" fmla="*/ 4 w 222"/>
                <a:gd name="T25" fmla="*/ 44 h 436"/>
                <a:gd name="T26" fmla="*/ 3 w 222"/>
                <a:gd name="T27" fmla="*/ 47 h 436"/>
                <a:gd name="T28" fmla="*/ 2 w 222"/>
                <a:gd name="T29" fmla="*/ 51 h 436"/>
                <a:gd name="T30" fmla="*/ 2 w 222"/>
                <a:gd name="T31" fmla="*/ 56 h 436"/>
                <a:gd name="T32" fmla="*/ 2 w 222"/>
                <a:gd name="T33" fmla="*/ 61 h 436"/>
                <a:gd name="T34" fmla="*/ 2 w 222"/>
                <a:gd name="T35" fmla="*/ 67 h 436"/>
                <a:gd name="T36" fmla="*/ 0 w 222"/>
                <a:gd name="T37" fmla="*/ 72 h 436"/>
                <a:gd name="T38" fmla="*/ 36 w 222"/>
                <a:gd name="T39" fmla="*/ 75 h 436"/>
                <a:gd name="T40" fmla="*/ 37 w 222"/>
                <a:gd name="T41" fmla="*/ 71 h 436"/>
                <a:gd name="T42" fmla="*/ 37 w 222"/>
                <a:gd name="T43" fmla="*/ 66 h 436"/>
                <a:gd name="T44" fmla="*/ 37 w 222"/>
                <a:gd name="T45" fmla="*/ 61 h 436"/>
                <a:gd name="T46" fmla="*/ 37 w 222"/>
                <a:gd name="T47" fmla="*/ 54 h 436"/>
                <a:gd name="T48" fmla="*/ 36 w 222"/>
                <a:gd name="T49" fmla="*/ 50 h 436"/>
                <a:gd name="T50" fmla="*/ 36 w 222"/>
                <a:gd name="T51" fmla="*/ 45 h 436"/>
                <a:gd name="T52" fmla="*/ 36 w 222"/>
                <a:gd name="T53" fmla="*/ 40 h 436"/>
                <a:gd name="T54" fmla="*/ 35 w 222"/>
                <a:gd name="T55" fmla="*/ 35 h 436"/>
                <a:gd name="T56" fmla="*/ 34 w 222"/>
                <a:gd name="T57" fmla="*/ 31 h 436"/>
                <a:gd name="T58" fmla="*/ 33 w 222"/>
                <a:gd name="T59" fmla="*/ 26 h 436"/>
                <a:gd name="T60" fmla="*/ 31 w 222"/>
                <a:gd name="T61" fmla="*/ 21 h 436"/>
                <a:gd name="T62" fmla="*/ 29 w 222"/>
                <a:gd name="T63" fmla="*/ 16 h 436"/>
                <a:gd name="T64" fmla="*/ 28 w 222"/>
                <a:gd name="T65" fmla="*/ 12 h 436"/>
                <a:gd name="T66" fmla="*/ 26 w 222"/>
                <a:gd name="T67" fmla="*/ 9 h 436"/>
                <a:gd name="T68" fmla="*/ 22 w 222"/>
                <a:gd name="T69" fmla="*/ 4 h 436"/>
                <a:gd name="T70" fmla="*/ 20 w 222"/>
                <a:gd name="T71" fmla="*/ 2 h 436"/>
                <a:gd name="T72" fmla="*/ 20 w 222"/>
                <a:gd name="T73" fmla="*/ 0 h 436"/>
                <a:gd name="T74" fmla="*/ 20 w 222"/>
                <a:gd name="T75" fmla="*/ 0 h 436"/>
                <a:gd name="T76" fmla="*/ 20 w 222"/>
                <a:gd name="T77" fmla="*/ 0 h 436"/>
                <a:gd name="T78" fmla="*/ 20 w 222"/>
                <a:gd name="T79" fmla="*/ 1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2"/>
                <a:gd name="T121" fmla="*/ 0 h 436"/>
                <a:gd name="T122" fmla="*/ 222 w 222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2" h="436">
                  <a:moveTo>
                    <a:pt x="119" y="1"/>
                  </a:moveTo>
                  <a:lnTo>
                    <a:pt x="109" y="18"/>
                  </a:lnTo>
                  <a:lnTo>
                    <a:pt x="100" y="33"/>
                  </a:lnTo>
                  <a:lnTo>
                    <a:pt x="93" y="49"/>
                  </a:lnTo>
                  <a:lnTo>
                    <a:pt x="85" y="64"/>
                  </a:lnTo>
                  <a:lnTo>
                    <a:pt x="77" y="84"/>
                  </a:lnTo>
                  <a:lnTo>
                    <a:pt x="69" y="103"/>
                  </a:lnTo>
                  <a:lnTo>
                    <a:pt x="61" y="122"/>
                  </a:lnTo>
                  <a:lnTo>
                    <a:pt x="54" y="143"/>
                  </a:lnTo>
                  <a:lnTo>
                    <a:pt x="41" y="184"/>
                  </a:lnTo>
                  <a:lnTo>
                    <a:pt x="30" y="227"/>
                  </a:lnTo>
                  <a:lnTo>
                    <a:pt x="25" y="241"/>
                  </a:lnTo>
                  <a:lnTo>
                    <a:pt x="22" y="259"/>
                  </a:lnTo>
                  <a:lnTo>
                    <a:pt x="19" y="277"/>
                  </a:lnTo>
                  <a:lnTo>
                    <a:pt x="15" y="296"/>
                  </a:lnTo>
                  <a:lnTo>
                    <a:pt x="11" y="327"/>
                  </a:lnTo>
                  <a:lnTo>
                    <a:pt x="7" y="358"/>
                  </a:lnTo>
                  <a:lnTo>
                    <a:pt x="4" y="390"/>
                  </a:lnTo>
                  <a:lnTo>
                    <a:pt x="0" y="422"/>
                  </a:lnTo>
                  <a:lnTo>
                    <a:pt x="221" y="436"/>
                  </a:lnTo>
                  <a:lnTo>
                    <a:pt x="222" y="410"/>
                  </a:lnTo>
                  <a:lnTo>
                    <a:pt x="222" y="383"/>
                  </a:lnTo>
                  <a:lnTo>
                    <a:pt x="222" y="352"/>
                  </a:lnTo>
                  <a:lnTo>
                    <a:pt x="222" y="318"/>
                  </a:lnTo>
                  <a:lnTo>
                    <a:pt x="220" y="289"/>
                  </a:lnTo>
                  <a:lnTo>
                    <a:pt x="216" y="261"/>
                  </a:lnTo>
                  <a:lnTo>
                    <a:pt x="213" y="233"/>
                  </a:lnTo>
                  <a:lnTo>
                    <a:pt x="208" y="206"/>
                  </a:lnTo>
                  <a:lnTo>
                    <a:pt x="202" y="177"/>
                  </a:lnTo>
                  <a:lnTo>
                    <a:pt x="194" y="150"/>
                  </a:lnTo>
                  <a:lnTo>
                    <a:pt x="184" y="124"/>
                  </a:lnTo>
                  <a:lnTo>
                    <a:pt x="174" y="97"/>
                  </a:lnTo>
                  <a:lnTo>
                    <a:pt x="163" y="72"/>
                  </a:lnTo>
                  <a:lnTo>
                    <a:pt x="150" y="48"/>
                  </a:lnTo>
                  <a:lnTo>
                    <a:pt x="136" y="25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19">
              <a:extLst>
                <a:ext uri="{FF2B5EF4-FFF2-40B4-BE49-F238E27FC236}">
                  <a16:creationId xmlns:a16="http://schemas.microsoft.com/office/drawing/2014/main" id="{82C75839-B1FA-D408-F931-23EAEC659F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9" y="238"/>
              <a:ext cx="71" cy="50"/>
            </a:xfrm>
            <a:custGeom>
              <a:avLst/>
              <a:gdLst>
                <a:gd name="T0" fmla="*/ 11 w 91"/>
                <a:gd name="T1" fmla="*/ 10 h 64"/>
                <a:gd name="T2" fmla="*/ 9 w 91"/>
                <a:gd name="T3" fmla="*/ 11 h 64"/>
                <a:gd name="T4" fmla="*/ 9 w 91"/>
                <a:gd name="T5" fmla="*/ 10 h 64"/>
                <a:gd name="T6" fmla="*/ 8 w 91"/>
                <a:gd name="T7" fmla="*/ 10 h 64"/>
                <a:gd name="T8" fmla="*/ 7 w 91"/>
                <a:gd name="T9" fmla="*/ 9 h 64"/>
                <a:gd name="T10" fmla="*/ 7 w 91"/>
                <a:gd name="T11" fmla="*/ 8 h 64"/>
                <a:gd name="T12" fmla="*/ 5 w 91"/>
                <a:gd name="T13" fmla="*/ 6 h 64"/>
                <a:gd name="T14" fmla="*/ 4 w 91"/>
                <a:gd name="T15" fmla="*/ 5 h 64"/>
                <a:gd name="T16" fmla="*/ 2 w 91"/>
                <a:gd name="T17" fmla="*/ 4 h 64"/>
                <a:gd name="T18" fmla="*/ 2 w 91"/>
                <a:gd name="T19" fmla="*/ 2 h 64"/>
                <a:gd name="T20" fmla="*/ 2 w 91"/>
                <a:gd name="T21" fmla="*/ 2 h 64"/>
                <a:gd name="T22" fmla="*/ 2 w 91"/>
                <a:gd name="T23" fmla="*/ 2 h 64"/>
                <a:gd name="T24" fmla="*/ 1 w 91"/>
                <a:gd name="T25" fmla="*/ 2 h 64"/>
                <a:gd name="T26" fmla="*/ 0 w 91"/>
                <a:gd name="T27" fmla="*/ 2 h 64"/>
                <a:gd name="T28" fmla="*/ 2 w 91"/>
                <a:gd name="T29" fmla="*/ 0 h 64"/>
                <a:gd name="T30" fmla="*/ 2 w 91"/>
                <a:gd name="T31" fmla="*/ 1 h 64"/>
                <a:gd name="T32" fmla="*/ 2 w 91"/>
                <a:gd name="T33" fmla="*/ 2 h 64"/>
                <a:gd name="T34" fmla="*/ 2 w 91"/>
                <a:gd name="T35" fmla="*/ 2 h 64"/>
                <a:gd name="T36" fmla="*/ 2 w 91"/>
                <a:gd name="T37" fmla="*/ 2 h 64"/>
                <a:gd name="T38" fmla="*/ 4 w 91"/>
                <a:gd name="T39" fmla="*/ 2 h 64"/>
                <a:gd name="T40" fmla="*/ 5 w 91"/>
                <a:gd name="T41" fmla="*/ 4 h 64"/>
                <a:gd name="T42" fmla="*/ 7 w 91"/>
                <a:gd name="T43" fmla="*/ 5 h 64"/>
                <a:gd name="T44" fmla="*/ 8 w 91"/>
                <a:gd name="T45" fmla="*/ 7 h 64"/>
                <a:gd name="T46" fmla="*/ 9 w 91"/>
                <a:gd name="T47" fmla="*/ 8 h 64"/>
                <a:gd name="T48" fmla="*/ 9 w 91"/>
                <a:gd name="T49" fmla="*/ 8 h 64"/>
                <a:gd name="T50" fmla="*/ 9 w 91"/>
                <a:gd name="T51" fmla="*/ 9 h 64"/>
                <a:gd name="T52" fmla="*/ 11 w 91"/>
                <a:gd name="T53" fmla="*/ 10 h 64"/>
                <a:gd name="T54" fmla="*/ 16 w 91"/>
                <a:gd name="T55" fmla="*/ 6 h 64"/>
                <a:gd name="T56" fmla="*/ 16 w 91"/>
                <a:gd name="T57" fmla="*/ 8 h 64"/>
                <a:gd name="T58" fmla="*/ 16 w 91"/>
                <a:gd name="T59" fmla="*/ 9 h 64"/>
                <a:gd name="T60" fmla="*/ 14 w 91"/>
                <a:gd name="T61" fmla="*/ 9 h 64"/>
                <a:gd name="T62" fmla="*/ 14 w 91"/>
                <a:gd name="T63" fmla="*/ 10 h 64"/>
                <a:gd name="T64" fmla="*/ 12 w 91"/>
                <a:gd name="T65" fmla="*/ 10 h 64"/>
                <a:gd name="T66" fmla="*/ 12 w 91"/>
                <a:gd name="T67" fmla="*/ 10 h 64"/>
                <a:gd name="T68" fmla="*/ 12 w 91"/>
                <a:gd name="T69" fmla="*/ 10 h 64"/>
                <a:gd name="T70" fmla="*/ 11 w 91"/>
                <a:gd name="T71" fmla="*/ 11 h 64"/>
                <a:gd name="T72" fmla="*/ 9 w 91"/>
                <a:gd name="T73" fmla="*/ 11 h 64"/>
                <a:gd name="T74" fmla="*/ 9 w 91"/>
                <a:gd name="T75" fmla="*/ 10 h 64"/>
                <a:gd name="T76" fmla="*/ 9 w 91"/>
                <a:gd name="T77" fmla="*/ 10 h 64"/>
                <a:gd name="T78" fmla="*/ 11 w 91"/>
                <a:gd name="T79" fmla="*/ 9 h 64"/>
                <a:gd name="T80" fmla="*/ 12 w 91"/>
                <a:gd name="T81" fmla="*/ 9 h 64"/>
                <a:gd name="T82" fmla="*/ 12 w 91"/>
                <a:gd name="T83" fmla="*/ 8 h 64"/>
                <a:gd name="T84" fmla="*/ 12 w 91"/>
                <a:gd name="T85" fmla="*/ 8 h 64"/>
                <a:gd name="T86" fmla="*/ 14 w 91"/>
                <a:gd name="T87" fmla="*/ 7 h 64"/>
                <a:gd name="T88" fmla="*/ 14 w 91"/>
                <a:gd name="T89" fmla="*/ 7 h 64"/>
                <a:gd name="T90" fmla="*/ 16 w 91"/>
                <a:gd name="T91" fmla="*/ 6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64"/>
                <a:gd name="T140" fmla="*/ 91 w 91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64">
                  <a:moveTo>
                    <a:pt x="60" y="54"/>
                  </a:moveTo>
                  <a:lnTo>
                    <a:pt x="52" y="61"/>
                  </a:lnTo>
                  <a:lnTo>
                    <a:pt x="49" y="56"/>
                  </a:lnTo>
                  <a:lnTo>
                    <a:pt x="46" y="53"/>
                  </a:lnTo>
                  <a:lnTo>
                    <a:pt x="42" y="48"/>
                  </a:lnTo>
                  <a:lnTo>
                    <a:pt x="39" y="45"/>
                  </a:lnTo>
                  <a:lnTo>
                    <a:pt x="31" y="36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22" y="14"/>
                  </a:lnTo>
                  <a:lnTo>
                    <a:pt x="28" y="21"/>
                  </a:lnTo>
                  <a:lnTo>
                    <a:pt x="38" y="30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54" y="46"/>
                  </a:lnTo>
                  <a:lnTo>
                    <a:pt x="57" y="51"/>
                  </a:lnTo>
                  <a:lnTo>
                    <a:pt x="60" y="54"/>
                  </a:lnTo>
                  <a:close/>
                  <a:moveTo>
                    <a:pt x="87" y="36"/>
                  </a:moveTo>
                  <a:lnTo>
                    <a:pt x="91" y="45"/>
                  </a:lnTo>
                  <a:lnTo>
                    <a:pt x="87" y="47"/>
                  </a:lnTo>
                  <a:lnTo>
                    <a:pt x="82" y="49"/>
                  </a:lnTo>
                  <a:lnTo>
                    <a:pt x="79" y="52"/>
                  </a:lnTo>
                  <a:lnTo>
                    <a:pt x="74" y="54"/>
                  </a:lnTo>
                  <a:lnTo>
                    <a:pt x="70" y="56"/>
                  </a:lnTo>
                  <a:lnTo>
                    <a:pt x="65" y="59"/>
                  </a:lnTo>
                  <a:lnTo>
                    <a:pt x="60" y="61"/>
                  </a:lnTo>
                  <a:lnTo>
                    <a:pt x="56" y="64"/>
                  </a:lnTo>
                  <a:lnTo>
                    <a:pt x="51" y="56"/>
                  </a:lnTo>
                  <a:lnTo>
                    <a:pt x="56" y="53"/>
                  </a:lnTo>
                  <a:lnTo>
                    <a:pt x="60" y="51"/>
                  </a:lnTo>
                  <a:lnTo>
                    <a:pt x="65" y="48"/>
                  </a:lnTo>
                  <a:lnTo>
                    <a:pt x="70" y="45"/>
                  </a:lnTo>
                  <a:lnTo>
                    <a:pt x="74" y="43"/>
                  </a:lnTo>
                  <a:lnTo>
                    <a:pt x="79" y="40"/>
                  </a:lnTo>
                  <a:lnTo>
                    <a:pt x="82" y="38"/>
                  </a:lnTo>
                  <a:lnTo>
                    <a:pt x="87" y="3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20">
              <a:extLst>
                <a:ext uri="{FF2B5EF4-FFF2-40B4-BE49-F238E27FC236}">
                  <a16:creationId xmlns:a16="http://schemas.microsoft.com/office/drawing/2014/main" id="{F2656111-5833-6491-BC1E-7B54D9D06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2" y="278"/>
              <a:ext cx="61" cy="37"/>
            </a:xfrm>
            <a:custGeom>
              <a:avLst/>
              <a:gdLst>
                <a:gd name="T0" fmla="*/ 7 w 78"/>
                <a:gd name="T1" fmla="*/ 6 h 48"/>
                <a:gd name="T2" fmla="*/ 8 w 78"/>
                <a:gd name="T3" fmla="*/ 7 h 48"/>
                <a:gd name="T4" fmla="*/ 7 w 78"/>
                <a:gd name="T5" fmla="*/ 7 h 48"/>
                <a:gd name="T6" fmla="*/ 6 w 78"/>
                <a:gd name="T7" fmla="*/ 7 h 48"/>
                <a:gd name="T8" fmla="*/ 5 w 78"/>
                <a:gd name="T9" fmla="*/ 5 h 48"/>
                <a:gd name="T10" fmla="*/ 4 w 78"/>
                <a:gd name="T11" fmla="*/ 5 h 48"/>
                <a:gd name="T12" fmla="*/ 3 w 78"/>
                <a:gd name="T13" fmla="*/ 4 h 48"/>
                <a:gd name="T14" fmla="*/ 2 w 78"/>
                <a:gd name="T15" fmla="*/ 3 h 48"/>
                <a:gd name="T16" fmla="*/ 2 w 78"/>
                <a:gd name="T17" fmla="*/ 2 h 48"/>
                <a:gd name="T18" fmla="*/ 2 w 78"/>
                <a:gd name="T19" fmla="*/ 2 h 48"/>
                <a:gd name="T20" fmla="*/ 2 w 78"/>
                <a:gd name="T21" fmla="*/ 2 h 48"/>
                <a:gd name="T22" fmla="*/ 1 w 78"/>
                <a:gd name="T23" fmla="*/ 2 h 48"/>
                <a:gd name="T24" fmla="*/ 0 w 78"/>
                <a:gd name="T25" fmla="*/ 2 h 48"/>
                <a:gd name="T26" fmla="*/ 2 w 78"/>
                <a:gd name="T27" fmla="*/ 0 h 48"/>
                <a:gd name="T28" fmla="*/ 2 w 78"/>
                <a:gd name="T29" fmla="*/ 1 h 48"/>
                <a:gd name="T30" fmla="*/ 2 w 78"/>
                <a:gd name="T31" fmla="*/ 2 h 48"/>
                <a:gd name="T32" fmla="*/ 2 w 78"/>
                <a:gd name="T33" fmla="*/ 2 h 48"/>
                <a:gd name="T34" fmla="*/ 2 w 78"/>
                <a:gd name="T35" fmla="*/ 2 h 48"/>
                <a:gd name="T36" fmla="*/ 3 w 78"/>
                <a:gd name="T37" fmla="*/ 2 h 48"/>
                <a:gd name="T38" fmla="*/ 4 w 78"/>
                <a:gd name="T39" fmla="*/ 2 h 48"/>
                <a:gd name="T40" fmla="*/ 5 w 78"/>
                <a:gd name="T41" fmla="*/ 3 h 48"/>
                <a:gd name="T42" fmla="*/ 6 w 78"/>
                <a:gd name="T43" fmla="*/ 4 h 48"/>
                <a:gd name="T44" fmla="*/ 7 w 78"/>
                <a:gd name="T45" fmla="*/ 5 h 48"/>
                <a:gd name="T46" fmla="*/ 8 w 78"/>
                <a:gd name="T47" fmla="*/ 6 h 48"/>
                <a:gd name="T48" fmla="*/ 7 w 78"/>
                <a:gd name="T49" fmla="*/ 6 h 48"/>
                <a:gd name="T50" fmla="*/ 8 w 78"/>
                <a:gd name="T51" fmla="*/ 7 h 48"/>
                <a:gd name="T52" fmla="*/ 8 w 78"/>
                <a:gd name="T53" fmla="*/ 8 h 48"/>
                <a:gd name="T54" fmla="*/ 7 w 78"/>
                <a:gd name="T55" fmla="*/ 7 h 48"/>
                <a:gd name="T56" fmla="*/ 8 w 78"/>
                <a:gd name="T57" fmla="*/ 7 h 48"/>
                <a:gd name="T58" fmla="*/ 13 w 78"/>
                <a:gd name="T59" fmla="*/ 2 h 48"/>
                <a:gd name="T60" fmla="*/ 14 w 78"/>
                <a:gd name="T61" fmla="*/ 2 h 48"/>
                <a:gd name="T62" fmla="*/ 13 w 78"/>
                <a:gd name="T63" fmla="*/ 3 h 48"/>
                <a:gd name="T64" fmla="*/ 13 w 78"/>
                <a:gd name="T65" fmla="*/ 3 h 48"/>
                <a:gd name="T66" fmla="*/ 12 w 78"/>
                <a:gd name="T67" fmla="*/ 4 h 48"/>
                <a:gd name="T68" fmla="*/ 11 w 78"/>
                <a:gd name="T69" fmla="*/ 4 h 48"/>
                <a:gd name="T70" fmla="*/ 10 w 78"/>
                <a:gd name="T71" fmla="*/ 5 h 48"/>
                <a:gd name="T72" fmla="*/ 10 w 78"/>
                <a:gd name="T73" fmla="*/ 6 h 48"/>
                <a:gd name="T74" fmla="*/ 9 w 78"/>
                <a:gd name="T75" fmla="*/ 7 h 48"/>
                <a:gd name="T76" fmla="*/ 8 w 78"/>
                <a:gd name="T77" fmla="*/ 7 h 48"/>
                <a:gd name="T78" fmla="*/ 7 w 78"/>
                <a:gd name="T79" fmla="*/ 6 h 48"/>
                <a:gd name="T80" fmla="*/ 8 w 78"/>
                <a:gd name="T81" fmla="*/ 5 h 48"/>
                <a:gd name="T82" fmla="*/ 8 w 78"/>
                <a:gd name="T83" fmla="*/ 5 h 48"/>
                <a:gd name="T84" fmla="*/ 9 w 78"/>
                <a:gd name="T85" fmla="*/ 4 h 48"/>
                <a:gd name="T86" fmla="*/ 10 w 78"/>
                <a:gd name="T87" fmla="*/ 3 h 48"/>
                <a:gd name="T88" fmla="*/ 10 w 78"/>
                <a:gd name="T89" fmla="*/ 3 h 48"/>
                <a:gd name="T90" fmla="*/ 11 w 78"/>
                <a:gd name="T91" fmla="*/ 2 h 48"/>
                <a:gd name="T92" fmla="*/ 13 w 78"/>
                <a:gd name="T93" fmla="*/ 2 h 48"/>
                <a:gd name="T94" fmla="*/ 13 w 78"/>
                <a:gd name="T95" fmla="*/ 2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48"/>
                <a:gd name="T146" fmla="*/ 78 w 78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48">
                  <a:moveTo>
                    <a:pt x="38" y="37"/>
                  </a:moveTo>
                  <a:lnTo>
                    <a:pt x="45" y="44"/>
                  </a:lnTo>
                  <a:lnTo>
                    <a:pt x="38" y="44"/>
                  </a:lnTo>
                  <a:lnTo>
                    <a:pt x="33" y="40"/>
                  </a:lnTo>
                  <a:lnTo>
                    <a:pt x="28" y="34"/>
                  </a:lnTo>
                  <a:lnTo>
                    <a:pt x="22" y="28"/>
                  </a:lnTo>
                  <a:lnTo>
                    <a:pt x="17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23" y="16"/>
                  </a:lnTo>
                  <a:lnTo>
                    <a:pt x="29" y="21"/>
                  </a:lnTo>
                  <a:lnTo>
                    <a:pt x="34" y="27"/>
                  </a:lnTo>
                  <a:lnTo>
                    <a:pt x="40" y="33"/>
                  </a:lnTo>
                  <a:lnTo>
                    <a:pt x="45" y="37"/>
                  </a:lnTo>
                  <a:lnTo>
                    <a:pt x="38" y="37"/>
                  </a:lnTo>
                  <a:close/>
                  <a:moveTo>
                    <a:pt x="45" y="44"/>
                  </a:moveTo>
                  <a:lnTo>
                    <a:pt x="41" y="48"/>
                  </a:lnTo>
                  <a:lnTo>
                    <a:pt x="38" y="44"/>
                  </a:lnTo>
                  <a:lnTo>
                    <a:pt x="45" y="44"/>
                  </a:lnTo>
                  <a:close/>
                  <a:moveTo>
                    <a:pt x="73" y="5"/>
                  </a:moveTo>
                  <a:lnTo>
                    <a:pt x="78" y="13"/>
                  </a:lnTo>
                  <a:lnTo>
                    <a:pt x="73" y="17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61" y="27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5" y="44"/>
                  </a:lnTo>
                  <a:lnTo>
                    <a:pt x="38" y="37"/>
                  </a:lnTo>
                  <a:lnTo>
                    <a:pt x="41" y="34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4" y="20"/>
                  </a:lnTo>
                  <a:lnTo>
                    <a:pt x="58" y="17"/>
                  </a:lnTo>
                  <a:lnTo>
                    <a:pt x="63" y="12"/>
                  </a:lnTo>
                  <a:lnTo>
                    <a:pt x="68" y="9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21">
              <a:extLst>
                <a:ext uri="{FF2B5EF4-FFF2-40B4-BE49-F238E27FC236}">
                  <a16:creationId xmlns:a16="http://schemas.microsoft.com/office/drawing/2014/main" id="{B152E4AA-D0C2-4FD3-C181-984E32CBE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" y="307"/>
              <a:ext cx="42" cy="64"/>
            </a:xfrm>
            <a:custGeom>
              <a:avLst/>
              <a:gdLst>
                <a:gd name="T0" fmla="*/ 9 w 54"/>
                <a:gd name="T1" fmla="*/ 14 h 82"/>
                <a:gd name="T2" fmla="*/ 8 w 54"/>
                <a:gd name="T3" fmla="*/ 14 h 82"/>
                <a:gd name="T4" fmla="*/ 7 w 54"/>
                <a:gd name="T5" fmla="*/ 13 h 82"/>
                <a:gd name="T6" fmla="*/ 7 w 54"/>
                <a:gd name="T7" fmla="*/ 12 h 82"/>
                <a:gd name="T8" fmla="*/ 7 w 54"/>
                <a:gd name="T9" fmla="*/ 12 h 82"/>
                <a:gd name="T10" fmla="*/ 6 w 54"/>
                <a:gd name="T11" fmla="*/ 11 h 82"/>
                <a:gd name="T12" fmla="*/ 5 w 54"/>
                <a:gd name="T13" fmla="*/ 9 h 82"/>
                <a:gd name="T14" fmla="*/ 5 w 54"/>
                <a:gd name="T15" fmla="*/ 9 h 82"/>
                <a:gd name="T16" fmla="*/ 4 w 54"/>
                <a:gd name="T17" fmla="*/ 7 h 82"/>
                <a:gd name="T18" fmla="*/ 4 w 54"/>
                <a:gd name="T19" fmla="*/ 7 h 82"/>
                <a:gd name="T20" fmla="*/ 4 w 54"/>
                <a:gd name="T21" fmla="*/ 5 h 82"/>
                <a:gd name="T22" fmla="*/ 3 w 54"/>
                <a:gd name="T23" fmla="*/ 5 h 82"/>
                <a:gd name="T24" fmla="*/ 2 w 54"/>
                <a:gd name="T25" fmla="*/ 4 h 82"/>
                <a:gd name="T26" fmla="*/ 2 w 54"/>
                <a:gd name="T27" fmla="*/ 3 h 82"/>
                <a:gd name="T28" fmla="*/ 2 w 54"/>
                <a:gd name="T29" fmla="*/ 2 h 82"/>
                <a:gd name="T30" fmla="*/ 0 w 54"/>
                <a:gd name="T31" fmla="*/ 2 h 82"/>
                <a:gd name="T32" fmla="*/ 2 w 54"/>
                <a:gd name="T33" fmla="*/ 0 h 82"/>
                <a:gd name="T34" fmla="*/ 2 w 54"/>
                <a:gd name="T35" fmla="*/ 2 h 82"/>
                <a:gd name="T36" fmla="*/ 3 w 54"/>
                <a:gd name="T37" fmla="*/ 2 h 82"/>
                <a:gd name="T38" fmla="*/ 4 w 54"/>
                <a:gd name="T39" fmla="*/ 3 h 82"/>
                <a:gd name="T40" fmla="*/ 4 w 54"/>
                <a:gd name="T41" fmla="*/ 4 h 82"/>
                <a:gd name="T42" fmla="*/ 5 w 54"/>
                <a:gd name="T43" fmla="*/ 5 h 82"/>
                <a:gd name="T44" fmla="*/ 5 w 54"/>
                <a:gd name="T45" fmla="*/ 5 h 82"/>
                <a:gd name="T46" fmla="*/ 6 w 54"/>
                <a:gd name="T47" fmla="*/ 7 h 82"/>
                <a:gd name="T48" fmla="*/ 7 w 54"/>
                <a:gd name="T49" fmla="*/ 7 h 82"/>
                <a:gd name="T50" fmla="*/ 7 w 54"/>
                <a:gd name="T51" fmla="*/ 9 h 82"/>
                <a:gd name="T52" fmla="*/ 7 w 54"/>
                <a:gd name="T53" fmla="*/ 9 h 82"/>
                <a:gd name="T54" fmla="*/ 9 w 54"/>
                <a:gd name="T55" fmla="*/ 11 h 82"/>
                <a:gd name="T56" fmla="*/ 9 w 54"/>
                <a:gd name="T57" fmla="*/ 12 h 82"/>
                <a:gd name="T58" fmla="*/ 9 w 54"/>
                <a:gd name="T59" fmla="*/ 12 h 82"/>
                <a:gd name="T60" fmla="*/ 9 w 54"/>
                <a:gd name="T61" fmla="*/ 14 h 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82"/>
                <a:gd name="T95" fmla="*/ 54 w 54"/>
                <a:gd name="T96" fmla="*/ 82 h 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82">
                  <a:moveTo>
                    <a:pt x="54" y="79"/>
                  </a:moveTo>
                  <a:lnTo>
                    <a:pt x="46" y="82"/>
                  </a:lnTo>
                  <a:lnTo>
                    <a:pt x="43" y="76"/>
                  </a:lnTo>
                  <a:lnTo>
                    <a:pt x="41" y="71"/>
                  </a:lnTo>
                  <a:lnTo>
                    <a:pt x="39" y="66"/>
                  </a:lnTo>
                  <a:lnTo>
                    <a:pt x="36" y="60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27" y="44"/>
                  </a:lnTo>
                  <a:lnTo>
                    <a:pt x="25" y="39"/>
                  </a:lnTo>
                  <a:lnTo>
                    <a:pt x="22" y="35"/>
                  </a:lnTo>
                  <a:lnTo>
                    <a:pt x="18" y="30"/>
                  </a:lnTo>
                  <a:lnTo>
                    <a:pt x="15" y="26"/>
                  </a:lnTo>
                  <a:lnTo>
                    <a:pt x="12" y="21"/>
                  </a:lnTo>
                  <a:lnTo>
                    <a:pt x="6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23" y="20"/>
                  </a:lnTo>
                  <a:lnTo>
                    <a:pt x="26" y="24"/>
                  </a:lnTo>
                  <a:lnTo>
                    <a:pt x="30" y="29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44" y="55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52" y="74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00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22">
              <a:extLst>
                <a:ext uri="{FF2B5EF4-FFF2-40B4-BE49-F238E27FC236}">
                  <a16:creationId xmlns:a16="http://schemas.microsoft.com/office/drawing/2014/main" id="{5CF79051-3F90-4668-A7BF-1E91F9505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353"/>
              <a:ext cx="84" cy="55"/>
            </a:xfrm>
            <a:custGeom>
              <a:avLst/>
              <a:gdLst>
                <a:gd name="T0" fmla="*/ 2 w 108"/>
                <a:gd name="T1" fmla="*/ 12 h 71"/>
                <a:gd name="T2" fmla="*/ 0 w 108"/>
                <a:gd name="T3" fmla="*/ 11 h 71"/>
                <a:gd name="T4" fmla="*/ 2 w 108"/>
                <a:gd name="T5" fmla="*/ 9 h 71"/>
                <a:gd name="T6" fmla="*/ 2 w 108"/>
                <a:gd name="T7" fmla="*/ 9 h 71"/>
                <a:gd name="T8" fmla="*/ 3 w 108"/>
                <a:gd name="T9" fmla="*/ 8 h 71"/>
                <a:gd name="T10" fmla="*/ 4 w 108"/>
                <a:gd name="T11" fmla="*/ 7 h 71"/>
                <a:gd name="T12" fmla="*/ 5 w 108"/>
                <a:gd name="T13" fmla="*/ 5 h 71"/>
                <a:gd name="T14" fmla="*/ 5 w 108"/>
                <a:gd name="T15" fmla="*/ 5 h 71"/>
                <a:gd name="T16" fmla="*/ 7 w 108"/>
                <a:gd name="T17" fmla="*/ 4 h 71"/>
                <a:gd name="T18" fmla="*/ 8 w 108"/>
                <a:gd name="T19" fmla="*/ 4 h 71"/>
                <a:gd name="T20" fmla="*/ 9 w 108"/>
                <a:gd name="T21" fmla="*/ 3 h 71"/>
                <a:gd name="T22" fmla="*/ 9 w 108"/>
                <a:gd name="T23" fmla="*/ 3 h 71"/>
                <a:gd name="T24" fmla="*/ 9 w 108"/>
                <a:gd name="T25" fmla="*/ 2 h 71"/>
                <a:gd name="T26" fmla="*/ 9 w 108"/>
                <a:gd name="T27" fmla="*/ 2 h 71"/>
                <a:gd name="T28" fmla="*/ 11 w 108"/>
                <a:gd name="T29" fmla="*/ 2 h 71"/>
                <a:gd name="T30" fmla="*/ 12 w 108"/>
                <a:gd name="T31" fmla="*/ 2 h 71"/>
                <a:gd name="T32" fmla="*/ 12 w 108"/>
                <a:gd name="T33" fmla="*/ 2 h 71"/>
                <a:gd name="T34" fmla="*/ 12 w 108"/>
                <a:gd name="T35" fmla="*/ 2 h 71"/>
                <a:gd name="T36" fmla="*/ 13 w 108"/>
                <a:gd name="T37" fmla="*/ 2 h 71"/>
                <a:gd name="T38" fmla="*/ 14 w 108"/>
                <a:gd name="T39" fmla="*/ 2 h 71"/>
                <a:gd name="T40" fmla="*/ 15 w 108"/>
                <a:gd name="T41" fmla="*/ 2 h 71"/>
                <a:gd name="T42" fmla="*/ 15 w 108"/>
                <a:gd name="T43" fmla="*/ 2 h 71"/>
                <a:gd name="T44" fmla="*/ 16 w 108"/>
                <a:gd name="T45" fmla="*/ 1 h 71"/>
                <a:gd name="T46" fmla="*/ 18 w 108"/>
                <a:gd name="T47" fmla="*/ 0 h 71"/>
                <a:gd name="T48" fmla="*/ 19 w 108"/>
                <a:gd name="T49" fmla="*/ 2 h 71"/>
                <a:gd name="T50" fmla="*/ 17 w 108"/>
                <a:gd name="T51" fmla="*/ 2 h 71"/>
                <a:gd name="T52" fmla="*/ 16 w 108"/>
                <a:gd name="T53" fmla="*/ 2 h 71"/>
                <a:gd name="T54" fmla="*/ 15 w 108"/>
                <a:gd name="T55" fmla="*/ 2 h 71"/>
                <a:gd name="T56" fmla="*/ 14 w 108"/>
                <a:gd name="T57" fmla="*/ 2 h 71"/>
                <a:gd name="T58" fmla="*/ 14 w 108"/>
                <a:gd name="T59" fmla="*/ 2 h 71"/>
                <a:gd name="T60" fmla="*/ 13 w 108"/>
                <a:gd name="T61" fmla="*/ 3 h 71"/>
                <a:gd name="T62" fmla="*/ 12 w 108"/>
                <a:gd name="T63" fmla="*/ 3 h 71"/>
                <a:gd name="T64" fmla="*/ 12 w 108"/>
                <a:gd name="T65" fmla="*/ 3 h 71"/>
                <a:gd name="T66" fmla="*/ 12 w 108"/>
                <a:gd name="T67" fmla="*/ 4 h 71"/>
                <a:gd name="T68" fmla="*/ 11 w 108"/>
                <a:gd name="T69" fmla="*/ 4 h 71"/>
                <a:gd name="T70" fmla="*/ 11 w 108"/>
                <a:gd name="T71" fmla="*/ 4 h 71"/>
                <a:gd name="T72" fmla="*/ 9 w 108"/>
                <a:gd name="T73" fmla="*/ 4 h 71"/>
                <a:gd name="T74" fmla="*/ 9 w 108"/>
                <a:gd name="T75" fmla="*/ 4 h 71"/>
                <a:gd name="T76" fmla="*/ 9 w 108"/>
                <a:gd name="T77" fmla="*/ 5 h 71"/>
                <a:gd name="T78" fmla="*/ 8 w 108"/>
                <a:gd name="T79" fmla="*/ 5 h 71"/>
                <a:gd name="T80" fmla="*/ 7 w 108"/>
                <a:gd name="T81" fmla="*/ 6 h 71"/>
                <a:gd name="T82" fmla="*/ 5 w 108"/>
                <a:gd name="T83" fmla="*/ 7 h 71"/>
                <a:gd name="T84" fmla="*/ 5 w 108"/>
                <a:gd name="T85" fmla="*/ 8 h 71"/>
                <a:gd name="T86" fmla="*/ 4 w 108"/>
                <a:gd name="T87" fmla="*/ 9 h 71"/>
                <a:gd name="T88" fmla="*/ 3 w 108"/>
                <a:gd name="T89" fmla="*/ 9 h 71"/>
                <a:gd name="T90" fmla="*/ 2 w 108"/>
                <a:gd name="T91" fmla="*/ 11 h 71"/>
                <a:gd name="T92" fmla="*/ 2 w 108"/>
                <a:gd name="T93" fmla="*/ 12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71"/>
                <a:gd name="T143" fmla="*/ 108 w 108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71">
                  <a:moveTo>
                    <a:pt x="8" y="71"/>
                  </a:moveTo>
                  <a:lnTo>
                    <a:pt x="0" y="64"/>
                  </a:lnTo>
                  <a:lnTo>
                    <a:pt x="7" y="57"/>
                  </a:lnTo>
                  <a:lnTo>
                    <a:pt x="13" y="51"/>
                  </a:lnTo>
                  <a:lnTo>
                    <a:pt x="18" y="46"/>
                  </a:lnTo>
                  <a:lnTo>
                    <a:pt x="24" y="40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6" y="22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5" y="16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5" y="11"/>
                  </a:lnTo>
                  <a:lnTo>
                    <a:pt x="69" y="10"/>
                  </a:lnTo>
                  <a:lnTo>
                    <a:pt x="72" y="8"/>
                  </a:lnTo>
                  <a:lnTo>
                    <a:pt x="76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96" y="1"/>
                  </a:lnTo>
                  <a:lnTo>
                    <a:pt x="105" y="0"/>
                  </a:lnTo>
                  <a:lnTo>
                    <a:pt x="108" y="9"/>
                  </a:lnTo>
                  <a:lnTo>
                    <a:pt x="98" y="10"/>
                  </a:lnTo>
                  <a:lnTo>
                    <a:pt x="90" y="12"/>
                  </a:lnTo>
                  <a:lnTo>
                    <a:pt x="86" y="14"/>
                  </a:lnTo>
                  <a:lnTo>
                    <a:pt x="82" y="15"/>
                  </a:lnTo>
                  <a:lnTo>
                    <a:pt x="79" y="16"/>
                  </a:lnTo>
                  <a:lnTo>
                    <a:pt x="76" y="17"/>
                  </a:lnTo>
                  <a:lnTo>
                    <a:pt x="72" y="18"/>
                  </a:lnTo>
                  <a:lnTo>
                    <a:pt x="69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0" y="25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30"/>
                  </a:lnTo>
                  <a:lnTo>
                    <a:pt x="46" y="33"/>
                  </a:lnTo>
                  <a:lnTo>
                    <a:pt x="40" y="38"/>
                  </a:lnTo>
                  <a:lnTo>
                    <a:pt x="35" y="42"/>
                  </a:lnTo>
                  <a:lnTo>
                    <a:pt x="30" y="47"/>
                  </a:lnTo>
                  <a:lnTo>
                    <a:pt x="25" y="52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00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23">
              <a:extLst>
                <a:ext uri="{FF2B5EF4-FFF2-40B4-BE49-F238E27FC236}">
                  <a16:creationId xmlns:a16="http://schemas.microsoft.com/office/drawing/2014/main" id="{A3239917-EDE0-66A9-5305-854F835BE9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1" y="404"/>
              <a:ext cx="90" cy="129"/>
            </a:xfrm>
            <a:custGeom>
              <a:avLst/>
              <a:gdLst>
                <a:gd name="T0" fmla="*/ 18 w 115"/>
                <a:gd name="T1" fmla="*/ 24 h 166"/>
                <a:gd name="T2" fmla="*/ 17 w 115"/>
                <a:gd name="T3" fmla="*/ 23 h 166"/>
                <a:gd name="T4" fmla="*/ 16 w 115"/>
                <a:gd name="T5" fmla="*/ 23 h 166"/>
                <a:gd name="T6" fmla="*/ 16 w 115"/>
                <a:gd name="T7" fmla="*/ 20 h 166"/>
                <a:gd name="T8" fmla="*/ 16 w 115"/>
                <a:gd name="T9" fmla="*/ 18 h 166"/>
                <a:gd name="T10" fmla="*/ 14 w 115"/>
                <a:gd name="T11" fmla="*/ 16 h 166"/>
                <a:gd name="T12" fmla="*/ 13 w 115"/>
                <a:gd name="T13" fmla="*/ 15 h 166"/>
                <a:gd name="T14" fmla="*/ 13 w 115"/>
                <a:gd name="T15" fmla="*/ 14 h 166"/>
                <a:gd name="T16" fmla="*/ 12 w 115"/>
                <a:gd name="T17" fmla="*/ 12 h 166"/>
                <a:gd name="T18" fmla="*/ 10 w 115"/>
                <a:gd name="T19" fmla="*/ 11 h 166"/>
                <a:gd name="T20" fmla="*/ 9 w 115"/>
                <a:gd name="T21" fmla="*/ 9 h 166"/>
                <a:gd name="T22" fmla="*/ 8 w 115"/>
                <a:gd name="T23" fmla="*/ 7 h 166"/>
                <a:gd name="T24" fmla="*/ 5 w 115"/>
                <a:gd name="T25" fmla="*/ 5 h 166"/>
                <a:gd name="T26" fmla="*/ 2 w 115"/>
                <a:gd name="T27" fmla="*/ 2 h 166"/>
                <a:gd name="T28" fmla="*/ 2 w 115"/>
                <a:gd name="T29" fmla="*/ 0 h 166"/>
                <a:gd name="T30" fmla="*/ 4 w 115"/>
                <a:gd name="T31" fmla="*/ 2 h 166"/>
                <a:gd name="T32" fmla="*/ 7 w 115"/>
                <a:gd name="T33" fmla="*/ 5 h 166"/>
                <a:gd name="T34" fmla="*/ 10 w 115"/>
                <a:gd name="T35" fmla="*/ 8 h 166"/>
                <a:gd name="T36" fmla="*/ 11 w 115"/>
                <a:gd name="T37" fmla="*/ 9 h 166"/>
                <a:gd name="T38" fmla="*/ 13 w 115"/>
                <a:gd name="T39" fmla="*/ 11 h 166"/>
                <a:gd name="T40" fmla="*/ 13 w 115"/>
                <a:gd name="T41" fmla="*/ 12 h 166"/>
                <a:gd name="T42" fmla="*/ 14 w 115"/>
                <a:gd name="T43" fmla="*/ 14 h 166"/>
                <a:gd name="T44" fmla="*/ 16 w 115"/>
                <a:gd name="T45" fmla="*/ 15 h 166"/>
                <a:gd name="T46" fmla="*/ 16 w 115"/>
                <a:gd name="T47" fmla="*/ 17 h 166"/>
                <a:gd name="T48" fmla="*/ 17 w 115"/>
                <a:gd name="T49" fmla="*/ 19 h 166"/>
                <a:gd name="T50" fmla="*/ 18 w 115"/>
                <a:gd name="T51" fmla="*/ 20 h 166"/>
                <a:gd name="T52" fmla="*/ 18 w 115"/>
                <a:gd name="T53" fmla="*/ 23 h 166"/>
                <a:gd name="T54" fmla="*/ 20 w 115"/>
                <a:gd name="T55" fmla="*/ 24 h 166"/>
                <a:gd name="T56" fmla="*/ 20 w 115"/>
                <a:gd name="T57" fmla="*/ 24 h 166"/>
                <a:gd name="T58" fmla="*/ 20 w 115"/>
                <a:gd name="T59" fmla="*/ 24 h 166"/>
                <a:gd name="T60" fmla="*/ 19 w 115"/>
                <a:gd name="T61" fmla="*/ 29 h 166"/>
                <a:gd name="T62" fmla="*/ 20 w 115"/>
                <a:gd name="T63" fmla="*/ 24 h 166"/>
                <a:gd name="T64" fmla="*/ 19 w 115"/>
                <a:gd name="T65" fmla="*/ 29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66"/>
                <a:gd name="T101" fmla="*/ 115 w 11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66">
                  <a:moveTo>
                    <a:pt x="109" y="141"/>
                  </a:moveTo>
                  <a:lnTo>
                    <a:pt x="99" y="143"/>
                  </a:lnTo>
                  <a:lnTo>
                    <a:pt x="97" y="137"/>
                  </a:lnTo>
                  <a:lnTo>
                    <a:pt x="96" y="132"/>
                  </a:lnTo>
                  <a:lnTo>
                    <a:pt x="94" y="127"/>
                  </a:lnTo>
                  <a:lnTo>
                    <a:pt x="91" y="121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5" y="106"/>
                  </a:lnTo>
                  <a:lnTo>
                    <a:pt x="82" y="102"/>
                  </a:lnTo>
                  <a:lnTo>
                    <a:pt x="80" y="97"/>
                  </a:lnTo>
                  <a:lnTo>
                    <a:pt x="78" y="93"/>
                  </a:lnTo>
                  <a:lnTo>
                    <a:pt x="74" y="88"/>
                  </a:lnTo>
                  <a:lnTo>
                    <a:pt x="72" y="85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4" y="72"/>
                  </a:lnTo>
                  <a:lnTo>
                    <a:pt x="61" y="67"/>
                  </a:lnTo>
                  <a:lnTo>
                    <a:pt x="57" y="63"/>
                  </a:lnTo>
                  <a:lnTo>
                    <a:pt x="55" y="59"/>
                  </a:lnTo>
                  <a:lnTo>
                    <a:pt x="51" y="56"/>
                  </a:lnTo>
                  <a:lnTo>
                    <a:pt x="48" y="51"/>
                  </a:lnTo>
                  <a:lnTo>
                    <a:pt x="41" y="45"/>
                  </a:lnTo>
                  <a:lnTo>
                    <a:pt x="33" y="37"/>
                  </a:lnTo>
                  <a:lnTo>
                    <a:pt x="26" y="30"/>
                  </a:lnTo>
                  <a:lnTo>
                    <a:pt x="18" y="22"/>
                  </a:lnTo>
                  <a:lnTo>
                    <a:pt x="9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7"/>
                  </a:lnTo>
                  <a:lnTo>
                    <a:pt x="24" y="15"/>
                  </a:lnTo>
                  <a:lnTo>
                    <a:pt x="32" y="22"/>
                  </a:lnTo>
                  <a:lnTo>
                    <a:pt x="40" y="30"/>
                  </a:lnTo>
                  <a:lnTo>
                    <a:pt x="48" y="38"/>
                  </a:lnTo>
                  <a:lnTo>
                    <a:pt x="55" y="46"/>
                  </a:lnTo>
                  <a:lnTo>
                    <a:pt x="58" y="49"/>
                  </a:lnTo>
                  <a:lnTo>
                    <a:pt x="62" y="54"/>
                  </a:lnTo>
                  <a:lnTo>
                    <a:pt x="65" y="57"/>
                  </a:lnTo>
                  <a:lnTo>
                    <a:pt x="69" y="62"/>
                  </a:lnTo>
                  <a:lnTo>
                    <a:pt x="71" y="66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80" y="79"/>
                  </a:lnTo>
                  <a:lnTo>
                    <a:pt x="82" y="84"/>
                  </a:lnTo>
                  <a:lnTo>
                    <a:pt x="86" y="88"/>
                  </a:lnTo>
                  <a:lnTo>
                    <a:pt x="88" y="93"/>
                  </a:lnTo>
                  <a:lnTo>
                    <a:pt x="90" y="98"/>
                  </a:lnTo>
                  <a:lnTo>
                    <a:pt x="93" y="103"/>
                  </a:lnTo>
                  <a:lnTo>
                    <a:pt x="96" y="108"/>
                  </a:lnTo>
                  <a:lnTo>
                    <a:pt x="98" y="113"/>
                  </a:lnTo>
                  <a:lnTo>
                    <a:pt x="101" y="118"/>
                  </a:lnTo>
                  <a:lnTo>
                    <a:pt x="102" y="124"/>
                  </a:lnTo>
                  <a:lnTo>
                    <a:pt x="104" y="129"/>
                  </a:lnTo>
                  <a:lnTo>
                    <a:pt x="106" y="134"/>
                  </a:lnTo>
                  <a:lnTo>
                    <a:pt x="109" y="140"/>
                  </a:lnTo>
                  <a:lnTo>
                    <a:pt x="109" y="141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6" y="166"/>
                  </a:moveTo>
                  <a:lnTo>
                    <a:pt x="99" y="143"/>
                  </a:lnTo>
                  <a:lnTo>
                    <a:pt x="109" y="141"/>
                  </a:lnTo>
                  <a:lnTo>
                    <a:pt x="115" y="164"/>
                  </a:lnTo>
                  <a:lnTo>
                    <a:pt x="106" y="16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24">
              <a:extLst>
                <a:ext uri="{FF2B5EF4-FFF2-40B4-BE49-F238E27FC236}">
                  <a16:creationId xmlns:a16="http://schemas.microsoft.com/office/drawing/2014/main" id="{1F16AFC9-315A-ABE9-B303-9BCC6315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93"/>
              <a:ext cx="378" cy="136"/>
            </a:xfrm>
            <a:custGeom>
              <a:avLst/>
              <a:gdLst>
                <a:gd name="T0" fmla="*/ 56 w 486"/>
                <a:gd name="T1" fmla="*/ 30 h 175"/>
                <a:gd name="T2" fmla="*/ 60 w 486"/>
                <a:gd name="T3" fmla="*/ 30 h 175"/>
                <a:gd name="T4" fmla="*/ 55 w 486"/>
                <a:gd name="T5" fmla="*/ 23 h 175"/>
                <a:gd name="T6" fmla="*/ 58 w 486"/>
                <a:gd name="T7" fmla="*/ 18 h 175"/>
                <a:gd name="T8" fmla="*/ 61 w 486"/>
                <a:gd name="T9" fmla="*/ 15 h 175"/>
                <a:gd name="T10" fmla="*/ 63 w 486"/>
                <a:gd name="T11" fmla="*/ 14 h 175"/>
                <a:gd name="T12" fmla="*/ 65 w 486"/>
                <a:gd name="T13" fmla="*/ 12 h 175"/>
                <a:gd name="T14" fmla="*/ 67 w 486"/>
                <a:gd name="T15" fmla="*/ 11 h 175"/>
                <a:gd name="T16" fmla="*/ 75 w 486"/>
                <a:gd name="T17" fmla="*/ 20 h 175"/>
                <a:gd name="T18" fmla="*/ 79 w 486"/>
                <a:gd name="T19" fmla="*/ 15 h 175"/>
                <a:gd name="T20" fmla="*/ 73 w 486"/>
                <a:gd name="T21" fmla="*/ 9 h 175"/>
                <a:gd name="T22" fmla="*/ 83 w 486"/>
                <a:gd name="T23" fmla="*/ 7 h 175"/>
                <a:gd name="T24" fmla="*/ 83 w 486"/>
                <a:gd name="T25" fmla="*/ 3 h 175"/>
                <a:gd name="T26" fmla="*/ 79 w 486"/>
                <a:gd name="T27" fmla="*/ 3 h 175"/>
                <a:gd name="T28" fmla="*/ 75 w 486"/>
                <a:gd name="T29" fmla="*/ 4 h 175"/>
                <a:gd name="T30" fmla="*/ 73 w 486"/>
                <a:gd name="T31" fmla="*/ 4 h 175"/>
                <a:gd name="T32" fmla="*/ 71 w 486"/>
                <a:gd name="T33" fmla="*/ 4 h 175"/>
                <a:gd name="T34" fmla="*/ 69 w 486"/>
                <a:gd name="T35" fmla="*/ 5 h 175"/>
                <a:gd name="T36" fmla="*/ 67 w 486"/>
                <a:gd name="T37" fmla="*/ 5 h 175"/>
                <a:gd name="T38" fmla="*/ 65 w 486"/>
                <a:gd name="T39" fmla="*/ 7 h 175"/>
                <a:gd name="T40" fmla="*/ 61 w 486"/>
                <a:gd name="T41" fmla="*/ 9 h 175"/>
                <a:gd name="T42" fmla="*/ 59 w 486"/>
                <a:gd name="T43" fmla="*/ 12 h 175"/>
                <a:gd name="T44" fmla="*/ 57 w 486"/>
                <a:gd name="T45" fmla="*/ 14 h 175"/>
                <a:gd name="T46" fmla="*/ 53 w 486"/>
                <a:gd name="T47" fmla="*/ 19 h 175"/>
                <a:gd name="T48" fmla="*/ 42 w 486"/>
                <a:gd name="T49" fmla="*/ 12 h 175"/>
                <a:gd name="T50" fmla="*/ 34 w 486"/>
                <a:gd name="T51" fmla="*/ 9 h 175"/>
                <a:gd name="T52" fmla="*/ 27 w 486"/>
                <a:gd name="T53" fmla="*/ 5 h 175"/>
                <a:gd name="T54" fmla="*/ 20 w 486"/>
                <a:gd name="T55" fmla="*/ 2 h 175"/>
                <a:gd name="T56" fmla="*/ 12 w 486"/>
                <a:gd name="T57" fmla="*/ 0 h 175"/>
                <a:gd name="T58" fmla="*/ 0 w 486"/>
                <a:gd name="T59" fmla="*/ 9 h 175"/>
                <a:gd name="T60" fmla="*/ 12 w 486"/>
                <a:gd name="T61" fmla="*/ 9 h 175"/>
                <a:gd name="T62" fmla="*/ 5 w 486"/>
                <a:gd name="T63" fmla="*/ 18 h 175"/>
                <a:gd name="T64" fmla="*/ 26 w 486"/>
                <a:gd name="T65" fmla="*/ 11 h 175"/>
                <a:gd name="T66" fmla="*/ 12 w 486"/>
                <a:gd name="T67" fmla="*/ 26 h 175"/>
                <a:gd name="T68" fmla="*/ 39 w 486"/>
                <a:gd name="T69" fmla="*/ 15 h 175"/>
                <a:gd name="T70" fmla="*/ 47 w 486"/>
                <a:gd name="T71" fmla="*/ 18 h 175"/>
                <a:gd name="T72" fmla="*/ 53 w 486"/>
                <a:gd name="T73" fmla="*/ 23 h 175"/>
                <a:gd name="T74" fmla="*/ 56 w 486"/>
                <a:gd name="T75" fmla="*/ 30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6"/>
                <a:gd name="T115" fmla="*/ 0 h 175"/>
                <a:gd name="T116" fmla="*/ 486 w 486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6" h="175">
                  <a:moveTo>
                    <a:pt x="326" y="174"/>
                  </a:moveTo>
                  <a:lnTo>
                    <a:pt x="346" y="175"/>
                  </a:lnTo>
                  <a:lnTo>
                    <a:pt x="320" y="127"/>
                  </a:lnTo>
                  <a:lnTo>
                    <a:pt x="342" y="99"/>
                  </a:lnTo>
                  <a:lnTo>
                    <a:pt x="353" y="87"/>
                  </a:lnTo>
                  <a:lnTo>
                    <a:pt x="365" y="77"/>
                  </a:lnTo>
                  <a:lnTo>
                    <a:pt x="378" y="68"/>
                  </a:lnTo>
                  <a:lnTo>
                    <a:pt x="392" y="62"/>
                  </a:lnTo>
                  <a:lnTo>
                    <a:pt x="439" y="117"/>
                  </a:lnTo>
                  <a:lnTo>
                    <a:pt x="460" y="86"/>
                  </a:lnTo>
                  <a:lnTo>
                    <a:pt x="426" y="49"/>
                  </a:lnTo>
                  <a:lnTo>
                    <a:pt x="479" y="43"/>
                  </a:lnTo>
                  <a:lnTo>
                    <a:pt x="486" y="17"/>
                  </a:lnTo>
                  <a:lnTo>
                    <a:pt x="460" y="19"/>
                  </a:lnTo>
                  <a:lnTo>
                    <a:pt x="436" y="22"/>
                  </a:lnTo>
                  <a:lnTo>
                    <a:pt x="424" y="24"/>
                  </a:lnTo>
                  <a:lnTo>
                    <a:pt x="413" y="27"/>
                  </a:lnTo>
                  <a:lnTo>
                    <a:pt x="401" y="30"/>
                  </a:lnTo>
                  <a:lnTo>
                    <a:pt x="390" y="35"/>
                  </a:lnTo>
                  <a:lnTo>
                    <a:pt x="374" y="45"/>
                  </a:lnTo>
                  <a:lnTo>
                    <a:pt x="359" y="55"/>
                  </a:lnTo>
                  <a:lnTo>
                    <a:pt x="345" y="67"/>
                  </a:lnTo>
                  <a:lnTo>
                    <a:pt x="330" y="80"/>
                  </a:lnTo>
                  <a:lnTo>
                    <a:pt x="307" y="110"/>
                  </a:lnTo>
                  <a:lnTo>
                    <a:pt x="243" y="65"/>
                  </a:lnTo>
                  <a:lnTo>
                    <a:pt x="201" y="47"/>
                  </a:lnTo>
                  <a:lnTo>
                    <a:pt x="159" y="30"/>
                  </a:lnTo>
                  <a:lnTo>
                    <a:pt x="116" y="14"/>
                  </a:lnTo>
                  <a:lnTo>
                    <a:pt x="74" y="0"/>
                  </a:lnTo>
                  <a:lnTo>
                    <a:pt x="0" y="52"/>
                  </a:lnTo>
                  <a:lnTo>
                    <a:pt x="71" y="49"/>
                  </a:lnTo>
                  <a:lnTo>
                    <a:pt x="33" y="100"/>
                  </a:lnTo>
                  <a:lnTo>
                    <a:pt x="151" y="61"/>
                  </a:lnTo>
                  <a:lnTo>
                    <a:pt x="75" y="150"/>
                  </a:lnTo>
                  <a:lnTo>
                    <a:pt x="225" y="83"/>
                  </a:lnTo>
                  <a:lnTo>
                    <a:pt x="270" y="106"/>
                  </a:lnTo>
                  <a:lnTo>
                    <a:pt x="309" y="136"/>
                  </a:lnTo>
                  <a:lnTo>
                    <a:pt x="326" y="174"/>
                  </a:lnTo>
                  <a:close/>
                </a:path>
              </a:pathLst>
            </a:custGeom>
            <a:solidFill>
              <a:srgbClr val="45A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25">
              <a:extLst>
                <a:ext uri="{FF2B5EF4-FFF2-40B4-BE49-F238E27FC236}">
                  <a16:creationId xmlns:a16="http://schemas.microsoft.com/office/drawing/2014/main" id="{2163E477-9DA2-D041-DBF7-E3B6CBA14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9" y="391"/>
              <a:ext cx="382" cy="140"/>
            </a:xfrm>
            <a:custGeom>
              <a:avLst/>
              <a:gdLst>
                <a:gd name="T0" fmla="*/ 61 w 491"/>
                <a:gd name="T1" fmla="*/ 30 h 180"/>
                <a:gd name="T2" fmla="*/ 60 w 491"/>
                <a:gd name="T3" fmla="*/ 31 h 180"/>
                <a:gd name="T4" fmla="*/ 55 w 491"/>
                <a:gd name="T5" fmla="*/ 23 h 180"/>
                <a:gd name="T6" fmla="*/ 56 w 491"/>
                <a:gd name="T7" fmla="*/ 23 h 180"/>
                <a:gd name="T8" fmla="*/ 59 w 491"/>
                <a:gd name="T9" fmla="*/ 18 h 180"/>
                <a:gd name="T10" fmla="*/ 60 w 491"/>
                <a:gd name="T11" fmla="*/ 18 h 180"/>
                <a:gd name="T12" fmla="*/ 65 w 491"/>
                <a:gd name="T13" fmla="*/ 12 h 180"/>
                <a:gd name="T14" fmla="*/ 61 w 491"/>
                <a:gd name="T15" fmla="*/ 16 h 180"/>
                <a:gd name="T16" fmla="*/ 61 w 491"/>
                <a:gd name="T17" fmla="*/ 15 h 180"/>
                <a:gd name="T18" fmla="*/ 65 w 491"/>
                <a:gd name="T19" fmla="*/ 12 h 180"/>
                <a:gd name="T20" fmla="*/ 68 w 491"/>
                <a:gd name="T21" fmla="*/ 11 h 180"/>
                <a:gd name="T22" fmla="*/ 77 w 491"/>
                <a:gd name="T23" fmla="*/ 20 h 180"/>
                <a:gd name="T24" fmla="*/ 77 w 491"/>
                <a:gd name="T25" fmla="*/ 20 h 180"/>
                <a:gd name="T26" fmla="*/ 80 w 491"/>
                <a:gd name="T27" fmla="*/ 15 h 180"/>
                <a:gd name="T28" fmla="*/ 79 w 491"/>
                <a:gd name="T29" fmla="*/ 15 h 180"/>
                <a:gd name="T30" fmla="*/ 74 w 491"/>
                <a:gd name="T31" fmla="*/ 9 h 180"/>
                <a:gd name="T32" fmla="*/ 73 w 491"/>
                <a:gd name="T33" fmla="*/ 9 h 180"/>
                <a:gd name="T34" fmla="*/ 83 w 491"/>
                <a:gd name="T35" fmla="*/ 8 h 180"/>
                <a:gd name="T36" fmla="*/ 83 w 491"/>
                <a:gd name="T37" fmla="*/ 7 h 180"/>
                <a:gd name="T38" fmla="*/ 84 w 491"/>
                <a:gd name="T39" fmla="*/ 3 h 180"/>
                <a:gd name="T40" fmla="*/ 84 w 491"/>
                <a:gd name="T41" fmla="*/ 3 h 180"/>
                <a:gd name="T42" fmla="*/ 68 w 491"/>
                <a:gd name="T43" fmla="*/ 7 h 180"/>
                <a:gd name="T44" fmla="*/ 73 w 491"/>
                <a:gd name="T45" fmla="*/ 4 h 180"/>
                <a:gd name="T46" fmla="*/ 84 w 491"/>
                <a:gd name="T47" fmla="*/ 3 h 180"/>
                <a:gd name="T48" fmla="*/ 75 w 491"/>
                <a:gd name="T49" fmla="*/ 4 h 180"/>
                <a:gd name="T50" fmla="*/ 68 w 491"/>
                <a:gd name="T51" fmla="*/ 7 h 180"/>
                <a:gd name="T52" fmla="*/ 67 w 491"/>
                <a:gd name="T53" fmla="*/ 7 h 180"/>
                <a:gd name="T54" fmla="*/ 61 w 491"/>
                <a:gd name="T55" fmla="*/ 11 h 180"/>
                <a:gd name="T56" fmla="*/ 65 w 491"/>
                <a:gd name="T57" fmla="*/ 9 h 180"/>
                <a:gd name="T58" fmla="*/ 57 w 491"/>
                <a:gd name="T59" fmla="*/ 14 h 180"/>
                <a:gd name="T60" fmla="*/ 57 w 491"/>
                <a:gd name="T61" fmla="*/ 14 h 180"/>
                <a:gd name="T62" fmla="*/ 53 w 491"/>
                <a:gd name="T63" fmla="*/ 19 h 180"/>
                <a:gd name="T64" fmla="*/ 53 w 491"/>
                <a:gd name="T65" fmla="*/ 19 h 180"/>
                <a:gd name="T66" fmla="*/ 42 w 491"/>
                <a:gd name="T67" fmla="*/ 12 h 180"/>
                <a:gd name="T68" fmla="*/ 42 w 491"/>
                <a:gd name="T69" fmla="*/ 12 h 180"/>
                <a:gd name="T70" fmla="*/ 20 w 491"/>
                <a:gd name="T71" fmla="*/ 2 h 180"/>
                <a:gd name="T72" fmla="*/ 35 w 491"/>
                <a:gd name="T73" fmla="*/ 9 h 180"/>
                <a:gd name="T74" fmla="*/ 37 w 491"/>
                <a:gd name="T75" fmla="*/ 9 h 180"/>
                <a:gd name="T76" fmla="*/ 23 w 491"/>
                <a:gd name="T77" fmla="*/ 4 h 180"/>
                <a:gd name="T78" fmla="*/ 12 w 491"/>
                <a:gd name="T79" fmla="*/ 2 h 180"/>
                <a:gd name="T80" fmla="*/ 13 w 491"/>
                <a:gd name="T81" fmla="*/ 0 h 180"/>
                <a:gd name="T82" fmla="*/ 2 w 491"/>
                <a:gd name="T83" fmla="*/ 9 h 180"/>
                <a:gd name="T84" fmla="*/ 1 w 491"/>
                <a:gd name="T85" fmla="*/ 9 h 180"/>
                <a:gd name="T86" fmla="*/ 12 w 491"/>
                <a:gd name="T87" fmla="*/ 9 h 180"/>
                <a:gd name="T88" fmla="*/ 12 w 491"/>
                <a:gd name="T89" fmla="*/ 9 h 180"/>
                <a:gd name="T90" fmla="*/ 7 w 491"/>
                <a:gd name="T91" fmla="*/ 18 h 180"/>
                <a:gd name="T92" fmla="*/ 5 w 491"/>
                <a:gd name="T93" fmla="*/ 18 h 180"/>
                <a:gd name="T94" fmla="*/ 26 w 491"/>
                <a:gd name="T95" fmla="*/ 11 h 180"/>
                <a:gd name="T96" fmla="*/ 26 w 491"/>
                <a:gd name="T97" fmla="*/ 12 h 180"/>
                <a:gd name="T98" fmla="*/ 14 w 491"/>
                <a:gd name="T99" fmla="*/ 26 h 180"/>
                <a:gd name="T100" fmla="*/ 12 w 491"/>
                <a:gd name="T101" fmla="*/ 26 h 180"/>
                <a:gd name="T102" fmla="*/ 40 w 491"/>
                <a:gd name="T103" fmla="*/ 14 h 180"/>
                <a:gd name="T104" fmla="*/ 40 w 491"/>
                <a:gd name="T105" fmla="*/ 15 h 180"/>
                <a:gd name="T106" fmla="*/ 47 w 491"/>
                <a:gd name="T107" fmla="*/ 18 h 180"/>
                <a:gd name="T108" fmla="*/ 47 w 491"/>
                <a:gd name="T109" fmla="*/ 19 h 180"/>
                <a:gd name="T110" fmla="*/ 54 w 491"/>
                <a:gd name="T111" fmla="*/ 24 h 180"/>
                <a:gd name="T112" fmla="*/ 53 w 491"/>
                <a:gd name="T113" fmla="*/ 24 h 180"/>
                <a:gd name="T114" fmla="*/ 57 w 491"/>
                <a:gd name="T115" fmla="*/ 30 h 180"/>
                <a:gd name="T116" fmla="*/ 56 w 491"/>
                <a:gd name="T117" fmla="*/ 31 h 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1"/>
                <a:gd name="T178" fmla="*/ 0 h 180"/>
                <a:gd name="T179" fmla="*/ 491 w 491"/>
                <a:gd name="T180" fmla="*/ 180 h 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1" h="180">
                  <a:moveTo>
                    <a:pt x="350" y="176"/>
                  </a:moveTo>
                  <a:lnTo>
                    <a:pt x="347" y="180"/>
                  </a:lnTo>
                  <a:lnTo>
                    <a:pt x="328" y="178"/>
                  </a:lnTo>
                  <a:lnTo>
                    <a:pt x="328" y="174"/>
                  </a:lnTo>
                  <a:lnTo>
                    <a:pt x="348" y="175"/>
                  </a:lnTo>
                  <a:lnTo>
                    <a:pt x="350" y="176"/>
                  </a:lnTo>
                  <a:close/>
                  <a:moveTo>
                    <a:pt x="347" y="180"/>
                  </a:moveTo>
                  <a:lnTo>
                    <a:pt x="348" y="175"/>
                  </a:lnTo>
                  <a:lnTo>
                    <a:pt x="348" y="176"/>
                  </a:lnTo>
                  <a:lnTo>
                    <a:pt x="350" y="176"/>
                  </a:lnTo>
                  <a:lnTo>
                    <a:pt x="350" y="177"/>
                  </a:lnTo>
                  <a:lnTo>
                    <a:pt x="351" y="178"/>
                  </a:lnTo>
                  <a:lnTo>
                    <a:pt x="350" y="178"/>
                  </a:lnTo>
                  <a:lnTo>
                    <a:pt x="350" y="180"/>
                  </a:lnTo>
                  <a:lnTo>
                    <a:pt x="348" y="180"/>
                  </a:lnTo>
                  <a:lnTo>
                    <a:pt x="347" y="180"/>
                  </a:lnTo>
                  <a:close/>
                  <a:moveTo>
                    <a:pt x="320" y="128"/>
                  </a:moveTo>
                  <a:lnTo>
                    <a:pt x="323" y="128"/>
                  </a:lnTo>
                  <a:lnTo>
                    <a:pt x="350" y="176"/>
                  </a:lnTo>
                  <a:lnTo>
                    <a:pt x="346" y="178"/>
                  </a:lnTo>
                  <a:lnTo>
                    <a:pt x="320" y="130"/>
                  </a:lnTo>
                  <a:lnTo>
                    <a:pt x="320" y="128"/>
                  </a:lnTo>
                  <a:close/>
                  <a:moveTo>
                    <a:pt x="323" y="128"/>
                  </a:moveTo>
                  <a:lnTo>
                    <a:pt x="320" y="130"/>
                  </a:lnTo>
                  <a:lnTo>
                    <a:pt x="319" y="130"/>
                  </a:lnTo>
                  <a:lnTo>
                    <a:pt x="320" y="129"/>
                  </a:lnTo>
                  <a:lnTo>
                    <a:pt x="320" y="128"/>
                  </a:lnTo>
                  <a:lnTo>
                    <a:pt x="321" y="128"/>
                  </a:lnTo>
                  <a:lnTo>
                    <a:pt x="321" y="127"/>
                  </a:lnTo>
                  <a:lnTo>
                    <a:pt x="322" y="127"/>
                  </a:lnTo>
                  <a:lnTo>
                    <a:pt x="323" y="128"/>
                  </a:lnTo>
                  <a:close/>
                  <a:moveTo>
                    <a:pt x="343" y="100"/>
                  </a:moveTo>
                  <a:lnTo>
                    <a:pt x="346" y="102"/>
                  </a:lnTo>
                  <a:lnTo>
                    <a:pt x="323" y="132"/>
                  </a:lnTo>
                  <a:lnTo>
                    <a:pt x="320" y="128"/>
                  </a:lnTo>
                  <a:lnTo>
                    <a:pt x="343" y="100"/>
                  </a:lnTo>
                  <a:close/>
                  <a:moveTo>
                    <a:pt x="346" y="102"/>
                  </a:moveTo>
                  <a:lnTo>
                    <a:pt x="343" y="100"/>
                  </a:lnTo>
                  <a:lnTo>
                    <a:pt x="343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101"/>
                  </a:lnTo>
                  <a:lnTo>
                    <a:pt x="346" y="102"/>
                  </a:lnTo>
                  <a:close/>
                  <a:moveTo>
                    <a:pt x="395" y="62"/>
                  </a:moveTo>
                  <a:lnTo>
                    <a:pt x="392" y="65"/>
                  </a:lnTo>
                  <a:lnTo>
                    <a:pt x="394" y="66"/>
                  </a:lnTo>
                  <a:lnTo>
                    <a:pt x="391" y="67"/>
                  </a:lnTo>
                  <a:lnTo>
                    <a:pt x="387" y="69"/>
                  </a:lnTo>
                  <a:lnTo>
                    <a:pt x="384" y="71"/>
                  </a:lnTo>
                  <a:lnTo>
                    <a:pt x="382" y="72"/>
                  </a:lnTo>
                  <a:lnTo>
                    <a:pt x="378" y="74"/>
                  </a:lnTo>
                  <a:lnTo>
                    <a:pt x="375" y="77"/>
                  </a:lnTo>
                  <a:lnTo>
                    <a:pt x="371" y="78"/>
                  </a:lnTo>
                  <a:lnTo>
                    <a:pt x="369" y="80"/>
                  </a:lnTo>
                  <a:lnTo>
                    <a:pt x="366" y="82"/>
                  </a:lnTo>
                  <a:lnTo>
                    <a:pt x="362" y="86"/>
                  </a:lnTo>
                  <a:lnTo>
                    <a:pt x="360" y="88"/>
                  </a:lnTo>
                  <a:lnTo>
                    <a:pt x="356" y="90"/>
                  </a:lnTo>
                  <a:lnTo>
                    <a:pt x="354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6" y="102"/>
                  </a:lnTo>
                  <a:lnTo>
                    <a:pt x="343" y="100"/>
                  </a:lnTo>
                  <a:lnTo>
                    <a:pt x="345" y="96"/>
                  </a:lnTo>
                  <a:lnTo>
                    <a:pt x="348" y="93"/>
                  </a:lnTo>
                  <a:lnTo>
                    <a:pt x="351" y="90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60" y="81"/>
                  </a:lnTo>
                  <a:lnTo>
                    <a:pt x="362" y="79"/>
                  </a:lnTo>
                  <a:lnTo>
                    <a:pt x="366" y="77"/>
                  </a:lnTo>
                  <a:lnTo>
                    <a:pt x="369" y="74"/>
                  </a:lnTo>
                  <a:lnTo>
                    <a:pt x="372" y="72"/>
                  </a:lnTo>
                  <a:lnTo>
                    <a:pt x="376" y="70"/>
                  </a:lnTo>
                  <a:lnTo>
                    <a:pt x="378" y="69"/>
                  </a:lnTo>
                  <a:lnTo>
                    <a:pt x="382" y="66"/>
                  </a:lnTo>
                  <a:lnTo>
                    <a:pt x="386" y="64"/>
                  </a:lnTo>
                  <a:lnTo>
                    <a:pt x="390" y="63"/>
                  </a:lnTo>
                  <a:lnTo>
                    <a:pt x="393" y="62"/>
                  </a:lnTo>
                  <a:lnTo>
                    <a:pt x="395" y="62"/>
                  </a:lnTo>
                  <a:close/>
                  <a:moveTo>
                    <a:pt x="394" y="66"/>
                  </a:moveTo>
                  <a:lnTo>
                    <a:pt x="393" y="62"/>
                  </a:lnTo>
                  <a:lnTo>
                    <a:pt x="394" y="62"/>
                  </a:lnTo>
                  <a:lnTo>
                    <a:pt x="395" y="62"/>
                  </a:lnTo>
                  <a:lnTo>
                    <a:pt x="396" y="63"/>
                  </a:lnTo>
                  <a:lnTo>
                    <a:pt x="396" y="64"/>
                  </a:lnTo>
                  <a:lnTo>
                    <a:pt x="395" y="65"/>
                  </a:lnTo>
                  <a:lnTo>
                    <a:pt x="394" y="66"/>
                  </a:lnTo>
                  <a:close/>
                  <a:moveTo>
                    <a:pt x="443" y="120"/>
                  </a:moveTo>
                  <a:lnTo>
                    <a:pt x="440" y="120"/>
                  </a:lnTo>
                  <a:lnTo>
                    <a:pt x="392" y="65"/>
                  </a:lnTo>
                  <a:lnTo>
                    <a:pt x="395" y="62"/>
                  </a:lnTo>
                  <a:lnTo>
                    <a:pt x="443" y="117"/>
                  </a:lnTo>
                  <a:lnTo>
                    <a:pt x="443" y="120"/>
                  </a:lnTo>
                  <a:close/>
                  <a:moveTo>
                    <a:pt x="440" y="120"/>
                  </a:moveTo>
                  <a:lnTo>
                    <a:pt x="443" y="117"/>
                  </a:lnTo>
                  <a:lnTo>
                    <a:pt x="443" y="118"/>
                  </a:lnTo>
                  <a:lnTo>
                    <a:pt x="443" y="119"/>
                  </a:lnTo>
                  <a:lnTo>
                    <a:pt x="443" y="120"/>
                  </a:lnTo>
                  <a:lnTo>
                    <a:pt x="442" y="121"/>
                  </a:lnTo>
                  <a:lnTo>
                    <a:pt x="441" y="121"/>
                  </a:lnTo>
                  <a:lnTo>
                    <a:pt x="440" y="121"/>
                  </a:lnTo>
                  <a:lnTo>
                    <a:pt x="440" y="120"/>
                  </a:lnTo>
                  <a:close/>
                  <a:moveTo>
                    <a:pt x="464" y="86"/>
                  </a:moveTo>
                  <a:lnTo>
                    <a:pt x="464" y="89"/>
                  </a:lnTo>
                  <a:lnTo>
                    <a:pt x="443" y="120"/>
                  </a:lnTo>
                  <a:lnTo>
                    <a:pt x="440" y="118"/>
                  </a:lnTo>
                  <a:lnTo>
                    <a:pt x="460" y="87"/>
                  </a:lnTo>
                  <a:lnTo>
                    <a:pt x="464" y="86"/>
                  </a:lnTo>
                  <a:close/>
                  <a:moveTo>
                    <a:pt x="464" y="89"/>
                  </a:moveTo>
                  <a:lnTo>
                    <a:pt x="460" y="87"/>
                  </a:lnTo>
                  <a:lnTo>
                    <a:pt x="460" y="86"/>
                  </a:lnTo>
                  <a:lnTo>
                    <a:pt x="462" y="86"/>
                  </a:lnTo>
                  <a:lnTo>
                    <a:pt x="463" y="86"/>
                  </a:lnTo>
                  <a:lnTo>
                    <a:pt x="464" y="87"/>
                  </a:lnTo>
                  <a:lnTo>
                    <a:pt x="464" y="88"/>
                  </a:lnTo>
                  <a:lnTo>
                    <a:pt x="464" y="89"/>
                  </a:lnTo>
                  <a:close/>
                  <a:moveTo>
                    <a:pt x="428" y="49"/>
                  </a:moveTo>
                  <a:lnTo>
                    <a:pt x="430" y="50"/>
                  </a:lnTo>
                  <a:lnTo>
                    <a:pt x="464" y="86"/>
                  </a:lnTo>
                  <a:lnTo>
                    <a:pt x="460" y="89"/>
                  </a:lnTo>
                  <a:lnTo>
                    <a:pt x="426" y="53"/>
                  </a:lnTo>
                  <a:lnTo>
                    <a:pt x="428" y="49"/>
                  </a:lnTo>
                  <a:close/>
                  <a:moveTo>
                    <a:pt x="430" y="50"/>
                  </a:moveTo>
                  <a:lnTo>
                    <a:pt x="426" y="53"/>
                  </a:lnTo>
                  <a:lnTo>
                    <a:pt x="426" y="51"/>
                  </a:lnTo>
                  <a:lnTo>
                    <a:pt x="426" y="50"/>
                  </a:lnTo>
                  <a:lnTo>
                    <a:pt x="427" y="49"/>
                  </a:lnTo>
                  <a:lnTo>
                    <a:pt x="428" y="49"/>
                  </a:lnTo>
                  <a:lnTo>
                    <a:pt x="430" y="49"/>
                  </a:lnTo>
                  <a:lnTo>
                    <a:pt x="430" y="50"/>
                  </a:lnTo>
                  <a:close/>
                  <a:moveTo>
                    <a:pt x="483" y="46"/>
                  </a:moveTo>
                  <a:lnTo>
                    <a:pt x="481" y="48"/>
                  </a:lnTo>
                  <a:lnTo>
                    <a:pt x="428" y="54"/>
                  </a:lnTo>
                  <a:lnTo>
                    <a:pt x="428" y="49"/>
                  </a:lnTo>
                  <a:lnTo>
                    <a:pt x="481" y="42"/>
                  </a:lnTo>
                  <a:lnTo>
                    <a:pt x="483" y="46"/>
                  </a:lnTo>
                  <a:close/>
                  <a:moveTo>
                    <a:pt x="481" y="48"/>
                  </a:moveTo>
                  <a:lnTo>
                    <a:pt x="481" y="42"/>
                  </a:lnTo>
                  <a:lnTo>
                    <a:pt x="482" y="42"/>
                  </a:lnTo>
                  <a:lnTo>
                    <a:pt x="482" y="43"/>
                  </a:lnTo>
                  <a:lnTo>
                    <a:pt x="483" y="43"/>
                  </a:lnTo>
                  <a:lnTo>
                    <a:pt x="483" y="45"/>
                  </a:lnTo>
                  <a:lnTo>
                    <a:pt x="483" y="46"/>
                  </a:lnTo>
                  <a:lnTo>
                    <a:pt x="483" y="47"/>
                  </a:lnTo>
                  <a:lnTo>
                    <a:pt x="482" y="47"/>
                  </a:lnTo>
                  <a:lnTo>
                    <a:pt x="481" y="48"/>
                  </a:lnTo>
                  <a:close/>
                  <a:moveTo>
                    <a:pt x="488" y="17"/>
                  </a:moveTo>
                  <a:lnTo>
                    <a:pt x="490" y="21"/>
                  </a:lnTo>
                  <a:lnTo>
                    <a:pt x="483" y="46"/>
                  </a:lnTo>
                  <a:lnTo>
                    <a:pt x="479" y="45"/>
                  </a:lnTo>
                  <a:lnTo>
                    <a:pt x="486" y="19"/>
                  </a:lnTo>
                  <a:lnTo>
                    <a:pt x="488" y="17"/>
                  </a:lnTo>
                  <a:close/>
                  <a:moveTo>
                    <a:pt x="490" y="21"/>
                  </a:moveTo>
                  <a:lnTo>
                    <a:pt x="486" y="19"/>
                  </a:lnTo>
                  <a:lnTo>
                    <a:pt x="487" y="18"/>
                  </a:lnTo>
                  <a:lnTo>
                    <a:pt x="487" y="17"/>
                  </a:lnTo>
                  <a:lnTo>
                    <a:pt x="488" y="17"/>
                  </a:lnTo>
                  <a:lnTo>
                    <a:pt x="489" y="17"/>
                  </a:lnTo>
                  <a:lnTo>
                    <a:pt x="490" y="18"/>
                  </a:lnTo>
                  <a:lnTo>
                    <a:pt x="491" y="19"/>
                  </a:lnTo>
                  <a:lnTo>
                    <a:pt x="490" y="21"/>
                  </a:lnTo>
                  <a:close/>
                  <a:moveTo>
                    <a:pt x="393" y="39"/>
                  </a:moveTo>
                  <a:lnTo>
                    <a:pt x="391" y="35"/>
                  </a:lnTo>
                  <a:lnTo>
                    <a:pt x="391" y="34"/>
                  </a:lnTo>
                  <a:lnTo>
                    <a:pt x="396" y="32"/>
                  </a:lnTo>
                  <a:lnTo>
                    <a:pt x="402" y="30"/>
                  </a:lnTo>
                  <a:lnTo>
                    <a:pt x="408" y="29"/>
                  </a:lnTo>
                  <a:lnTo>
                    <a:pt x="414" y="26"/>
                  </a:lnTo>
                  <a:lnTo>
                    <a:pt x="419" y="25"/>
                  </a:lnTo>
                  <a:lnTo>
                    <a:pt x="425" y="24"/>
                  </a:lnTo>
                  <a:lnTo>
                    <a:pt x="431" y="23"/>
                  </a:lnTo>
                  <a:lnTo>
                    <a:pt x="436" y="22"/>
                  </a:lnTo>
                  <a:lnTo>
                    <a:pt x="443" y="21"/>
                  </a:lnTo>
                  <a:lnTo>
                    <a:pt x="449" y="19"/>
                  </a:lnTo>
                  <a:lnTo>
                    <a:pt x="455" y="19"/>
                  </a:lnTo>
                  <a:lnTo>
                    <a:pt x="462" y="18"/>
                  </a:lnTo>
                  <a:lnTo>
                    <a:pt x="474" y="18"/>
                  </a:lnTo>
                  <a:lnTo>
                    <a:pt x="488" y="17"/>
                  </a:lnTo>
                  <a:lnTo>
                    <a:pt x="489" y="22"/>
                  </a:lnTo>
                  <a:lnTo>
                    <a:pt x="474" y="23"/>
                  </a:lnTo>
                  <a:lnTo>
                    <a:pt x="462" y="23"/>
                  </a:lnTo>
                  <a:lnTo>
                    <a:pt x="456" y="24"/>
                  </a:lnTo>
                  <a:lnTo>
                    <a:pt x="449" y="24"/>
                  </a:lnTo>
                  <a:lnTo>
                    <a:pt x="443" y="25"/>
                  </a:lnTo>
                  <a:lnTo>
                    <a:pt x="438" y="26"/>
                  </a:lnTo>
                  <a:lnTo>
                    <a:pt x="432" y="27"/>
                  </a:lnTo>
                  <a:lnTo>
                    <a:pt x="426" y="29"/>
                  </a:lnTo>
                  <a:lnTo>
                    <a:pt x="420" y="30"/>
                  </a:lnTo>
                  <a:lnTo>
                    <a:pt x="415" y="31"/>
                  </a:lnTo>
                  <a:lnTo>
                    <a:pt x="410" y="33"/>
                  </a:lnTo>
                  <a:lnTo>
                    <a:pt x="404" y="34"/>
                  </a:lnTo>
                  <a:lnTo>
                    <a:pt x="399" y="37"/>
                  </a:lnTo>
                  <a:lnTo>
                    <a:pt x="393" y="39"/>
                  </a:lnTo>
                  <a:close/>
                  <a:moveTo>
                    <a:pt x="391" y="34"/>
                  </a:moveTo>
                  <a:lnTo>
                    <a:pt x="393" y="39"/>
                  </a:lnTo>
                  <a:lnTo>
                    <a:pt x="392" y="39"/>
                  </a:lnTo>
                  <a:lnTo>
                    <a:pt x="391" y="39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5"/>
                  </a:lnTo>
                  <a:lnTo>
                    <a:pt x="391" y="34"/>
                  </a:lnTo>
                  <a:close/>
                  <a:moveTo>
                    <a:pt x="335" y="83"/>
                  </a:moveTo>
                  <a:lnTo>
                    <a:pt x="330" y="80"/>
                  </a:lnTo>
                  <a:lnTo>
                    <a:pt x="331" y="80"/>
                  </a:lnTo>
                  <a:lnTo>
                    <a:pt x="338" y="73"/>
                  </a:lnTo>
                  <a:lnTo>
                    <a:pt x="345" y="66"/>
                  </a:lnTo>
                  <a:lnTo>
                    <a:pt x="352" y="61"/>
                  </a:lnTo>
                  <a:lnTo>
                    <a:pt x="359" y="55"/>
                  </a:lnTo>
                  <a:lnTo>
                    <a:pt x="367" y="50"/>
                  </a:lnTo>
                  <a:lnTo>
                    <a:pt x="374" y="45"/>
                  </a:lnTo>
                  <a:lnTo>
                    <a:pt x="383" y="40"/>
                  </a:lnTo>
                  <a:lnTo>
                    <a:pt x="391" y="35"/>
                  </a:lnTo>
                  <a:lnTo>
                    <a:pt x="393" y="39"/>
                  </a:lnTo>
                  <a:lnTo>
                    <a:pt x="385" y="45"/>
                  </a:lnTo>
                  <a:lnTo>
                    <a:pt x="377" y="49"/>
                  </a:lnTo>
                  <a:lnTo>
                    <a:pt x="369" y="54"/>
                  </a:lnTo>
                  <a:lnTo>
                    <a:pt x="362" y="59"/>
                  </a:lnTo>
                  <a:lnTo>
                    <a:pt x="355" y="64"/>
                  </a:lnTo>
                  <a:lnTo>
                    <a:pt x="348" y="70"/>
                  </a:lnTo>
                  <a:lnTo>
                    <a:pt x="342" y="77"/>
                  </a:lnTo>
                  <a:lnTo>
                    <a:pt x="335" y="83"/>
                  </a:lnTo>
                  <a:close/>
                  <a:moveTo>
                    <a:pt x="331" y="80"/>
                  </a:moveTo>
                  <a:lnTo>
                    <a:pt x="335" y="83"/>
                  </a:lnTo>
                  <a:lnTo>
                    <a:pt x="334" y="83"/>
                  </a:lnTo>
                  <a:lnTo>
                    <a:pt x="332" y="85"/>
                  </a:lnTo>
                  <a:lnTo>
                    <a:pt x="331" y="83"/>
                  </a:lnTo>
                  <a:lnTo>
                    <a:pt x="330" y="82"/>
                  </a:lnTo>
                  <a:lnTo>
                    <a:pt x="330" y="81"/>
                  </a:lnTo>
                  <a:lnTo>
                    <a:pt x="331" y="80"/>
                  </a:lnTo>
                  <a:close/>
                  <a:moveTo>
                    <a:pt x="308" y="114"/>
                  </a:moveTo>
                  <a:lnTo>
                    <a:pt x="307" y="111"/>
                  </a:lnTo>
                  <a:lnTo>
                    <a:pt x="330" y="80"/>
                  </a:lnTo>
                  <a:lnTo>
                    <a:pt x="335" y="83"/>
                  </a:lnTo>
                  <a:lnTo>
                    <a:pt x="312" y="113"/>
                  </a:lnTo>
                  <a:lnTo>
                    <a:pt x="308" y="114"/>
                  </a:lnTo>
                  <a:close/>
                  <a:moveTo>
                    <a:pt x="307" y="111"/>
                  </a:moveTo>
                  <a:lnTo>
                    <a:pt x="312" y="113"/>
                  </a:lnTo>
                  <a:lnTo>
                    <a:pt x="311" y="114"/>
                  </a:lnTo>
                  <a:lnTo>
                    <a:pt x="309" y="114"/>
                  </a:lnTo>
                  <a:lnTo>
                    <a:pt x="308" y="114"/>
                  </a:lnTo>
                  <a:lnTo>
                    <a:pt x="307" y="113"/>
                  </a:lnTo>
                  <a:lnTo>
                    <a:pt x="307" y="112"/>
                  </a:lnTo>
                  <a:lnTo>
                    <a:pt x="307" y="111"/>
                  </a:lnTo>
                  <a:close/>
                  <a:moveTo>
                    <a:pt x="247" y="66"/>
                  </a:moveTo>
                  <a:lnTo>
                    <a:pt x="247" y="66"/>
                  </a:lnTo>
                  <a:lnTo>
                    <a:pt x="311" y="110"/>
                  </a:lnTo>
                  <a:lnTo>
                    <a:pt x="308" y="114"/>
                  </a:lnTo>
                  <a:lnTo>
                    <a:pt x="244" y="70"/>
                  </a:lnTo>
                  <a:lnTo>
                    <a:pt x="247" y="66"/>
                  </a:lnTo>
                  <a:close/>
                  <a:moveTo>
                    <a:pt x="247" y="66"/>
                  </a:moveTo>
                  <a:lnTo>
                    <a:pt x="244" y="70"/>
                  </a:lnTo>
                  <a:lnTo>
                    <a:pt x="243" y="70"/>
                  </a:lnTo>
                  <a:lnTo>
                    <a:pt x="243" y="69"/>
                  </a:lnTo>
                  <a:lnTo>
                    <a:pt x="243" y="67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245" y="65"/>
                  </a:lnTo>
                  <a:lnTo>
                    <a:pt x="247" y="65"/>
                  </a:lnTo>
                  <a:lnTo>
                    <a:pt x="247" y="66"/>
                  </a:lnTo>
                  <a:close/>
                  <a:moveTo>
                    <a:pt x="77" y="5"/>
                  </a:moveTo>
                  <a:lnTo>
                    <a:pt x="75" y="1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8" y="7"/>
                  </a:lnTo>
                  <a:lnTo>
                    <a:pt x="108" y="10"/>
                  </a:lnTo>
                  <a:lnTo>
                    <a:pt x="120" y="14"/>
                  </a:lnTo>
                  <a:lnTo>
                    <a:pt x="130" y="18"/>
                  </a:lnTo>
                  <a:lnTo>
                    <a:pt x="140" y="22"/>
                  </a:lnTo>
                  <a:lnTo>
                    <a:pt x="152" y="25"/>
                  </a:lnTo>
                  <a:lnTo>
                    <a:pt x="162" y="30"/>
                  </a:lnTo>
                  <a:lnTo>
                    <a:pt x="172" y="34"/>
                  </a:lnTo>
                  <a:lnTo>
                    <a:pt x="183" y="38"/>
                  </a:lnTo>
                  <a:lnTo>
                    <a:pt x="194" y="42"/>
                  </a:lnTo>
                  <a:lnTo>
                    <a:pt x="204" y="47"/>
                  </a:lnTo>
                  <a:lnTo>
                    <a:pt x="215" y="51"/>
                  </a:lnTo>
                  <a:lnTo>
                    <a:pt x="226" y="56"/>
                  </a:lnTo>
                  <a:lnTo>
                    <a:pt x="236" y="61"/>
                  </a:lnTo>
                  <a:lnTo>
                    <a:pt x="247" y="66"/>
                  </a:lnTo>
                  <a:lnTo>
                    <a:pt x="244" y="70"/>
                  </a:lnTo>
                  <a:lnTo>
                    <a:pt x="234" y="65"/>
                  </a:lnTo>
                  <a:lnTo>
                    <a:pt x="224" y="61"/>
                  </a:lnTo>
                  <a:lnTo>
                    <a:pt x="213" y="56"/>
                  </a:lnTo>
                  <a:lnTo>
                    <a:pt x="202" y="51"/>
                  </a:lnTo>
                  <a:lnTo>
                    <a:pt x="192" y="47"/>
                  </a:lnTo>
                  <a:lnTo>
                    <a:pt x="181" y="42"/>
                  </a:lnTo>
                  <a:lnTo>
                    <a:pt x="171" y="38"/>
                  </a:lnTo>
                  <a:lnTo>
                    <a:pt x="160" y="34"/>
                  </a:lnTo>
                  <a:lnTo>
                    <a:pt x="149" y="30"/>
                  </a:lnTo>
                  <a:lnTo>
                    <a:pt x="139" y="26"/>
                  </a:lnTo>
                  <a:lnTo>
                    <a:pt x="129" y="23"/>
                  </a:lnTo>
                  <a:lnTo>
                    <a:pt x="117" y="18"/>
                  </a:lnTo>
                  <a:lnTo>
                    <a:pt x="107" y="15"/>
                  </a:lnTo>
                  <a:lnTo>
                    <a:pt x="97" y="11"/>
                  </a:lnTo>
                  <a:lnTo>
                    <a:pt x="86" y="8"/>
                  </a:lnTo>
                  <a:lnTo>
                    <a:pt x="75" y="5"/>
                  </a:lnTo>
                  <a:lnTo>
                    <a:pt x="77" y="5"/>
                  </a:lnTo>
                  <a:close/>
                  <a:moveTo>
                    <a:pt x="76" y="0"/>
                  </a:move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0"/>
                  </a:lnTo>
                  <a:close/>
                  <a:moveTo>
                    <a:pt x="2" y="56"/>
                  </a:moveTo>
                  <a:lnTo>
                    <a:pt x="1" y="51"/>
                  </a:lnTo>
                  <a:lnTo>
                    <a:pt x="75" y="1"/>
                  </a:lnTo>
                  <a:lnTo>
                    <a:pt x="77" y="5"/>
                  </a:lnTo>
                  <a:lnTo>
                    <a:pt x="3" y="55"/>
                  </a:lnTo>
                  <a:lnTo>
                    <a:pt x="2" y="56"/>
                  </a:lnTo>
                  <a:close/>
                  <a:moveTo>
                    <a:pt x="1" y="51"/>
                  </a:moveTo>
                  <a:lnTo>
                    <a:pt x="3" y="55"/>
                  </a:lnTo>
                  <a:lnTo>
                    <a:pt x="2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75" y="53"/>
                  </a:moveTo>
                  <a:lnTo>
                    <a:pt x="73" y="54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73" y="49"/>
                  </a:lnTo>
                  <a:lnTo>
                    <a:pt x="75" y="53"/>
                  </a:lnTo>
                  <a:close/>
                  <a:moveTo>
                    <a:pt x="73" y="54"/>
                  </a:moveTo>
                  <a:lnTo>
                    <a:pt x="73" y="49"/>
                  </a:lnTo>
                  <a:lnTo>
                    <a:pt x="74" y="49"/>
                  </a:lnTo>
                  <a:lnTo>
                    <a:pt x="75" y="50"/>
                  </a:lnTo>
                  <a:lnTo>
                    <a:pt x="75" y="51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3" y="54"/>
                  </a:lnTo>
                  <a:close/>
                  <a:moveTo>
                    <a:pt x="36" y="104"/>
                  </a:moveTo>
                  <a:lnTo>
                    <a:pt x="34" y="100"/>
                  </a:lnTo>
                  <a:lnTo>
                    <a:pt x="70" y="49"/>
                  </a:lnTo>
                  <a:lnTo>
                    <a:pt x="75" y="53"/>
                  </a:lnTo>
                  <a:lnTo>
                    <a:pt x="37" y="103"/>
                  </a:lnTo>
                  <a:lnTo>
                    <a:pt x="36" y="104"/>
                  </a:lnTo>
                  <a:close/>
                  <a:moveTo>
                    <a:pt x="34" y="100"/>
                  </a:move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5" y="104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4" y="100"/>
                  </a:lnTo>
                  <a:close/>
                  <a:moveTo>
                    <a:pt x="154" y="65"/>
                  </a:moveTo>
                  <a:lnTo>
                    <a:pt x="154" y="65"/>
                  </a:lnTo>
                  <a:lnTo>
                    <a:pt x="36" y="104"/>
                  </a:lnTo>
                  <a:lnTo>
                    <a:pt x="35" y="100"/>
                  </a:lnTo>
                  <a:lnTo>
                    <a:pt x="152" y="61"/>
                  </a:lnTo>
                  <a:lnTo>
                    <a:pt x="154" y="65"/>
                  </a:lnTo>
                  <a:close/>
                  <a:moveTo>
                    <a:pt x="154" y="65"/>
                  </a:moveTo>
                  <a:lnTo>
                    <a:pt x="152" y="61"/>
                  </a:lnTo>
                  <a:lnTo>
                    <a:pt x="153" y="61"/>
                  </a:lnTo>
                  <a:lnTo>
                    <a:pt x="154" y="61"/>
                  </a:lnTo>
                  <a:lnTo>
                    <a:pt x="154" y="62"/>
                  </a:lnTo>
                  <a:lnTo>
                    <a:pt x="155" y="63"/>
                  </a:lnTo>
                  <a:lnTo>
                    <a:pt x="155" y="64"/>
                  </a:lnTo>
                  <a:lnTo>
                    <a:pt x="154" y="65"/>
                  </a:lnTo>
                  <a:close/>
                  <a:moveTo>
                    <a:pt x="78" y="154"/>
                  </a:moveTo>
                  <a:lnTo>
                    <a:pt x="75" y="151"/>
                  </a:lnTo>
                  <a:lnTo>
                    <a:pt x="151" y="62"/>
                  </a:lnTo>
                  <a:lnTo>
                    <a:pt x="154" y="65"/>
                  </a:lnTo>
                  <a:lnTo>
                    <a:pt x="78" y="153"/>
                  </a:lnTo>
                  <a:lnTo>
                    <a:pt x="78" y="154"/>
                  </a:lnTo>
                  <a:close/>
                  <a:moveTo>
                    <a:pt x="75" y="151"/>
                  </a:moveTo>
                  <a:lnTo>
                    <a:pt x="78" y="153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6" y="154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228" y="82"/>
                  </a:moveTo>
                  <a:lnTo>
                    <a:pt x="228" y="87"/>
                  </a:lnTo>
                  <a:lnTo>
                    <a:pt x="78" y="154"/>
                  </a:lnTo>
                  <a:lnTo>
                    <a:pt x="76" y="150"/>
                  </a:lnTo>
                  <a:lnTo>
                    <a:pt x="226" y="82"/>
                  </a:lnTo>
                  <a:lnTo>
                    <a:pt x="228" y="82"/>
                  </a:lnTo>
                  <a:close/>
                  <a:moveTo>
                    <a:pt x="228" y="87"/>
                  </a:moveTo>
                  <a:lnTo>
                    <a:pt x="226" y="82"/>
                  </a:lnTo>
                  <a:lnTo>
                    <a:pt x="227" y="82"/>
                  </a:lnTo>
                  <a:lnTo>
                    <a:pt x="228" y="82"/>
                  </a:lnTo>
                  <a:lnTo>
                    <a:pt x="229" y="83"/>
                  </a:lnTo>
                  <a:lnTo>
                    <a:pt x="229" y="85"/>
                  </a:lnTo>
                  <a:lnTo>
                    <a:pt x="228" y="86"/>
                  </a:lnTo>
                  <a:lnTo>
                    <a:pt x="228" y="87"/>
                  </a:lnTo>
                  <a:close/>
                  <a:moveTo>
                    <a:pt x="273" y="105"/>
                  </a:moveTo>
                  <a:lnTo>
                    <a:pt x="271" y="110"/>
                  </a:lnTo>
                  <a:lnTo>
                    <a:pt x="226" y="86"/>
                  </a:lnTo>
                  <a:lnTo>
                    <a:pt x="228" y="82"/>
                  </a:lnTo>
                  <a:lnTo>
                    <a:pt x="272" y="105"/>
                  </a:lnTo>
                  <a:lnTo>
                    <a:pt x="273" y="105"/>
                  </a:lnTo>
                  <a:close/>
                  <a:moveTo>
                    <a:pt x="271" y="110"/>
                  </a:moveTo>
                  <a:lnTo>
                    <a:pt x="272" y="105"/>
                  </a:lnTo>
                  <a:lnTo>
                    <a:pt x="273" y="106"/>
                  </a:lnTo>
                  <a:lnTo>
                    <a:pt x="274" y="106"/>
                  </a:lnTo>
                  <a:lnTo>
                    <a:pt x="274" y="108"/>
                  </a:lnTo>
                  <a:lnTo>
                    <a:pt x="273" y="109"/>
                  </a:lnTo>
                  <a:lnTo>
                    <a:pt x="273" y="110"/>
                  </a:lnTo>
                  <a:lnTo>
                    <a:pt x="272" y="110"/>
                  </a:lnTo>
                  <a:lnTo>
                    <a:pt x="271" y="110"/>
                  </a:lnTo>
                  <a:close/>
                  <a:moveTo>
                    <a:pt x="313" y="138"/>
                  </a:moveTo>
                  <a:lnTo>
                    <a:pt x="309" y="141"/>
                  </a:lnTo>
                  <a:lnTo>
                    <a:pt x="269" y="110"/>
                  </a:lnTo>
                  <a:lnTo>
                    <a:pt x="273" y="105"/>
                  </a:lnTo>
                  <a:lnTo>
                    <a:pt x="312" y="137"/>
                  </a:lnTo>
                  <a:lnTo>
                    <a:pt x="313" y="138"/>
                  </a:lnTo>
                  <a:close/>
                  <a:moveTo>
                    <a:pt x="309" y="141"/>
                  </a:moveTo>
                  <a:lnTo>
                    <a:pt x="312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3" y="140"/>
                  </a:lnTo>
                  <a:lnTo>
                    <a:pt x="313" y="141"/>
                  </a:lnTo>
                  <a:lnTo>
                    <a:pt x="312" y="141"/>
                  </a:lnTo>
                  <a:lnTo>
                    <a:pt x="311" y="141"/>
                  </a:lnTo>
                  <a:lnTo>
                    <a:pt x="309" y="141"/>
                  </a:lnTo>
                  <a:close/>
                  <a:moveTo>
                    <a:pt x="328" y="178"/>
                  </a:moveTo>
                  <a:lnTo>
                    <a:pt x="325" y="177"/>
                  </a:lnTo>
                  <a:lnTo>
                    <a:pt x="308" y="140"/>
                  </a:lnTo>
                  <a:lnTo>
                    <a:pt x="313" y="138"/>
                  </a:lnTo>
                  <a:lnTo>
                    <a:pt x="330" y="175"/>
                  </a:lnTo>
                  <a:lnTo>
                    <a:pt x="328" y="178"/>
                  </a:lnTo>
                  <a:close/>
                  <a:moveTo>
                    <a:pt x="325" y="177"/>
                  </a:moveTo>
                  <a:lnTo>
                    <a:pt x="330" y="175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29" y="178"/>
                  </a:lnTo>
                  <a:lnTo>
                    <a:pt x="328" y="178"/>
                  </a:lnTo>
                  <a:lnTo>
                    <a:pt x="327" y="178"/>
                  </a:lnTo>
                  <a:lnTo>
                    <a:pt x="325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26">
              <a:extLst>
                <a:ext uri="{FF2B5EF4-FFF2-40B4-BE49-F238E27FC236}">
                  <a16:creationId xmlns:a16="http://schemas.microsoft.com/office/drawing/2014/main" id="{08097AC8-4431-BA97-8C6D-94A5829B2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405"/>
              <a:ext cx="45" cy="28"/>
            </a:xfrm>
            <a:custGeom>
              <a:avLst/>
              <a:gdLst>
                <a:gd name="T0" fmla="*/ 0 w 57"/>
                <a:gd name="T1" fmla="*/ 6 h 35"/>
                <a:gd name="T2" fmla="*/ 10 w 57"/>
                <a:gd name="T3" fmla="*/ 0 h 35"/>
                <a:gd name="T4" fmla="*/ 10 w 57"/>
                <a:gd name="T5" fmla="*/ 2 h 35"/>
                <a:gd name="T6" fmla="*/ 2 w 57"/>
                <a:gd name="T7" fmla="*/ 7 h 35"/>
                <a:gd name="T8" fmla="*/ 0 w 57"/>
                <a:gd name="T9" fmla="*/ 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5"/>
                <a:gd name="T17" fmla="*/ 57 w 5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5">
                  <a:moveTo>
                    <a:pt x="0" y="31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2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27">
              <a:extLst>
                <a:ext uri="{FF2B5EF4-FFF2-40B4-BE49-F238E27FC236}">
                  <a16:creationId xmlns:a16="http://schemas.microsoft.com/office/drawing/2014/main" id="{BD43A1E7-D77A-B1F5-6BBB-469E8CBF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428"/>
              <a:ext cx="40" cy="14"/>
            </a:xfrm>
            <a:custGeom>
              <a:avLst/>
              <a:gdLst>
                <a:gd name="T0" fmla="*/ 0 w 51"/>
                <a:gd name="T1" fmla="*/ 2 h 18"/>
                <a:gd name="T2" fmla="*/ 9 w 51"/>
                <a:gd name="T3" fmla="*/ 0 h 18"/>
                <a:gd name="T4" fmla="*/ 9 w 51"/>
                <a:gd name="T5" fmla="*/ 2 h 18"/>
                <a:gd name="T6" fmla="*/ 1 w 51"/>
                <a:gd name="T7" fmla="*/ 3 h 18"/>
                <a:gd name="T8" fmla="*/ 0 w 51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8"/>
                <a:gd name="T17" fmla="*/ 51 w 5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8">
                  <a:moveTo>
                    <a:pt x="0" y="14"/>
                  </a:moveTo>
                  <a:lnTo>
                    <a:pt x="50" y="0"/>
                  </a:lnTo>
                  <a:lnTo>
                    <a:pt x="51" y="4"/>
                  </a:lnTo>
                  <a:lnTo>
                    <a:pt x="1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28">
              <a:extLst>
                <a:ext uri="{FF2B5EF4-FFF2-40B4-BE49-F238E27FC236}">
                  <a16:creationId xmlns:a16="http://schemas.microsoft.com/office/drawing/2014/main" id="{28050DB3-F9A7-0ACD-69FC-EE16F6EE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366"/>
              <a:ext cx="62" cy="44"/>
            </a:xfrm>
            <a:custGeom>
              <a:avLst/>
              <a:gdLst>
                <a:gd name="T0" fmla="*/ 15 w 79"/>
                <a:gd name="T1" fmla="*/ 9 h 56"/>
                <a:gd name="T2" fmla="*/ 13 w 79"/>
                <a:gd name="T3" fmla="*/ 10 h 56"/>
                <a:gd name="T4" fmla="*/ 13 w 79"/>
                <a:gd name="T5" fmla="*/ 9 h 56"/>
                <a:gd name="T6" fmla="*/ 12 w 79"/>
                <a:gd name="T7" fmla="*/ 9 h 56"/>
                <a:gd name="T8" fmla="*/ 10 w 79"/>
                <a:gd name="T9" fmla="*/ 8 h 56"/>
                <a:gd name="T10" fmla="*/ 10 w 79"/>
                <a:gd name="T11" fmla="*/ 7 h 56"/>
                <a:gd name="T12" fmla="*/ 9 w 79"/>
                <a:gd name="T13" fmla="*/ 7 h 56"/>
                <a:gd name="T14" fmla="*/ 8 w 79"/>
                <a:gd name="T15" fmla="*/ 6 h 56"/>
                <a:gd name="T16" fmla="*/ 6 w 79"/>
                <a:gd name="T17" fmla="*/ 6 h 56"/>
                <a:gd name="T18" fmla="*/ 6 w 79"/>
                <a:gd name="T19" fmla="*/ 5 h 56"/>
                <a:gd name="T20" fmla="*/ 4 w 79"/>
                <a:gd name="T21" fmla="*/ 4 h 56"/>
                <a:gd name="T22" fmla="*/ 2 w 79"/>
                <a:gd name="T23" fmla="*/ 3 h 56"/>
                <a:gd name="T24" fmla="*/ 2 w 79"/>
                <a:gd name="T25" fmla="*/ 2 h 56"/>
                <a:gd name="T26" fmla="*/ 2 w 79"/>
                <a:gd name="T27" fmla="*/ 2 h 56"/>
                <a:gd name="T28" fmla="*/ 2 w 79"/>
                <a:gd name="T29" fmla="*/ 2 h 56"/>
                <a:gd name="T30" fmla="*/ 0 w 79"/>
                <a:gd name="T31" fmla="*/ 2 h 56"/>
                <a:gd name="T32" fmla="*/ 2 w 79"/>
                <a:gd name="T33" fmla="*/ 0 h 56"/>
                <a:gd name="T34" fmla="*/ 2 w 79"/>
                <a:gd name="T35" fmla="*/ 1 h 56"/>
                <a:gd name="T36" fmla="*/ 2 w 79"/>
                <a:gd name="T37" fmla="*/ 2 h 56"/>
                <a:gd name="T38" fmla="*/ 2 w 79"/>
                <a:gd name="T39" fmla="*/ 2 h 56"/>
                <a:gd name="T40" fmla="*/ 3 w 79"/>
                <a:gd name="T41" fmla="*/ 2 h 56"/>
                <a:gd name="T42" fmla="*/ 5 w 79"/>
                <a:gd name="T43" fmla="*/ 2 h 56"/>
                <a:gd name="T44" fmla="*/ 6 w 79"/>
                <a:gd name="T45" fmla="*/ 4 h 56"/>
                <a:gd name="T46" fmla="*/ 8 w 79"/>
                <a:gd name="T47" fmla="*/ 4 h 56"/>
                <a:gd name="T48" fmla="*/ 9 w 79"/>
                <a:gd name="T49" fmla="*/ 5 h 56"/>
                <a:gd name="T50" fmla="*/ 10 w 79"/>
                <a:gd name="T51" fmla="*/ 6 h 56"/>
                <a:gd name="T52" fmla="*/ 10 w 79"/>
                <a:gd name="T53" fmla="*/ 6 h 56"/>
                <a:gd name="T54" fmla="*/ 12 w 79"/>
                <a:gd name="T55" fmla="*/ 7 h 56"/>
                <a:gd name="T56" fmla="*/ 13 w 79"/>
                <a:gd name="T57" fmla="*/ 7 h 56"/>
                <a:gd name="T58" fmla="*/ 13 w 79"/>
                <a:gd name="T59" fmla="*/ 8 h 56"/>
                <a:gd name="T60" fmla="*/ 15 w 79"/>
                <a:gd name="T61" fmla="*/ 9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56"/>
                <a:gd name="T95" fmla="*/ 79 w 79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56">
                  <a:moveTo>
                    <a:pt x="79" y="48"/>
                  </a:moveTo>
                  <a:lnTo>
                    <a:pt x="73" y="56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57" y="43"/>
                  </a:lnTo>
                  <a:lnTo>
                    <a:pt x="52" y="40"/>
                  </a:lnTo>
                  <a:lnTo>
                    <a:pt x="47" y="37"/>
                  </a:lnTo>
                  <a:lnTo>
                    <a:pt x="42" y="33"/>
                  </a:lnTo>
                  <a:lnTo>
                    <a:pt x="36" y="29"/>
                  </a:lnTo>
                  <a:lnTo>
                    <a:pt x="32" y="26"/>
                  </a:lnTo>
                  <a:lnTo>
                    <a:pt x="22" y="19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7" y="7"/>
                  </a:lnTo>
                  <a:lnTo>
                    <a:pt x="26" y="11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7" y="25"/>
                  </a:lnTo>
                  <a:lnTo>
                    <a:pt x="52" y="29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8" y="40"/>
                  </a:lnTo>
                  <a:lnTo>
                    <a:pt x="74" y="45"/>
                  </a:lnTo>
                  <a:lnTo>
                    <a:pt x="79" y="48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29">
              <a:extLst>
                <a:ext uri="{FF2B5EF4-FFF2-40B4-BE49-F238E27FC236}">
                  <a16:creationId xmlns:a16="http://schemas.microsoft.com/office/drawing/2014/main" id="{5A51D7D6-77D2-46D0-06B1-CE6C8A9A8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4 h 114"/>
                <a:gd name="T2" fmla="*/ 5 w 427"/>
                <a:gd name="T3" fmla="*/ 3 h 114"/>
                <a:gd name="T4" fmla="*/ 10 w 427"/>
                <a:gd name="T5" fmla="*/ 2 h 114"/>
                <a:gd name="T6" fmla="*/ 15 w 427"/>
                <a:gd name="T7" fmla="*/ 2 h 114"/>
                <a:gd name="T8" fmla="*/ 20 w 427"/>
                <a:gd name="T9" fmla="*/ 2 h 114"/>
                <a:gd name="T10" fmla="*/ 25 w 427"/>
                <a:gd name="T11" fmla="*/ 2 h 114"/>
                <a:gd name="T12" fmla="*/ 30 w 427"/>
                <a:gd name="T13" fmla="*/ 1 h 114"/>
                <a:gd name="T14" fmla="*/ 34 w 427"/>
                <a:gd name="T15" fmla="*/ 0 h 114"/>
                <a:gd name="T16" fmla="*/ 40 w 427"/>
                <a:gd name="T17" fmla="*/ 0 h 114"/>
                <a:gd name="T18" fmla="*/ 44 w 427"/>
                <a:gd name="T19" fmla="*/ 1 h 114"/>
                <a:gd name="T20" fmla="*/ 47 w 427"/>
                <a:gd name="T21" fmla="*/ 2 h 114"/>
                <a:gd name="T22" fmla="*/ 52 w 427"/>
                <a:gd name="T23" fmla="*/ 2 h 114"/>
                <a:gd name="T24" fmla="*/ 57 w 427"/>
                <a:gd name="T25" fmla="*/ 2 h 114"/>
                <a:gd name="T26" fmla="*/ 61 w 427"/>
                <a:gd name="T27" fmla="*/ 2 h 114"/>
                <a:gd name="T28" fmla="*/ 65 w 427"/>
                <a:gd name="T29" fmla="*/ 3 h 114"/>
                <a:gd name="T30" fmla="*/ 69 w 427"/>
                <a:gd name="T31" fmla="*/ 4 h 114"/>
                <a:gd name="T32" fmla="*/ 73 w 427"/>
                <a:gd name="T33" fmla="*/ 5 h 114"/>
                <a:gd name="T34" fmla="*/ 65 w 427"/>
                <a:gd name="T35" fmla="*/ 20 h 114"/>
                <a:gd name="T36" fmla="*/ 57 w 427"/>
                <a:gd name="T37" fmla="*/ 19 h 114"/>
                <a:gd name="T38" fmla="*/ 50 w 427"/>
                <a:gd name="T39" fmla="*/ 18 h 114"/>
                <a:gd name="T40" fmla="*/ 45 w 427"/>
                <a:gd name="T41" fmla="*/ 18 h 114"/>
                <a:gd name="T42" fmla="*/ 42 w 427"/>
                <a:gd name="T43" fmla="*/ 16 h 114"/>
                <a:gd name="T44" fmla="*/ 39 w 427"/>
                <a:gd name="T45" fmla="*/ 16 h 114"/>
                <a:gd name="T46" fmla="*/ 35 w 427"/>
                <a:gd name="T47" fmla="*/ 16 h 114"/>
                <a:gd name="T48" fmla="*/ 31 w 427"/>
                <a:gd name="T49" fmla="*/ 16 h 114"/>
                <a:gd name="T50" fmla="*/ 27 w 427"/>
                <a:gd name="T51" fmla="*/ 16 h 114"/>
                <a:gd name="T52" fmla="*/ 24 w 427"/>
                <a:gd name="T53" fmla="*/ 18 h 114"/>
                <a:gd name="T54" fmla="*/ 20 w 427"/>
                <a:gd name="T55" fmla="*/ 18 h 114"/>
                <a:gd name="T56" fmla="*/ 17 w 427"/>
                <a:gd name="T57" fmla="*/ 18 h 114"/>
                <a:gd name="T58" fmla="*/ 14 w 427"/>
                <a:gd name="T59" fmla="*/ 19 h 114"/>
                <a:gd name="T60" fmla="*/ 9 w 427"/>
                <a:gd name="T61" fmla="*/ 20 h 114"/>
                <a:gd name="T62" fmla="*/ 7 w 427"/>
                <a:gd name="T63" fmla="*/ 20 h 114"/>
                <a:gd name="T64" fmla="*/ 0 w 427"/>
                <a:gd name="T65" fmla="*/ 4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7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30">
              <a:extLst>
                <a:ext uri="{FF2B5EF4-FFF2-40B4-BE49-F238E27FC236}">
                  <a16:creationId xmlns:a16="http://schemas.microsoft.com/office/drawing/2014/main" id="{21F6874C-DDCD-C2C3-14D7-B9F3766B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4 h 114"/>
                <a:gd name="T2" fmla="*/ 5 w 427"/>
                <a:gd name="T3" fmla="*/ 3 h 114"/>
                <a:gd name="T4" fmla="*/ 10 w 427"/>
                <a:gd name="T5" fmla="*/ 2 h 114"/>
                <a:gd name="T6" fmla="*/ 15 w 427"/>
                <a:gd name="T7" fmla="*/ 2 h 114"/>
                <a:gd name="T8" fmla="*/ 20 w 427"/>
                <a:gd name="T9" fmla="*/ 2 h 114"/>
                <a:gd name="T10" fmla="*/ 25 w 427"/>
                <a:gd name="T11" fmla="*/ 2 h 114"/>
                <a:gd name="T12" fmla="*/ 30 w 427"/>
                <a:gd name="T13" fmla="*/ 1 h 114"/>
                <a:gd name="T14" fmla="*/ 34 w 427"/>
                <a:gd name="T15" fmla="*/ 0 h 114"/>
                <a:gd name="T16" fmla="*/ 40 w 427"/>
                <a:gd name="T17" fmla="*/ 0 h 114"/>
                <a:gd name="T18" fmla="*/ 44 w 427"/>
                <a:gd name="T19" fmla="*/ 1 h 114"/>
                <a:gd name="T20" fmla="*/ 47 w 427"/>
                <a:gd name="T21" fmla="*/ 2 h 114"/>
                <a:gd name="T22" fmla="*/ 52 w 427"/>
                <a:gd name="T23" fmla="*/ 2 h 114"/>
                <a:gd name="T24" fmla="*/ 57 w 427"/>
                <a:gd name="T25" fmla="*/ 2 h 114"/>
                <a:gd name="T26" fmla="*/ 61 w 427"/>
                <a:gd name="T27" fmla="*/ 2 h 114"/>
                <a:gd name="T28" fmla="*/ 65 w 427"/>
                <a:gd name="T29" fmla="*/ 3 h 114"/>
                <a:gd name="T30" fmla="*/ 69 w 427"/>
                <a:gd name="T31" fmla="*/ 4 h 114"/>
                <a:gd name="T32" fmla="*/ 73 w 427"/>
                <a:gd name="T33" fmla="*/ 5 h 114"/>
                <a:gd name="T34" fmla="*/ 65 w 427"/>
                <a:gd name="T35" fmla="*/ 20 h 114"/>
                <a:gd name="T36" fmla="*/ 57 w 427"/>
                <a:gd name="T37" fmla="*/ 19 h 114"/>
                <a:gd name="T38" fmla="*/ 50 w 427"/>
                <a:gd name="T39" fmla="*/ 18 h 114"/>
                <a:gd name="T40" fmla="*/ 45 w 427"/>
                <a:gd name="T41" fmla="*/ 18 h 114"/>
                <a:gd name="T42" fmla="*/ 42 w 427"/>
                <a:gd name="T43" fmla="*/ 16 h 114"/>
                <a:gd name="T44" fmla="*/ 39 w 427"/>
                <a:gd name="T45" fmla="*/ 16 h 114"/>
                <a:gd name="T46" fmla="*/ 35 w 427"/>
                <a:gd name="T47" fmla="*/ 16 h 114"/>
                <a:gd name="T48" fmla="*/ 31 w 427"/>
                <a:gd name="T49" fmla="*/ 16 h 114"/>
                <a:gd name="T50" fmla="*/ 27 w 427"/>
                <a:gd name="T51" fmla="*/ 16 h 114"/>
                <a:gd name="T52" fmla="*/ 24 w 427"/>
                <a:gd name="T53" fmla="*/ 18 h 114"/>
                <a:gd name="T54" fmla="*/ 20 w 427"/>
                <a:gd name="T55" fmla="*/ 18 h 114"/>
                <a:gd name="T56" fmla="*/ 17 w 427"/>
                <a:gd name="T57" fmla="*/ 18 h 114"/>
                <a:gd name="T58" fmla="*/ 14 w 427"/>
                <a:gd name="T59" fmla="*/ 19 h 114"/>
                <a:gd name="T60" fmla="*/ 9 w 427"/>
                <a:gd name="T61" fmla="*/ 20 h 114"/>
                <a:gd name="T62" fmla="*/ 7 w 427"/>
                <a:gd name="T63" fmla="*/ 20 h 114"/>
                <a:gd name="T64" fmla="*/ 0 w 427"/>
                <a:gd name="T65" fmla="*/ 4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31">
              <a:extLst>
                <a:ext uri="{FF2B5EF4-FFF2-40B4-BE49-F238E27FC236}">
                  <a16:creationId xmlns:a16="http://schemas.microsoft.com/office/drawing/2014/main" id="{2BE6824D-936D-99A1-04A7-51CCA0B1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4 h 99"/>
                <a:gd name="T2" fmla="*/ 5 w 403"/>
                <a:gd name="T3" fmla="*/ 3 h 99"/>
                <a:gd name="T4" fmla="*/ 9 w 403"/>
                <a:gd name="T5" fmla="*/ 2 h 99"/>
                <a:gd name="T6" fmla="*/ 14 w 403"/>
                <a:gd name="T7" fmla="*/ 2 h 99"/>
                <a:gd name="T8" fmla="*/ 19 w 403"/>
                <a:gd name="T9" fmla="*/ 2 h 99"/>
                <a:gd name="T10" fmla="*/ 23 w 403"/>
                <a:gd name="T11" fmla="*/ 2 h 99"/>
                <a:gd name="T12" fmla="*/ 29 w 403"/>
                <a:gd name="T13" fmla="*/ 0 h 99"/>
                <a:gd name="T14" fmla="*/ 33 w 403"/>
                <a:gd name="T15" fmla="*/ 0 h 99"/>
                <a:gd name="T16" fmla="*/ 37 w 403"/>
                <a:gd name="T17" fmla="*/ 0 h 99"/>
                <a:gd name="T18" fmla="*/ 41 w 403"/>
                <a:gd name="T19" fmla="*/ 1 h 99"/>
                <a:gd name="T20" fmla="*/ 45 w 403"/>
                <a:gd name="T21" fmla="*/ 2 h 99"/>
                <a:gd name="T22" fmla="*/ 50 w 403"/>
                <a:gd name="T23" fmla="*/ 2 h 99"/>
                <a:gd name="T24" fmla="*/ 53 w 403"/>
                <a:gd name="T25" fmla="*/ 2 h 99"/>
                <a:gd name="T26" fmla="*/ 58 w 403"/>
                <a:gd name="T27" fmla="*/ 2 h 99"/>
                <a:gd name="T28" fmla="*/ 61 w 403"/>
                <a:gd name="T29" fmla="*/ 3 h 99"/>
                <a:gd name="T30" fmla="*/ 65 w 403"/>
                <a:gd name="T31" fmla="*/ 4 h 99"/>
                <a:gd name="T32" fmla="*/ 69 w 403"/>
                <a:gd name="T33" fmla="*/ 5 h 99"/>
                <a:gd name="T34" fmla="*/ 61 w 403"/>
                <a:gd name="T35" fmla="*/ 18 h 99"/>
                <a:gd name="T36" fmla="*/ 54 w 403"/>
                <a:gd name="T37" fmla="*/ 16 h 99"/>
                <a:gd name="T38" fmla="*/ 47 w 403"/>
                <a:gd name="T39" fmla="*/ 15 h 99"/>
                <a:gd name="T40" fmla="*/ 43 w 403"/>
                <a:gd name="T41" fmla="*/ 15 h 99"/>
                <a:gd name="T42" fmla="*/ 40 w 403"/>
                <a:gd name="T43" fmla="*/ 14 h 99"/>
                <a:gd name="T44" fmla="*/ 37 w 403"/>
                <a:gd name="T45" fmla="*/ 14 h 99"/>
                <a:gd name="T46" fmla="*/ 33 w 403"/>
                <a:gd name="T47" fmla="*/ 14 h 99"/>
                <a:gd name="T48" fmla="*/ 29 w 403"/>
                <a:gd name="T49" fmla="*/ 14 h 99"/>
                <a:gd name="T50" fmla="*/ 26 w 403"/>
                <a:gd name="T51" fmla="*/ 14 h 99"/>
                <a:gd name="T52" fmla="*/ 23 w 403"/>
                <a:gd name="T53" fmla="*/ 14 h 99"/>
                <a:gd name="T54" fmla="*/ 19 w 403"/>
                <a:gd name="T55" fmla="*/ 15 h 99"/>
                <a:gd name="T56" fmla="*/ 16 w 403"/>
                <a:gd name="T57" fmla="*/ 15 h 99"/>
                <a:gd name="T58" fmla="*/ 12 w 403"/>
                <a:gd name="T59" fmla="*/ 16 h 99"/>
                <a:gd name="T60" fmla="*/ 9 w 403"/>
                <a:gd name="T61" fmla="*/ 16 h 99"/>
                <a:gd name="T62" fmla="*/ 5 w 403"/>
                <a:gd name="T63" fmla="*/ 17 h 99"/>
                <a:gd name="T64" fmla="*/ 0 w 403"/>
                <a:gd name="T65" fmla="*/ 4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32">
              <a:extLst>
                <a:ext uri="{FF2B5EF4-FFF2-40B4-BE49-F238E27FC236}">
                  <a16:creationId xmlns:a16="http://schemas.microsoft.com/office/drawing/2014/main" id="{CD5C9A0F-83BC-F8FB-9D2F-EC6CE317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4 h 99"/>
                <a:gd name="T2" fmla="*/ 5 w 403"/>
                <a:gd name="T3" fmla="*/ 3 h 99"/>
                <a:gd name="T4" fmla="*/ 9 w 403"/>
                <a:gd name="T5" fmla="*/ 2 h 99"/>
                <a:gd name="T6" fmla="*/ 14 w 403"/>
                <a:gd name="T7" fmla="*/ 2 h 99"/>
                <a:gd name="T8" fmla="*/ 19 w 403"/>
                <a:gd name="T9" fmla="*/ 2 h 99"/>
                <a:gd name="T10" fmla="*/ 23 w 403"/>
                <a:gd name="T11" fmla="*/ 2 h 99"/>
                <a:gd name="T12" fmla="*/ 29 w 403"/>
                <a:gd name="T13" fmla="*/ 0 h 99"/>
                <a:gd name="T14" fmla="*/ 33 w 403"/>
                <a:gd name="T15" fmla="*/ 0 h 99"/>
                <a:gd name="T16" fmla="*/ 37 w 403"/>
                <a:gd name="T17" fmla="*/ 0 h 99"/>
                <a:gd name="T18" fmla="*/ 41 w 403"/>
                <a:gd name="T19" fmla="*/ 1 h 99"/>
                <a:gd name="T20" fmla="*/ 45 w 403"/>
                <a:gd name="T21" fmla="*/ 2 h 99"/>
                <a:gd name="T22" fmla="*/ 50 w 403"/>
                <a:gd name="T23" fmla="*/ 2 h 99"/>
                <a:gd name="T24" fmla="*/ 53 w 403"/>
                <a:gd name="T25" fmla="*/ 2 h 99"/>
                <a:gd name="T26" fmla="*/ 58 w 403"/>
                <a:gd name="T27" fmla="*/ 2 h 99"/>
                <a:gd name="T28" fmla="*/ 61 w 403"/>
                <a:gd name="T29" fmla="*/ 3 h 99"/>
                <a:gd name="T30" fmla="*/ 65 w 403"/>
                <a:gd name="T31" fmla="*/ 4 h 99"/>
                <a:gd name="T32" fmla="*/ 69 w 403"/>
                <a:gd name="T33" fmla="*/ 5 h 99"/>
                <a:gd name="T34" fmla="*/ 61 w 403"/>
                <a:gd name="T35" fmla="*/ 18 h 99"/>
                <a:gd name="T36" fmla="*/ 54 w 403"/>
                <a:gd name="T37" fmla="*/ 16 h 99"/>
                <a:gd name="T38" fmla="*/ 47 w 403"/>
                <a:gd name="T39" fmla="*/ 15 h 99"/>
                <a:gd name="T40" fmla="*/ 43 w 403"/>
                <a:gd name="T41" fmla="*/ 15 h 99"/>
                <a:gd name="T42" fmla="*/ 40 w 403"/>
                <a:gd name="T43" fmla="*/ 14 h 99"/>
                <a:gd name="T44" fmla="*/ 37 w 403"/>
                <a:gd name="T45" fmla="*/ 14 h 99"/>
                <a:gd name="T46" fmla="*/ 33 w 403"/>
                <a:gd name="T47" fmla="*/ 14 h 99"/>
                <a:gd name="T48" fmla="*/ 29 w 403"/>
                <a:gd name="T49" fmla="*/ 14 h 99"/>
                <a:gd name="T50" fmla="*/ 26 w 403"/>
                <a:gd name="T51" fmla="*/ 14 h 99"/>
                <a:gd name="T52" fmla="*/ 23 w 403"/>
                <a:gd name="T53" fmla="*/ 14 h 99"/>
                <a:gd name="T54" fmla="*/ 19 w 403"/>
                <a:gd name="T55" fmla="*/ 15 h 99"/>
                <a:gd name="T56" fmla="*/ 16 w 403"/>
                <a:gd name="T57" fmla="*/ 15 h 99"/>
                <a:gd name="T58" fmla="*/ 12 w 403"/>
                <a:gd name="T59" fmla="*/ 16 h 99"/>
                <a:gd name="T60" fmla="*/ 9 w 403"/>
                <a:gd name="T61" fmla="*/ 16 h 99"/>
                <a:gd name="T62" fmla="*/ 5 w 403"/>
                <a:gd name="T63" fmla="*/ 17 h 99"/>
                <a:gd name="T64" fmla="*/ 0 w 403"/>
                <a:gd name="T65" fmla="*/ 4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33">
              <a:extLst>
                <a:ext uri="{FF2B5EF4-FFF2-40B4-BE49-F238E27FC236}">
                  <a16:creationId xmlns:a16="http://schemas.microsoft.com/office/drawing/2014/main" id="{D8A2F065-8F39-8FD2-0650-2B931212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4 h 87"/>
                <a:gd name="T2" fmla="*/ 4 w 382"/>
                <a:gd name="T3" fmla="*/ 3 h 87"/>
                <a:gd name="T4" fmla="*/ 9 w 382"/>
                <a:gd name="T5" fmla="*/ 2 h 87"/>
                <a:gd name="T6" fmla="*/ 14 w 382"/>
                <a:gd name="T7" fmla="*/ 2 h 87"/>
                <a:gd name="T8" fmla="*/ 18 w 382"/>
                <a:gd name="T9" fmla="*/ 2 h 87"/>
                <a:gd name="T10" fmla="*/ 23 w 382"/>
                <a:gd name="T11" fmla="*/ 2 h 87"/>
                <a:gd name="T12" fmla="*/ 26 w 382"/>
                <a:gd name="T13" fmla="*/ 1 h 87"/>
                <a:gd name="T14" fmla="*/ 31 w 382"/>
                <a:gd name="T15" fmla="*/ 0 h 87"/>
                <a:gd name="T16" fmla="*/ 35 w 382"/>
                <a:gd name="T17" fmla="*/ 1 h 87"/>
                <a:gd name="T18" fmla="*/ 40 w 382"/>
                <a:gd name="T19" fmla="*/ 1 h 87"/>
                <a:gd name="T20" fmla="*/ 43 w 382"/>
                <a:gd name="T21" fmla="*/ 2 h 87"/>
                <a:gd name="T22" fmla="*/ 47 w 382"/>
                <a:gd name="T23" fmla="*/ 2 h 87"/>
                <a:gd name="T24" fmla="*/ 51 w 382"/>
                <a:gd name="T25" fmla="*/ 2 h 87"/>
                <a:gd name="T26" fmla="*/ 54 w 382"/>
                <a:gd name="T27" fmla="*/ 2 h 87"/>
                <a:gd name="T28" fmla="*/ 58 w 382"/>
                <a:gd name="T29" fmla="*/ 3 h 87"/>
                <a:gd name="T30" fmla="*/ 61 w 382"/>
                <a:gd name="T31" fmla="*/ 4 h 87"/>
                <a:gd name="T32" fmla="*/ 66 w 382"/>
                <a:gd name="T33" fmla="*/ 5 h 87"/>
                <a:gd name="T34" fmla="*/ 59 w 382"/>
                <a:gd name="T35" fmla="*/ 16 h 87"/>
                <a:gd name="T36" fmla="*/ 52 w 382"/>
                <a:gd name="T37" fmla="*/ 14 h 87"/>
                <a:gd name="T38" fmla="*/ 45 w 382"/>
                <a:gd name="T39" fmla="*/ 13 h 87"/>
                <a:gd name="T40" fmla="*/ 42 w 382"/>
                <a:gd name="T41" fmla="*/ 13 h 87"/>
                <a:gd name="T42" fmla="*/ 38 w 382"/>
                <a:gd name="T43" fmla="*/ 13 h 87"/>
                <a:gd name="T44" fmla="*/ 35 w 382"/>
                <a:gd name="T45" fmla="*/ 13 h 87"/>
                <a:gd name="T46" fmla="*/ 31 w 382"/>
                <a:gd name="T47" fmla="*/ 13 h 87"/>
                <a:gd name="T48" fmla="*/ 28 w 382"/>
                <a:gd name="T49" fmla="*/ 13 h 87"/>
                <a:gd name="T50" fmla="*/ 24 w 382"/>
                <a:gd name="T51" fmla="*/ 13 h 87"/>
                <a:gd name="T52" fmla="*/ 21 w 382"/>
                <a:gd name="T53" fmla="*/ 13 h 87"/>
                <a:gd name="T54" fmla="*/ 18 w 382"/>
                <a:gd name="T55" fmla="*/ 13 h 87"/>
                <a:gd name="T56" fmla="*/ 15 w 382"/>
                <a:gd name="T57" fmla="*/ 13 h 87"/>
                <a:gd name="T58" fmla="*/ 12 w 382"/>
                <a:gd name="T59" fmla="*/ 13 h 87"/>
                <a:gd name="T60" fmla="*/ 7 w 382"/>
                <a:gd name="T61" fmla="*/ 14 h 87"/>
                <a:gd name="T62" fmla="*/ 4 w 382"/>
                <a:gd name="T63" fmla="*/ 16 h 87"/>
                <a:gd name="T64" fmla="*/ 0 w 382"/>
                <a:gd name="T65" fmla="*/ 4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34">
              <a:extLst>
                <a:ext uri="{FF2B5EF4-FFF2-40B4-BE49-F238E27FC236}">
                  <a16:creationId xmlns:a16="http://schemas.microsoft.com/office/drawing/2014/main" id="{3532C42F-F10A-B0B3-232B-E82963A6A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4 h 87"/>
                <a:gd name="T2" fmla="*/ 4 w 382"/>
                <a:gd name="T3" fmla="*/ 3 h 87"/>
                <a:gd name="T4" fmla="*/ 9 w 382"/>
                <a:gd name="T5" fmla="*/ 2 h 87"/>
                <a:gd name="T6" fmla="*/ 14 w 382"/>
                <a:gd name="T7" fmla="*/ 2 h 87"/>
                <a:gd name="T8" fmla="*/ 18 w 382"/>
                <a:gd name="T9" fmla="*/ 2 h 87"/>
                <a:gd name="T10" fmla="*/ 23 w 382"/>
                <a:gd name="T11" fmla="*/ 2 h 87"/>
                <a:gd name="T12" fmla="*/ 26 w 382"/>
                <a:gd name="T13" fmla="*/ 1 h 87"/>
                <a:gd name="T14" fmla="*/ 31 w 382"/>
                <a:gd name="T15" fmla="*/ 0 h 87"/>
                <a:gd name="T16" fmla="*/ 35 w 382"/>
                <a:gd name="T17" fmla="*/ 1 h 87"/>
                <a:gd name="T18" fmla="*/ 40 w 382"/>
                <a:gd name="T19" fmla="*/ 1 h 87"/>
                <a:gd name="T20" fmla="*/ 43 w 382"/>
                <a:gd name="T21" fmla="*/ 2 h 87"/>
                <a:gd name="T22" fmla="*/ 47 w 382"/>
                <a:gd name="T23" fmla="*/ 2 h 87"/>
                <a:gd name="T24" fmla="*/ 51 w 382"/>
                <a:gd name="T25" fmla="*/ 2 h 87"/>
                <a:gd name="T26" fmla="*/ 54 w 382"/>
                <a:gd name="T27" fmla="*/ 2 h 87"/>
                <a:gd name="T28" fmla="*/ 58 w 382"/>
                <a:gd name="T29" fmla="*/ 3 h 87"/>
                <a:gd name="T30" fmla="*/ 61 w 382"/>
                <a:gd name="T31" fmla="*/ 4 h 87"/>
                <a:gd name="T32" fmla="*/ 66 w 382"/>
                <a:gd name="T33" fmla="*/ 5 h 87"/>
                <a:gd name="T34" fmla="*/ 59 w 382"/>
                <a:gd name="T35" fmla="*/ 16 h 87"/>
                <a:gd name="T36" fmla="*/ 52 w 382"/>
                <a:gd name="T37" fmla="*/ 14 h 87"/>
                <a:gd name="T38" fmla="*/ 45 w 382"/>
                <a:gd name="T39" fmla="*/ 13 h 87"/>
                <a:gd name="T40" fmla="*/ 42 w 382"/>
                <a:gd name="T41" fmla="*/ 13 h 87"/>
                <a:gd name="T42" fmla="*/ 38 w 382"/>
                <a:gd name="T43" fmla="*/ 13 h 87"/>
                <a:gd name="T44" fmla="*/ 35 w 382"/>
                <a:gd name="T45" fmla="*/ 13 h 87"/>
                <a:gd name="T46" fmla="*/ 31 w 382"/>
                <a:gd name="T47" fmla="*/ 13 h 87"/>
                <a:gd name="T48" fmla="*/ 28 w 382"/>
                <a:gd name="T49" fmla="*/ 13 h 87"/>
                <a:gd name="T50" fmla="*/ 24 w 382"/>
                <a:gd name="T51" fmla="*/ 13 h 87"/>
                <a:gd name="T52" fmla="*/ 21 w 382"/>
                <a:gd name="T53" fmla="*/ 13 h 87"/>
                <a:gd name="T54" fmla="*/ 18 w 382"/>
                <a:gd name="T55" fmla="*/ 13 h 87"/>
                <a:gd name="T56" fmla="*/ 15 w 382"/>
                <a:gd name="T57" fmla="*/ 13 h 87"/>
                <a:gd name="T58" fmla="*/ 12 w 382"/>
                <a:gd name="T59" fmla="*/ 13 h 87"/>
                <a:gd name="T60" fmla="*/ 7 w 382"/>
                <a:gd name="T61" fmla="*/ 14 h 87"/>
                <a:gd name="T62" fmla="*/ 4 w 382"/>
                <a:gd name="T63" fmla="*/ 16 h 87"/>
                <a:gd name="T64" fmla="*/ 0 w 382"/>
                <a:gd name="T65" fmla="*/ 4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35">
              <a:extLst>
                <a:ext uri="{FF2B5EF4-FFF2-40B4-BE49-F238E27FC236}">
                  <a16:creationId xmlns:a16="http://schemas.microsoft.com/office/drawing/2014/main" id="{10D91AF1-21A5-ED48-99A8-FA4A0D973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546"/>
              <a:ext cx="24" cy="26"/>
            </a:xfrm>
            <a:custGeom>
              <a:avLst/>
              <a:gdLst>
                <a:gd name="T0" fmla="*/ 2 w 31"/>
                <a:gd name="T1" fmla="*/ 5 h 33"/>
                <a:gd name="T2" fmla="*/ 2 w 31"/>
                <a:gd name="T3" fmla="*/ 5 h 33"/>
                <a:gd name="T4" fmla="*/ 2 w 31"/>
                <a:gd name="T5" fmla="*/ 5 h 33"/>
                <a:gd name="T6" fmla="*/ 2 w 31"/>
                <a:gd name="T7" fmla="*/ 5 h 33"/>
                <a:gd name="T8" fmla="*/ 3 w 31"/>
                <a:gd name="T9" fmla="*/ 5 h 33"/>
                <a:gd name="T10" fmla="*/ 4 w 31"/>
                <a:gd name="T11" fmla="*/ 5 h 33"/>
                <a:gd name="T12" fmla="*/ 3 w 31"/>
                <a:gd name="T13" fmla="*/ 4 h 33"/>
                <a:gd name="T14" fmla="*/ 3 w 31"/>
                <a:gd name="T15" fmla="*/ 4 h 33"/>
                <a:gd name="T16" fmla="*/ 2 w 31"/>
                <a:gd name="T17" fmla="*/ 4 h 33"/>
                <a:gd name="T18" fmla="*/ 2 w 31"/>
                <a:gd name="T19" fmla="*/ 4 h 33"/>
                <a:gd name="T20" fmla="*/ 2 w 31"/>
                <a:gd name="T21" fmla="*/ 4 h 33"/>
                <a:gd name="T22" fmla="*/ 1 w 31"/>
                <a:gd name="T23" fmla="*/ 3 h 33"/>
                <a:gd name="T24" fmla="*/ 0 w 31"/>
                <a:gd name="T25" fmla="*/ 2 h 33"/>
                <a:gd name="T26" fmla="*/ 1 w 31"/>
                <a:gd name="T27" fmla="*/ 2 h 33"/>
                <a:gd name="T28" fmla="*/ 2 w 31"/>
                <a:gd name="T29" fmla="*/ 2 h 33"/>
                <a:gd name="T30" fmla="*/ 2 w 31"/>
                <a:gd name="T31" fmla="*/ 0 h 33"/>
                <a:gd name="T32" fmla="*/ 4 w 31"/>
                <a:gd name="T33" fmla="*/ 2 h 33"/>
                <a:gd name="T34" fmla="*/ 4 w 31"/>
                <a:gd name="T35" fmla="*/ 2 h 33"/>
                <a:gd name="T36" fmla="*/ 4 w 31"/>
                <a:gd name="T37" fmla="*/ 2 h 33"/>
                <a:gd name="T38" fmla="*/ 3 w 31"/>
                <a:gd name="T39" fmla="*/ 2 h 33"/>
                <a:gd name="T40" fmla="*/ 3 w 31"/>
                <a:gd name="T41" fmla="*/ 2 h 33"/>
                <a:gd name="T42" fmla="*/ 2 w 31"/>
                <a:gd name="T43" fmla="*/ 2 h 33"/>
                <a:gd name="T44" fmla="*/ 2 w 31"/>
                <a:gd name="T45" fmla="*/ 2 h 33"/>
                <a:gd name="T46" fmla="*/ 2 w 31"/>
                <a:gd name="T47" fmla="*/ 2 h 33"/>
                <a:gd name="T48" fmla="*/ 2 w 31"/>
                <a:gd name="T49" fmla="*/ 2 h 33"/>
                <a:gd name="T50" fmla="*/ 2 w 31"/>
                <a:gd name="T51" fmla="*/ 2 h 33"/>
                <a:gd name="T52" fmla="*/ 4 w 31"/>
                <a:gd name="T53" fmla="*/ 3 h 33"/>
                <a:gd name="T54" fmla="*/ 4 w 31"/>
                <a:gd name="T55" fmla="*/ 3 h 33"/>
                <a:gd name="T56" fmla="*/ 5 w 31"/>
                <a:gd name="T57" fmla="*/ 3 h 33"/>
                <a:gd name="T58" fmla="*/ 5 w 31"/>
                <a:gd name="T59" fmla="*/ 4 h 33"/>
                <a:gd name="T60" fmla="*/ 5 w 31"/>
                <a:gd name="T61" fmla="*/ 5 h 33"/>
                <a:gd name="T62" fmla="*/ 5 w 31"/>
                <a:gd name="T63" fmla="*/ 5 h 33"/>
                <a:gd name="T64" fmla="*/ 4 w 31"/>
                <a:gd name="T65" fmla="*/ 6 h 33"/>
                <a:gd name="T66" fmla="*/ 3 w 31"/>
                <a:gd name="T67" fmla="*/ 6 h 33"/>
                <a:gd name="T68" fmla="*/ 2 w 31"/>
                <a:gd name="T69" fmla="*/ 6 h 33"/>
                <a:gd name="T70" fmla="*/ 2 w 31"/>
                <a:gd name="T71" fmla="*/ 6 h 33"/>
                <a:gd name="T72" fmla="*/ 1 w 31"/>
                <a:gd name="T73" fmla="*/ 5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"/>
                <a:gd name="T112" fmla="*/ 0 h 33"/>
                <a:gd name="T113" fmla="*/ 31 w 31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" h="33">
                  <a:moveTo>
                    <a:pt x="1" y="25"/>
                  </a:moveTo>
                  <a:lnTo>
                    <a:pt x="10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1" y="33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36">
              <a:extLst>
                <a:ext uri="{FF2B5EF4-FFF2-40B4-BE49-F238E27FC236}">
                  <a16:creationId xmlns:a16="http://schemas.microsoft.com/office/drawing/2014/main" id="{4CBD9539-FB3A-D6A5-5D22-35A2291BC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7" y="527"/>
              <a:ext cx="30" cy="42"/>
            </a:xfrm>
            <a:custGeom>
              <a:avLst/>
              <a:gdLst>
                <a:gd name="T0" fmla="*/ 5 w 38"/>
                <a:gd name="T1" fmla="*/ 10 h 53"/>
                <a:gd name="T2" fmla="*/ 2 w 38"/>
                <a:gd name="T3" fmla="*/ 9 h 53"/>
                <a:gd name="T4" fmla="*/ 0 w 38"/>
                <a:gd name="T5" fmla="*/ 10 h 53"/>
                <a:gd name="T6" fmla="*/ 4 w 38"/>
                <a:gd name="T7" fmla="*/ 4 h 53"/>
                <a:gd name="T8" fmla="*/ 4 w 38"/>
                <a:gd name="T9" fmla="*/ 8 h 53"/>
                <a:gd name="T10" fmla="*/ 3 w 38"/>
                <a:gd name="T11" fmla="*/ 5 h 53"/>
                <a:gd name="T12" fmla="*/ 4 w 38"/>
                <a:gd name="T13" fmla="*/ 8 h 53"/>
                <a:gd name="T14" fmla="*/ 2 w 38"/>
                <a:gd name="T15" fmla="*/ 2 h 53"/>
                <a:gd name="T16" fmla="*/ 2 w 38"/>
                <a:gd name="T17" fmla="*/ 1 h 53"/>
                <a:gd name="T18" fmla="*/ 4 w 38"/>
                <a:gd name="T19" fmla="*/ 1 h 53"/>
                <a:gd name="T20" fmla="*/ 5 w 38"/>
                <a:gd name="T21" fmla="*/ 2 h 53"/>
                <a:gd name="T22" fmla="*/ 5 w 38"/>
                <a:gd name="T23" fmla="*/ 2 h 53"/>
                <a:gd name="T24" fmla="*/ 5 w 38"/>
                <a:gd name="T25" fmla="*/ 1 h 53"/>
                <a:gd name="T26" fmla="*/ 5 w 38"/>
                <a:gd name="T27" fmla="*/ 0 h 53"/>
                <a:gd name="T28" fmla="*/ 6 w 38"/>
                <a:gd name="T29" fmla="*/ 2 h 53"/>
                <a:gd name="T30" fmla="*/ 5 w 38"/>
                <a:gd name="T31" fmla="*/ 2 h 53"/>
                <a:gd name="T32" fmla="*/ 5 w 38"/>
                <a:gd name="T33" fmla="*/ 2 h 53"/>
                <a:gd name="T34" fmla="*/ 5 w 38"/>
                <a:gd name="T35" fmla="*/ 2 h 53"/>
                <a:gd name="T36" fmla="*/ 4 w 38"/>
                <a:gd name="T37" fmla="*/ 2 h 53"/>
                <a:gd name="T38" fmla="*/ 4 w 38"/>
                <a:gd name="T39" fmla="*/ 2 h 53"/>
                <a:gd name="T40" fmla="*/ 3 w 38"/>
                <a:gd name="T41" fmla="*/ 2 h 53"/>
                <a:gd name="T42" fmla="*/ 3 w 38"/>
                <a:gd name="T43" fmla="*/ 2 h 53"/>
                <a:gd name="T44" fmla="*/ 2 w 38"/>
                <a:gd name="T45" fmla="*/ 2 h 53"/>
                <a:gd name="T46" fmla="*/ 5 w 38"/>
                <a:gd name="T47" fmla="*/ 2 h 53"/>
                <a:gd name="T48" fmla="*/ 5 w 38"/>
                <a:gd name="T49" fmla="*/ 2 h 53"/>
                <a:gd name="T50" fmla="*/ 5 w 38"/>
                <a:gd name="T51" fmla="*/ 2 h 53"/>
                <a:gd name="T52" fmla="*/ 4 w 38"/>
                <a:gd name="T53" fmla="*/ 3 h 53"/>
                <a:gd name="T54" fmla="*/ 4 w 38"/>
                <a:gd name="T55" fmla="*/ 3 h 53"/>
                <a:gd name="T56" fmla="*/ 3 w 38"/>
                <a:gd name="T57" fmla="*/ 4 h 53"/>
                <a:gd name="T58" fmla="*/ 3 w 38"/>
                <a:gd name="T59" fmla="*/ 4 h 53"/>
                <a:gd name="T60" fmla="*/ 2 w 38"/>
                <a:gd name="T61" fmla="*/ 3 h 53"/>
                <a:gd name="T62" fmla="*/ 2 w 38"/>
                <a:gd name="T63" fmla="*/ 3 h 53"/>
                <a:gd name="T64" fmla="*/ 2 w 38"/>
                <a:gd name="T65" fmla="*/ 3 h 53"/>
                <a:gd name="T66" fmla="*/ 2 w 38"/>
                <a:gd name="T67" fmla="*/ 2 h 53"/>
                <a:gd name="T68" fmla="*/ 2 w 38"/>
                <a:gd name="T69" fmla="*/ 2 h 53"/>
                <a:gd name="T70" fmla="*/ 2 w 38"/>
                <a:gd name="T71" fmla="*/ 2 h 53"/>
                <a:gd name="T72" fmla="*/ 3 w 38"/>
                <a:gd name="T73" fmla="*/ 2 h 53"/>
                <a:gd name="T74" fmla="*/ 3 w 38"/>
                <a:gd name="T75" fmla="*/ 2 h 53"/>
                <a:gd name="T76" fmla="*/ 4 w 38"/>
                <a:gd name="T77" fmla="*/ 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53"/>
                <a:gd name="T119" fmla="*/ 38 w 38"/>
                <a:gd name="T120" fmla="*/ 53 h 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53">
                  <a:moveTo>
                    <a:pt x="38" y="49"/>
                  </a:moveTo>
                  <a:lnTo>
                    <a:pt x="28" y="50"/>
                  </a:lnTo>
                  <a:lnTo>
                    <a:pt x="25" y="45"/>
                  </a:lnTo>
                  <a:lnTo>
                    <a:pt x="11" y="46"/>
                  </a:lnTo>
                  <a:lnTo>
                    <a:pt x="10" y="53"/>
                  </a:lnTo>
                  <a:lnTo>
                    <a:pt x="0" y="53"/>
                  </a:lnTo>
                  <a:lnTo>
                    <a:pt x="10" y="21"/>
                  </a:lnTo>
                  <a:lnTo>
                    <a:pt x="21" y="19"/>
                  </a:lnTo>
                  <a:lnTo>
                    <a:pt x="38" y="49"/>
                  </a:lnTo>
                  <a:close/>
                  <a:moveTo>
                    <a:pt x="22" y="39"/>
                  </a:moveTo>
                  <a:lnTo>
                    <a:pt x="17" y="26"/>
                  </a:lnTo>
                  <a:lnTo>
                    <a:pt x="15" y="26"/>
                  </a:lnTo>
                  <a:lnTo>
                    <a:pt x="13" y="40"/>
                  </a:lnTo>
                  <a:lnTo>
                    <a:pt x="22" y="39"/>
                  </a:lnTo>
                  <a:close/>
                  <a:moveTo>
                    <a:pt x="10" y="8"/>
                  </a:moveTo>
                  <a:lnTo>
                    <a:pt x="10" y="6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0" y="8"/>
                  </a:lnTo>
                  <a:close/>
                  <a:moveTo>
                    <a:pt x="19" y="10"/>
                  </a:move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37">
              <a:extLst>
                <a:ext uri="{FF2B5EF4-FFF2-40B4-BE49-F238E27FC236}">
                  <a16:creationId xmlns:a16="http://schemas.microsoft.com/office/drawing/2014/main" id="{6A92B169-E9F4-B6B2-FD84-6134819B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540"/>
              <a:ext cx="26" cy="26"/>
            </a:xfrm>
            <a:custGeom>
              <a:avLst/>
              <a:gdLst>
                <a:gd name="T0" fmla="*/ 0 w 34"/>
                <a:gd name="T1" fmla="*/ 1 h 33"/>
                <a:gd name="T2" fmla="*/ 2 w 34"/>
                <a:gd name="T3" fmla="*/ 1 h 33"/>
                <a:gd name="T4" fmla="*/ 4 w 34"/>
                <a:gd name="T5" fmla="*/ 5 h 33"/>
                <a:gd name="T6" fmla="*/ 4 w 34"/>
                <a:gd name="T7" fmla="*/ 5 h 33"/>
                <a:gd name="T8" fmla="*/ 4 w 34"/>
                <a:gd name="T9" fmla="*/ 0 h 33"/>
                <a:gd name="T10" fmla="*/ 5 w 34"/>
                <a:gd name="T11" fmla="*/ 0 h 33"/>
                <a:gd name="T12" fmla="*/ 5 w 34"/>
                <a:gd name="T13" fmla="*/ 6 h 33"/>
                <a:gd name="T14" fmla="*/ 3 w 34"/>
                <a:gd name="T15" fmla="*/ 6 h 33"/>
                <a:gd name="T16" fmla="*/ 2 w 34"/>
                <a:gd name="T17" fmla="*/ 2 h 33"/>
                <a:gd name="T18" fmla="*/ 2 w 34"/>
                <a:gd name="T19" fmla="*/ 6 h 33"/>
                <a:gd name="T20" fmla="*/ 1 w 34"/>
                <a:gd name="T21" fmla="*/ 6 h 33"/>
                <a:gd name="T22" fmla="*/ 0 w 34"/>
                <a:gd name="T23" fmla="*/ 1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33"/>
                <a:gd name="T38" fmla="*/ 34 w 3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33">
                  <a:moveTo>
                    <a:pt x="0" y="1"/>
                  </a:moveTo>
                  <a:lnTo>
                    <a:pt x="12" y="1"/>
                  </a:lnTo>
                  <a:lnTo>
                    <a:pt x="25" y="2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8" y="8"/>
                  </a:lnTo>
                  <a:lnTo>
                    <a:pt x="10" y="32"/>
                  </a:lnTo>
                  <a:lnTo>
                    <a:pt x="1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38">
              <a:extLst>
                <a:ext uri="{FF2B5EF4-FFF2-40B4-BE49-F238E27FC236}">
                  <a16:creationId xmlns:a16="http://schemas.microsoft.com/office/drawing/2014/main" id="{3FE42D90-A753-A566-E370-5F13E574F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538"/>
              <a:ext cx="23" cy="26"/>
            </a:xfrm>
            <a:custGeom>
              <a:avLst/>
              <a:gdLst>
                <a:gd name="T0" fmla="*/ 2 w 30"/>
                <a:gd name="T1" fmla="*/ 5 h 33"/>
                <a:gd name="T2" fmla="*/ 2 w 30"/>
                <a:gd name="T3" fmla="*/ 5 h 33"/>
                <a:gd name="T4" fmla="*/ 2 w 30"/>
                <a:gd name="T5" fmla="*/ 5 h 33"/>
                <a:gd name="T6" fmla="*/ 2 w 30"/>
                <a:gd name="T7" fmla="*/ 5 h 33"/>
                <a:gd name="T8" fmla="*/ 3 w 30"/>
                <a:gd name="T9" fmla="*/ 5 h 33"/>
                <a:gd name="T10" fmla="*/ 3 w 30"/>
                <a:gd name="T11" fmla="*/ 5 h 33"/>
                <a:gd name="T12" fmla="*/ 3 w 30"/>
                <a:gd name="T13" fmla="*/ 4 h 33"/>
                <a:gd name="T14" fmla="*/ 3 w 30"/>
                <a:gd name="T15" fmla="*/ 4 h 33"/>
                <a:gd name="T16" fmla="*/ 2 w 30"/>
                <a:gd name="T17" fmla="*/ 4 h 33"/>
                <a:gd name="T18" fmla="*/ 2 w 30"/>
                <a:gd name="T19" fmla="*/ 4 h 33"/>
                <a:gd name="T20" fmla="*/ 2 w 30"/>
                <a:gd name="T21" fmla="*/ 3 h 33"/>
                <a:gd name="T22" fmla="*/ 2 w 30"/>
                <a:gd name="T23" fmla="*/ 2 h 33"/>
                <a:gd name="T24" fmla="*/ 2 w 30"/>
                <a:gd name="T25" fmla="*/ 2 h 33"/>
                <a:gd name="T26" fmla="*/ 2 w 30"/>
                <a:gd name="T27" fmla="*/ 2 h 33"/>
                <a:gd name="T28" fmla="*/ 2 w 30"/>
                <a:gd name="T29" fmla="*/ 1 h 33"/>
                <a:gd name="T30" fmla="*/ 3 w 30"/>
                <a:gd name="T31" fmla="*/ 1 h 33"/>
                <a:gd name="T32" fmla="*/ 4 w 30"/>
                <a:gd name="T33" fmla="*/ 2 h 33"/>
                <a:gd name="T34" fmla="*/ 5 w 30"/>
                <a:gd name="T35" fmla="*/ 2 h 33"/>
                <a:gd name="T36" fmla="*/ 5 w 30"/>
                <a:gd name="T37" fmla="*/ 2 h 33"/>
                <a:gd name="T38" fmla="*/ 3 w 30"/>
                <a:gd name="T39" fmla="*/ 2 h 33"/>
                <a:gd name="T40" fmla="*/ 3 w 30"/>
                <a:gd name="T41" fmla="*/ 2 h 33"/>
                <a:gd name="T42" fmla="*/ 3 w 30"/>
                <a:gd name="T43" fmla="*/ 2 h 33"/>
                <a:gd name="T44" fmla="*/ 2 w 30"/>
                <a:gd name="T45" fmla="*/ 2 h 33"/>
                <a:gd name="T46" fmla="*/ 2 w 30"/>
                <a:gd name="T47" fmla="*/ 2 h 33"/>
                <a:gd name="T48" fmla="*/ 2 w 30"/>
                <a:gd name="T49" fmla="*/ 2 h 33"/>
                <a:gd name="T50" fmla="*/ 2 w 30"/>
                <a:gd name="T51" fmla="*/ 2 h 33"/>
                <a:gd name="T52" fmla="*/ 4 w 30"/>
                <a:gd name="T53" fmla="*/ 3 h 33"/>
                <a:gd name="T54" fmla="*/ 4 w 30"/>
                <a:gd name="T55" fmla="*/ 3 h 33"/>
                <a:gd name="T56" fmla="*/ 5 w 30"/>
                <a:gd name="T57" fmla="*/ 4 h 33"/>
                <a:gd name="T58" fmla="*/ 5 w 30"/>
                <a:gd name="T59" fmla="*/ 5 h 33"/>
                <a:gd name="T60" fmla="*/ 5 w 30"/>
                <a:gd name="T61" fmla="*/ 5 h 33"/>
                <a:gd name="T62" fmla="*/ 5 w 30"/>
                <a:gd name="T63" fmla="*/ 5 h 33"/>
                <a:gd name="T64" fmla="*/ 4 w 30"/>
                <a:gd name="T65" fmla="*/ 6 h 33"/>
                <a:gd name="T66" fmla="*/ 2 w 30"/>
                <a:gd name="T67" fmla="*/ 6 h 33"/>
                <a:gd name="T68" fmla="*/ 2 w 30"/>
                <a:gd name="T69" fmla="*/ 6 h 33"/>
                <a:gd name="T70" fmla="*/ 2 w 30"/>
                <a:gd name="T71" fmla="*/ 5 h 33"/>
                <a:gd name="T72" fmla="*/ 0 w 30"/>
                <a:gd name="T73" fmla="*/ 5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33"/>
                <a:gd name="T113" fmla="*/ 30 w 30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33">
                  <a:moveTo>
                    <a:pt x="0" y="23"/>
                  </a:moveTo>
                  <a:lnTo>
                    <a:pt x="10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5" y="33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39">
              <a:extLst>
                <a:ext uri="{FF2B5EF4-FFF2-40B4-BE49-F238E27FC236}">
                  <a16:creationId xmlns:a16="http://schemas.microsoft.com/office/drawing/2014/main" id="{2C2A032B-365D-42BE-74F3-888912FC7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6" y="533"/>
              <a:ext cx="30" cy="32"/>
            </a:xfrm>
            <a:custGeom>
              <a:avLst/>
              <a:gdLst>
                <a:gd name="T0" fmla="*/ 2 w 39"/>
                <a:gd name="T1" fmla="*/ 2 h 41"/>
                <a:gd name="T2" fmla="*/ 5 w 39"/>
                <a:gd name="T3" fmla="*/ 2 h 41"/>
                <a:gd name="T4" fmla="*/ 6 w 39"/>
                <a:gd name="T5" fmla="*/ 7 h 41"/>
                <a:gd name="T6" fmla="*/ 5 w 39"/>
                <a:gd name="T7" fmla="*/ 7 h 41"/>
                <a:gd name="T8" fmla="*/ 4 w 39"/>
                <a:gd name="T9" fmla="*/ 5 h 41"/>
                <a:gd name="T10" fmla="*/ 2 w 39"/>
                <a:gd name="T11" fmla="*/ 5 h 41"/>
                <a:gd name="T12" fmla="*/ 2 w 39"/>
                <a:gd name="T13" fmla="*/ 7 h 41"/>
                <a:gd name="T14" fmla="*/ 0 w 39"/>
                <a:gd name="T15" fmla="*/ 7 h 41"/>
                <a:gd name="T16" fmla="*/ 2 w 39"/>
                <a:gd name="T17" fmla="*/ 2 h 41"/>
                <a:gd name="T18" fmla="*/ 4 w 39"/>
                <a:gd name="T19" fmla="*/ 5 h 41"/>
                <a:gd name="T20" fmla="*/ 3 w 39"/>
                <a:gd name="T21" fmla="*/ 2 h 41"/>
                <a:gd name="T22" fmla="*/ 3 w 39"/>
                <a:gd name="T23" fmla="*/ 2 h 41"/>
                <a:gd name="T24" fmla="*/ 2 w 39"/>
                <a:gd name="T25" fmla="*/ 5 h 41"/>
                <a:gd name="T26" fmla="*/ 4 w 39"/>
                <a:gd name="T27" fmla="*/ 5 h 41"/>
                <a:gd name="T28" fmla="*/ 4 w 39"/>
                <a:gd name="T29" fmla="*/ 0 h 41"/>
                <a:gd name="T30" fmla="*/ 5 w 39"/>
                <a:gd name="T31" fmla="*/ 2 h 41"/>
                <a:gd name="T32" fmla="*/ 4 w 39"/>
                <a:gd name="T33" fmla="*/ 2 h 41"/>
                <a:gd name="T34" fmla="*/ 2 w 39"/>
                <a:gd name="T35" fmla="*/ 0 h 41"/>
                <a:gd name="T36" fmla="*/ 4 w 39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41"/>
                <a:gd name="T59" fmla="*/ 39 w 39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41">
                  <a:moveTo>
                    <a:pt x="16" y="9"/>
                  </a:moveTo>
                  <a:lnTo>
                    <a:pt x="28" y="9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7" y="34"/>
                  </a:lnTo>
                  <a:lnTo>
                    <a:pt x="13" y="34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16" y="9"/>
                  </a:lnTo>
                  <a:close/>
                  <a:moveTo>
                    <a:pt x="24" y="28"/>
                  </a:moveTo>
                  <a:lnTo>
                    <a:pt x="21" y="16"/>
                  </a:lnTo>
                  <a:lnTo>
                    <a:pt x="15" y="28"/>
                  </a:lnTo>
                  <a:lnTo>
                    <a:pt x="24" y="28"/>
                  </a:lnTo>
                  <a:close/>
                  <a:moveTo>
                    <a:pt x="24" y="0"/>
                  </a:moveTo>
                  <a:lnTo>
                    <a:pt x="29" y="7"/>
                  </a:lnTo>
                  <a:lnTo>
                    <a:pt x="23" y="7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40">
              <a:extLst>
                <a:ext uri="{FF2B5EF4-FFF2-40B4-BE49-F238E27FC236}">
                  <a16:creationId xmlns:a16="http://schemas.microsoft.com/office/drawing/2014/main" id="{7ED38493-EF86-9E24-A7A7-084284BE8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541"/>
              <a:ext cx="28" cy="28"/>
            </a:xfrm>
            <a:custGeom>
              <a:avLst/>
              <a:gdLst>
                <a:gd name="T0" fmla="*/ 2 w 36"/>
                <a:gd name="T1" fmla="*/ 0 h 35"/>
                <a:gd name="T2" fmla="*/ 3 w 36"/>
                <a:gd name="T3" fmla="*/ 1 h 35"/>
                <a:gd name="T4" fmla="*/ 4 w 36"/>
                <a:gd name="T5" fmla="*/ 5 h 35"/>
                <a:gd name="T6" fmla="*/ 4 w 36"/>
                <a:gd name="T7" fmla="*/ 5 h 35"/>
                <a:gd name="T8" fmla="*/ 5 w 36"/>
                <a:gd name="T9" fmla="*/ 2 h 35"/>
                <a:gd name="T10" fmla="*/ 6 w 36"/>
                <a:gd name="T11" fmla="*/ 2 h 35"/>
                <a:gd name="T12" fmla="*/ 5 w 36"/>
                <a:gd name="T13" fmla="*/ 7 h 35"/>
                <a:gd name="T14" fmla="*/ 3 w 36"/>
                <a:gd name="T15" fmla="*/ 7 h 35"/>
                <a:gd name="T16" fmla="*/ 2 w 36"/>
                <a:gd name="T17" fmla="*/ 2 h 35"/>
                <a:gd name="T18" fmla="*/ 2 w 36"/>
                <a:gd name="T19" fmla="*/ 7 h 35"/>
                <a:gd name="T20" fmla="*/ 0 w 36"/>
                <a:gd name="T21" fmla="*/ 6 h 35"/>
                <a:gd name="T22" fmla="*/ 2 w 36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5"/>
                <a:gd name="T38" fmla="*/ 36 w 36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5">
                  <a:moveTo>
                    <a:pt x="3" y="0"/>
                  </a:moveTo>
                  <a:lnTo>
                    <a:pt x="17" y="1"/>
                  </a:lnTo>
                  <a:lnTo>
                    <a:pt x="25" y="25"/>
                  </a:lnTo>
                  <a:lnTo>
                    <a:pt x="28" y="3"/>
                  </a:lnTo>
                  <a:lnTo>
                    <a:pt x="36" y="4"/>
                  </a:lnTo>
                  <a:lnTo>
                    <a:pt x="32" y="35"/>
                  </a:lnTo>
                  <a:lnTo>
                    <a:pt x="19" y="33"/>
                  </a:lnTo>
                  <a:lnTo>
                    <a:pt x="11" y="8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41">
              <a:extLst>
                <a:ext uri="{FF2B5EF4-FFF2-40B4-BE49-F238E27FC236}">
                  <a16:creationId xmlns:a16="http://schemas.microsoft.com/office/drawing/2014/main" id="{C860EEEE-B929-306D-2CFD-FD4C5DDC1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" y="547"/>
              <a:ext cx="28" cy="26"/>
            </a:xfrm>
            <a:custGeom>
              <a:avLst/>
              <a:gdLst>
                <a:gd name="T0" fmla="*/ 6 w 35"/>
                <a:gd name="T1" fmla="*/ 2 h 34"/>
                <a:gd name="T2" fmla="*/ 5 w 35"/>
                <a:gd name="T3" fmla="*/ 2 h 34"/>
                <a:gd name="T4" fmla="*/ 5 w 35"/>
                <a:gd name="T5" fmla="*/ 2 h 34"/>
                <a:gd name="T6" fmla="*/ 4 w 35"/>
                <a:gd name="T7" fmla="*/ 2 h 34"/>
                <a:gd name="T8" fmla="*/ 3 w 35"/>
                <a:gd name="T9" fmla="*/ 2 h 34"/>
                <a:gd name="T10" fmla="*/ 2 w 35"/>
                <a:gd name="T11" fmla="*/ 2 h 34"/>
                <a:gd name="T12" fmla="*/ 2 w 35"/>
                <a:gd name="T13" fmla="*/ 2 h 34"/>
                <a:gd name="T14" fmla="*/ 2 w 35"/>
                <a:gd name="T15" fmla="*/ 3 h 34"/>
                <a:gd name="T16" fmla="*/ 2 w 35"/>
                <a:gd name="T17" fmla="*/ 3 h 34"/>
                <a:gd name="T18" fmla="*/ 2 w 35"/>
                <a:gd name="T19" fmla="*/ 3 h 34"/>
                <a:gd name="T20" fmla="*/ 2 w 35"/>
                <a:gd name="T21" fmla="*/ 4 h 34"/>
                <a:gd name="T22" fmla="*/ 3 w 35"/>
                <a:gd name="T23" fmla="*/ 4 h 34"/>
                <a:gd name="T24" fmla="*/ 3 w 35"/>
                <a:gd name="T25" fmla="*/ 4 h 34"/>
                <a:gd name="T26" fmla="*/ 4 w 35"/>
                <a:gd name="T27" fmla="*/ 4 h 34"/>
                <a:gd name="T28" fmla="*/ 5 w 35"/>
                <a:gd name="T29" fmla="*/ 4 h 34"/>
                <a:gd name="T30" fmla="*/ 5 w 35"/>
                <a:gd name="T31" fmla="*/ 4 h 34"/>
                <a:gd name="T32" fmla="*/ 4 w 35"/>
                <a:gd name="T33" fmla="*/ 3 h 34"/>
                <a:gd name="T34" fmla="*/ 7 w 35"/>
                <a:gd name="T35" fmla="*/ 3 h 34"/>
                <a:gd name="T36" fmla="*/ 6 w 35"/>
                <a:gd name="T37" fmla="*/ 5 h 34"/>
                <a:gd name="T38" fmla="*/ 4 w 35"/>
                <a:gd name="T39" fmla="*/ 5 h 34"/>
                <a:gd name="T40" fmla="*/ 3 w 35"/>
                <a:gd name="T41" fmla="*/ 5 h 34"/>
                <a:gd name="T42" fmla="*/ 2 w 35"/>
                <a:gd name="T43" fmla="*/ 5 h 34"/>
                <a:gd name="T44" fmla="*/ 2 w 35"/>
                <a:gd name="T45" fmla="*/ 5 h 34"/>
                <a:gd name="T46" fmla="*/ 2 w 35"/>
                <a:gd name="T47" fmla="*/ 4 h 34"/>
                <a:gd name="T48" fmla="*/ 0 w 35"/>
                <a:gd name="T49" fmla="*/ 3 h 34"/>
                <a:gd name="T50" fmla="*/ 0 w 35"/>
                <a:gd name="T51" fmla="*/ 2 h 34"/>
                <a:gd name="T52" fmla="*/ 1 w 35"/>
                <a:gd name="T53" fmla="*/ 2 h 34"/>
                <a:gd name="T54" fmla="*/ 2 w 35"/>
                <a:gd name="T55" fmla="*/ 2 h 34"/>
                <a:gd name="T56" fmla="*/ 2 w 35"/>
                <a:gd name="T57" fmla="*/ 1 h 34"/>
                <a:gd name="T58" fmla="*/ 4 w 35"/>
                <a:gd name="T59" fmla="*/ 0 h 34"/>
                <a:gd name="T60" fmla="*/ 5 w 35"/>
                <a:gd name="T61" fmla="*/ 1 h 34"/>
                <a:gd name="T62" fmla="*/ 6 w 35"/>
                <a:gd name="T63" fmla="*/ 2 h 34"/>
                <a:gd name="T64" fmla="*/ 7 w 35"/>
                <a:gd name="T65" fmla="*/ 2 h 34"/>
                <a:gd name="T66" fmla="*/ 7 w 35"/>
                <a:gd name="T67" fmla="*/ 2 h 34"/>
                <a:gd name="T68" fmla="*/ 6 w 35"/>
                <a:gd name="T69" fmla="*/ 2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34"/>
                <a:gd name="T107" fmla="*/ 35 w 35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34">
                  <a:moveTo>
                    <a:pt x="26" y="12"/>
                  </a:moveTo>
                  <a:lnTo>
                    <a:pt x="26" y="10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34" y="18"/>
                  </a:lnTo>
                  <a:lnTo>
                    <a:pt x="31" y="34"/>
                  </a:lnTo>
                  <a:lnTo>
                    <a:pt x="26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6" name="Picture 47" descr="muaxuan">
            <a:extLst>
              <a:ext uri="{FF2B5EF4-FFF2-40B4-BE49-F238E27FC236}">
                <a16:creationId xmlns:a16="http://schemas.microsoft.com/office/drawing/2014/main" id="{D14F4644-7E85-8093-B276-21AF51458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5025" y="28733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8" descr="Fireworks-02-june">
            <a:extLst>
              <a:ext uri="{FF2B5EF4-FFF2-40B4-BE49-F238E27FC236}">
                <a16:creationId xmlns:a16="http://schemas.microsoft.com/office/drawing/2014/main" id="{7FDE3F75-FC39-B653-A7BE-E76F692D4C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9" descr="blumen-pflanzen042">
            <a:extLst>
              <a:ext uri="{FF2B5EF4-FFF2-40B4-BE49-F238E27FC236}">
                <a16:creationId xmlns:a16="http://schemas.microsoft.com/office/drawing/2014/main" id="{F39FF7A6-CB2E-C9D8-7FA8-4B319017B8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05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0" descr="blumen-pflanzen042">
            <a:extLst>
              <a:ext uri="{FF2B5EF4-FFF2-40B4-BE49-F238E27FC236}">
                <a16:creationId xmlns:a16="http://schemas.microsoft.com/office/drawing/2014/main" id="{8D945F26-E71B-F8E9-9B2E-D7A37AB26C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05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51" descr="blumen-pflanzen042">
            <a:extLst>
              <a:ext uri="{FF2B5EF4-FFF2-40B4-BE49-F238E27FC236}">
                <a16:creationId xmlns:a16="http://schemas.microsoft.com/office/drawing/2014/main" id="{B42DAAF6-B625-9628-E714-F664CB1D20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05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52" descr="blumen-pflanzen042">
            <a:extLst>
              <a:ext uri="{FF2B5EF4-FFF2-40B4-BE49-F238E27FC236}">
                <a16:creationId xmlns:a16="http://schemas.microsoft.com/office/drawing/2014/main" id="{8E2AFF7E-0347-89D9-7D05-707919DB1A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505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55" descr="muaxuan">
            <a:extLst>
              <a:ext uri="{FF2B5EF4-FFF2-40B4-BE49-F238E27FC236}">
                <a16:creationId xmlns:a16="http://schemas.microsoft.com/office/drawing/2014/main" id="{F42BF4B4-1129-9D18-0256-7773E3A207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7825" y="34067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56" descr="muaxuan">
            <a:extLst>
              <a:ext uri="{FF2B5EF4-FFF2-40B4-BE49-F238E27FC236}">
                <a16:creationId xmlns:a16="http://schemas.microsoft.com/office/drawing/2014/main" id="{F5AEC24F-8161-00F5-EFD5-E3963DE9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9625" y="50831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57" descr="muaxuan">
            <a:extLst>
              <a:ext uri="{FF2B5EF4-FFF2-40B4-BE49-F238E27FC236}">
                <a16:creationId xmlns:a16="http://schemas.microsoft.com/office/drawing/2014/main" id="{EC1E06B9-799F-E7EF-A7DB-24DB9D262D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3625" y="44735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58" descr="Fireworks-02-june">
            <a:extLst>
              <a:ext uri="{FF2B5EF4-FFF2-40B4-BE49-F238E27FC236}">
                <a16:creationId xmlns:a16="http://schemas.microsoft.com/office/drawing/2014/main" id="{CCB4BE85-F223-52E2-B6D7-69E5DAE45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4384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59" descr="Fireworks-02-june">
            <a:extLst>
              <a:ext uri="{FF2B5EF4-FFF2-40B4-BE49-F238E27FC236}">
                <a16:creationId xmlns:a16="http://schemas.microsoft.com/office/drawing/2014/main" id="{1D4DEA7D-0632-FBFE-D661-3BC1E91D52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60" descr="Fireworks-02-june">
            <a:extLst>
              <a:ext uri="{FF2B5EF4-FFF2-40B4-BE49-F238E27FC236}">
                <a16:creationId xmlns:a16="http://schemas.microsoft.com/office/drawing/2014/main" id="{08A49A75-AFA9-3E4E-89CD-696DF0E640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61" descr="Fireworks-02-june">
            <a:extLst>
              <a:ext uri="{FF2B5EF4-FFF2-40B4-BE49-F238E27FC236}">
                <a16:creationId xmlns:a16="http://schemas.microsoft.com/office/drawing/2014/main" id="{CFBA78FB-8912-D682-8A6E-D7E75B0BAB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66" descr="FLOWERS5">
            <a:extLst>
              <a:ext uri="{FF2B5EF4-FFF2-40B4-BE49-F238E27FC236}">
                <a16:creationId xmlns:a16="http://schemas.microsoft.com/office/drawing/2014/main" id="{348EA765-59CB-1B61-2DD6-0C2C18C4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4591050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64" descr="hoa hong">
            <a:extLst>
              <a:ext uri="{FF2B5EF4-FFF2-40B4-BE49-F238E27FC236}">
                <a16:creationId xmlns:a16="http://schemas.microsoft.com/office/drawing/2014/main" id="{2A6949A2-3CC0-32BF-D0E9-FCD09C82A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363" y="5181600"/>
            <a:ext cx="16716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65" descr="FLOWERS5">
            <a:extLst>
              <a:ext uri="{FF2B5EF4-FFF2-40B4-BE49-F238E27FC236}">
                <a16:creationId xmlns:a16="http://schemas.microsoft.com/office/drawing/2014/main" id="{25AC028B-85F5-E151-FE2D-5ABB319B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91050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67" descr="hoa hong">
            <a:extLst>
              <a:ext uri="{FF2B5EF4-FFF2-40B4-BE49-F238E27FC236}">
                <a16:creationId xmlns:a16="http://schemas.microsoft.com/office/drawing/2014/main" id="{CC09A89E-94FE-4F51-806A-B5228EC917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265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68" descr="Fireworks-02-june">
            <a:extLst>
              <a:ext uri="{FF2B5EF4-FFF2-40B4-BE49-F238E27FC236}">
                <a16:creationId xmlns:a16="http://schemas.microsoft.com/office/drawing/2014/main" id="{EA982BFD-2648-20E3-0BAB-C0328E28E6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70" descr="Fireworks-02-june">
            <a:extLst>
              <a:ext uri="{FF2B5EF4-FFF2-40B4-BE49-F238E27FC236}">
                <a16:creationId xmlns:a16="http://schemas.microsoft.com/office/drawing/2014/main" id="{ABB66E43-0408-58FA-6DB0-64CF59AA99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4333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8" descr="BT_GD2">
            <a:extLst>
              <a:ext uri="{FF2B5EF4-FFF2-40B4-BE49-F238E27FC236}">
                <a16:creationId xmlns:a16="http://schemas.microsoft.com/office/drawing/2014/main" id="{2B7C62A3-7AAF-1C7D-1CFC-36652585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17160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WordArt 70">
            <a:extLst>
              <a:ext uri="{FF2B5EF4-FFF2-40B4-BE49-F238E27FC236}">
                <a16:creationId xmlns:a16="http://schemas.microsoft.com/office/drawing/2014/main" id="{2195C349-6FBF-8ED0-0A36-312C3FE146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4038600"/>
            <a:ext cx="1844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Lớp 1C</a:t>
            </a:r>
          </a:p>
        </p:txBody>
      </p:sp>
      <p:pic>
        <p:nvPicPr>
          <p:cNvPr id="6221" name="em yeu truong em (cat 1 loi).wma">
            <a:hlinkClick r:id="" action="ppaction://media"/>
            <a:extLst>
              <a:ext uri="{FF2B5EF4-FFF2-40B4-BE49-F238E27FC236}">
                <a16:creationId xmlns:a16="http://schemas.microsoft.com/office/drawing/2014/main" id="{FE03A791-E5F6-DB33-42BC-401B190F7AD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0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8" name="WordArt 78">
            <a:extLst>
              <a:ext uri="{FF2B5EF4-FFF2-40B4-BE49-F238E27FC236}">
                <a16:creationId xmlns:a16="http://schemas.microsoft.com/office/drawing/2014/main" id="{A1002B06-3D4D-BF69-0244-E03F5E29DA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1676400"/>
            <a:ext cx="6553200" cy="1828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FF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về dự giờ </a:t>
            </a:r>
          </a:p>
        </p:txBody>
      </p:sp>
      <p:sp>
        <p:nvSpPr>
          <p:cNvPr id="16419" name="WordArt 70">
            <a:extLst>
              <a:ext uri="{FF2B5EF4-FFF2-40B4-BE49-F238E27FC236}">
                <a16:creationId xmlns:a16="http://schemas.microsoft.com/office/drawing/2014/main" id="{C70D4D4F-629E-1E77-D8B4-0E3D30B5A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4572000"/>
            <a:ext cx="358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GV :Nguyễn Thị Lục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74" fill="hold"/>
                                        <p:tgtEl>
                                          <p:spTgt spid="6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60751548-945B-C96C-71FA-0F3684C68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"/>
            <a:ext cx="6019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9BAAFC02-979B-1E5F-1376-9FC61C07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830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FA7C6DA-759B-4C07-0829-7F8122A59F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>
                <a:ln>
                  <a:noFill/>
                </a:ln>
              </a:rPr>
              <a:t>  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BAE7B67-415A-141D-EC4A-1C7C98465A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3FE46E01-1197-F323-9662-2700F64D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WordArt 5">
            <a:extLst>
              <a:ext uri="{FF2B5EF4-FFF2-40B4-BE49-F238E27FC236}">
                <a16:creationId xmlns:a16="http://schemas.microsoft.com/office/drawing/2014/main" id="{FE3B79B6-74D1-4818-78A7-AB07B26CD9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438400"/>
            <a:ext cx="6400800" cy="1828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FF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 </a:t>
            </a: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C9FFE657-EC22-3BF5-0F63-5FE1168FD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teacher_kids_waving">
            <a:extLst>
              <a:ext uri="{FF2B5EF4-FFF2-40B4-BE49-F238E27FC236}">
                <a16:creationId xmlns:a16="http://schemas.microsoft.com/office/drawing/2014/main" id="{E8ED90F8-349B-2FE7-C43D-45ACB5650A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7" descr="muaxuan">
            <a:extLst>
              <a:ext uri="{FF2B5EF4-FFF2-40B4-BE49-F238E27FC236}">
                <a16:creationId xmlns:a16="http://schemas.microsoft.com/office/drawing/2014/main" id="{C6FCAC25-A618-C771-346D-B3569A7E4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5025" y="28733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7" descr="muaxuan">
            <a:extLst>
              <a:ext uri="{FF2B5EF4-FFF2-40B4-BE49-F238E27FC236}">
                <a16:creationId xmlns:a16="http://schemas.microsoft.com/office/drawing/2014/main" id="{F22547C5-AEF0-2C14-E40F-41C530582A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3625" y="36353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7" descr="muaxuan">
            <a:extLst>
              <a:ext uri="{FF2B5EF4-FFF2-40B4-BE49-F238E27FC236}">
                <a16:creationId xmlns:a16="http://schemas.microsoft.com/office/drawing/2014/main" id="{D9DF3DA9-A618-6F10-6FB7-60F62F4608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5225" y="40163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7" descr="muaxuan">
            <a:extLst>
              <a:ext uri="{FF2B5EF4-FFF2-40B4-BE49-F238E27FC236}">
                <a16:creationId xmlns:a16="http://schemas.microsoft.com/office/drawing/2014/main" id="{7956ED7D-C598-4A79-F6FF-4D2DD1289B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61425" y="39401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7" descr="muaxuan">
            <a:extLst>
              <a:ext uri="{FF2B5EF4-FFF2-40B4-BE49-F238E27FC236}">
                <a16:creationId xmlns:a16="http://schemas.microsoft.com/office/drawing/2014/main" id="{C3C0A6C2-FF45-C443-F0B1-07D3A9F6F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8625" y="4016375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ỷ lục múa dân vũ (Con cào cào).mp4">
            <a:hlinkClick r:id="" action="ppaction://media"/>
            <a:extLst>
              <a:ext uri="{FF2B5EF4-FFF2-40B4-BE49-F238E27FC236}">
                <a16:creationId xmlns:a16="http://schemas.microsoft.com/office/drawing/2014/main" id="{3BB8D672-06E6-88D3-0D26-E99E77D7F0D2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duong phan cach">
            <a:extLst>
              <a:ext uri="{FF2B5EF4-FFF2-40B4-BE49-F238E27FC236}">
                <a16:creationId xmlns:a16="http://schemas.microsoft.com/office/drawing/2014/main" id="{64797A0D-3317-663F-8D18-989FABE6C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632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24">
            <a:extLst>
              <a:ext uri="{FF2B5EF4-FFF2-40B4-BE49-F238E27FC236}">
                <a16:creationId xmlns:a16="http://schemas.microsoft.com/office/drawing/2014/main" id="{083993B7-E252-E21D-6AFF-88DF383E17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685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19460" name="Picture 8" descr="BT_GD2">
            <a:extLst>
              <a:ext uri="{FF2B5EF4-FFF2-40B4-BE49-F238E27FC236}">
                <a16:creationId xmlns:a16="http://schemas.microsoft.com/office/drawing/2014/main" id="{877EB7CC-2B2C-7A68-EE80-B602DCD6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17160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33">
            <a:extLst>
              <a:ext uri="{FF2B5EF4-FFF2-40B4-BE49-F238E27FC236}">
                <a16:creationId xmlns:a16="http://schemas.microsoft.com/office/drawing/2014/main" id="{3A097A42-3C5A-3FC7-850C-682C86864E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5624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33">
            <a:extLst>
              <a:ext uri="{FF2B5EF4-FFF2-40B4-BE49-F238E27FC236}">
                <a16:creationId xmlns:a16="http://schemas.microsoft.com/office/drawing/2014/main" id="{3E63EFA4-022A-1A53-B311-2B6A386EC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33">
            <a:extLst>
              <a:ext uri="{FF2B5EF4-FFF2-40B4-BE49-F238E27FC236}">
                <a16:creationId xmlns:a16="http://schemas.microsoft.com/office/drawing/2014/main" id="{72191019-3DF7-34BA-1FB5-504FF776C3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33">
            <a:extLst>
              <a:ext uri="{FF2B5EF4-FFF2-40B4-BE49-F238E27FC236}">
                <a16:creationId xmlns:a16="http://schemas.microsoft.com/office/drawing/2014/main" id="{29A68363-265E-9B49-41B5-7A74D54FF2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4953000"/>
            <a:ext cx="609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AutoShape 8">
            <a:extLst>
              <a:ext uri="{FF2B5EF4-FFF2-40B4-BE49-F238E27FC236}">
                <a16:creationId xmlns:a16="http://schemas.microsoft.com/office/drawing/2014/main" id="{7F84E9CB-8DC9-37B5-B873-66AC461B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09800"/>
            <a:ext cx="6019800" cy="685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kết thi đua tuần 13</a:t>
            </a:r>
          </a:p>
        </p:txBody>
      </p:sp>
      <p:pic>
        <p:nvPicPr>
          <p:cNvPr id="19466" name="Picture 22" descr="duck4[1]">
            <a:extLst>
              <a:ext uri="{FF2B5EF4-FFF2-40B4-BE49-F238E27FC236}">
                <a16:creationId xmlns:a16="http://schemas.microsoft.com/office/drawing/2014/main" id="{607EF43E-FD25-BA45-50C2-F84789C3DE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1582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9" descr="catanim[1]">
            <a:extLst>
              <a:ext uri="{FF2B5EF4-FFF2-40B4-BE49-F238E27FC236}">
                <a16:creationId xmlns:a16="http://schemas.microsoft.com/office/drawing/2014/main" id="{903619F8-7136-69E5-D8C9-FE7C8695C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4">
            <a:extLst>
              <a:ext uri="{FF2B5EF4-FFF2-40B4-BE49-F238E27FC236}">
                <a16:creationId xmlns:a16="http://schemas.microsoft.com/office/drawing/2014/main" id="{99B78FB2-369B-B75A-57DB-E5F585887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58">
            <a:hlinkClick r:id="" action="ppaction://noaction"/>
            <a:extLst>
              <a:ext uri="{FF2B5EF4-FFF2-40B4-BE49-F238E27FC236}">
                <a16:creationId xmlns:a16="http://schemas.microsoft.com/office/drawing/2014/main" id="{BE0DAC57-48D2-1613-508A-1014A096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0"/>
            <a:ext cx="6019800" cy="6858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KẾ HOẠCH TUẦN 14</a:t>
            </a:r>
            <a:r>
              <a:rPr lang="en-US" altLang="en-US" sz="4000" b="1">
                <a:solidFill>
                  <a:schemeClr val="bg1"/>
                </a:solidFill>
                <a:latin typeface=".VnAvantH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484" name="Picture 13" descr="duong phan cach">
            <a:extLst>
              <a:ext uri="{FF2B5EF4-FFF2-40B4-BE49-F238E27FC236}">
                <a16:creationId xmlns:a16="http://schemas.microsoft.com/office/drawing/2014/main" id="{3EF941D3-F716-ECA7-F2C4-AEE03939C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632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24">
            <a:extLst>
              <a:ext uri="{FF2B5EF4-FFF2-40B4-BE49-F238E27FC236}">
                <a16:creationId xmlns:a16="http://schemas.microsoft.com/office/drawing/2014/main" id="{4B35C078-8CC8-7DA8-B73B-4997D4E5DA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685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pic>
        <p:nvPicPr>
          <p:cNvPr id="20486" name="Picture 8" descr="BT_GD2">
            <a:extLst>
              <a:ext uri="{FF2B5EF4-FFF2-40B4-BE49-F238E27FC236}">
                <a16:creationId xmlns:a16="http://schemas.microsoft.com/office/drawing/2014/main" id="{72195F9B-A0EE-63C9-019F-98DBEDA6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7160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33">
            <a:extLst>
              <a:ext uri="{FF2B5EF4-FFF2-40B4-BE49-F238E27FC236}">
                <a16:creationId xmlns:a16="http://schemas.microsoft.com/office/drawing/2014/main" id="{471B2F93-150F-F9B6-F5E3-8A52F9AA3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5624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33">
            <a:extLst>
              <a:ext uri="{FF2B5EF4-FFF2-40B4-BE49-F238E27FC236}">
                <a16:creationId xmlns:a16="http://schemas.microsoft.com/office/drawing/2014/main" id="{A9A0116C-4877-8BDD-626A-64A61ED11B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 descr="33">
            <a:extLst>
              <a:ext uri="{FF2B5EF4-FFF2-40B4-BE49-F238E27FC236}">
                <a16:creationId xmlns:a16="http://schemas.microsoft.com/office/drawing/2014/main" id="{D566F6B7-6343-BE53-D1B4-44AB6912AA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6" descr="33">
            <a:extLst>
              <a:ext uri="{FF2B5EF4-FFF2-40B4-BE49-F238E27FC236}">
                <a16:creationId xmlns:a16="http://schemas.microsoft.com/office/drawing/2014/main" id="{22E3C7AA-BE07-FCB7-0184-509D6EAC31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4953000"/>
            <a:ext cx="609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ũ điệu nhảy rửa tay vui nhộn.mp4">
            <a:hlinkClick r:id="" action="ppaction://media"/>
            <a:extLst>
              <a:ext uri="{FF2B5EF4-FFF2-40B4-BE49-F238E27FC236}">
                <a16:creationId xmlns:a16="http://schemas.microsoft.com/office/drawing/2014/main" id="{12A4A801-B321-427F-495C-AF68A6A5FD0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7" name="Picture 9" descr="khung1">
            <a:extLst>
              <a:ext uri="{FF2B5EF4-FFF2-40B4-BE49-F238E27FC236}">
                <a16:creationId xmlns:a16="http://schemas.microsoft.com/office/drawing/2014/main" id="{D367AA2C-F770-E6D5-D242-EB5385A5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C5FF21"/>
              </a:gs>
              <a:gs pos="50000">
                <a:schemeClr val="bg1"/>
              </a:gs>
              <a:gs pos="100000">
                <a:srgbClr val="C5FF2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22531" name="Picture 13" descr="duong phan cach">
            <a:extLst>
              <a:ext uri="{FF2B5EF4-FFF2-40B4-BE49-F238E27FC236}">
                <a16:creationId xmlns:a16="http://schemas.microsoft.com/office/drawing/2014/main" id="{7A8FDC65-B14A-6F09-8770-AE2149B6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632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24">
            <a:extLst>
              <a:ext uri="{FF2B5EF4-FFF2-40B4-BE49-F238E27FC236}">
                <a16:creationId xmlns:a16="http://schemas.microsoft.com/office/drawing/2014/main" id="{BE5C47DD-8613-9A7A-E187-D7505A22E3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990600"/>
            <a:ext cx="685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393220" name="Text Box 4">
            <a:extLst>
              <a:ext uri="{FF2B5EF4-FFF2-40B4-BE49-F238E27FC236}">
                <a16:creationId xmlns:a16="http://schemas.microsoft.com/office/drawing/2014/main" id="{035A1958-B4D0-4EE7-0CD0-E610C760B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14600"/>
            <a:ext cx="5943600" cy="16319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57150" cmpd="thinThick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i="1">
                <a:solidFill>
                  <a:srgbClr val="0000CC"/>
                </a:solidFill>
              </a:rPr>
              <a:t>Sinh hoạt theo chủ đề: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i="1">
                <a:solidFill>
                  <a:srgbClr val="0000CC"/>
                </a:solidFill>
              </a:rPr>
              <a:t>An toàn cho em</a:t>
            </a:r>
          </a:p>
        </p:txBody>
      </p:sp>
      <p:pic>
        <p:nvPicPr>
          <p:cNvPr id="22534" name="Picture 15" descr="cartoon_115">
            <a:extLst>
              <a:ext uri="{FF2B5EF4-FFF2-40B4-BE49-F238E27FC236}">
                <a16:creationId xmlns:a16="http://schemas.microsoft.com/office/drawing/2014/main" id="{EDB89E17-5691-DA4D-A15A-93B7AFADA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2133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33">
            <a:extLst>
              <a:ext uri="{FF2B5EF4-FFF2-40B4-BE49-F238E27FC236}">
                <a16:creationId xmlns:a16="http://schemas.microsoft.com/office/drawing/2014/main" id="{C143E4D2-9F08-C84F-474E-CD0C2992B3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52482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 descr="33">
            <a:extLst>
              <a:ext uri="{FF2B5EF4-FFF2-40B4-BE49-F238E27FC236}">
                <a16:creationId xmlns:a16="http://schemas.microsoft.com/office/drawing/2014/main" id="{5EBF6222-6660-1C65-9673-49D5334EC4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6" descr="33">
            <a:extLst>
              <a:ext uri="{FF2B5EF4-FFF2-40B4-BE49-F238E27FC236}">
                <a16:creationId xmlns:a16="http://schemas.microsoft.com/office/drawing/2014/main" id="{D9F14DD0-D19C-5735-F98E-745910142A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6" descr="33">
            <a:extLst>
              <a:ext uri="{FF2B5EF4-FFF2-40B4-BE49-F238E27FC236}">
                <a16:creationId xmlns:a16="http://schemas.microsoft.com/office/drawing/2014/main" id="{30088973-C757-9CC4-69D7-3F5E21C85E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6" descr="33">
            <a:extLst>
              <a:ext uri="{FF2B5EF4-FFF2-40B4-BE49-F238E27FC236}">
                <a16:creationId xmlns:a16="http://schemas.microsoft.com/office/drawing/2014/main" id="{E409BCD4-DC4A-CED2-4093-DFD4F6D67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33">
            <a:extLst>
              <a:ext uri="{FF2B5EF4-FFF2-40B4-BE49-F238E27FC236}">
                <a16:creationId xmlns:a16="http://schemas.microsoft.com/office/drawing/2014/main" id="{2970484B-72AF-6A4D-E5B4-EFF8A4F8EF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6" descr="33">
            <a:extLst>
              <a:ext uri="{FF2B5EF4-FFF2-40B4-BE49-F238E27FC236}">
                <a16:creationId xmlns:a16="http://schemas.microsoft.com/office/drawing/2014/main" id="{D28B3316-C88E-DE8D-50B3-B64437721D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52482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6" descr="33">
            <a:extLst>
              <a:ext uri="{FF2B5EF4-FFF2-40B4-BE49-F238E27FC236}">
                <a16:creationId xmlns:a16="http://schemas.microsoft.com/office/drawing/2014/main" id="{80C5A854-3649-29B5-859F-3A824A9E63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6" descr="33">
            <a:extLst>
              <a:ext uri="{FF2B5EF4-FFF2-40B4-BE49-F238E27FC236}">
                <a16:creationId xmlns:a16="http://schemas.microsoft.com/office/drawing/2014/main" id="{026C141C-5E92-FB3C-E742-C1ECD3279F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khung1">
            <a:extLst>
              <a:ext uri="{FF2B5EF4-FFF2-40B4-BE49-F238E27FC236}">
                <a16:creationId xmlns:a16="http://schemas.microsoft.com/office/drawing/2014/main" id="{22A394BE-2B74-9F4C-3A72-8D207210A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C5FF21"/>
              </a:gs>
              <a:gs pos="50000">
                <a:schemeClr val="bg1"/>
              </a:gs>
              <a:gs pos="100000">
                <a:srgbClr val="C5FF2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3555" name="TextBox 3">
            <a:extLst>
              <a:ext uri="{FF2B5EF4-FFF2-40B4-BE49-F238E27FC236}">
                <a16:creationId xmlns:a16="http://schemas.microsoft.com/office/drawing/2014/main" id="{B22AC790-6031-3781-8B5E-40C422992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8077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   Chia sẻ mong muốn của em về điều kiện vui chơi an toàn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7" name="Picture 9" descr="khung1">
            <a:extLst>
              <a:ext uri="{FF2B5EF4-FFF2-40B4-BE49-F238E27FC236}">
                <a16:creationId xmlns:a16="http://schemas.microsoft.com/office/drawing/2014/main" id="{96DD45AF-E4FC-DC1A-7CBF-1DC40DCB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C5FF21"/>
              </a:gs>
              <a:gs pos="50000">
                <a:schemeClr val="bg1"/>
              </a:gs>
              <a:gs pos="100000">
                <a:srgbClr val="C5FF2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25603" name="Picture 13" descr="duong phan cach">
            <a:extLst>
              <a:ext uri="{FF2B5EF4-FFF2-40B4-BE49-F238E27FC236}">
                <a16:creationId xmlns:a16="http://schemas.microsoft.com/office/drawing/2014/main" id="{048A51A1-242E-0418-039F-37868E29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632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24">
            <a:extLst>
              <a:ext uri="{FF2B5EF4-FFF2-40B4-BE49-F238E27FC236}">
                <a16:creationId xmlns:a16="http://schemas.microsoft.com/office/drawing/2014/main" id="{4E7D2698-BF70-113C-9399-1CBDA32A0A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990600"/>
            <a:ext cx="685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393220" name="Text Box 4">
            <a:extLst>
              <a:ext uri="{FF2B5EF4-FFF2-40B4-BE49-F238E27FC236}">
                <a16:creationId xmlns:a16="http://schemas.microsoft.com/office/drawing/2014/main" id="{235E4E71-DFCD-C67C-A0CB-664D7B115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14600"/>
            <a:ext cx="5943600" cy="708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57150" cmpd="thinThick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i="1">
                <a:solidFill>
                  <a:srgbClr val="0000CC"/>
                </a:solidFill>
              </a:rPr>
              <a:t>Vẽ tranh về chủ đề:</a:t>
            </a:r>
          </a:p>
        </p:txBody>
      </p:sp>
      <p:pic>
        <p:nvPicPr>
          <p:cNvPr id="25606" name="Picture 15" descr="cartoon_115">
            <a:extLst>
              <a:ext uri="{FF2B5EF4-FFF2-40B4-BE49-F238E27FC236}">
                <a16:creationId xmlns:a16="http://schemas.microsoft.com/office/drawing/2014/main" id="{953C02F1-EFA5-5229-A058-6F3ACA3DB1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2133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33">
            <a:extLst>
              <a:ext uri="{FF2B5EF4-FFF2-40B4-BE49-F238E27FC236}">
                <a16:creationId xmlns:a16="http://schemas.microsoft.com/office/drawing/2014/main" id="{E8CFB128-C62D-194D-C80D-4D20BC49F9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52482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33">
            <a:extLst>
              <a:ext uri="{FF2B5EF4-FFF2-40B4-BE49-F238E27FC236}">
                <a16:creationId xmlns:a16="http://schemas.microsoft.com/office/drawing/2014/main" id="{9657B63F-C937-5265-9A59-BBC825DB2B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33">
            <a:extLst>
              <a:ext uri="{FF2B5EF4-FFF2-40B4-BE49-F238E27FC236}">
                <a16:creationId xmlns:a16="http://schemas.microsoft.com/office/drawing/2014/main" id="{5BDCBA59-7777-F254-9C18-F296174C1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 descr="33">
            <a:extLst>
              <a:ext uri="{FF2B5EF4-FFF2-40B4-BE49-F238E27FC236}">
                <a16:creationId xmlns:a16="http://schemas.microsoft.com/office/drawing/2014/main" id="{480623D3-B45D-FA1D-39A7-FF4F3968E0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6" descr="33">
            <a:extLst>
              <a:ext uri="{FF2B5EF4-FFF2-40B4-BE49-F238E27FC236}">
                <a16:creationId xmlns:a16="http://schemas.microsoft.com/office/drawing/2014/main" id="{3585CB2A-3C13-27D1-FF94-A398B380B7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6" descr="33">
            <a:extLst>
              <a:ext uri="{FF2B5EF4-FFF2-40B4-BE49-F238E27FC236}">
                <a16:creationId xmlns:a16="http://schemas.microsoft.com/office/drawing/2014/main" id="{AD5E5376-683A-893C-B919-BD8A9022B1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6" descr="33">
            <a:extLst>
              <a:ext uri="{FF2B5EF4-FFF2-40B4-BE49-F238E27FC236}">
                <a16:creationId xmlns:a16="http://schemas.microsoft.com/office/drawing/2014/main" id="{D06E643E-9ACC-B7B2-60C9-CC037843DD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5248275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6" descr="33">
            <a:extLst>
              <a:ext uri="{FF2B5EF4-FFF2-40B4-BE49-F238E27FC236}">
                <a16:creationId xmlns:a16="http://schemas.microsoft.com/office/drawing/2014/main" id="{8647D6E2-A9EC-C77A-A3CE-8E7726019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6" descr="33">
            <a:extLst>
              <a:ext uri="{FF2B5EF4-FFF2-40B4-BE49-F238E27FC236}">
                <a16:creationId xmlns:a16="http://schemas.microsoft.com/office/drawing/2014/main" id="{B10CBD07-9215-53C1-BE8B-7E32FE19F9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FBC2C06E-BD61-75A8-153A-9B67A294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86163"/>
            <a:ext cx="5943600" cy="708025"/>
          </a:xfrm>
          <a:prstGeom prst="rect">
            <a:avLst/>
          </a:prstGeom>
          <a:solidFill>
            <a:srgbClr val="FF00FF"/>
          </a:solidFill>
          <a:ln w="57150" cmpd="thinThick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chơi an toàn 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E4CFBEFF-6736-FDE0-871A-A5761A85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>
            <a:extLst>
              <a:ext uri="{FF2B5EF4-FFF2-40B4-BE49-F238E27FC236}">
                <a16:creationId xmlns:a16="http://schemas.microsoft.com/office/drawing/2014/main" id="{9F05078E-8791-2432-265A-222C2257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>
            <a:extLst>
              <a:ext uri="{FF2B5EF4-FFF2-40B4-BE49-F238E27FC236}">
                <a16:creationId xmlns:a16="http://schemas.microsoft.com/office/drawing/2014/main" id="{14529AE2-94A7-68EF-EC76-8A2055BB4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>
            <a:extLst>
              <a:ext uri="{FF2B5EF4-FFF2-40B4-BE49-F238E27FC236}">
                <a16:creationId xmlns:a16="http://schemas.microsoft.com/office/drawing/2014/main" id="{61FB9B7F-7A10-BDD5-77CA-6D388B6B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2BB841-FA53-E313-FE92-DB5F754D934F}"/>
              </a:ext>
            </a:extLst>
          </p:cNvPr>
          <p:cNvSpPr/>
          <p:nvPr/>
        </p:nvSpPr>
        <p:spPr>
          <a:xfrm>
            <a:off x="5334000" y="2819400"/>
            <a:ext cx="6096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8736E3-844A-CB0D-6DF6-E0A0A0E3D7C7}"/>
              </a:ext>
            </a:extLst>
          </p:cNvPr>
          <p:cNvSpPr/>
          <p:nvPr/>
        </p:nvSpPr>
        <p:spPr>
          <a:xfrm>
            <a:off x="9448800" y="2971800"/>
            <a:ext cx="6096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EAC6ED-4A41-60C8-4AD8-C2A5C4DDE058}"/>
              </a:ext>
            </a:extLst>
          </p:cNvPr>
          <p:cNvSpPr/>
          <p:nvPr/>
        </p:nvSpPr>
        <p:spPr>
          <a:xfrm>
            <a:off x="9448800" y="5791200"/>
            <a:ext cx="6096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1C2321-E5A7-E25F-3669-4640A8188E3F}"/>
              </a:ext>
            </a:extLst>
          </p:cNvPr>
          <p:cNvSpPr/>
          <p:nvPr/>
        </p:nvSpPr>
        <p:spPr>
          <a:xfrm>
            <a:off x="5410200" y="5797550"/>
            <a:ext cx="6096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4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8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100&quot;&gt;&lt;property id=&quot;20148&quot; value=&quot;5&quot;/&gt;&lt;property id=&quot;20300&quot; value=&quot;Slide 9&quot;/&gt;&lt;property id=&quot;20307&quot; value=&quot;263&quot;/&gt;&lt;/object&gt;&lt;object type=&quot;3&quot; unique_id=&quot;10101&quot;&gt;&lt;property id=&quot;20148&quot; value=&quot;5&quot;/&gt;&lt;property id=&quot;20300&quot; value=&quot;Slide 11&quot;/&gt;&lt;property id=&quot;20307&quot; value=&quot;264&quot;/&gt;&lt;/object&gt;&lt;object type=&quot;3&quot; unique_id=&quot;10102&quot;&gt;&lt;property id=&quot;20148&quot; value=&quot;5&quot;/&gt;&lt;property id=&quot;20300&quot; value=&quot;Slide 12&quot;/&gt;&lt;property id=&quot;20307&quot; value=&quot;265&quot;/&gt;&lt;/object&gt;&lt;object type=&quot;3&quot; unique_id=&quot;10104&quot;&gt;&lt;property id=&quot;20148&quot; value=&quot;5&quot;/&gt;&lt;property id=&quot;20300&quot; value=&quot;Slide 14&quot;/&gt;&lt;property id=&quot;20307&quot; value=&quot;267&quot;/&gt;&lt;/object&gt;&lt;object type=&quot;3&quot; unique_id=&quot;10105&quot;&gt;&lt;property id=&quot;20148&quot; value=&quot;5&quot;/&gt;&lt;property id=&quot;20300&quot; value=&quot;Slide 15&quot;/&gt;&lt;property id=&quot;20307&quot; value=&quot;268&quot;/&gt;&lt;/object&gt;&lt;object type=&quot;3&quot; unique_id=&quot;10106&quot;&gt;&lt;property id=&quot;20148&quot; value=&quot;5&quot;/&gt;&lt;property id=&quot;20300&quot; value=&quot;Slide 16&quot;/&gt;&lt;property id=&quot;20307&quot; value=&quot;269&quot;/&gt;&lt;/object&gt;&lt;object type=&quot;3&quot; unique_id=&quot;10107&quot;&gt;&lt;property id=&quot;20148&quot; value=&quot;5&quot;/&gt;&lt;property id=&quot;20300&quot; value=&quot;Slide 17&quot;/&gt;&lt;property id=&quot;20307&quot; value=&quot;270&quot;/&gt;&lt;/object&gt;&lt;object type=&quot;3&quot; unique_id=&quot;10108&quot;&gt;&lt;property id=&quot;20148&quot; value=&quot;5&quot;/&gt;&lt;property id=&quot;20300&quot; value=&quot;Slide 18&quot;/&gt;&lt;property id=&quot;20307&quot; value=&quot;271&quot;/&gt;&lt;/object&gt;&lt;object type=&quot;3&quot; unique_id=&quot;10109&quot;&gt;&lt;property id=&quot;20148&quot; value=&quot;5&quot;/&gt;&lt;property id=&quot;20300&quot; value=&quot;Slide 19&quot;/&gt;&lt;property id=&quot;20307&quot; value=&quot;272&quot;/&gt;&lt;/object&gt;&lt;object type=&quot;3&quot; unique_id=&quot;10110&quot;&gt;&lt;property id=&quot;20148&quot; value=&quot;5&quot;/&gt;&lt;property id=&quot;20300&quot; value=&quot;Slide 20&quot;/&gt;&lt;property id=&quot;20307&quot; value=&quot;273&quot;/&gt;&lt;/object&gt;&lt;object type=&quot;3&quot; unique_id=&quot;10111&quot;&gt;&lt;property id=&quot;20148&quot; value=&quot;5&quot;/&gt;&lt;property id=&quot;20300&quot; value=&quot;Slide 21&quot;/&gt;&lt;property id=&quot;20307&quot; value=&quot;274&quot;/&gt;&lt;/object&gt;&lt;object type=&quot;3&quot; unique_id=&quot;10112&quot;&gt;&lt;property id=&quot;20148&quot; value=&quot;5&quot;/&gt;&lt;property id=&quot;20300&quot; value=&quot;Slide 22&quot;/&gt;&lt;property id=&quot;20307&quot; value=&quot;275&quot;/&gt;&lt;/object&gt;&lt;object type=&quot;3&quot; unique_id=&quot;10113&quot;&gt;&lt;property id=&quot;20148&quot; value=&quot;5&quot;/&gt;&lt;property id=&quot;20300&quot; value=&quot;Slide 23&quot;/&gt;&lt;property id=&quot;20307&quot; value=&quot;276&quot;/&gt;&lt;/object&gt;&lt;object type=&quot;3&quot; unique_id=&quot;10157&quot;&gt;&lt;property id=&quot;20148&quot; value=&quot;5&quot;/&gt;&lt;property id=&quot;20300&quot; value=&quot;Slide 7&quot;/&gt;&lt;property id=&quot;20307&quot; value=&quot;278&quot;/&gt;&lt;/object&gt;&lt;object type=&quot;3&quot; unique_id=&quot;10158&quot;&gt;&lt;property id=&quot;20148&quot; value=&quot;5&quot;/&gt;&lt;property id=&quot;20300&quot; value=&quot;Slide 10&quot;/&gt;&lt;property id=&quot;20307&quot; value=&quot;279&quot;/&gt;&lt;/object&gt;&lt;object type=&quot;3&quot; unique_id=&quot;10228&quot;&gt;&lt;property id=&quot;20148&quot; value=&quot;5&quot;/&gt;&lt;property id=&quot;20300&quot; value=&quot;Slide 13&quot;/&gt;&lt;property id=&quot;20307&quot; value=&quot;280&quot;/&gt;&lt;/object&gt;&lt;object type=&quot;3&quot; unique_id=&quot;10229&quot;&gt;&lt;property id=&quot;20148&quot; value=&quot;5&quot;/&gt;&lt;property id=&quot;20300&quot; value=&quot;Slide 24&quot;/&gt;&lt;property id=&quot;20307&quot; value=&quot;281&quot;/&gt;&lt;/object&gt;&lt;object type=&quot;3&quot; unique_id=&quot;10230&quot;&gt;&lt;property id=&quot;20148&quot; value=&quot;5&quot;/&gt;&lt;property id=&quot;20300&quot; value=&quot;Slide 25&quot;/&gt;&lt;property id=&quot;20307&quot; value=&quot;282&quot;/&gt;&lt;/object&gt;&lt;object type=&quot;3&quot; unique_id=&quot;10256&quot;&gt;&lt;property id=&quot;20148&quot; value=&quot;5&quot;/&gt;&lt;property id=&quot;20300&quot; value=&quot;Slide 5&quot;/&gt;&lt;property id=&quot;20307&quot; value=&quot;283&quot;/&gt;&lt;/object&gt;&lt;object type=&quot;3&quot; unique_id=&quot;10361&quot;&gt;&lt;property id=&quot;20148&quot; value=&quot;5&quot;/&gt;&lt;property id=&quot;20300&quot; value=&quot;Slide 2&quot;/&gt;&lt;property id=&quot;20307&quot; value=&quot;287&quot;/&gt;&lt;/object&gt;&lt;object type=&quot;3&quot; unique_id=&quot;10362&quot;&gt;&lt;property id=&quot;20148&quot; value=&quot;5&quot;/&gt;&lt;property id=&quot;20300&quot; value=&quot;Slide 26&quot;/&gt;&lt;property id=&quot;20307&quot; value=&quot;286&quot;/&gt;&lt;/object&gt;&lt;object type=&quot;3&quot; unique_id=&quot;10363&quot;&gt;&lt;property id=&quot;20148&quot; value=&quot;5&quot;/&gt;&lt;property id=&quot;20300&quot; value=&quot;Slide 27 - &amp;quot;   &amp;quot;&quot;/&gt;&lt;property id=&quot;20307&quot; value=&quot;284&quot;/&gt;&lt;/object&gt;&lt;object type=&quot;3&quot; unique_id=&quot;10392&quot;&gt;&lt;property id=&quot;20148&quot; value=&quot;5&quot;/&gt;&lt;property id=&quot;20300&quot; value=&quot;Slide 3&quot;/&gt;&lt;property id=&quot;20307&quot; value=&quot;288&quot;/&gt;&lt;/object&gt;&lt;object type=&quot;3&quot; unique_id=&quot;10421&quot;&gt;&lt;property id=&quot;20148&quot; value=&quot;5&quot;/&gt;&lt;property id=&quot;20300&quot; value=&quot;Slide 8&quot;/&gt;&lt;property id=&quot;20307&quot; value=&quot;28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Thuy\Desktop\anh tư lieu\LopChungMinhRatVui-HopCa_uc84.mp3"/>
  <p:tag name="PPSNARRATION" val="1,31154836,C:\Users\Thuy\Desktop\sinh hoạt lớp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31154836,C:\Users\Thuy\Desktop\sinh hoạt lớp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31154836,C:\Users\Thuy\Desktop\sinh hoạt lớp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31154836,C:\Users\Thuy\Desktop\sinh hoạt lớp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31154836,C:\Users\Thuy\Desktop\sinh hoạt lớp\Media.ppc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1348</TotalTime>
  <Words>113</Words>
  <Application>Microsoft Office PowerPoint</Application>
  <PresentationFormat>Widescreen</PresentationFormat>
  <Paragraphs>27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Garamond</vt:lpstr>
      <vt:lpstr>Arial</vt:lpstr>
      <vt:lpstr>Calibri</vt:lpstr>
      <vt:lpstr>.VnTimeH</vt:lpstr>
      <vt:lpstr>.VnArial</vt:lpstr>
      <vt:lpstr>Wingdings</vt:lpstr>
      <vt:lpstr>Times New Roman</vt:lpstr>
      <vt:lpstr>.VnAvantH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</vt:vector>
  </TitlesOfParts>
  <Company>&lt;vietnamize&gt;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lục nguyễn</cp:lastModifiedBy>
  <cp:revision>43</cp:revision>
  <dcterms:created xsi:type="dcterms:W3CDTF">2014-02-14T05:23:19Z</dcterms:created>
  <dcterms:modified xsi:type="dcterms:W3CDTF">2022-05-12T14:50:07Z</dcterms:modified>
</cp:coreProperties>
</file>