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47" r:id="rId2"/>
    <p:sldId id="293" r:id="rId3"/>
    <p:sldId id="292" r:id="rId4"/>
    <p:sldId id="305" r:id="rId5"/>
    <p:sldId id="313" r:id="rId6"/>
    <p:sldId id="329" r:id="rId7"/>
    <p:sldId id="314" r:id="rId8"/>
    <p:sldId id="315" r:id="rId9"/>
    <p:sldId id="327" r:id="rId10"/>
    <p:sldId id="320" r:id="rId11"/>
    <p:sldId id="321" r:id="rId12"/>
    <p:sldId id="345" r:id="rId13"/>
    <p:sldId id="346" r:id="rId14"/>
    <p:sldId id="332" r:id="rId15"/>
    <p:sldId id="322" r:id="rId16"/>
    <p:sldId id="328" r:id="rId17"/>
    <p:sldId id="323" r:id="rId18"/>
    <p:sldId id="325" r:id="rId19"/>
    <p:sldId id="299" r:id="rId20"/>
    <p:sldId id="310" r:id="rId21"/>
    <p:sldId id="311" r:id="rId22"/>
  </p:sldIdLst>
  <p:sldSz cx="9144000" cy="6858000" type="screen4x3"/>
  <p:notesSz cx="6858000" cy="9144000"/>
  <p:embeddedFontLst>
    <p:embeddedFont>
      <p:font typeface=".VnTimeH" pitchFamily="34" charset="0"/>
      <p:regular r:id="rId24"/>
      <p:bold r:id="rId25"/>
      <p:italic r:id="rId26"/>
      <p:boldItalic r:id="rId27"/>
    </p:embeddedFont>
    <p:embeddedFont>
      <p:font typeface=".VnAvant" pitchFamily="34" charset="0"/>
      <p:regular r:id="rId28"/>
      <p:bold r:id="rId29"/>
      <p:italic r:id="rId30"/>
    </p:embeddedFont>
    <p:embeddedFont>
      <p:font typeface="HP001 4 hàng" pitchFamily="34" charset="0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1"/>
    <p:restoredTop sz="93739"/>
  </p:normalViewPr>
  <p:slideViewPr>
    <p:cSldViewPr showGuides="1">
      <p:cViewPr varScale="1">
        <p:scale>
          <a:sx n="79" d="100"/>
          <a:sy n="79" d="100"/>
        </p:scale>
        <p:origin x="-160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0F7734-0908-4012-B17C-6A533C6ED5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892583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8FE1F-EDBC-4F37-A1D4-804EA0CCB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0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11</a:t>
            </a:fld>
            <a:endParaRPr lang="en-US" sz="1200" dirty="0"/>
          </a:p>
        </p:txBody>
      </p:sp>
      <p:sp>
        <p:nvSpPr>
          <p:cNvPr id="23555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11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355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4008" tIns="32004" rIns="64008" bIns="32004"/>
          <a:lstStyle/>
          <a:p>
            <a:endParaRPr lang="en-US"/>
          </a:p>
        </p:txBody>
      </p:sp>
      <p:pic>
        <p:nvPicPr>
          <p:cNvPr id="4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22783"/>
            <a:ext cx="9144000" cy="69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990924" y="2597853"/>
            <a:ext cx="5607050" cy="59581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64005" tIns="32003" rIns="64005" bIns="32003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MÔN:Tiếng</a:t>
            </a:r>
            <a:r>
              <a:rPr lang="en-US" sz="25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5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Việt</a:t>
            </a:r>
            <a:r>
              <a:rPr lang="en-US" sz="25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507780" y="3549424"/>
            <a:ext cx="2573338" cy="41380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64005" tIns="32003" rIns="64005" bIns="32003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25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5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1A</a:t>
            </a:r>
            <a:endParaRPr lang="en-US" sz="25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" y="5064185"/>
            <a:ext cx="1219200" cy="67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6" y="22784"/>
            <a:ext cx="571501" cy="5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83" y="5227678"/>
            <a:ext cx="1444625" cy="163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653150" y="1057116"/>
            <a:ext cx="8001000" cy="52425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64005" tIns="32003" rIns="64005" bIns="32003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.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khoẻ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hạnh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500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phúc</a:t>
            </a:r>
            <a:r>
              <a:rPr lang="en-US" sz="2500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pic>
        <p:nvPicPr>
          <p:cNvPr id="11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141613"/>
            <a:ext cx="1768475" cy="11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218" y="287367"/>
            <a:ext cx="571501" cy="5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96" y="799335"/>
            <a:ext cx="571501" cy="5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2531468" y="504858"/>
            <a:ext cx="3916362" cy="45113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64005" tIns="32003" rIns="64005" bIns="32003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2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</a:t>
            </a:r>
            <a:r>
              <a:rPr lang="vi-VN" sz="2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2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ĐOÀN NGHIÊN</a:t>
            </a:r>
            <a:endParaRPr lang="en-US" sz="25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2632870" y="983162"/>
            <a:ext cx="3878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005" tIns="32003" rIns="64005" bIns="32003"/>
          <a:lstStyle/>
          <a:p>
            <a:endParaRPr lang="en-US"/>
          </a:p>
        </p:txBody>
      </p:sp>
      <p:sp>
        <p:nvSpPr>
          <p:cNvPr id="19" name="WordArt 17"/>
          <p:cNvSpPr>
            <a:spLocks noChangeArrowheads="1" noChangeShapeType="1" noTextEdit="1"/>
          </p:cNvSpPr>
          <p:nvPr/>
        </p:nvSpPr>
        <p:spPr bwMode="auto">
          <a:xfrm>
            <a:off x="3238500" y="4572002"/>
            <a:ext cx="3429000" cy="4023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64005" tIns="32003" rIns="64005" bIns="32003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5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</a:t>
            </a:r>
            <a:r>
              <a:rPr lang="en-US" sz="25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5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 THỊ CHÍN</a:t>
            </a:r>
            <a:endParaRPr lang="en-US" sz="25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677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244" name="TextBox 5"/>
          <p:cNvSpPr txBox="1"/>
          <p:nvPr/>
        </p:nvSpPr>
        <p:spPr>
          <a:xfrm>
            <a:off x="2362200" y="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8382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8382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3716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3716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8382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8382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252" name="TextBox 15"/>
          <p:cNvSpPr txBox="1"/>
          <p:nvPr/>
        </p:nvSpPr>
        <p:spPr>
          <a:xfrm>
            <a:off x="6781800" y="0"/>
            <a:ext cx="922338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1981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2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03563"/>
            <a:ext cx="8153400" cy="2230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7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1268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430" y="380365"/>
            <a:ext cx="5311140" cy="55924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570" y="816610"/>
            <a:ext cx="6701155" cy="511111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52600" y="533400"/>
            <a:ext cx="22860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24000" y="5334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0" name="TextBox 9"/>
          <p:cNvSpPr txBox="1"/>
          <p:nvPr/>
        </p:nvSpPr>
        <p:spPr>
          <a:xfrm>
            <a:off x="866775" y="3048000"/>
            <a:ext cx="7362825" cy="2478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15500" dirty="0">
                <a:latin typeface="HP001 4 hàng" panose="020B0603050302020204" pitchFamily="34" charset="0"/>
              </a:rPr>
              <a:t>lá </a:t>
            </a:r>
            <a:r>
              <a:rPr lang="el-GR" altLang="x-none" sz="15500" dirty="0">
                <a:latin typeface="HP001 4 hàng" panose="020B0603050302020204" pitchFamily="34" charset="0"/>
              </a:rPr>
              <a:t>η</a:t>
            </a:r>
            <a:r>
              <a:rPr lang="vi-VN" altLang="x-none" sz="15500" dirty="0">
                <a:latin typeface="HP001 4 hàng" panose="020B0603050302020204" pitchFamily="34" charset="0"/>
              </a:rPr>
              <a:t>o</a:t>
            </a:r>
            <a:endParaRPr sz="15500" dirty="0">
              <a:latin typeface="HP001 4 hàng" panose="020B06030503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2057400"/>
            <a:ext cx="769620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2" name="Rectangle 18"/>
          <p:cNvSpPr/>
          <p:nvPr/>
        </p:nvSpPr>
        <p:spPr>
          <a:xfrm>
            <a:off x="685800" y="2182813"/>
            <a:ext cx="7926388" cy="1246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  <p:sp>
        <p:nvSpPr>
          <p:cNvPr id="14343" name="Rectangle 18"/>
          <p:cNvSpPr/>
          <p:nvPr/>
        </p:nvSpPr>
        <p:spPr>
          <a:xfrm>
            <a:off x="685800" y="3733800"/>
            <a:ext cx="7926388" cy="12461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7500" dirty="0">
                <a:latin typeface="HP001 4 hàng" panose="020B0603050302020204" pitchFamily="34" charset="0"/>
              </a:rPr>
              <a:t>ǯǯǯǯǯ</a:t>
            </a:r>
            <a:endParaRPr sz="75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5181600"/>
            <a:ext cx="81105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latin typeface=".VnAvant" panose="020B7200000000000000" pitchFamily="34" charset="0"/>
              </a:rPr>
              <a:t>MÑ nhê Hµ bª ghÕ nhá.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1534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990600" y="609600"/>
            <a:ext cx="16764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10" name="Oval 9"/>
          <p:cNvSpPr/>
          <p:nvPr/>
        </p:nvSpPr>
        <p:spPr>
          <a:xfrm>
            <a:off x="609600" y="6858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7700" y="5183188"/>
            <a:ext cx="1028700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5325" y="5181600"/>
            <a:ext cx="10271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51816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43000" y="533400"/>
            <a:ext cx="19812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" y="5334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436" name="TextBox 7"/>
          <p:cNvSpPr txBox="1"/>
          <p:nvPr/>
        </p:nvSpPr>
        <p:spPr>
          <a:xfrm>
            <a:off x="3352800" y="533400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800" b="1" dirty="0">
                <a:latin typeface=".VnAvant" panose="020B7200000000000000" pitchFamily="34" charset="0"/>
              </a:rPr>
              <a:t>Giíi thiÖu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153400" cy="441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u the ngoi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685800"/>
            <a:ext cx="4878388" cy="5334000"/>
          </a:xfr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895600" y="762000"/>
            <a:ext cx="28194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T« vµ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viÕt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4600" y="762000"/>
            <a:ext cx="5334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2743200"/>
            <a:ext cx="7793037" cy="1109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95600" y="762000"/>
            <a:ext cx="2971800" cy="838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133600"/>
            <a:ext cx="80010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latin typeface=".VnAvant" panose="020B7200000000000000" pitchFamily="34" charset="0"/>
              </a:rPr>
              <a:t>   </a:t>
            </a:r>
            <a:r>
              <a:rPr lang="vi-VN" altLang="en-US" sz="3200" b="1" dirty="0">
                <a:latin typeface=".VnAvant" panose="020B7200000000000000" pitchFamily="34" charset="0"/>
              </a:rPr>
              <a:t> Con h·y t×m nh÷ng tõ</a:t>
            </a:r>
            <a:r>
              <a:rPr lang="en-US" altLang="en-US" sz="3200" b="1" dirty="0">
                <a:latin typeface=".VnAvant" panose="020B7200000000000000" pitchFamily="34" charset="0"/>
              </a:rPr>
              <a:t> ng÷</a:t>
            </a:r>
            <a:r>
              <a:rPr lang="vi-VN" altLang="en-US" sz="3200" b="1" dirty="0">
                <a:latin typeface=".VnAvant" panose="020B7200000000000000" pitchFamily="34" charset="0"/>
              </a:rPr>
              <a:t> ngoµi bµi</a:t>
            </a:r>
            <a:r>
              <a:rPr lang="en-US" altLang="en-US" sz="3200" b="1" dirty="0">
                <a:latin typeface=".VnAvant" panose="020B7200000000000000" pitchFamily="34" charset="0"/>
              </a:rPr>
              <a:t> cã tõ chøa ©m : 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  <a:r>
              <a:rPr lang="en-US" altLang="en-US" sz="3200" b="1" dirty="0">
                <a:latin typeface=".VnAvant" panose="020B7200000000000000" pitchFamily="34" charset="0"/>
              </a:rPr>
              <a:t> ,</a:t>
            </a:r>
            <a:r>
              <a:rPr lang="en-US" alt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altLang="en-US" sz="3200" b="1" dirty="0">
                <a:latin typeface=".VnAvant" panose="020B7200000000000000" pitchFamily="34" charset="0"/>
              </a:rPr>
              <a:t> </a:t>
            </a:r>
            <a:r>
              <a:rPr lang="vi-VN" altLang="en-US" sz="3200" b="1" dirty="0">
                <a:latin typeface=".VnAvant" panose="020B7200000000000000" pitchFamily="34" charset="0"/>
              </a:rPr>
              <a:t>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2209800"/>
            <a:ext cx="7848600" cy="107791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latin typeface=".VnAvant" panose="020B7200000000000000" pitchFamily="34" charset="0"/>
              </a:rPr>
              <a:t>   </a:t>
            </a:r>
            <a:r>
              <a:rPr lang="vi-VN" altLang="en-US" sz="3200" b="1" dirty="0">
                <a:latin typeface=".VnAvant" panose="020B7200000000000000" pitchFamily="34" charset="0"/>
              </a:rPr>
              <a:t>Nãi c©u víi mét trong c¸c tõ ng÷ mµ con võa t×m ®­îc ?</a:t>
            </a:r>
            <a:endParaRPr lang="en-US" altLang="en-US" sz="32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3"/>
          <p:cNvSpPr>
            <a:spLocks noGrp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 dirty="0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 dirty="0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143000" y="24574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bµ 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1534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762000" y="19050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19050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533400"/>
            <a:ext cx="6324600" cy="11430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1438" y="5321300"/>
            <a:ext cx="766762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0600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2038" y="5321300"/>
            <a:ext cx="7397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65600" y="5322888"/>
            <a:ext cx="8032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8382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.VnAvant" panose="020B7200000000000000" pitchFamily="34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Bµi </a:t>
            </a:r>
            <a:r>
              <a:rPr lang="en-US" altLang="en-US" sz="5400" b="1" dirty="0">
                <a:solidFill>
                  <a:srgbClr val="0000FF"/>
                </a:solidFill>
                <a:latin typeface=".VnAvant" panose="020B7200000000000000" pitchFamily="34" charset="0"/>
              </a:rPr>
              <a:t>18</a:t>
            </a:r>
            <a:endParaRPr lang="vi-VN" altLang="en-US" sz="5400" b="1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pPr eaLnBrk="1" hangingPunct="1"/>
            <a:r>
              <a:rPr lang="vi-VN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Gh  gh    Nh  nh</a:t>
            </a:r>
            <a:endParaRPr lang="en-US" alt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9200" y="533400"/>
            <a:ext cx="1600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8382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524000"/>
            <a:ext cx="10572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5029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101441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0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57600" y="5129213"/>
            <a:ext cx="8302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1888" y="5129213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40288" y="5129213"/>
            <a:ext cx="8001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16800" y="5129213"/>
            <a:ext cx="8016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64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685800"/>
            <a:ext cx="4806950" cy="5038725"/>
          </a:xfrm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0" y="4572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94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l¸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33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153400" cy="223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6482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90800" y="464820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" y="464820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ghÕ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8188" y="4760913"/>
            <a:ext cx="766762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0800" y="4749800"/>
            <a:ext cx="766763" cy="647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gh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200" y="4748213"/>
            <a:ext cx="7397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62800" y="4748213"/>
            <a:ext cx="7397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</TotalTime>
  <Words>224</Words>
  <Application>Microsoft Office PowerPoint</Application>
  <PresentationFormat>On-screen Show (4:3)</PresentationFormat>
  <Paragraphs>81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.VnTimeH</vt:lpstr>
      <vt:lpstr>.VnAvant</vt:lpstr>
      <vt:lpstr>Times New Roman</vt:lpstr>
      <vt:lpstr>HP001 4 hàng</vt:lpstr>
      <vt:lpstr>Calibri</vt:lpstr>
      <vt:lpstr>Default Design</vt:lpstr>
      <vt:lpstr>PowerPoint Presentation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Hi</cp:lastModifiedBy>
  <cp:revision>109</cp:revision>
  <dcterms:created xsi:type="dcterms:W3CDTF">2002-08-27T21:28:28Z</dcterms:created>
  <dcterms:modified xsi:type="dcterms:W3CDTF">2022-10-28T22:41:43Z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