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  <p:sldMasterId id="2147483701" r:id="rId6"/>
  </p:sldMasterIdLst>
  <p:notesMasterIdLst>
    <p:notesMasterId r:id="rId31"/>
  </p:notesMasterIdLst>
  <p:sldIdLst>
    <p:sldId id="875" r:id="rId7"/>
    <p:sldId id="874" r:id="rId8"/>
    <p:sldId id="872" r:id="rId9"/>
    <p:sldId id="293" r:id="rId10"/>
    <p:sldId id="868" r:id="rId11"/>
    <p:sldId id="257" r:id="rId12"/>
    <p:sldId id="836" r:id="rId13"/>
    <p:sldId id="837" r:id="rId14"/>
    <p:sldId id="876" r:id="rId15"/>
    <p:sldId id="844" r:id="rId16"/>
    <p:sldId id="845" r:id="rId17"/>
    <p:sldId id="865" r:id="rId18"/>
    <p:sldId id="848" r:id="rId19"/>
    <p:sldId id="849" r:id="rId20"/>
    <p:sldId id="854" r:id="rId21"/>
    <p:sldId id="851" r:id="rId22"/>
    <p:sldId id="850" r:id="rId23"/>
    <p:sldId id="878" r:id="rId24"/>
    <p:sldId id="856" r:id="rId25"/>
    <p:sldId id="857" r:id="rId26"/>
    <p:sldId id="877" r:id="rId27"/>
    <p:sldId id="867" r:id="rId28"/>
    <p:sldId id="860" r:id="rId29"/>
    <p:sldId id="5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58" d="100"/>
          <a:sy n="58" d="100"/>
        </p:scale>
        <p:origin x="9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6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9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3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8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3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2022/8/31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12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12.gif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4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3.png"/><Relationship Id="rId5" Type="http://schemas.openxmlformats.org/officeDocument/2006/relationships/audio" Target="../media/audio9.wav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890B8-2C1B-498A-B9CB-1D3B8607E418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2809" y="1225829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6B392106-C122-4A2B-AD7E-7759F0F4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04123"/>
              </p:ext>
            </p:extLst>
          </p:nvPr>
        </p:nvGraphicFramePr>
        <p:xfrm>
          <a:off x="625642" y="2209982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3263573636"/>
                  </a:ext>
                </a:extLst>
              </a:tr>
            </a:tbl>
          </a:graphicData>
        </a:graphic>
      </p:graphicFrame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4FBE902-B7E2-4323-A9B3-78E0173FB561}"/>
              </a:ext>
            </a:extLst>
          </p:cNvPr>
          <p:cNvSpPr/>
          <p:nvPr/>
        </p:nvSpPr>
        <p:spPr>
          <a:xfrm>
            <a:off x="3399349" y="5471517"/>
            <a:ext cx="6983142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Tích</a:t>
            </a:r>
            <a:r>
              <a:rPr lang="en-US" sz="4800" dirty="0"/>
              <a:t> =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x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endParaRPr lang="en-US" sz="4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C57985-7676-4EEA-BCFD-95F81588E7DA}"/>
              </a:ext>
            </a:extLst>
          </p:cNvPr>
          <p:cNvSpPr/>
          <p:nvPr/>
        </p:nvSpPr>
        <p:spPr>
          <a:xfrm>
            <a:off x="4560425" y="4445000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1AD2566-4298-47B4-90DF-3DEBF650BE33}"/>
              </a:ext>
            </a:extLst>
          </p:cNvPr>
          <p:cNvSpPr/>
          <p:nvPr/>
        </p:nvSpPr>
        <p:spPr>
          <a:xfrm>
            <a:off x="5891515" y="44450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C3F425F-144A-4E6E-A5D2-480F32FDAC13}"/>
              </a:ext>
            </a:extLst>
          </p:cNvPr>
          <p:cNvSpPr/>
          <p:nvPr/>
        </p:nvSpPr>
        <p:spPr>
          <a:xfrm>
            <a:off x="7488822" y="450101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FF5C54E-6867-4574-8A68-EE06EF6D062D}"/>
              </a:ext>
            </a:extLst>
          </p:cNvPr>
          <p:cNvSpPr/>
          <p:nvPr/>
        </p:nvSpPr>
        <p:spPr>
          <a:xfrm>
            <a:off x="8962669" y="451125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10554339" y="44306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89DBB6-19C5-4FBF-8E42-E39FA415C4E1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A588E6-4FDF-4F99-89E4-F9272D79A89E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1087</Words>
  <Application>Microsoft Office PowerPoint</Application>
  <PresentationFormat>Widescreen</PresentationFormat>
  <Paragraphs>268</Paragraphs>
  <Slides>24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等线</vt:lpstr>
      <vt:lpstr>华康方圆体W7</vt:lpstr>
      <vt:lpstr>杨任东竹石体-Medium</vt:lpstr>
      <vt:lpstr>Arial</vt:lpstr>
      <vt:lpstr>Calibri</vt:lpstr>
      <vt:lpstr>Calibri Light</vt:lpstr>
      <vt:lpstr>Coiny</vt:lpstr>
      <vt:lpstr>iCiel Cadena</vt:lpstr>
      <vt:lpstr>Pattaya</vt:lpstr>
      <vt:lpstr>SVN-Cookies</vt:lpstr>
      <vt:lpstr>SVN-Dessert Menu Script</vt:lpstr>
      <vt:lpstr>Times New Roman</vt:lpstr>
      <vt:lpstr>UTM Cookies</vt:lpstr>
      <vt:lpstr>Office Theme</vt:lpstr>
      <vt:lpstr>Office 主题​​</vt:lpstr>
      <vt:lpstr>9_Office Theme</vt:lpstr>
      <vt:lpstr>1_Office Theme</vt:lpstr>
      <vt:lpstr>2_Office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52</cp:revision>
  <dcterms:created xsi:type="dcterms:W3CDTF">2022-05-07T14:20:40Z</dcterms:created>
  <dcterms:modified xsi:type="dcterms:W3CDTF">2022-08-31T11:36:28Z</dcterms:modified>
</cp:coreProperties>
</file>