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0" r:id="rId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2" d="100"/>
          <a:sy n="142" d="100"/>
        </p:scale>
        <p:origin x="-792"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79E9B6-DE50-4E2F-AD7B-77DEBB69E3FD}" type="datetimeFigureOut">
              <a:rPr lang="en-US" smtClean="0"/>
              <a:pPr/>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03C84-091A-4A05-8BD0-ECBE7151155C}" type="slidenum">
              <a:rPr lang="en-US" smtClean="0"/>
              <a:pPr/>
              <a:t>‹#›</a:t>
            </a:fld>
            <a:endParaRPr lang="en-US"/>
          </a:p>
        </p:txBody>
      </p:sp>
    </p:spTree>
    <p:extLst>
      <p:ext uri="{BB962C8B-B14F-4D97-AF65-F5344CB8AC3E}">
        <p14:creationId xmlns:p14="http://schemas.microsoft.com/office/powerpoint/2010/main" val="4284350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9E9B6-DE50-4E2F-AD7B-77DEBB69E3FD}" type="datetimeFigureOut">
              <a:rPr lang="en-US" smtClean="0"/>
              <a:pPr/>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03C84-091A-4A05-8BD0-ECBE7151155C}" type="slidenum">
              <a:rPr lang="en-US" smtClean="0"/>
              <a:pPr/>
              <a:t>‹#›</a:t>
            </a:fld>
            <a:endParaRPr lang="en-US"/>
          </a:p>
        </p:txBody>
      </p:sp>
    </p:spTree>
    <p:extLst>
      <p:ext uri="{BB962C8B-B14F-4D97-AF65-F5344CB8AC3E}">
        <p14:creationId xmlns:p14="http://schemas.microsoft.com/office/powerpoint/2010/main" val="55965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9E9B6-DE50-4E2F-AD7B-77DEBB69E3FD}" type="datetimeFigureOut">
              <a:rPr lang="en-US" smtClean="0"/>
              <a:pPr/>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03C84-091A-4A05-8BD0-ECBE7151155C}" type="slidenum">
              <a:rPr lang="en-US" smtClean="0"/>
              <a:pPr/>
              <a:t>‹#›</a:t>
            </a:fld>
            <a:endParaRPr lang="en-US"/>
          </a:p>
        </p:txBody>
      </p:sp>
    </p:spTree>
    <p:extLst>
      <p:ext uri="{BB962C8B-B14F-4D97-AF65-F5344CB8AC3E}">
        <p14:creationId xmlns:p14="http://schemas.microsoft.com/office/powerpoint/2010/main" val="139353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05979"/>
            <a:ext cx="8229600" cy="43886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546DB79-D4BC-440D-B87B-3F73646C89A6}" type="slidenum">
              <a:rPr lang="en-US"/>
              <a:pPr>
                <a:defRPr/>
              </a:pPr>
              <a:t>‹#›</a:t>
            </a:fld>
            <a:endParaRPr lang="en-US"/>
          </a:p>
        </p:txBody>
      </p:sp>
    </p:spTree>
    <p:extLst>
      <p:ext uri="{BB962C8B-B14F-4D97-AF65-F5344CB8AC3E}">
        <p14:creationId xmlns:p14="http://schemas.microsoft.com/office/powerpoint/2010/main" val="2140848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9E9B6-DE50-4E2F-AD7B-77DEBB69E3FD}" type="datetimeFigureOut">
              <a:rPr lang="en-US" smtClean="0"/>
              <a:pPr/>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03C84-091A-4A05-8BD0-ECBE7151155C}" type="slidenum">
              <a:rPr lang="en-US" smtClean="0"/>
              <a:pPr/>
              <a:t>‹#›</a:t>
            </a:fld>
            <a:endParaRPr lang="en-US"/>
          </a:p>
        </p:txBody>
      </p:sp>
    </p:spTree>
    <p:extLst>
      <p:ext uri="{BB962C8B-B14F-4D97-AF65-F5344CB8AC3E}">
        <p14:creationId xmlns:p14="http://schemas.microsoft.com/office/powerpoint/2010/main" val="3025212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79E9B6-DE50-4E2F-AD7B-77DEBB69E3FD}" type="datetimeFigureOut">
              <a:rPr lang="en-US" smtClean="0"/>
              <a:pPr/>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03C84-091A-4A05-8BD0-ECBE7151155C}" type="slidenum">
              <a:rPr lang="en-US" smtClean="0"/>
              <a:pPr/>
              <a:t>‹#›</a:t>
            </a:fld>
            <a:endParaRPr lang="en-US"/>
          </a:p>
        </p:txBody>
      </p:sp>
    </p:spTree>
    <p:extLst>
      <p:ext uri="{BB962C8B-B14F-4D97-AF65-F5344CB8AC3E}">
        <p14:creationId xmlns:p14="http://schemas.microsoft.com/office/powerpoint/2010/main" val="3159616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79E9B6-DE50-4E2F-AD7B-77DEBB69E3FD}" type="datetimeFigureOut">
              <a:rPr lang="en-US" smtClean="0"/>
              <a:pPr/>
              <a:t>10/28/2022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03C84-091A-4A05-8BD0-ECBE7151155C}" type="slidenum">
              <a:rPr lang="en-US" smtClean="0"/>
              <a:pPr/>
              <a:t>‹#›</a:t>
            </a:fld>
            <a:endParaRPr lang="en-US"/>
          </a:p>
        </p:txBody>
      </p:sp>
    </p:spTree>
    <p:extLst>
      <p:ext uri="{BB962C8B-B14F-4D97-AF65-F5344CB8AC3E}">
        <p14:creationId xmlns:p14="http://schemas.microsoft.com/office/powerpoint/2010/main" val="69051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79E9B6-DE50-4E2F-AD7B-77DEBB69E3FD}" type="datetimeFigureOut">
              <a:rPr lang="en-US" smtClean="0"/>
              <a:pPr/>
              <a:t>10/28/2022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803C84-091A-4A05-8BD0-ECBE7151155C}" type="slidenum">
              <a:rPr lang="en-US" smtClean="0"/>
              <a:pPr/>
              <a:t>‹#›</a:t>
            </a:fld>
            <a:endParaRPr lang="en-US"/>
          </a:p>
        </p:txBody>
      </p:sp>
    </p:spTree>
    <p:extLst>
      <p:ext uri="{BB962C8B-B14F-4D97-AF65-F5344CB8AC3E}">
        <p14:creationId xmlns:p14="http://schemas.microsoft.com/office/powerpoint/2010/main" val="1250593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79E9B6-DE50-4E2F-AD7B-77DEBB69E3FD}" type="datetimeFigureOut">
              <a:rPr lang="en-US" smtClean="0"/>
              <a:pPr/>
              <a:t>10/28/2022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803C84-091A-4A05-8BD0-ECBE7151155C}" type="slidenum">
              <a:rPr lang="en-US" smtClean="0"/>
              <a:pPr/>
              <a:t>‹#›</a:t>
            </a:fld>
            <a:endParaRPr lang="en-US"/>
          </a:p>
        </p:txBody>
      </p:sp>
    </p:spTree>
    <p:extLst>
      <p:ext uri="{BB962C8B-B14F-4D97-AF65-F5344CB8AC3E}">
        <p14:creationId xmlns:p14="http://schemas.microsoft.com/office/powerpoint/2010/main" val="3078797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79E9B6-DE50-4E2F-AD7B-77DEBB69E3FD}" type="datetimeFigureOut">
              <a:rPr lang="en-US" smtClean="0"/>
              <a:pPr/>
              <a:t>10/28/2022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803C84-091A-4A05-8BD0-ECBE7151155C}" type="slidenum">
              <a:rPr lang="en-US" smtClean="0"/>
              <a:pPr/>
              <a:t>‹#›</a:t>
            </a:fld>
            <a:endParaRPr lang="en-US"/>
          </a:p>
        </p:txBody>
      </p:sp>
    </p:spTree>
    <p:extLst>
      <p:ext uri="{BB962C8B-B14F-4D97-AF65-F5344CB8AC3E}">
        <p14:creationId xmlns:p14="http://schemas.microsoft.com/office/powerpoint/2010/main" val="1561249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79E9B6-DE50-4E2F-AD7B-77DEBB69E3FD}" type="datetimeFigureOut">
              <a:rPr lang="en-US" smtClean="0"/>
              <a:pPr/>
              <a:t>10/28/2022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03C84-091A-4A05-8BD0-ECBE7151155C}" type="slidenum">
              <a:rPr lang="en-US" smtClean="0"/>
              <a:pPr/>
              <a:t>‹#›</a:t>
            </a:fld>
            <a:endParaRPr lang="en-US"/>
          </a:p>
        </p:txBody>
      </p:sp>
    </p:spTree>
    <p:extLst>
      <p:ext uri="{BB962C8B-B14F-4D97-AF65-F5344CB8AC3E}">
        <p14:creationId xmlns:p14="http://schemas.microsoft.com/office/powerpoint/2010/main" val="346277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79E9B6-DE50-4E2F-AD7B-77DEBB69E3FD}" type="datetimeFigureOut">
              <a:rPr lang="en-US" smtClean="0"/>
              <a:pPr/>
              <a:t>10/28/2022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03C84-091A-4A05-8BD0-ECBE7151155C}" type="slidenum">
              <a:rPr lang="en-US" smtClean="0"/>
              <a:pPr/>
              <a:t>‹#›</a:t>
            </a:fld>
            <a:endParaRPr lang="en-US"/>
          </a:p>
        </p:txBody>
      </p:sp>
    </p:spTree>
    <p:extLst>
      <p:ext uri="{BB962C8B-B14F-4D97-AF65-F5344CB8AC3E}">
        <p14:creationId xmlns:p14="http://schemas.microsoft.com/office/powerpoint/2010/main" val="133058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A79E9B6-DE50-4E2F-AD7B-77DEBB69E3FD}" type="datetimeFigureOut">
              <a:rPr lang="en-US" smtClean="0"/>
              <a:pPr/>
              <a:t>10/28/2022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4C803C84-091A-4A05-8BD0-ECBE7151155C}" type="slidenum">
              <a:rPr lang="en-US" smtClean="0"/>
              <a:pPr/>
              <a:t>‹#›</a:t>
            </a:fld>
            <a:endParaRPr lang="en-US"/>
          </a:p>
        </p:txBody>
      </p:sp>
    </p:spTree>
    <p:extLst>
      <p:ext uri="{BB962C8B-B14F-4D97-AF65-F5344CB8AC3E}">
        <p14:creationId xmlns:p14="http://schemas.microsoft.com/office/powerpoint/2010/main" val="355535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gif"/><Relationship Id="rId5" Type="http://schemas.openxmlformats.org/officeDocument/2006/relationships/image" Target="../media/image4.wmf"/><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slideLayout" Target="../slideLayouts/slideLayout7.xml"/><Relationship Id="rId1" Type="http://schemas.openxmlformats.org/officeDocument/2006/relationships/audio" Target="file:///D:\NHAC%20THIEU%20NHI\nhac%20thieu%20nhi%20Tieu%20hoc\lop%203\2.BAI%20CA%20DI%20HOC.mid" TargetMode="External"/><Relationship Id="rId6" Type="http://schemas.openxmlformats.org/officeDocument/2006/relationships/image" Target="../media/image9.png"/><Relationship Id="rId5" Type="http://schemas.openxmlformats.org/officeDocument/2006/relationships/image" Target="../media/image8.gif"/><Relationship Id="rId4" Type="http://schemas.openxmlformats.org/officeDocument/2006/relationships/image" Target="../media/image7.gif"/></Relationships>
</file>

<file path=ppt/slides/_rels/slide3.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tags" Target="../tags/tag3.xml"/><Relationship Id="rId7"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4.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tags" Target="../tags/tag9.xml"/><Relationship Id="rId7"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descr="blumen-pflanzen094"/>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8396132">
            <a:off x="-9525" y="-161925"/>
            <a:ext cx="1685925" cy="983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4" descr="blumen-pflanzen094"/>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8380094">
            <a:off x="7848600" y="57150"/>
            <a:ext cx="1600200" cy="934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WordArt 5"/>
          <p:cNvSpPr>
            <a:spLocks noChangeArrowheads="1" noChangeShapeType="1" noTextEdit="1"/>
          </p:cNvSpPr>
          <p:nvPr/>
        </p:nvSpPr>
        <p:spPr bwMode="auto">
          <a:xfrm>
            <a:off x="1157289" y="571500"/>
            <a:ext cx="6829425" cy="4171950"/>
          </a:xfrm>
          <a:prstGeom prst="rect">
            <a:avLst/>
          </a:prstGeom>
        </p:spPr>
        <p:txBody>
          <a:bodyPr spcFirstLastPara="1" wrap="none" fromWordArt="1">
            <a:prstTxWarp prst="textArchUp">
              <a:avLst>
                <a:gd name="adj" fmla="val 10800004"/>
              </a:avLst>
            </a:prstTxWarp>
          </a:bodyPr>
          <a:lstStyle/>
          <a:p>
            <a:pPr algn="ctr"/>
            <a:r>
              <a:rPr lang="en-US" sz="1800" kern="1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NHIỆT LIỆT CHÀO MỪNG QUÝ THẦY CÔ VỀ DỰ GIỜ</a:t>
            </a:r>
          </a:p>
        </p:txBody>
      </p:sp>
      <p:pic>
        <p:nvPicPr>
          <p:cNvPr id="2054" name="Picture 6" descr="blumen-pflanzen094"/>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3608123">
            <a:off x="7856141" y="3977085"/>
            <a:ext cx="1264444"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descr="blumen-pflanzen094"/>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597460">
            <a:off x="-304800" y="4102894"/>
            <a:ext cx="1685925" cy="983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WordArt 8"/>
          <p:cNvSpPr>
            <a:spLocks noChangeArrowheads="1" noChangeShapeType="1" noTextEdit="1"/>
          </p:cNvSpPr>
          <p:nvPr/>
        </p:nvSpPr>
        <p:spPr bwMode="auto">
          <a:xfrm>
            <a:off x="2362200" y="1600200"/>
            <a:ext cx="4419600" cy="2857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1800" kern="10">
                <a:solidFill>
                  <a:srgbClr val="FF6600"/>
                </a:solidFill>
                <a:effectLst>
                  <a:outerShdw dist="45791" dir="2021404" algn="ctr" rotWithShape="0">
                    <a:srgbClr val="B2B2B2">
                      <a:alpha val="79999"/>
                    </a:srgbClr>
                  </a:outerShdw>
                </a:effectLst>
                <a:latin typeface=".VnTifani HeavyH"/>
              </a:rPr>
              <a:t>m«n: tin häc</a:t>
            </a:r>
          </a:p>
        </p:txBody>
      </p:sp>
      <p:sp>
        <p:nvSpPr>
          <p:cNvPr id="2057" name="WordArt 9"/>
          <p:cNvSpPr>
            <a:spLocks noChangeArrowheads="1" noChangeShapeType="1" noTextEdit="1"/>
          </p:cNvSpPr>
          <p:nvPr/>
        </p:nvSpPr>
        <p:spPr bwMode="auto">
          <a:xfrm>
            <a:off x="3733801" y="1943100"/>
            <a:ext cx="2035175" cy="296466"/>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1800" kern="10" dirty="0" err="1">
                <a:solidFill>
                  <a:srgbClr val="FF6600"/>
                </a:solidFill>
                <a:effectLst>
                  <a:outerShdw dist="45791" dir="2021404" algn="ctr" rotWithShape="0">
                    <a:srgbClr val="B2B2B2">
                      <a:alpha val="79999"/>
                    </a:srgbClr>
                  </a:outerShdw>
                </a:effectLst>
                <a:latin typeface=".VnTifani HeavyH"/>
              </a:rPr>
              <a:t>líp</a:t>
            </a:r>
            <a:r>
              <a:rPr lang="en-US" sz="1800" kern="10" dirty="0">
                <a:solidFill>
                  <a:srgbClr val="FF6600"/>
                </a:solidFill>
                <a:effectLst>
                  <a:outerShdw dist="45791" dir="2021404" algn="ctr" rotWithShape="0">
                    <a:srgbClr val="B2B2B2">
                      <a:alpha val="79999"/>
                    </a:srgbClr>
                  </a:outerShdw>
                </a:effectLst>
                <a:latin typeface=".VnTifani HeavyH"/>
              </a:rPr>
              <a:t>: </a:t>
            </a:r>
            <a:r>
              <a:rPr lang="en-US" sz="1800" kern="10" dirty="0" smtClean="0">
                <a:solidFill>
                  <a:srgbClr val="FF6600"/>
                </a:solidFill>
                <a:effectLst>
                  <a:outerShdw dist="45791" dir="2021404" algn="ctr" rotWithShape="0">
                    <a:srgbClr val="B2B2B2">
                      <a:alpha val="79999"/>
                    </a:srgbClr>
                  </a:outerShdw>
                </a:effectLst>
                <a:latin typeface=".VnTifani HeavyH"/>
              </a:rPr>
              <a:t>5a</a:t>
            </a:r>
            <a:endParaRPr lang="en-US" sz="1800" kern="10" dirty="0">
              <a:solidFill>
                <a:srgbClr val="FF6600"/>
              </a:solidFill>
              <a:effectLst>
                <a:outerShdw dist="45791" dir="2021404" algn="ctr" rotWithShape="0">
                  <a:srgbClr val="B2B2B2">
                    <a:alpha val="79999"/>
                  </a:srgbClr>
                </a:outerShdw>
              </a:effectLst>
              <a:latin typeface=".VnTifani HeavyH"/>
            </a:endParaRPr>
          </a:p>
        </p:txBody>
      </p:sp>
      <p:pic>
        <p:nvPicPr>
          <p:cNvPr id="2060" name="Picture 17" descr="Picture19"/>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29550" y="742950"/>
            <a:ext cx="1314450"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1" name="Picture 18" descr="Picture19"/>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571500"/>
            <a:ext cx="1314450"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2" name="Picture 19" descr="Picture19"/>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3226731">
            <a:off x="716756" y="4102894"/>
            <a:ext cx="985838"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3" name="Picture 20" descr="Picture19"/>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3275515">
            <a:off x="7193756" y="4202906"/>
            <a:ext cx="985838"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4" name="Picture 6" descr="j019538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3810000" y="2800350"/>
            <a:ext cx="1905000" cy="102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Picture 5" descr="mm6dkp7nql"/>
          <p:cNvPicPr>
            <a:picLocks noChangeAspect="1" noChangeArrowheads="1" noCrop="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29400" y="2800351"/>
            <a:ext cx="1322388"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6" name="Picture 5" descr="mm6dkp7nql"/>
          <p:cNvPicPr>
            <a:picLocks noChangeAspect="1" noChangeArrowheads="1" noCrop="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43000" y="2800350"/>
            <a:ext cx="1246188" cy="1160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195736" y="4054294"/>
            <a:ext cx="4824536" cy="9477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rgbClr val="C00000"/>
                </a:solidFill>
              </a:rPr>
              <a:t>Giáo</a:t>
            </a:r>
            <a:r>
              <a:rPr lang="en-US" sz="2800" b="1" dirty="0" smtClean="0">
                <a:solidFill>
                  <a:srgbClr val="C00000"/>
                </a:solidFill>
              </a:rPr>
              <a:t> </a:t>
            </a:r>
            <a:r>
              <a:rPr lang="en-US" sz="2800" b="1" dirty="0" err="1" smtClean="0">
                <a:solidFill>
                  <a:srgbClr val="C00000"/>
                </a:solidFill>
              </a:rPr>
              <a:t>viên</a:t>
            </a:r>
            <a:r>
              <a:rPr lang="en-US" sz="2800" b="1" dirty="0" smtClean="0">
                <a:solidFill>
                  <a:srgbClr val="C00000"/>
                </a:solidFill>
              </a:rPr>
              <a:t>: </a:t>
            </a:r>
            <a:r>
              <a:rPr lang="en-US" sz="2800" b="1" dirty="0" err="1" smtClean="0">
                <a:solidFill>
                  <a:srgbClr val="C00000"/>
                </a:solidFill>
              </a:rPr>
              <a:t>Nguyễn</a:t>
            </a:r>
            <a:r>
              <a:rPr lang="en-US" sz="2800" b="1" dirty="0" smtClean="0">
                <a:solidFill>
                  <a:srgbClr val="C00000"/>
                </a:solidFill>
              </a:rPr>
              <a:t> </a:t>
            </a:r>
            <a:r>
              <a:rPr lang="en-US" sz="2800" b="1" dirty="0" err="1" smtClean="0">
                <a:solidFill>
                  <a:srgbClr val="C00000"/>
                </a:solidFill>
              </a:rPr>
              <a:t>Thị</a:t>
            </a:r>
            <a:r>
              <a:rPr lang="en-US" sz="2800" b="1" dirty="0" smtClean="0">
                <a:solidFill>
                  <a:srgbClr val="C00000"/>
                </a:solidFill>
              </a:rPr>
              <a:t> </a:t>
            </a:r>
            <a:r>
              <a:rPr lang="en-US" sz="2800" b="1" dirty="0" err="1" smtClean="0">
                <a:solidFill>
                  <a:srgbClr val="C00000"/>
                </a:solidFill>
              </a:rPr>
              <a:t>Ái</a:t>
            </a:r>
            <a:r>
              <a:rPr lang="en-US" sz="2800" b="1" dirty="0" smtClean="0">
                <a:solidFill>
                  <a:srgbClr val="C00000"/>
                </a:solidFill>
              </a:rPr>
              <a:t> </a:t>
            </a:r>
            <a:r>
              <a:rPr lang="en-US" sz="2800" b="1" dirty="0" err="1" smtClean="0">
                <a:solidFill>
                  <a:srgbClr val="C00000"/>
                </a:solidFill>
              </a:rPr>
              <a:t>Thùy</a:t>
            </a:r>
            <a:endParaRPr lang="en-US" sz="2800" b="1" dirty="0" smtClean="0">
              <a:solidFill>
                <a:srgbClr val="C00000"/>
              </a:solidFill>
            </a:endParaRPr>
          </a:p>
        </p:txBody>
      </p:sp>
    </p:spTree>
    <p:extLst>
      <p:ext uri="{BB962C8B-B14F-4D97-AF65-F5344CB8AC3E}">
        <p14:creationId xmlns:p14="http://schemas.microsoft.com/office/powerpoint/2010/main" val="120641239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11"/>
          <p:cNvGrpSpPr>
            <a:grpSpLocks/>
          </p:cNvGrpSpPr>
          <p:nvPr/>
        </p:nvGrpSpPr>
        <p:grpSpPr bwMode="auto">
          <a:xfrm>
            <a:off x="0" y="3307556"/>
            <a:ext cx="9144000" cy="2328863"/>
            <a:chOff x="0" y="2778"/>
            <a:chExt cx="5760" cy="1956"/>
          </a:xfrm>
        </p:grpSpPr>
        <p:pic>
          <p:nvPicPr>
            <p:cNvPr id="3080" name="Picture 4" descr="724608s7aonrbepf"/>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80" y="2778"/>
              <a:ext cx="480" cy="1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4" descr="724608s7aonrbepf"/>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778"/>
              <a:ext cx="480" cy="1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7"/>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60" y="3168"/>
              <a:ext cx="768" cy="1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8"/>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0" y="3168"/>
              <a:ext cx="768" cy="1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9" descr="rose19"/>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09682">
              <a:off x="3648" y="3552"/>
              <a:ext cx="1013" cy="1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Picture 10" descr="rose19"/>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853364" flipH="1">
              <a:off x="960" y="3582"/>
              <a:ext cx="822" cy="1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60" name="Text Box 12"/>
          <p:cNvSpPr txBox="1">
            <a:spLocks noChangeArrowheads="1"/>
          </p:cNvSpPr>
          <p:nvPr/>
        </p:nvSpPr>
        <p:spPr bwMode="auto">
          <a:xfrm>
            <a:off x="3062289" y="2228850"/>
            <a:ext cx="3133725" cy="646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a:defRPr sz="2000">
                <a:solidFill>
                  <a:schemeClr val="tx1"/>
                </a:solidFill>
                <a:latin typeface="Times New Roman" pitchFamily="18" charset="0"/>
              </a:defRPr>
            </a:lvl1pPr>
            <a:lvl2pPr marL="742950" indent="-285750">
              <a:defRPr sz="2000">
                <a:solidFill>
                  <a:schemeClr val="tx1"/>
                </a:solidFill>
                <a:latin typeface="Times New Roman" pitchFamily="18" charset="0"/>
              </a:defRPr>
            </a:lvl2pPr>
            <a:lvl3pPr marL="1143000" indent="-228600">
              <a:defRPr sz="2000">
                <a:solidFill>
                  <a:schemeClr val="tx1"/>
                </a:solidFill>
                <a:latin typeface="Times New Roman" pitchFamily="18" charset="0"/>
              </a:defRPr>
            </a:lvl3pPr>
            <a:lvl4pPr marL="1600200" indent="-228600">
              <a:defRPr sz="2000">
                <a:solidFill>
                  <a:schemeClr val="tx1"/>
                </a:solidFill>
                <a:latin typeface="Times New Roman" pitchFamily="18" charset="0"/>
              </a:defRPr>
            </a:lvl4pPr>
            <a:lvl5pPr marL="2057400" indent="-22860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algn="ctr">
              <a:spcBef>
                <a:spcPct val="50000"/>
              </a:spcBef>
            </a:pPr>
            <a:r>
              <a:rPr lang="en-US" altLang="en-US" sz="3600">
                <a:solidFill>
                  <a:srgbClr val="FF0000"/>
                </a:solidFill>
              </a:rPr>
              <a:t>KHỞI ĐỘNG</a:t>
            </a:r>
          </a:p>
        </p:txBody>
      </p:sp>
      <p:sp>
        <p:nvSpPr>
          <p:cNvPr id="2061" name="AutoShape 13"/>
          <p:cNvSpPr>
            <a:spLocks noChangeArrowheads="1"/>
          </p:cNvSpPr>
          <p:nvPr/>
        </p:nvSpPr>
        <p:spPr bwMode="auto">
          <a:xfrm>
            <a:off x="2200276" y="660798"/>
            <a:ext cx="4849813" cy="3598069"/>
          </a:xfrm>
          <a:prstGeom prst="flowChartConnector">
            <a:avLst/>
          </a:prstGeom>
          <a:noFill/>
          <a:ln w="57150" cmpd="thinThick">
            <a:solidFill>
              <a:srgbClr val="6600FF"/>
            </a:solidFill>
            <a:prstDash val="dash"/>
            <a:round/>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p>
            <a:pPr algn="ctr"/>
            <a:endParaRPr lang="en-US" altLang="en-US">
              <a:solidFill>
                <a:srgbClr val="FF0000"/>
              </a:solidFill>
            </a:endParaRPr>
          </a:p>
        </p:txBody>
      </p:sp>
      <p:sp>
        <p:nvSpPr>
          <p:cNvPr id="2062" name="AutoShape 14"/>
          <p:cNvSpPr>
            <a:spLocks noChangeArrowheads="1"/>
          </p:cNvSpPr>
          <p:nvPr/>
        </p:nvSpPr>
        <p:spPr bwMode="auto">
          <a:xfrm>
            <a:off x="2879725" y="1164432"/>
            <a:ext cx="3538538" cy="2684860"/>
          </a:xfrm>
          <a:prstGeom prst="flowChartConnector">
            <a:avLst/>
          </a:prstGeom>
          <a:noFill/>
          <a:ln w="57150" cmpd="thinThick">
            <a:solidFill>
              <a:srgbClr val="FF0066"/>
            </a:solidFill>
            <a:prstDash val="dash"/>
            <a:round/>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p>
            <a:endParaRPr lang="en-US" altLang="en-US">
              <a:solidFill>
                <a:srgbClr val="000000"/>
              </a:solidFill>
            </a:endParaRPr>
          </a:p>
        </p:txBody>
      </p:sp>
      <p:sp>
        <p:nvSpPr>
          <p:cNvPr id="2063" name="AutoShape 15"/>
          <p:cNvSpPr>
            <a:spLocks noChangeArrowheads="1"/>
          </p:cNvSpPr>
          <p:nvPr/>
        </p:nvSpPr>
        <p:spPr bwMode="auto">
          <a:xfrm>
            <a:off x="1590675" y="203597"/>
            <a:ext cx="6019800" cy="4457700"/>
          </a:xfrm>
          <a:prstGeom prst="flowChartConnector">
            <a:avLst/>
          </a:prstGeom>
          <a:noFill/>
          <a:ln w="57150" cmpd="thinThick">
            <a:solidFill>
              <a:srgbClr val="FF33CC"/>
            </a:solidFill>
            <a:prstDash val="dash"/>
            <a:round/>
            <a:headEnd/>
            <a:tailEnd/>
          </a:ln>
          <a:extLst>
            <a:ext uri="{909E8E84-426E-40DD-AFC4-6F175D3DCCD1}">
              <a14:hiddenFill xmlns:a14="http://schemas.microsoft.com/office/drawing/2010/main">
                <a:solidFill>
                  <a:srgbClr val="FFFFFF"/>
                </a:solidFill>
              </a14:hiddenFill>
            </a:ext>
          </a:extLst>
        </p:spPr>
        <p:txBody>
          <a:bodyPr wrap="none" lIns="91430" tIns="45715" rIns="91430" bIns="45715" anchor="ctr"/>
          <a:lstStyle/>
          <a:p>
            <a:pPr algn="ctr"/>
            <a:endParaRPr lang="en-US" altLang="en-US">
              <a:solidFill>
                <a:srgbClr val="FFFF66"/>
              </a:solidFill>
            </a:endParaRPr>
          </a:p>
        </p:txBody>
      </p:sp>
      <p:pic>
        <p:nvPicPr>
          <p:cNvPr id="2064" name="2.BAI CA DI HOC.mid">
            <a:hlinkClick r:id="" action="ppaction://media"/>
          </p:cNvPr>
          <p:cNvPicPr>
            <a:picLocks noRot="1" noChangeAspect="1" noChangeArrowheads="1"/>
          </p:cNvPicPr>
          <p:nvPr>
            <a:audioFile r:link="rId1"/>
          </p:nvPr>
        </p:nvPicPr>
        <p:blipFill>
          <a:blip r:embed="rId6" cstate="print">
            <a:extLst>
              <a:ext uri="{28A0092B-C50C-407E-A947-70E740481C1C}">
                <a14:useLocalDpi xmlns:a14="http://schemas.microsoft.com/office/drawing/2010/main" val="0"/>
              </a:ext>
            </a:extLst>
          </a:blip>
          <a:srcRect/>
          <a:stretch>
            <a:fillRect/>
          </a:stretch>
        </p:blipFill>
        <p:spPr bwMode="auto">
          <a:xfrm>
            <a:off x="8229600" y="4688681"/>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57648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mph" presetSubtype="0" repeatCount="indefinite" fill="hold" grpId="0" nodeType="withEffect">
                                  <p:stCondLst>
                                    <p:cond delay="0"/>
                                  </p:stCondLst>
                                  <p:childTnLst>
                                    <p:animClr clrSpc="hsl" dir="cw">
                                      <p:cBhvr override="childStyle">
                                        <p:cTn id="6" dur="500" fill="hold"/>
                                        <p:tgtEl>
                                          <p:spTgt spid="2062"/>
                                        </p:tgtEl>
                                        <p:attrNameLst>
                                          <p:attrName>style.color</p:attrName>
                                        </p:attrNameLst>
                                      </p:cBhvr>
                                      <p:by>
                                        <p:hsl h="-7200000" s="0" l="0"/>
                                      </p:by>
                                    </p:animClr>
                                    <p:animClr clrSpc="hsl" dir="cw">
                                      <p:cBhvr>
                                        <p:cTn id="7" dur="500" fill="hold"/>
                                        <p:tgtEl>
                                          <p:spTgt spid="2062"/>
                                        </p:tgtEl>
                                        <p:attrNameLst>
                                          <p:attrName>fillcolor</p:attrName>
                                        </p:attrNameLst>
                                      </p:cBhvr>
                                      <p:by>
                                        <p:hsl h="-7200000" s="0" l="0"/>
                                      </p:by>
                                    </p:animClr>
                                    <p:animClr clrSpc="hsl" dir="cw">
                                      <p:cBhvr>
                                        <p:cTn id="8" dur="500" fill="hold"/>
                                        <p:tgtEl>
                                          <p:spTgt spid="2062"/>
                                        </p:tgtEl>
                                        <p:attrNameLst>
                                          <p:attrName>stroke.color</p:attrName>
                                        </p:attrNameLst>
                                      </p:cBhvr>
                                      <p:by>
                                        <p:hsl h="-7200000" s="0" l="0"/>
                                      </p:by>
                                    </p:animClr>
                                    <p:set>
                                      <p:cBhvr>
                                        <p:cTn id="9" dur="500" fill="hold"/>
                                        <p:tgtEl>
                                          <p:spTgt spid="2062"/>
                                        </p:tgtEl>
                                        <p:attrNameLst>
                                          <p:attrName>fill.type</p:attrName>
                                        </p:attrNameLst>
                                      </p:cBhvr>
                                      <p:to>
                                        <p:strVal val="solid"/>
                                      </p:to>
                                    </p:set>
                                  </p:childTnLst>
                                </p:cTn>
                              </p:par>
                              <p:par>
                                <p:cTn id="10" presetID="22" presetClass="emph" presetSubtype="0" repeatCount="indefinite" fill="hold" grpId="0" nodeType="withEffect">
                                  <p:stCondLst>
                                    <p:cond delay="0"/>
                                  </p:stCondLst>
                                  <p:childTnLst>
                                    <p:animClr clrSpc="hsl" dir="cw">
                                      <p:cBhvr override="childStyle">
                                        <p:cTn id="11" dur="500" fill="hold"/>
                                        <p:tgtEl>
                                          <p:spTgt spid="2061"/>
                                        </p:tgtEl>
                                        <p:attrNameLst>
                                          <p:attrName>style.color</p:attrName>
                                        </p:attrNameLst>
                                      </p:cBhvr>
                                      <p:by>
                                        <p:hsl h="-7200000" s="0" l="0"/>
                                      </p:by>
                                    </p:animClr>
                                    <p:animClr clrSpc="hsl" dir="cw">
                                      <p:cBhvr>
                                        <p:cTn id="12" dur="500" fill="hold"/>
                                        <p:tgtEl>
                                          <p:spTgt spid="2061"/>
                                        </p:tgtEl>
                                        <p:attrNameLst>
                                          <p:attrName>fillcolor</p:attrName>
                                        </p:attrNameLst>
                                      </p:cBhvr>
                                      <p:by>
                                        <p:hsl h="-7200000" s="0" l="0"/>
                                      </p:by>
                                    </p:animClr>
                                    <p:animClr clrSpc="hsl" dir="cw">
                                      <p:cBhvr>
                                        <p:cTn id="13" dur="500" fill="hold"/>
                                        <p:tgtEl>
                                          <p:spTgt spid="2061"/>
                                        </p:tgtEl>
                                        <p:attrNameLst>
                                          <p:attrName>stroke.color</p:attrName>
                                        </p:attrNameLst>
                                      </p:cBhvr>
                                      <p:by>
                                        <p:hsl h="-7200000" s="0" l="0"/>
                                      </p:by>
                                    </p:animClr>
                                    <p:set>
                                      <p:cBhvr>
                                        <p:cTn id="14" dur="500" fill="hold"/>
                                        <p:tgtEl>
                                          <p:spTgt spid="2061"/>
                                        </p:tgtEl>
                                        <p:attrNameLst>
                                          <p:attrName>fill.type</p:attrName>
                                        </p:attrNameLst>
                                      </p:cBhvr>
                                      <p:to>
                                        <p:strVal val="solid"/>
                                      </p:to>
                                    </p:set>
                                  </p:childTnLst>
                                </p:cTn>
                              </p:par>
                              <p:par>
                                <p:cTn id="15" presetID="22" presetClass="emph" presetSubtype="0" repeatCount="indefinite" fill="hold" grpId="0" nodeType="withEffect">
                                  <p:stCondLst>
                                    <p:cond delay="0"/>
                                  </p:stCondLst>
                                  <p:childTnLst>
                                    <p:animClr clrSpc="hsl" dir="cw">
                                      <p:cBhvr override="childStyle">
                                        <p:cTn id="16" dur="500" fill="hold"/>
                                        <p:tgtEl>
                                          <p:spTgt spid="2063"/>
                                        </p:tgtEl>
                                        <p:attrNameLst>
                                          <p:attrName>style.color</p:attrName>
                                        </p:attrNameLst>
                                      </p:cBhvr>
                                      <p:by>
                                        <p:hsl h="-7200000" s="0" l="0"/>
                                      </p:by>
                                    </p:animClr>
                                    <p:animClr clrSpc="hsl" dir="cw">
                                      <p:cBhvr>
                                        <p:cTn id="17" dur="500" fill="hold"/>
                                        <p:tgtEl>
                                          <p:spTgt spid="2063"/>
                                        </p:tgtEl>
                                        <p:attrNameLst>
                                          <p:attrName>fillcolor</p:attrName>
                                        </p:attrNameLst>
                                      </p:cBhvr>
                                      <p:by>
                                        <p:hsl h="-7200000" s="0" l="0"/>
                                      </p:by>
                                    </p:animClr>
                                    <p:animClr clrSpc="hsl" dir="cw">
                                      <p:cBhvr>
                                        <p:cTn id="18" dur="500" fill="hold"/>
                                        <p:tgtEl>
                                          <p:spTgt spid="2063"/>
                                        </p:tgtEl>
                                        <p:attrNameLst>
                                          <p:attrName>stroke.color</p:attrName>
                                        </p:attrNameLst>
                                      </p:cBhvr>
                                      <p:by>
                                        <p:hsl h="-7200000" s="0" l="0"/>
                                      </p:by>
                                    </p:animClr>
                                    <p:set>
                                      <p:cBhvr>
                                        <p:cTn id="19" dur="500" fill="hold"/>
                                        <p:tgtEl>
                                          <p:spTgt spid="2063"/>
                                        </p:tgtEl>
                                        <p:attrNameLst>
                                          <p:attrName>fill.type</p:attrName>
                                        </p:attrNameLst>
                                      </p:cBhvr>
                                      <p:to>
                                        <p:strVal val="solid"/>
                                      </p:to>
                                    </p:set>
                                  </p:childTnLst>
                                </p:cTn>
                              </p:par>
                              <p:par>
                                <p:cTn id="20" presetID="23" presetClass="entr" presetSubtype="16" repeatCount="indefinite" fill="hold" grpId="0" nodeType="withEffect">
                                  <p:stCondLst>
                                    <p:cond delay="0"/>
                                  </p:stCondLst>
                                  <p:childTnLst>
                                    <p:set>
                                      <p:cBhvr>
                                        <p:cTn id="21" dur="1" fill="hold">
                                          <p:stCondLst>
                                            <p:cond delay="0"/>
                                          </p:stCondLst>
                                        </p:cTn>
                                        <p:tgtEl>
                                          <p:spTgt spid="2060"/>
                                        </p:tgtEl>
                                        <p:attrNameLst>
                                          <p:attrName>style.visibility</p:attrName>
                                        </p:attrNameLst>
                                      </p:cBhvr>
                                      <p:to>
                                        <p:strVal val="visible"/>
                                      </p:to>
                                    </p:set>
                                    <p:anim calcmode="lin" valueType="num">
                                      <p:cBhvr>
                                        <p:cTn id="22" dur="1000" fill="hold"/>
                                        <p:tgtEl>
                                          <p:spTgt spid="2060"/>
                                        </p:tgtEl>
                                        <p:attrNameLst>
                                          <p:attrName>ppt_w</p:attrName>
                                        </p:attrNameLst>
                                      </p:cBhvr>
                                      <p:tavLst>
                                        <p:tav tm="0">
                                          <p:val>
                                            <p:fltVal val="0"/>
                                          </p:val>
                                        </p:tav>
                                        <p:tav tm="100000">
                                          <p:val>
                                            <p:strVal val="#ppt_w"/>
                                          </p:val>
                                        </p:tav>
                                      </p:tavLst>
                                    </p:anim>
                                    <p:anim calcmode="lin" valueType="num">
                                      <p:cBhvr>
                                        <p:cTn id="23" dur="1000" fill="hold"/>
                                        <p:tgtEl>
                                          <p:spTgt spid="2060"/>
                                        </p:tgtEl>
                                        <p:attrNameLst>
                                          <p:attrName>ppt_h</p:attrName>
                                        </p:attrNameLst>
                                      </p:cBhvr>
                                      <p:tavLst>
                                        <p:tav tm="0">
                                          <p:val>
                                            <p:fltVal val="0"/>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mediacall" presetSubtype="0" fill="hold" nodeType="clickEffect">
                                  <p:stCondLst>
                                    <p:cond delay="0"/>
                                  </p:stCondLst>
                                  <p:childTnLst>
                                    <p:cmd type="call" cmd="playFrom(0.0)">
                                      <p:cBhvr>
                                        <p:cTn id="27" dur="1" fill="hold"/>
                                        <p:tgtEl>
                                          <p:spTgt spid="206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28" repeatCount="indefinite" fill="hold" display="0">
                  <p:stCondLst>
                    <p:cond delay="indefinite"/>
                  </p:stCondLst>
                  <p:endCondLst>
                    <p:cond evt="onPrev" delay="0">
                      <p:tgtEl>
                        <p:sldTgt/>
                      </p:tgtEl>
                    </p:cond>
                    <p:cond evt="onStopAudio" delay="0">
                      <p:tgtEl>
                        <p:sldTgt/>
                      </p:tgtEl>
                    </p:cond>
                  </p:endCondLst>
                </p:cTn>
                <p:tgtEl>
                  <p:spTgt spid="2064"/>
                </p:tgtEl>
              </p:cMediaNode>
            </p:audio>
          </p:childTnLst>
        </p:cTn>
      </p:par>
    </p:tnLst>
    <p:bldLst>
      <p:bldP spid="2060" grpId="0"/>
      <p:bldP spid="2061" grpId="0" animBg="1"/>
      <p:bldP spid="2062" grpId="0" animBg="1"/>
      <p:bldP spid="206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custDataLst>
              <p:tags r:id="rId1"/>
            </p:custDataLst>
          </p:nvPr>
        </p:nvGrpSpPr>
        <p:grpSpPr bwMode="auto">
          <a:xfrm>
            <a:off x="-1310" y="0"/>
            <a:ext cx="9144000" cy="5143500"/>
            <a:chOff x="0" y="0"/>
            <a:chExt cx="5760" cy="4320"/>
          </a:xfrm>
        </p:grpSpPr>
        <p:pic>
          <p:nvPicPr>
            <p:cNvPr id="5" name="Picture 3" descr="Picture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5400000" flipH="1">
              <a:off x="-48" y="48"/>
              <a:ext cx="720"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Picture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0745161" flipH="1">
              <a:off x="5040" y="0"/>
              <a:ext cx="720"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0" y="3696"/>
              <a:ext cx="720"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Picture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6263479" flipH="1">
              <a:off x="5088" y="3648"/>
              <a:ext cx="720"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7"/>
            <p:cNvSpPr>
              <a:spLocks noChangeShapeType="1"/>
            </p:cNvSpPr>
            <p:nvPr>
              <p:custDataLst>
                <p:tags r:id="rId3"/>
              </p:custDataLst>
            </p:nvPr>
          </p:nvSpPr>
          <p:spPr bwMode="auto">
            <a:xfrm>
              <a:off x="60" y="768"/>
              <a:ext cx="0" cy="2880"/>
            </a:xfrm>
            <a:prstGeom prst="line">
              <a:avLst/>
            </a:prstGeom>
            <a:noFill/>
            <a:ln w="127000" cmpd="tri">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Line 8"/>
            <p:cNvSpPr>
              <a:spLocks noChangeShapeType="1"/>
            </p:cNvSpPr>
            <p:nvPr>
              <p:custDataLst>
                <p:tags r:id="rId4"/>
              </p:custDataLst>
            </p:nvPr>
          </p:nvSpPr>
          <p:spPr bwMode="auto">
            <a:xfrm>
              <a:off x="5700" y="672"/>
              <a:ext cx="0" cy="2880"/>
            </a:xfrm>
            <a:prstGeom prst="line">
              <a:avLst/>
            </a:prstGeom>
            <a:noFill/>
            <a:ln w="127000" cmpd="tri">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Line 9"/>
            <p:cNvSpPr>
              <a:spLocks noChangeShapeType="1"/>
            </p:cNvSpPr>
            <p:nvPr>
              <p:custDataLst>
                <p:tags r:id="rId5"/>
              </p:custDataLst>
            </p:nvPr>
          </p:nvSpPr>
          <p:spPr bwMode="auto">
            <a:xfrm flipV="1">
              <a:off x="720" y="4245"/>
              <a:ext cx="4367" cy="15"/>
            </a:xfrm>
            <a:prstGeom prst="line">
              <a:avLst/>
            </a:prstGeom>
            <a:noFill/>
            <a:ln w="127000" cmpd="tri">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Line 10"/>
            <p:cNvSpPr>
              <a:spLocks noChangeShapeType="1"/>
            </p:cNvSpPr>
            <p:nvPr>
              <p:custDataLst>
                <p:tags r:id="rId6"/>
              </p:custDataLst>
            </p:nvPr>
          </p:nvSpPr>
          <p:spPr bwMode="auto">
            <a:xfrm flipV="1">
              <a:off x="672" y="63"/>
              <a:ext cx="4360" cy="6"/>
            </a:xfrm>
            <a:prstGeom prst="line">
              <a:avLst/>
            </a:prstGeom>
            <a:noFill/>
            <a:ln w="127000" cmpd="tri">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 name="Text Box 24"/>
          <p:cNvSpPr txBox="1">
            <a:spLocks noChangeArrowheads="1"/>
          </p:cNvSpPr>
          <p:nvPr>
            <p:custDataLst>
              <p:tags r:id="rId2"/>
            </p:custDataLst>
          </p:nvPr>
        </p:nvSpPr>
        <p:spPr bwMode="auto">
          <a:xfrm>
            <a:off x="3759696" y="411510"/>
            <a:ext cx="16764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spcBef>
                <a:spcPct val="50000"/>
              </a:spcBef>
            </a:pPr>
            <a:r>
              <a:rPr lang="en-US" sz="3200" b="1" u="sng">
                <a:solidFill>
                  <a:srgbClr val="FF0000"/>
                </a:solidFill>
                <a:latin typeface="Times New Roman" pitchFamily="18" charset="0"/>
              </a:rPr>
              <a:t>Tin học:</a:t>
            </a:r>
          </a:p>
        </p:txBody>
      </p:sp>
      <p:sp>
        <p:nvSpPr>
          <p:cNvPr id="2" name="Rectangle 1"/>
          <p:cNvSpPr/>
          <p:nvPr/>
        </p:nvSpPr>
        <p:spPr>
          <a:xfrm>
            <a:off x="-252536" y="1059582"/>
            <a:ext cx="9145016" cy="7423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BÀI</a:t>
            </a:r>
            <a:r>
              <a:rPr lang="en-US" sz="3200" b="1" dirty="0" smtClean="0">
                <a:solidFill>
                  <a:srgbClr val="00B050"/>
                </a:solidFill>
              </a:rPr>
              <a:t>BÀI 3: CHỌN KIỂU TRÌNH BÀY CÓ SẴN CHO ĐOẠN VĂN BẢN</a:t>
            </a:r>
            <a:endParaRPr lang="en-US" sz="3200" b="1" dirty="0">
              <a:solidFill>
                <a:srgbClr val="00B050"/>
              </a:solidFill>
            </a:endParaRPr>
          </a:p>
        </p:txBody>
      </p:sp>
      <p:sp>
        <p:nvSpPr>
          <p:cNvPr id="3" name="Rectangle 2"/>
          <p:cNvSpPr/>
          <p:nvPr/>
        </p:nvSpPr>
        <p:spPr>
          <a:xfrm>
            <a:off x="0" y="1923678"/>
            <a:ext cx="4032250" cy="594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C00000"/>
                </a:solidFill>
              </a:rPr>
              <a:t>A. HOẠT ĐỘNG CƠ BẢN</a:t>
            </a:r>
            <a:endParaRPr lang="en-US" sz="2400" b="1" dirty="0">
              <a:solidFill>
                <a:srgbClr val="C00000"/>
              </a:solidFill>
            </a:endParaRPr>
          </a:p>
        </p:txBody>
      </p:sp>
    </p:spTree>
    <p:extLst>
      <p:ext uri="{BB962C8B-B14F-4D97-AF65-F5344CB8AC3E}">
        <p14:creationId xmlns:p14="http://schemas.microsoft.com/office/powerpoint/2010/main" val="429081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custDataLst>
              <p:tags r:id="rId1"/>
            </p:custDataLst>
          </p:nvPr>
        </p:nvGrpSpPr>
        <p:grpSpPr bwMode="auto">
          <a:xfrm>
            <a:off x="-1310" y="0"/>
            <a:ext cx="9144000" cy="5143500"/>
            <a:chOff x="0" y="0"/>
            <a:chExt cx="5760" cy="4320"/>
          </a:xfrm>
        </p:grpSpPr>
        <p:pic>
          <p:nvPicPr>
            <p:cNvPr id="5" name="Picture 3" descr="Picture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5400000" flipH="1">
              <a:off x="-48" y="48"/>
              <a:ext cx="720"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Picture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0745161" flipH="1">
              <a:off x="5040" y="0"/>
              <a:ext cx="720"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0" y="3696"/>
              <a:ext cx="720"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Picture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6263479" flipH="1">
              <a:off x="5088" y="3648"/>
              <a:ext cx="720"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7"/>
            <p:cNvSpPr>
              <a:spLocks noChangeShapeType="1"/>
            </p:cNvSpPr>
            <p:nvPr>
              <p:custDataLst>
                <p:tags r:id="rId3"/>
              </p:custDataLst>
            </p:nvPr>
          </p:nvSpPr>
          <p:spPr bwMode="auto">
            <a:xfrm>
              <a:off x="60" y="768"/>
              <a:ext cx="0" cy="2880"/>
            </a:xfrm>
            <a:prstGeom prst="line">
              <a:avLst/>
            </a:prstGeom>
            <a:noFill/>
            <a:ln w="127000" cmpd="tri">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Line 8"/>
            <p:cNvSpPr>
              <a:spLocks noChangeShapeType="1"/>
            </p:cNvSpPr>
            <p:nvPr>
              <p:custDataLst>
                <p:tags r:id="rId4"/>
              </p:custDataLst>
            </p:nvPr>
          </p:nvSpPr>
          <p:spPr bwMode="auto">
            <a:xfrm>
              <a:off x="5700" y="672"/>
              <a:ext cx="0" cy="2880"/>
            </a:xfrm>
            <a:prstGeom prst="line">
              <a:avLst/>
            </a:prstGeom>
            <a:noFill/>
            <a:ln w="127000" cmpd="tri">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Line 9"/>
            <p:cNvSpPr>
              <a:spLocks noChangeShapeType="1"/>
            </p:cNvSpPr>
            <p:nvPr>
              <p:custDataLst>
                <p:tags r:id="rId5"/>
              </p:custDataLst>
            </p:nvPr>
          </p:nvSpPr>
          <p:spPr bwMode="auto">
            <a:xfrm flipV="1">
              <a:off x="720" y="4245"/>
              <a:ext cx="4367" cy="15"/>
            </a:xfrm>
            <a:prstGeom prst="line">
              <a:avLst/>
            </a:prstGeom>
            <a:noFill/>
            <a:ln w="127000" cmpd="tri">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Line 10"/>
            <p:cNvSpPr>
              <a:spLocks noChangeShapeType="1"/>
            </p:cNvSpPr>
            <p:nvPr>
              <p:custDataLst>
                <p:tags r:id="rId6"/>
              </p:custDataLst>
            </p:nvPr>
          </p:nvSpPr>
          <p:spPr bwMode="auto">
            <a:xfrm flipV="1">
              <a:off x="672" y="63"/>
              <a:ext cx="4360" cy="6"/>
            </a:xfrm>
            <a:prstGeom prst="line">
              <a:avLst/>
            </a:prstGeom>
            <a:noFill/>
            <a:ln w="127000" cmpd="tri">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 name="Text Box 24"/>
          <p:cNvSpPr txBox="1">
            <a:spLocks noChangeArrowheads="1"/>
          </p:cNvSpPr>
          <p:nvPr>
            <p:custDataLst>
              <p:tags r:id="rId2"/>
            </p:custDataLst>
          </p:nvPr>
        </p:nvSpPr>
        <p:spPr bwMode="auto">
          <a:xfrm>
            <a:off x="3563888" y="0"/>
            <a:ext cx="1676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spcBef>
                <a:spcPct val="50000"/>
              </a:spcBef>
            </a:pPr>
            <a:r>
              <a:rPr lang="en-US" sz="2800" b="1" u="sng" dirty="0">
                <a:solidFill>
                  <a:srgbClr val="FF0000"/>
                </a:solidFill>
                <a:latin typeface="Times New Roman" pitchFamily="18" charset="0"/>
              </a:rPr>
              <a:t>Tin </a:t>
            </a:r>
            <a:r>
              <a:rPr lang="en-US" sz="2800" b="1" u="sng" dirty="0" err="1">
                <a:solidFill>
                  <a:srgbClr val="FF0000"/>
                </a:solidFill>
                <a:latin typeface="Times New Roman" pitchFamily="18" charset="0"/>
              </a:rPr>
              <a:t>học</a:t>
            </a:r>
            <a:r>
              <a:rPr lang="en-US" sz="2800" b="1" u="sng" dirty="0">
                <a:solidFill>
                  <a:srgbClr val="FF0000"/>
                </a:solidFill>
                <a:latin typeface="Times New Roman" pitchFamily="18" charset="0"/>
              </a:rPr>
              <a:t>:</a:t>
            </a:r>
          </a:p>
        </p:txBody>
      </p:sp>
      <p:sp>
        <p:nvSpPr>
          <p:cNvPr id="2" name="Rectangle 1"/>
          <p:cNvSpPr/>
          <p:nvPr/>
        </p:nvSpPr>
        <p:spPr>
          <a:xfrm>
            <a:off x="-108520" y="555526"/>
            <a:ext cx="9001000" cy="7423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BÀI</a:t>
            </a:r>
            <a:r>
              <a:rPr lang="en-US" sz="2800" b="1" dirty="0" smtClean="0">
                <a:solidFill>
                  <a:srgbClr val="00B050"/>
                </a:solidFill>
              </a:rPr>
              <a:t>BÀI 3: CHỌN KIỂU TRÌNH BÀY CÓ SẴN CHO ĐOẠN VĂN BẢN</a:t>
            </a:r>
            <a:endParaRPr lang="en-US" sz="2800" b="1" dirty="0">
              <a:solidFill>
                <a:srgbClr val="00B050"/>
              </a:solidFill>
            </a:endParaRPr>
          </a:p>
        </p:txBody>
      </p:sp>
      <p:sp>
        <p:nvSpPr>
          <p:cNvPr id="3" name="Rectangle 2"/>
          <p:cNvSpPr/>
          <p:nvPr/>
        </p:nvSpPr>
        <p:spPr>
          <a:xfrm>
            <a:off x="251520" y="1059582"/>
            <a:ext cx="3016146" cy="4778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C00000"/>
                </a:solidFill>
              </a:rPr>
              <a:t>A. HOẠT ĐỘNG THỰC HÀNH</a:t>
            </a:r>
            <a:endParaRPr lang="en-US" b="1" dirty="0">
              <a:solidFill>
                <a:srgbClr val="C00000"/>
              </a:solidFill>
            </a:endParaRPr>
          </a:p>
        </p:txBody>
      </p:sp>
      <p:sp>
        <p:nvSpPr>
          <p:cNvPr id="14" name="Rectangle 13"/>
          <p:cNvSpPr/>
          <p:nvPr/>
        </p:nvSpPr>
        <p:spPr>
          <a:xfrm>
            <a:off x="683568" y="1419622"/>
            <a:ext cx="7811810" cy="34023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smtClean="0">
                <a:solidFill>
                  <a:schemeClr val="tx1"/>
                </a:solidFill>
                <a:latin typeface="Times New Roman" pitchFamily="18" charset="0"/>
                <a:cs typeface="Times New Roman" pitchFamily="18" charset="0"/>
              </a:rPr>
              <a:t>	</a:t>
            </a:r>
          </a:p>
          <a:p>
            <a:pPr algn="just"/>
            <a:r>
              <a:rPr lang="en-US" dirty="0" smtClean="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Ngôi</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trường</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của</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em</a:t>
            </a:r>
            <a:endParaRPr lang="en-US" b="1" dirty="0" smtClean="0">
              <a:solidFill>
                <a:schemeClr val="tx1"/>
              </a:solidFill>
              <a:latin typeface="Times New Roman" pitchFamily="18" charset="0"/>
              <a:cs typeface="Times New Roman" pitchFamily="18" charset="0"/>
            </a:endParaRPr>
          </a:p>
          <a:p>
            <a:pPr algn="just"/>
            <a:r>
              <a:rPr lang="vi-VN" dirty="0" smtClean="0">
                <a:solidFill>
                  <a:schemeClr val="tx1"/>
                </a:solidFill>
                <a:latin typeface="Times New Roman" pitchFamily="18" charset="0"/>
                <a:cs typeface="Times New Roman" pitchFamily="18" charset="0"/>
              </a:rPr>
              <a:t>Ngôi </a:t>
            </a:r>
            <a:r>
              <a:rPr lang="vi-VN" dirty="0">
                <a:solidFill>
                  <a:schemeClr val="tx1"/>
                </a:solidFill>
                <a:latin typeface="Times New Roman" pitchFamily="18" charset="0"/>
                <a:cs typeface="Times New Roman" pitchFamily="18" charset="0"/>
              </a:rPr>
              <a:t>trường của em đang học </a:t>
            </a:r>
            <a:r>
              <a:rPr lang="vi-VN" dirty="0" smtClean="0">
                <a:solidFill>
                  <a:schemeClr val="tx1"/>
                </a:solidFill>
                <a:latin typeface="Times New Roman" pitchFamily="18" charset="0"/>
                <a:cs typeface="Times New Roman" pitchFamily="18" charset="0"/>
              </a:rPr>
              <a:t>rất </a:t>
            </a:r>
            <a:r>
              <a:rPr lang="vi-VN" dirty="0">
                <a:solidFill>
                  <a:schemeClr val="tx1"/>
                </a:solidFill>
                <a:latin typeface="Times New Roman" pitchFamily="18" charset="0"/>
                <a:cs typeface="Times New Roman" pitchFamily="18" charset="0"/>
              </a:rPr>
              <a:t>đẹp, các dãy phòng học cùng bảng viết, bàn ghế đều mới tinh, sạch bóng... Trường của em đang học gồm hai tòa nhà </a:t>
            </a:r>
            <a:r>
              <a:rPr lang="vi-VN" dirty="0" smtClean="0">
                <a:solidFill>
                  <a:schemeClr val="tx1"/>
                </a:solidFill>
                <a:latin typeface="Times New Roman" pitchFamily="18" charset="0"/>
                <a:cs typeface="Times New Roman" pitchFamily="18" charset="0"/>
              </a:rPr>
              <a:t>hai</a:t>
            </a:r>
            <a:r>
              <a:rPr lang="en-US" dirty="0" smtClean="0">
                <a:solidFill>
                  <a:schemeClr val="tx1"/>
                </a:solidFill>
                <a:latin typeface="Times New Roman" pitchFamily="18" charset="0"/>
                <a:cs typeface="Times New Roman" pitchFamily="18" charset="0"/>
              </a:rPr>
              <a:t> </a:t>
            </a:r>
            <a:r>
              <a:rPr lang="vi-VN" dirty="0" smtClean="0">
                <a:solidFill>
                  <a:schemeClr val="tx1"/>
                </a:solidFill>
                <a:latin typeface="Times New Roman" pitchFamily="18" charset="0"/>
                <a:cs typeface="Times New Roman" pitchFamily="18" charset="0"/>
              </a:rPr>
              <a:t>tầng</a:t>
            </a:r>
            <a:r>
              <a:rPr lang="vi-VN" dirty="0">
                <a:solidFill>
                  <a:schemeClr val="tx1"/>
                </a:solidFill>
                <a:latin typeface="Times New Roman" pitchFamily="18" charset="0"/>
                <a:cs typeface="Times New Roman" pitchFamily="18" charset="0"/>
              </a:rPr>
              <a:t>, trang bị đầy đủ các dụng cụ học tập cho chúng </a:t>
            </a:r>
            <a:r>
              <a:rPr lang="vi-VN" dirty="0" smtClean="0">
                <a:solidFill>
                  <a:schemeClr val="tx1"/>
                </a:solidFill>
                <a:latin typeface="Times New Roman" pitchFamily="18" charset="0"/>
                <a:cs typeface="Times New Roman" pitchFamily="18" charset="0"/>
              </a:rPr>
              <a:t>em. </a:t>
            </a:r>
            <a:r>
              <a:rPr lang="vi-VN" dirty="0">
                <a:solidFill>
                  <a:schemeClr val="tx1"/>
                </a:solidFill>
                <a:latin typeface="Times New Roman" pitchFamily="18" charset="0"/>
                <a:cs typeface="Times New Roman" pitchFamily="18" charset="0"/>
              </a:rPr>
              <a:t>Các bàn ghế trong lớp học đều được sắp xếp </a:t>
            </a:r>
            <a:r>
              <a:rPr lang="vi-VN" dirty="0" smtClean="0">
                <a:solidFill>
                  <a:schemeClr val="tx1"/>
                </a:solidFill>
                <a:latin typeface="Times New Roman" pitchFamily="18" charset="0"/>
                <a:cs typeface="Times New Roman" pitchFamily="18" charset="0"/>
              </a:rPr>
              <a:t>trong</a:t>
            </a:r>
            <a:r>
              <a:rPr lang="en-US" dirty="0" smtClean="0">
                <a:solidFill>
                  <a:schemeClr val="tx1"/>
                </a:solidFill>
                <a:latin typeface="Times New Roman" pitchFamily="18" charset="0"/>
                <a:cs typeface="Times New Roman" pitchFamily="18" charset="0"/>
              </a:rPr>
              <a:t> </a:t>
            </a:r>
            <a:r>
              <a:rPr lang="vi-VN" dirty="0" smtClean="0">
                <a:solidFill>
                  <a:schemeClr val="tx1"/>
                </a:solidFill>
                <a:latin typeface="Times New Roman" pitchFamily="18" charset="0"/>
                <a:cs typeface="Times New Roman" pitchFamily="18" charset="0"/>
              </a:rPr>
              <a:t>bốn </a:t>
            </a:r>
            <a:r>
              <a:rPr lang="vi-VN" dirty="0">
                <a:solidFill>
                  <a:schemeClr val="tx1"/>
                </a:solidFill>
                <a:latin typeface="Times New Roman" pitchFamily="18" charset="0"/>
                <a:cs typeface="Times New Roman" pitchFamily="18" charset="0"/>
              </a:rPr>
              <a:t>hàng, rất gọn gàng, ngăn nắp</a:t>
            </a:r>
            <a:r>
              <a:rPr lang="vi-VN" dirty="0" smtClean="0">
                <a:solidFill>
                  <a:schemeClr val="tx1"/>
                </a:solidFill>
                <a:latin typeface="Times New Roman" pitchFamily="18" charset="0"/>
                <a:cs typeface="Times New Roman" pitchFamily="18" charset="0"/>
              </a:rPr>
              <a:t>.</a:t>
            </a:r>
            <a:endParaRPr lang="en-US" dirty="0" smtClean="0">
              <a:solidFill>
                <a:schemeClr val="tx1"/>
              </a:solidFill>
              <a:latin typeface="Times New Roman" pitchFamily="18" charset="0"/>
              <a:cs typeface="Times New Roman" pitchFamily="18" charset="0"/>
            </a:endParaRPr>
          </a:p>
          <a:p>
            <a:pPr algn="just"/>
            <a:r>
              <a:rPr lang="en-US" dirty="0">
                <a:solidFill>
                  <a:schemeClr val="tx1"/>
                </a:solidFill>
                <a:latin typeface="Times New Roman" pitchFamily="18" charset="0"/>
                <a:cs typeface="Times New Roman" pitchFamily="18" charset="0"/>
              </a:rPr>
              <a:t>	</a:t>
            </a:r>
            <a:r>
              <a:rPr lang="vi-VN" dirty="0">
                <a:solidFill>
                  <a:schemeClr val="tx1"/>
                </a:solidFill>
                <a:latin typeface="Times New Roman" pitchFamily="18" charset="0"/>
                <a:cs typeface="Times New Roman" pitchFamily="18" charset="0"/>
              </a:rPr>
              <a:t>Chúng em đi học ngoan và chấp hành rất tốt nội quy và quy định của trường, và chúng em không ăn bánh kẹo và xả rác làm dơ lớp học.</a:t>
            </a:r>
          </a:p>
          <a:p>
            <a:pPr algn="just"/>
            <a:r>
              <a:rPr lang="en-US" dirty="0">
                <a:solidFill>
                  <a:schemeClr val="tx1"/>
                </a:solidFill>
                <a:latin typeface="Times New Roman" pitchFamily="18" charset="0"/>
                <a:cs typeface="Times New Roman" pitchFamily="18" charset="0"/>
              </a:rPr>
              <a:t>	</a:t>
            </a:r>
            <a:r>
              <a:rPr lang="vi-VN" dirty="0">
                <a:solidFill>
                  <a:schemeClr val="tx1"/>
                </a:solidFill>
                <a:latin typeface="Times New Roman" pitchFamily="18" charset="0"/>
                <a:cs typeface="Times New Roman" pitchFamily="18" charset="0"/>
              </a:rPr>
              <a:t>Mỗi lần đến ngôi trường của em đang học, thầy cô giáo cho chúng em học bài, khám phá nhiều điều mới lạ</a:t>
            </a:r>
            <a:r>
              <a:rPr lang="en-US" dirty="0" smtClean="0">
                <a:solidFill>
                  <a:schemeClr val="tx1"/>
                </a:solidFill>
                <a:latin typeface="Times New Roman" pitchFamily="18" charset="0"/>
                <a:cs typeface="Times New Roman" pitchFamily="18" charset="0"/>
              </a:rPr>
              <a:t>.</a:t>
            </a:r>
            <a:endParaRPr lang="vi-VN" dirty="0">
              <a:solidFill>
                <a:schemeClr val="tx1"/>
              </a:solidFill>
              <a:latin typeface="Times New Roman" pitchFamily="18" charset="0"/>
              <a:cs typeface="Times New Roman" pitchFamily="18" charset="0"/>
            </a:endParaRPr>
          </a:p>
          <a:p>
            <a:pPr algn="just"/>
            <a:r>
              <a:rPr lang="en-US" dirty="0" smtClean="0">
                <a:solidFill>
                  <a:schemeClr val="tx1"/>
                </a:solidFill>
                <a:latin typeface="Times New Roman" pitchFamily="18" charset="0"/>
                <a:cs typeface="Times New Roman" pitchFamily="18" charset="0"/>
              </a:rPr>
              <a:t>	</a:t>
            </a:r>
            <a:r>
              <a:rPr lang="vi-VN" dirty="0" smtClean="0">
                <a:solidFill>
                  <a:schemeClr val="tx1"/>
                </a:solidFill>
                <a:latin typeface="Times New Roman" pitchFamily="18" charset="0"/>
                <a:cs typeface="Times New Roman" pitchFamily="18" charset="0"/>
              </a:rPr>
              <a:t>Tại</a:t>
            </a:r>
            <a:r>
              <a:rPr lang="en-US" dirty="0" smtClean="0">
                <a:solidFill>
                  <a:schemeClr val="tx1"/>
                </a:solidFill>
                <a:latin typeface="Times New Roman" pitchFamily="18" charset="0"/>
                <a:cs typeface="Times New Roman" pitchFamily="18" charset="0"/>
              </a:rPr>
              <a:t> </a:t>
            </a:r>
            <a:r>
              <a:rPr lang="vi-VN" dirty="0" smtClean="0">
                <a:solidFill>
                  <a:schemeClr val="tx1"/>
                </a:solidFill>
                <a:latin typeface="Times New Roman" pitchFamily="18" charset="0"/>
                <a:cs typeface="Times New Roman" pitchFamily="18" charset="0"/>
              </a:rPr>
              <a:t>ngôi </a:t>
            </a:r>
            <a:r>
              <a:rPr lang="vi-VN" dirty="0">
                <a:solidFill>
                  <a:schemeClr val="tx1"/>
                </a:solidFill>
                <a:latin typeface="Times New Roman" pitchFamily="18" charset="0"/>
                <a:cs typeface="Times New Roman" pitchFamily="18" charset="0"/>
              </a:rPr>
              <a:t>trường này, chúng em </a:t>
            </a:r>
            <a:r>
              <a:rPr lang="vi-VN" dirty="0" smtClean="0">
                <a:solidFill>
                  <a:schemeClr val="tx1"/>
                </a:solidFill>
                <a:latin typeface="Times New Roman" pitchFamily="18" charset="0"/>
                <a:cs typeface="Times New Roman" pitchFamily="18" charset="0"/>
              </a:rPr>
              <a:t>đã</a:t>
            </a:r>
            <a:r>
              <a:rPr lang="en-US" dirty="0" smtClean="0">
                <a:solidFill>
                  <a:schemeClr val="tx1"/>
                </a:solidFill>
                <a:latin typeface="Times New Roman" pitchFamily="18" charset="0"/>
                <a:cs typeface="Times New Roman" pitchFamily="18" charset="0"/>
              </a:rPr>
              <a:t> </a:t>
            </a:r>
            <a:r>
              <a:rPr lang="vi-VN" dirty="0" smtClean="0">
                <a:solidFill>
                  <a:schemeClr val="tx1"/>
                </a:solidFill>
                <a:latin typeface="Times New Roman" pitchFamily="18" charset="0"/>
                <a:cs typeface="Times New Roman" pitchFamily="18" charset="0"/>
              </a:rPr>
              <a:t>được</a:t>
            </a:r>
            <a:r>
              <a:rPr lang="en-US" dirty="0" smtClean="0">
                <a:solidFill>
                  <a:schemeClr val="tx1"/>
                </a:solidFill>
                <a:latin typeface="Times New Roman" pitchFamily="18" charset="0"/>
                <a:cs typeface="Times New Roman" pitchFamily="18" charset="0"/>
              </a:rPr>
              <a:t> </a:t>
            </a:r>
            <a:r>
              <a:rPr lang="vi-VN" dirty="0" smtClean="0">
                <a:solidFill>
                  <a:schemeClr val="tx1"/>
                </a:solidFill>
                <a:latin typeface="Times New Roman" pitchFamily="18" charset="0"/>
                <a:cs typeface="Times New Roman" pitchFamily="18" charset="0"/>
              </a:rPr>
              <a:t>học được</a:t>
            </a:r>
            <a:r>
              <a:rPr lang="en-US" dirty="0" smtClean="0">
                <a:solidFill>
                  <a:schemeClr val="tx1"/>
                </a:solidFill>
                <a:latin typeface="Times New Roman" pitchFamily="18" charset="0"/>
                <a:cs typeface="Times New Roman" pitchFamily="18" charset="0"/>
              </a:rPr>
              <a:t> </a:t>
            </a:r>
            <a:r>
              <a:rPr lang="vi-VN" dirty="0" smtClean="0">
                <a:solidFill>
                  <a:schemeClr val="tx1"/>
                </a:solidFill>
                <a:latin typeface="Times New Roman" pitchFamily="18" charset="0"/>
                <a:cs typeface="Times New Roman" pitchFamily="18" charset="0"/>
              </a:rPr>
              <a:t>nhiều </a:t>
            </a:r>
            <a:r>
              <a:rPr lang="vi-VN" dirty="0">
                <a:solidFill>
                  <a:schemeClr val="tx1"/>
                </a:solidFill>
                <a:latin typeface="Times New Roman" pitchFamily="18" charset="0"/>
                <a:cs typeface="Times New Roman" pitchFamily="18" charset="0"/>
              </a:rPr>
              <a:t>điều hay, khám phá nhiều điều mới </a:t>
            </a:r>
            <a:r>
              <a:rPr lang="vi-VN" dirty="0" smtClean="0">
                <a:solidFill>
                  <a:schemeClr val="tx1"/>
                </a:solidFill>
                <a:latin typeface="Times New Roman" pitchFamily="18" charset="0"/>
                <a:cs typeface="Times New Roman" pitchFamily="18" charset="0"/>
              </a:rPr>
              <a:t>m</a:t>
            </a:r>
            <a:r>
              <a:rPr lang="en-US" dirty="0">
                <a:solidFill>
                  <a:schemeClr val="tx1"/>
                </a:solidFill>
                <a:latin typeface="Times New Roman" pitchFamily="18" charset="0"/>
                <a:cs typeface="Times New Roman" pitchFamily="18" charset="0"/>
              </a:rPr>
              <a:t>ẻ</a:t>
            </a:r>
            <a:r>
              <a:rPr lang="vi-VN" dirty="0" smtClean="0">
                <a:solidFill>
                  <a:schemeClr val="tx1"/>
                </a:solidFill>
                <a:latin typeface="Times New Roman" pitchFamily="18" charset="0"/>
                <a:cs typeface="Times New Roman" pitchFamily="18" charset="0"/>
              </a:rPr>
              <a:t>.</a:t>
            </a:r>
            <a:r>
              <a:rPr lang="en-US" dirty="0" smtClean="0">
                <a:solidFill>
                  <a:schemeClr val="tx1"/>
                </a:solidFill>
                <a:latin typeface="Times New Roman" pitchFamily="18" charset="0"/>
                <a:cs typeface="Times New Roman" pitchFamily="18" charset="0"/>
              </a:rPr>
              <a:t> </a:t>
            </a:r>
            <a:r>
              <a:rPr lang="vi-VN" dirty="0" smtClean="0">
                <a:solidFill>
                  <a:schemeClr val="tx1"/>
                </a:solidFill>
                <a:latin typeface="Times New Roman" pitchFamily="18" charset="0"/>
                <a:cs typeface="Times New Roman" pitchFamily="18" charset="0"/>
              </a:rPr>
              <a:t>Có </a:t>
            </a:r>
            <a:r>
              <a:rPr lang="vi-VN" dirty="0">
                <a:solidFill>
                  <a:schemeClr val="tx1"/>
                </a:solidFill>
                <a:latin typeface="Times New Roman" pitchFamily="18" charset="0"/>
                <a:cs typeface="Times New Roman" pitchFamily="18" charset="0"/>
              </a:rPr>
              <a:t>lẽ, sau này khi em lớn lên</a:t>
            </a:r>
            <a:r>
              <a:rPr lang="vi-VN" dirty="0" smtClean="0">
                <a:solidFill>
                  <a:schemeClr val="tx1"/>
                </a:solidFill>
                <a:latin typeface="Times New Roman" pitchFamily="18" charset="0"/>
                <a:cs typeface="Times New Roman" pitchFamily="18" charset="0"/>
              </a:rPr>
              <a:t>,</a:t>
            </a:r>
            <a:r>
              <a:rPr lang="en-US" dirty="0" smtClean="0">
                <a:solidFill>
                  <a:schemeClr val="tx1"/>
                </a:solidFill>
                <a:latin typeface="Times New Roman" pitchFamily="18" charset="0"/>
                <a:cs typeface="Times New Roman" pitchFamily="18" charset="0"/>
              </a:rPr>
              <a:t> </a:t>
            </a:r>
            <a:r>
              <a:rPr lang="vi-VN" dirty="0" smtClean="0">
                <a:solidFill>
                  <a:schemeClr val="tx1"/>
                </a:solidFill>
                <a:latin typeface="Times New Roman" pitchFamily="18" charset="0"/>
                <a:cs typeface="Times New Roman" pitchFamily="18" charset="0"/>
              </a:rPr>
              <a:t>đi </a:t>
            </a:r>
            <a:r>
              <a:rPr lang="vi-VN" dirty="0">
                <a:solidFill>
                  <a:schemeClr val="tx1"/>
                </a:solidFill>
                <a:latin typeface="Times New Roman" pitchFamily="18" charset="0"/>
                <a:cs typeface="Times New Roman" pitchFamily="18" charset="0"/>
              </a:rPr>
              <a:t>nhiều nơi, học ở các trường khác nhưng hình ảnh thân </a:t>
            </a:r>
            <a:r>
              <a:rPr lang="vi-VN" dirty="0" smtClean="0">
                <a:solidFill>
                  <a:schemeClr val="tx1"/>
                </a:solidFill>
                <a:latin typeface="Times New Roman" pitchFamily="18" charset="0"/>
                <a:cs typeface="Times New Roman" pitchFamily="18" charset="0"/>
              </a:rPr>
              <a:t>yêu</a:t>
            </a:r>
            <a:r>
              <a:rPr lang="en-US" dirty="0" smtClean="0">
                <a:solidFill>
                  <a:schemeClr val="tx1"/>
                </a:solidFill>
                <a:latin typeface="Times New Roman" pitchFamily="18" charset="0"/>
                <a:cs typeface="Times New Roman" pitchFamily="18" charset="0"/>
              </a:rPr>
              <a:t> </a:t>
            </a:r>
            <a:r>
              <a:rPr lang="vi-VN" dirty="0" smtClean="0">
                <a:solidFill>
                  <a:schemeClr val="tx1"/>
                </a:solidFill>
                <a:latin typeface="Times New Roman" pitchFamily="18" charset="0"/>
                <a:cs typeface="Times New Roman" pitchFamily="18" charset="0"/>
              </a:rPr>
              <a:t>của </a:t>
            </a:r>
            <a:r>
              <a:rPr lang="vi-VN" dirty="0">
                <a:solidFill>
                  <a:schemeClr val="tx1"/>
                </a:solidFill>
                <a:latin typeface="Times New Roman" pitchFamily="18" charset="0"/>
                <a:cs typeface="Times New Roman" pitchFamily="18" charset="0"/>
              </a:rPr>
              <a:t>ngôi trường em đang học vẫn in đậm trong tim em.</a:t>
            </a:r>
          </a:p>
          <a:p>
            <a:pPr algn="just"/>
            <a:r>
              <a:rPr lang="en-US" dirty="0" smtClean="0">
                <a:solidFill>
                  <a:schemeClr val="tx1"/>
                </a:solidFill>
                <a:latin typeface="Times New Roman" pitchFamily="18" charset="0"/>
                <a:cs typeface="Times New Roman" pitchFamily="18" charset="0"/>
              </a:rPr>
              <a:t>	</a:t>
            </a:r>
            <a:endParaRPr lang="vi-VN"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96678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ox(in)">
                                      <p:cBhvr>
                                        <p:cTn id="1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22" name="Object 2"/>
          <p:cNvGraphicFramePr>
            <a:graphicFrameLocks noChangeAspect="1"/>
          </p:cNvGraphicFramePr>
          <p:nvPr/>
        </p:nvGraphicFramePr>
        <p:xfrm>
          <a:off x="7300914" y="3598069"/>
          <a:ext cx="1843087" cy="1545431"/>
        </p:xfrm>
        <a:graphic>
          <a:graphicData uri="http://schemas.openxmlformats.org/presentationml/2006/ole">
            <mc:AlternateContent xmlns:mc="http://schemas.openxmlformats.org/markup-compatibility/2006">
              <mc:Choice xmlns:v="urn:schemas-microsoft-com:vml" Requires="v">
                <p:oleObj spid="_x0000_s1043" name="Clip" r:id="rId3" imgW="1999793" imgH="1831543" progId="">
                  <p:embed/>
                </p:oleObj>
              </mc:Choice>
              <mc:Fallback>
                <p:oleObj name="Clip" r:id="rId3" imgW="1999793" imgH="1831543" progId="">
                  <p:embed/>
                  <p:pic>
                    <p:nvPicPr>
                      <p:cNvPr id="0"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00914" y="3598069"/>
                        <a:ext cx="1843087" cy="1545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1535" name="Picture 31" descr="POINTST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85188" y="3143250"/>
            <a:ext cx="658812" cy="401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36" name="Picture 32" descr="POINTST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837961">
            <a:off x="8485188" y="2400300"/>
            <a:ext cx="658812" cy="401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37" name="Picture 33" descr="POINTST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85188" y="2800350"/>
            <a:ext cx="658812" cy="401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7" name="Picture 36"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a:off x="7941469" y="-169069"/>
            <a:ext cx="103346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8" name="Picture 38"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a:off x="280988" y="3148013"/>
            <a:ext cx="1714500"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WordArt 8"/>
          <p:cNvSpPr>
            <a:spLocks noChangeArrowheads="1" noChangeShapeType="1" noTextEdit="1"/>
          </p:cNvSpPr>
          <p:nvPr/>
        </p:nvSpPr>
        <p:spPr bwMode="auto">
          <a:xfrm>
            <a:off x="1752600" y="3381840"/>
            <a:ext cx="6400800" cy="1064419"/>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pt-BR" sz="3600" b="1" kern="10">
                <a:ln w="9525">
                  <a:round/>
                  <a:headEnd/>
                  <a:tailEnd/>
                </a:ln>
                <a:gradFill rotWithShape="1">
                  <a:gsLst>
                    <a:gs pos="0">
                      <a:srgbClr val="F43F06"/>
                    </a:gs>
                    <a:gs pos="100000">
                      <a:srgbClr val="FF9999"/>
                    </a:gs>
                  </a:gsLst>
                  <a:lin ang="5400000" scaled="1"/>
                </a:gradFill>
                <a:latin typeface="Times New Roman"/>
                <a:cs typeface="Times New Roman"/>
              </a:rPr>
              <a:t>Chúc các em học tốt</a:t>
            </a:r>
            <a:endParaRPr lang="en-US" sz="3600" b="1" kern="10">
              <a:ln w="9525">
                <a:round/>
                <a:headEnd/>
                <a:tailEnd/>
              </a:ln>
              <a:gradFill rotWithShape="1">
                <a:gsLst>
                  <a:gs pos="0">
                    <a:srgbClr val="F43F06"/>
                  </a:gs>
                  <a:gs pos="100000">
                    <a:srgbClr val="FF9999"/>
                  </a:gs>
                </a:gsLst>
                <a:lin ang="5400000" scaled="1"/>
              </a:gradFill>
              <a:latin typeface="Times New Roman"/>
              <a:cs typeface="Times New Roman"/>
            </a:endParaRPr>
          </a:p>
        </p:txBody>
      </p:sp>
      <p:pic>
        <p:nvPicPr>
          <p:cNvPr id="11" name="Picture 36"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496" y="33468"/>
            <a:ext cx="137795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WordArt 7"/>
          <p:cNvSpPr>
            <a:spLocks noChangeArrowheads="1" noChangeShapeType="1" noTextEdit="1"/>
          </p:cNvSpPr>
          <p:nvPr/>
        </p:nvSpPr>
        <p:spPr bwMode="auto">
          <a:xfrm>
            <a:off x="107950" y="800100"/>
            <a:ext cx="9036050" cy="1038225"/>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en-US" sz="3600" kern="10">
                <a:ln w="9525">
                  <a:round/>
                  <a:headEnd/>
                  <a:tailEnd/>
                </a:ln>
                <a:solidFill>
                  <a:srgbClr val="CCFFFF"/>
                </a:solidFill>
                <a:latin typeface="Times New Roman"/>
                <a:cs typeface="Times New Roman"/>
              </a:rPr>
              <a:t>CHÚC QUÍ THẦY CÔ SỨC KHOẺ, HẠNH PHÚC</a:t>
            </a:r>
          </a:p>
        </p:txBody>
      </p:sp>
      <p:pic>
        <p:nvPicPr>
          <p:cNvPr id="13" name="Picture 31" descr="POINTST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973" y="2742009"/>
            <a:ext cx="658812" cy="401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32" descr="POINTST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837961">
            <a:off x="79973" y="1999059"/>
            <a:ext cx="658812" cy="401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33" descr="POINTST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973" y="2399109"/>
            <a:ext cx="658812" cy="401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127536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withEffect">
                                  <p:stCondLst>
                                    <p:cond delay="0"/>
                                  </p:stCondLst>
                                  <p:childTnLst>
                                    <p:set>
                                      <p:cBhvr>
                                        <p:cTn id="6" dur="1" fill="hold">
                                          <p:stCondLst>
                                            <p:cond delay="0"/>
                                          </p:stCondLst>
                                        </p:cTn>
                                        <p:tgtEl>
                                          <p:spTgt spid="21535"/>
                                        </p:tgtEl>
                                        <p:attrNameLst>
                                          <p:attrName>style.visibility</p:attrName>
                                        </p:attrNameLst>
                                      </p:cBhvr>
                                      <p:to>
                                        <p:strVal val="visible"/>
                                      </p:to>
                                    </p:set>
                                    <p:anim calcmode="lin" valueType="num">
                                      <p:cBhvr>
                                        <p:cTn id="7" dur="500" fill="hold"/>
                                        <p:tgtEl>
                                          <p:spTgt spid="21535"/>
                                        </p:tgtEl>
                                        <p:attrNameLst>
                                          <p:attrName>ppt_w</p:attrName>
                                        </p:attrNameLst>
                                      </p:cBhvr>
                                      <p:tavLst>
                                        <p:tav tm="0">
                                          <p:val>
                                            <p:fltVal val="0"/>
                                          </p:val>
                                        </p:tav>
                                        <p:tav tm="100000">
                                          <p:val>
                                            <p:strVal val="#ppt_w"/>
                                          </p:val>
                                        </p:tav>
                                      </p:tavLst>
                                    </p:anim>
                                    <p:anim calcmode="lin" valueType="num">
                                      <p:cBhvr>
                                        <p:cTn id="8" dur="500" fill="hold"/>
                                        <p:tgtEl>
                                          <p:spTgt spid="21535"/>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1536"/>
                                        </p:tgtEl>
                                        <p:attrNameLst>
                                          <p:attrName>style.visibility</p:attrName>
                                        </p:attrNameLst>
                                      </p:cBhvr>
                                      <p:to>
                                        <p:strVal val="visible"/>
                                      </p:to>
                                    </p:set>
                                    <p:anim calcmode="lin" valueType="num">
                                      <p:cBhvr>
                                        <p:cTn id="11" dur="500" fill="hold"/>
                                        <p:tgtEl>
                                          <p:spTgt spid="21536"/>
                                        </p:tgtEl>
                                        <p:attrNameLst>
                                          <p:attrName>ppt_w</p:attrName>
                                        </p:attrNameLst>
                                      </p:cBhvr>
                                      <p:tavLst>
                                        <p:tav tm="0">
                                          <p:val>
                                            <p:fltVal val="0"/>
                                          </p:val>
                                        </p:tav>
                                        <p:tav tm="100000">
                                          <p:val>
                                            <p:strVal val="#ppt_w"/>
                                          </p:val>
                                        </p:tav>
                                      </p:tavLst>
                                    </p:anim>
                                    <p:anim calcmode="lin" valueType="num">
                                      <p:cBhvr>
                                        <p:cTn id="12" dur="500" fill="hold"/>
                                        <p:tgtEl>
                                          <p:spTgt spid="21536"/>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21537"/>
                                        </p:tgtEl>
                                        <p:attrNameLst>
                                          <p:attrName>style.visibility</p:attrName>
                                        </p:attrNameLst>
                                      </p:cBhvr>
                                      <p:to>
                                        <p:strVal val="visible"/>
                                      </p:to>
                                    </p:set>
                                    <p:anim calcmode="lin" valueType="num">
                                      <p:cBhvr>
                                        <p:cTn id="15" dur="500" fill="hold"/>
                                        <p:tgtEl>
                                          <p:spTgt spid="21537"/>
                                        </p:tgtEl>
                                        <p:attrNameLst>
                                          <p:attrName>ppt_w</p:attrName>
                                        </p:attrNameLst>
                                      </p:cBhvr>
                                      <p:tavLst>
                                        <p:tav tm="0">
                                          <p:val>
                                            <p:fltVal val="0"/>
                                          </p:val>
                                        </p:tav>
                                        <p:tav tm="100000">
                                          <p:val>
                                            <p:strVal val="#ppt_w"/>
                                          </p:val>
                                        </p:tav>
                                      </p:tavLst>
                                    </p:anim>
                                    <p:anim calcmode="lin" valueType="num">
                                      <p:cBhvr>
                                        <p:cTn id="16" dur="500" fill="hold"/>
                                        <p:tgtEl>
                                          <p:spTgt spid="21537"/>
                                        </p:tgtEl>
                                        <p:attrNameLst>
                                          <p:attrName>ppt_h</p:attrName>
                                        </p:attrNameLst>
                                      </p:cBhvr>
                                      <p:tavLst>
                                        <p:tav tm="0">
                                          <p:val>
                                            <p:fltVal val="0"/>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8" presetClass="entr" presetSubtype="16" fill="hold" grpId="0" nodeType="click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diamond(in)">
                                      <p:cBhvr>
                                        <p:cTn id="21" dur="2000"/>
                                        <p:tgtEl>
                                          <p:spTgt spid="35"/>
                                        </p:tgtEl>
                                      </p:cBhvr>
                                    </p:animEffect>
                                  </p:childTnLst>
                                </p:cTn>
                              </p:par>
                              <p:par>
                                <p:cTn id="22" presetID="19" presetClass="emph" presetSubtype="0" fill="hold" grpId="0" nodeType="withEffect">
                                  <p:stCondLst>
                                    <p:cond delay="0"/>
                                  </p:stCondLst>
                                  <p:childTnLst>
                                    <p:animClr clrSpc="rgb" dir="cw">
                                      <p:cBhvr override="childStyle">
                                        <p:cTn id="23" dur="1000" fill="hold"/>
                                        <p:tgtEl>
                                          <p:spTgt spid="12"/>
                                        </p:tgtEl>
                                        <p:attrNameLst>
                                          <p:attrName>style.color</p:attrName>
                                        </p:attrNameLst>
                                      </p:cBhvr>
                                      <p:to>
                                        <a:srgbClr val="FF3300"/>
                                      </p:to>
                                    </p:animClr>
                                    <p:animClr clrSpc="rgb" dir="cw">
                                      <p:cBhvr>
                                        <p:cTn id="24" dur="1000" fill="hold"/>
                                        <p:tgtEl>
                                          <p:spTgt spid="12"/>
                                        </p:tgtEl>
                                        <p:attrNameLst>
                                          <p:attrName>fillcolor</p:attrName>
                                        </p:attrNameLst>
                                      </p:cBhvr>
                                      <p:to>
                                        <a:srgbClr val="FF3300"/>
                                      </p:to>
                                    </p:animClr>
                                    <p:set>
                                      <p:cBhvr>
                                        <p:cTn id="25" dur="1000" fill="hold"/>
                                        <p:tgtEl>
                                          <p:spTgt spid="12"/>
                                        </p:tgtEl>
                                        <p:attrNameLst>
                                          <p:attrName>fill.type</p:attrName>
                                        </p:attrNameLst>
                                      </p:cBhvr>
                                      <p:to>
                                        <p:strVal val="solid"/>
                                      </p:to>
                                    </p:set>
                                    <p:set>
                                      <p:cBhvr>
                                        <p:cTn id="26" dur="1000" fill="hold"/>
                                        <p:tgtEl>
                                          <p:spTgt spid="12"/>
                                        </p:tgtEl>
                                        <p:attrNameLst>
                                          <p:attrName>fill.on</p:attrName>
                                        </p:attrNameLst>
                                      </p:cBhvr>
                                      <p:to>
                                        <p:strVal val="true"/>
                                      </p:to>
                                    </p:set>
                                  </p:childTnLst>
                                </p:cTn>
                              </p:par>
                              <p:par>
                                <p:cTn id="27" presetID="23" presetClass="entr" presetSubtype="16"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500" fill="hold"/>
                                        <p:tgtEl>
                                          <p:spTgt spid="13"/>
                                        </p:tgtEl>
                                        <p:attrNameLst>
                                          <p:attrName>ppt_w</p:attrName>
                                        </p:attrNameLst>
                                      </p:cBhvr>
                                      <p:tavLst>
                                        <p:tav tm="0">
                                          <p:val>
                                            <p:fltVal val="0"/>
                                          </p:val>
                                        </p:tav>
                                        <p:tav tm="100000">
                                          <p:val>
                                            <p:strVal val="#ppt_w"/>
                                          </p:val>
                                        </p:tav>
                                      </p:tavLst>
                                    </p:anim>
                                    <p:anim calcmode="lin" valueType="num">
                                      <p:cBhvr>
                                        <p:cTn id="30" dur="500" fill="hold"/>
                                        <p:tgtEl>
                                          <p:spTgt spid="13"/>
                                        </p:tgtEl>
                                        <p:attrNameLst>
                                          <p:attrName>ppt_h</p:attrName>
                                        </p:attrNameLst>
                                      </p:cBhvr>
                                      <p:tavLst>
                                        <p:tav tm="0">
                                          <p:val>
                                            <p:fltVal val="0"/>
                                          </p:val>
                                        </p:tav>
                                        <p:tav tm="100000">
                                          <p:val>
                                            <p:strVal val="#ppt_h"/>
                                          </p:val>
                                        </p:tav>
                                      </p:tavLst>
                                    </p:anim>
                                  </p:childTnLst>
                                </p:cTn>
                              </p:par>
                              <p:par>
                                <p:cTn id="31" presetID="23" presetClass="entr" presetSubtype="16"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p:cTn id="33" dur="500" fill="hold"/>
                                        <p:tgtEl>
                                          <p:spTgt spid="14"/>
                                        </p:tgtEl>
                                        <p:attrNameLst>
                                          <p:attrName>ppt_w</p:attrName>
                                        </p:attrNameLst>
                                      </p:cBhvr>
                                      <p:tavLst>
                                        <p:tav tm="0">
                                          <p:val>
                                            <p:fltVal val="0"/>
                                          </p:val>
                                        </p:tav>
                                        <p:tav tm="100000">
                                          <p:val>
                                            <p:strVal val="#ppt_w"/>
                                          </p:val>
                                        </p:tav>
                                      </p:tavLst>
                                    </p:anim>
                                    <p:anim calcmode="lin" valueType="num">
                                      <p:cBhvr>
                                        <p:cTn id="34" dur="500" fill="hold"/>
                                        <p:tgtEl>
                                          <p:spTgt spid="14"/>
                                        </p:tgtEl>
                                        <p:attrNameLst>
                                          <p:attrName>ppt_h</p:attrName>
                                        </p:attrNameLst>
                                      </p:cBhvr>
                                      <p:tavLst>
                                        <p:tav tm="0">
                                          <p:val>
                                            <p:fltVal val="0"/>
                                          </p:val>
                                        </p:tav>
                                        <p:tav tm="100000">
                                          <p:val>
                                            <p:strVal val="#ppt_h"/>
                                          </p:val>
                                        </p:tav>
                                      </p:tavLst>
                                    </p:anim>
                                  </p:childTnLst>
                                </p:cTn>
                              </p:par>
                              <p:par>
                                <p:cTn id="35" presetID="23" presetClass="entr" presetSubtype="16"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p:cTn id="37" dur="500" fill="hold"/>
                                        <p:tgtEl>
                                          <p:spTgt spid="15"/>
                                        </p:tgtEl>
                                        <p:attrNameLst>
                                          <p:attrName>ppt_w</p:attrName>
                                        </p:attrNameLst>
                                      </p:cBhvr>
                                      <p:tavLst>
                                        <p:tav tm="0">
                                          <p:val>
                                            <p:fltVal val="0"/>
                                          </p:val>
                                        </p:tav>
                                        <p:tav tm="100000">
                                          <p:val>
                                            <p:strVal val="#ppt_w"/>
                                          </p:val>
                                        </p:tav>
                                      </p:tavLst>
                                    </p:anim>
                                    <p:anim calcmode="lin" valueType="num">
                                      <p:cBhvr>
                                        <p:cTn id="38" dur="500" fill="hold"/>
                                        <p:tgtEl>
                                          <p:spTgt spid="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1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HTML_AUTOSHAPE_INFO" val="&lt;ThreeDShapeInfo&gt;&lt;uuid val=&quot;{C9953548-15A2-4613-8CDF-976038BB2AB2}&quot;/&gt;&lt;isInvalidForFieldText val=&quot;0&quot;/&gt;&lt;Image&gt;&lt;filename val=&quot;C:\Users\Administrator\Documents\My Adobe Presentations\219\data\asimages\{C9953548-15A2-4613-8CDF-976038BB2AB2}.png&quot;/&gt;&lt;left val=&quot;0&quot;/&gt;&lt;top val=&quot;0&quot;/&gt;&lt;width val=&quot;721&quot;/&gt;&lt;height val=&quot;542&quot;/&gt;&lt;hasText val=&quot;1&quot;/&gt;&lt;/Image&gt;&lt;/ThreeDShape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Administrator\Documents\My Adobe Presentations\219\data\asimages\{C47FC690-C1B8-4219-BAC0-1AD16848DC81}_3.png&quot;/&gt;&lt;left val=&quot;275&quot;/&gt;&lt;top val=&quot;41&quot;/&gt;&lt;width val=&quot;154&quot;/&gt;&lt;height val=&quot;70&quot;/&gt;&lt;hasText val=&quot;1&quot;/&gt;&lt;/Image&gt;&lt;/ThreeDShapeInfo&gt;"/>
  <p:tag name="PRESENTER_SHAPETEXTINFO" val="&lt;ShapeTextInfo&gt;&lt;TableIndex row=&quot;-1&quot; col=&quot;-1&quot;&gt;&lt;linesCount val=&quot;1&quot;/&gt;&lt;lineCharCount val=&quot;8&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HTML_AUTOSHAPE_INFO" val="&lt;ThreeDShapeInfo&gt;&lt;uuid val=&quot;{C9953548-15A2-4613-8CDF-976038BB2AB2}&quot;/&gt;&lt;isInvalidForFieldText val=&quot;0&quot;/&gt;&lt;Image&gt;&lt;filename val=&quot;C:\Users\Administrator\Documents\My Adobe Presentations\219\data\asimages\{C9953548-15A2-4613-8CDF-976038BB2AB2}.png&quot;/&gt;&lt;left val=&quot;0&quot;/&gt;&lt;top val=&quot;0&quot;/&gt;&lt;width val=&quot;721&quot;/&gt;&lt;height val=&quot;542&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HTML_SHAPEINFO" val="&lt;ThreeDShapeInfo&gt;&lt;uuid val=&quot;&quot;/&gt;&lt;isInvalidForFieldText val=&quot;0&quot;/&gt;&lt;Image&gt;&lt;filename val=&quot;C:\Users\Administrator\Documents\My Adobe Presentations\219\data\asimages\{C47FC690-C1B8-4219-BAC0-1AD16848DC81}_3.png&quot;/&gt;&lt;left val=&quot;275&quot;/&gt;&lt;top val=&quot;41&quot;/&gt;&lt;width val=&quot;154&quot;/&gt;&lt;height val=&quot;70&quot;/&gt;&lt;hasText val=&quot;1&quot;/&gt;&lt;/Image&gt;&lt;/ThreeDShapeInfo&gt;"/>
  <p:tag name="PRESENTER_SHAPETEXTINFO" val="&lt;ShapeTextInfo&gt;&lt;TableIndex row=&quot;-1&quot; col=&quot;-1&quot;&gt;&lt;linesCount val=&quot;1&quot;/&gt;&lt;lineCharCount val=&quot;8&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84</Words>
  <Application>Microsoft Office PowerPoint</Application>
  <PresentationFormat>On-screen Show (16:9)</PresentationFormat>
  <Paragraphs>20</Paragraphs>
  <Slides>5</Slides>
  <Notes>0</Notes>
  <HiddenSlides>0</HiddenSlides>
  <MMClips>1</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Clip</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19</cp:revision>
  <dcterms:created xsi:type="dcterms:W3CDTF">2017-10-19T08:22:03Z</dcterms:created>
  <dcterms:modified xsi:type="dcterms:W3CDTF">2022-10-28T01:48:52Z</dcterms:modified>
</cp:coreProperties>
</file>