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3" autoAdjust="0"/>
    <p:restoredTop sz="94660"/>
  </p:normalViewPr>
  <p:slideViewPr>
    <p:cSldViewPr>
      <p:cViewPr varScale="1">
        <p:scale>
          <a:sx n="97" d="100"/>
          <a:sy n="97" d="100"/>
        </p:scale>
        <p:origin x="84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34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1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5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8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699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12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3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230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28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5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80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0DFAE-58B0-47BA-BD11-53F2931789A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458AA-AF95-4E81-A47C-F186660D8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1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slide" Target="slide6.xml"/><Relationship Id="rId18" Type="http://schemas.openxmlformats.org/officeDocument/2006/relationships/slide" Target="slide11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slide" Target="slide5.xml"/><Relationship Id="rId17" Type="http://schemas.openxmlformats.org/officeDocument/2006/relationships/slide" Target="slide10.xml"/><Relationship Id="rId2" Type="http://schemas.microsoft.com/office/2007/relationships/media" Target="../media/media1.WAV"/><Relationship Id="rId16" Type="http://schemas.openxmlformats.org/officeDocument/2006/relationships/slide" Target="slide9.xml"/><Relationship Id="rId1" Type="http://schemas.openxmlformats.org/officeDocument/2006/relationships/audio" Target="NULL" TargetMode="External"/><Relationship Id="rId6" Type="http://schemas.openxmlformats.org/officeDocument/2006/relationships/slide" Target="slide12.xml"/><Relationship Id="rId11" Type="http://schemas.openxmlformats.org/officeDocument/2006/relationships/slide" Target="slide4.xml"/><Relationship Id="rId5" Type="http://schemas.openxmlformats.org/officeDocument/2006/relationships/image" Target="../media/image3.gif"/><Relationship Id="rId15" Type="http://schemas.openxmlformats.org/officeDocument/2006/relationships/slide" Target="slide8.xml"/><Relationship Id="rId10" Type="http://schemas.openxmlformats.org/officeDocument/2006/relationships/slide" Target="slide3.xml"/><Relationship Id="rId19" Type="http://schemas.openxmlformats.org/officeDocument/2006/relationships/image" Target="../media/image6.png"/><Relationship Id="rId4" Type="http://schemas.openxmlformats.org/officeDocument/2006/relationships/image" Target="../media/image2.gif"/><Relationship Id="rId9" Type="http://schemas.openxmlformats.org/officeDocument/2006/relationships/slide" Target="slide2.xml"/><Relationship Id="rId1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7.png"/><Relationship Id="rId5" Type="http://schemas.openxmlformats.org/officeDocument/2006/relationships/slide" Target="slide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5240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1</a:t>
            </a:r>
            <a:endParaRPr lang="en-US" sz="4400" b="1"/>
          </a:p>
        </p:txBody>
      </p:sp>
      <p:sp>
        <p:nvSpPr>
          <p:cNvPr id="32" name="Rectangle 31"/>
          <p:cNvSpPr/>
          <p:nvPr/>
        </p:nvSpPr>
        <p:spPr>
          <a:xfrm>
            <a:off x="1811181" y="17487"/>
            <a:ext cx="54163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TRÒ CHƠI LẬT MẢNH GHÉP</a:t>
            </a:r>
            <a:endParaRPr lang="en-US" sz="36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94" y="146870"/>
            <a:ext cx="495300" cy="43815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396" y="538442"/>
            <a:ext cx="495300" cy="4381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0" y="146870"/>
            <a:ext cx="495300" cy="43815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48" y="538442"/>
            <a:ext cx="495300" cy="43815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26" y="547671"/>
            <a:ext cx="4228206" cy="232231"/>
          </a:xfrm>
          <a:prstGeom prst="rect">
            <a:avLst/>
          </a:prstGeom>
        </p:spPr>
      </p:pic>
      <p:pic>
        <p:nvPicPr>
          <p:cNvPr id="43" name="Picture 42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096114"/>
            <a:ext cx="1009650" cy="904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5531" y="4548551"/>
            <a:ext cx="4172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 hỏi về từ khóa nếu có</a:t>
            </a:r>
          </a:p>
        </p:txBody>
      </p:sp>
      <p:pic>
        <p:nvPicPr>
          <p:cNvPr id="4" name="VUIDEHOC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450.18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79876" y="5467350"/>
            <a:ext cx="609600" cy="609600"/>
          </a:xfrm>
          <a:prstGeom prst="rect">
            <a:avLst/>
          </a:prstGeom>
        </p:spPr>
      </p:pic>
      <p:sp>
        <p:nvSpPr>
          <p:cNvPr id="7" name="Rectangle 6">
            <a:hlinkClick r:id="rId9" action="ppaction://hlinksldjump"/>
          </p:cNvPr>
          <p:cNvSpPr/>
          <p:nvPr/>
        </p:nvSpPr>
        <p:spPr>
          <a:xfrm>
            <a:off x="15240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1</a:t>
            </a:r>
            <a:endParaRPr lang="en-US" sz="4400" b="1"/>
          </a:p>
        </p:txBody>
      </p:sp>
      <p:sp>
        <p:nvSpPr>
          <p:cNvPr id="41" name="Rectangle 40"/>
          <p:cNvSpPr/>
          <p:nvPr/>
        </p:nvSpPr>
        <p:spPr>
          <a:xfrm>
            <a:off x="27432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2</a:t>
            </a:r>
            <a:endParaRPr lang="en-US" sz="4400" b="1"/>
          </a:p>
        </p:txBody>
      </p:sp>
      <p:sp>
        <p:nvSpPr>
          <p:cNvPr id="42" name="Rectangle 41">
            <a:hlinkClick r:id="rId10" action="ppaction://hlinksldjump"/>
          </p:cNvPr>
          <p:cNvSpPr/>
          <p:nvPr/>
        </p:nvSpPr>
        <p:spPr>
          <a:xfrm>
            <a:off x="27432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2</a:t>
            </a:r>
            <a:endParaRPr lang="en-US" sz="4400" b="1"/>
          </a:p>
        </p:txBody>
      </p:sp>
      <p:sp>
        <p:nvSpPr>
          <p:cNvPr id="44" name="Rectangle 43"/>
          <p:cNvSpPr/>
          <p:nvPr/>
        </p:nvSpPr>
        <p:spPr>
          <a:xfrm>
            <a:off x="39624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3</a:t>
            </a:r>
            <a:endParaRPr lang="en-US" sz="4400" b="1"/>
          </a:p>
        </p:txBody>
      </p:sp>
      <p:sp>
        <p:nvSpPr>
          <p:cNvPr id="45" name="Rectangle 44">
            <a:hlinkClick r:id="rId11" action="ppaction://hlinksldjump"/>
          </p:cNvPr>
          <p:cNvSpPr/>
          <p:nvPr/>
        </p:nvSpPr>
        <p:spPr>
          <a:xfrm>
            <a:off x="39624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3</a:t>
            </a:r>
            <a:endParaRPr lang="en-US" sz="4400" b="1"/>
          </a:p>
        </p:txBody>
      </p:sp>
      <p:sp>
        <p:nvSpPr>
          <p:cNvPr id="46" name="Rectangle 45"/>
          <p:cNvSpPr/>
          <p:nvPr/>
        </p:nvSpPr>
        <p:spPr>
          <a:xfrm>
            <a:off x="51816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4</a:t>
            </a:r>
            <a:endParaRPr lang="en-US" sz="4400" b="1"/>
          </a:p>
        </p:txBody>
      </p:sp>
      <p:sp>
        <p:nvSpPr>
          <p:cNvPr id="47" name="Rectangle 46">
            <a:hlinkClick r:id="rId12" action="ppaction://hlinksldjump"/>
          </p:cNvPr>
          <p:cNvSpPr/>
          <p:nvPr/>
        </p:nvSpPr>
        <p:spPr>
          <a:xfrm>
            <a:off x="51816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4</a:t>
            </a:r>
            <a:endParaRPr lang="en-US" sz="4400" b="1"/>
          </a:p>
        </p:txBody>
      </p:sp>
      <p:sp>
        <p:nvSpPr>
          <p:cNvPr id="48" name="Rectangle 47"/>
          <p:cNvSpPr/>
          <p:nvPr/>
        </p:nvSpPr>
        <p:spPr>
          <a:xfrm>
            <a:off x="6400800" y="97769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5</a:t>
            </a:r>
            <a:endParaRPr lang="en-US" sz="4400" b="1"/>
          </a:p>
        </p:txBody>
      </p:sp>
      <p:sp>
        <p:nvSpPr>
          <p:cNvPr id="49" name="Rectangle 48">
            <a:hlinkClick r:id="rId13" action="ppaction://hlinksldjump"/>
          </p:cNvPr>
          <p:cNvSpPr/>
          <p:nvPr/>
        </p:nvSpPr>
        <p:spPr>
          <a:xfrm>
            <a:off x="6400800" y="97769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5</a:t>
            </a:r>
            <a:endParaRPr lang="en-US" sz="4400" b="1"/>
          </a:p>
        </p:txBody>
      </p:sp>
      <p:sp>
        <p:nvSpPr>
          <p:cNvPr id="60" name="Rectangle 59"/>
          <p:cNvSpPr/>
          <p:nvPr/>
        </p:nvSpPr>
        <p:spPr>
          <a:xfrm>
            <a:off x="15240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6</a:t>
            </a:r>
            <a:endParaRPr lang="en-US" sz="4400" b="1"/>
          </a:p>
        </p:txBody>
      </p:sp>
      <p:sp>
        <p:nvSpPr>
          <p:cNvPr id="61" name="Rectangle 60">
            <a:hlinkClick r:id="rId14" action="ppaction://hlinksldjump"/>
          </p:cNvPr>
          <p:cNvSpPr/>
          <p:nvPr/>
        </p:nvSpPr>
        <p:spPr>
          <a:xfrm>
            <a:off x="15240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6</a:t>
            </a:r>
            <a:endParaRPr lang="en-US" sz="4400" b="1"/>
          </a:p>
        </p:txBody>
      </p:sp>
      <p:sp>
        <p:nvSpPr>
          <p:cNvPr id="62" name="Rectangle 61"/>
          <p:cNvSpPr/>
          <p:nvPr/>
        </p:nvSpPr>
        <p:spPr>
          <a:xfrm>
            <a:off x="27432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7</a:t>
            </a:r>
            <a:endParaRPr lang="en-US" sz="4400" b="1"/>
          </a:p>
        </p:txBody>
      </p:sp>
      <p:sp>
        <p:nvSpPr>
          <p:cNvPr id="63" name="Rectangle 62">
            <a:hlinkClick r:id="rId15" action="ppaction://hlinksldjump"/>
          </p:cNvPr>
          <p:cNvSpPr/>
          <p:nvPr/>
        </p:nvSpPr>
        <p:spPr>
          <a:xfrm>
            <a:off x="27432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7</a:t>
            </a:r>
            <a:endParaRPr lang="en-US" sz="4400" b="1"/>
          </a:p>
        </p:txBody>
      </p:sp>
      <p:sp>
        <p:nvSpPr>
          <p:cNvPr id="64" name="Rectangle 63"/>
          <p:cNvSpPr/>
          <p:nvPr/>
        </p:nvSpPr>
        <p:spPr>
          <a:xfrm>
            <a:off x="39624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8</a:t>
            </a:r>
            <a:endParaRPr lang="en-US" sz="4400" b="1"/>
          </a:p>
        </p:txBody>
      </p:sp>
      <p:sp>
        <p:nvSpPr>
          <p:cNvPr id="65" name="Rectangle 64">
            <a:hlinkClick r:id="rId16" action="ppaction://hlinksldjump"/>
          </p:cNvPr>
          <p:cNvSpPr/>
          <p:nvPr/>
        </p:nvSpPr>
        <p:spPr>
          <a:xfrm>
            <a:off x="39624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8</a:t>
            </a:r>
            <a:endParaRPr lang="en-US" sz="4400" b="1"/>
          </a:p>
        </p:txBody>
      </p:sp>
      <p:sp>
        <p:nvSpPr>
          <p:cNvPr id="66" name="Rectangle 65"/>
          <p:cNvSpPr/>
          <p:nvPr/>
        </p:nvSpPr>
        <p:spPr>
          <a:xfrm>
            <a:off x="51816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9</a:t>
            </a:r>
            <a:endParaRPr lang="en-US" sz="4400" b="1"/>
          </a:p>
        </p:txBody>
      </p:sp>
      <p:sp>
        <p:nvSpPr>
          <p:cNvPr id="67" name="Rectangle 66">
            <a:hlinkClick r:id="rId17" action="ppaction://hlinksldjump"/>
          </p:cNvPr>
          <p:cNvSpPr/>
          <p:nvPr/>
        </p:nvSpPr>
        <p:spPr>
          <a:xfrm>
            <a:off x="51816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9</a:t>
            </a:r>
            <a:endParaRPr lang="en-US" sz="4400" b="1"/>
          </a:p>
        </p:txBody>
      </p:sp>
      <p:sp>
        <p:nvSpPr>
          <p:cNvPr id="68" name="Rectangle 67"/>
          <p:cNvSpPr/>
          <p:nvPr/>
        </p:nvSpPr>
        <p:spPr>
          <a:xfrm>
            <a:off x="6400800" y="2715052"/>
            <a:ext cx="1219200" cy="173736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10</a:t>
            </a:r>
            <a:endParaRPr lang="en-US" sz="4400" b="1"/>
          </a:p>
        </p:txBody>
      </p:sp>
      <p:sp>
        <p:nvSpPr>
          <p:cNvPr id="69" name="Rectangle 68">
            <a:hlinkClick r:id="rId18" action="ppaction://hlinksldjump"/>
          </p:cNvPr>
          <p:cNvSpPr/>
          <p:nvPr/>
        </p:nvSpPr>
        <p:spPr>
          <a:xfrm>
            <a:off x="6400800" y="2715052"/>
            <a:ext cx="1219200" cy="1737360"/>
          </a:xfrm>
          <a:prstGeom prst="rect">
            <a:avLst/>
          </a:prstGeom>
          <a:solidFill>
            <a:srgbClr val="FF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10</a:t>
            </a:r>
            <a:endParaRPr lang="en-US" sz="4400" b="1"/>
          </a:p>
        </p:txBody>
      </p:sp>
      <p:sp>
        <p:nvSpPr>
          <p:cNvPr id="6" name="5-Point Star 5"/>
          <p:cNvSpPr/>
          <p:nvPr/>
        </p:nvSpPr>
        <p:spPr>
          <a:xfrm>
            <a:off x="119942" y="74148"/>
            <a:ext cx="533400" cy="533400"/>
          </a:xfrm>
          <a:prstGeom prst="star5">
            <a:avLst>
              <a:gd name="adj" fmla="val 25914"/>
              <a:gd name="hf" fmla="val 105146"/>
              <a:gd name="vf" fmla="val 110557"/>
            </a:avLst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12875" y="1022460"/>
            <a:ext cx="5943600" cy="3348594"/>
          </a:xfrm>
          <a:prstGeom prst="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7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32" grpId="0"/>
      <p:bldP spid="2" grpId="0"/>
      <p:bldP spid="7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9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3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10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53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8800" y="2038350"/>
            <a:ext cx="53767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Nội dung tiếp theo của bài học</a:t>
            </a:r>
            <a:endParaRPr lang="en-US" sz="3200" b="1" cap="none" spc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47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Câu hỏi số 1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002060"/>
                </a:solidFill>
              </a:rPr>
              <a:t>Đáp án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6" name="Pentagon 5">
            <a:hlinkClick r:id="rId5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rgbClr val="FFFF00"/>
                </a:solidFill>
              </a:rPr>
              <a:t>Quay về</a:t>
            </a:r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HẾT GIỜ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9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2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5228" y="5306225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7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3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8006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4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95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5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19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6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03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7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0343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0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09550"/>
            <a:ext cx="8458200" cy="17526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 hỏi số 8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5850" y="2114550"/>
            <a:ext cx="68961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Đáp án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Pentagon 5">
            <a:hlinkClick r:id="rId4" action="ppaction://hlinksldjump"/>
          </p:cNvPr>
          <p:cNvSpPr/>
          <p:nvPr/>
        </p:nvSpPr>
        <p:spPr>
          <a:xfrm flipH="1">
            <a:off x="7029450" y="4248150"/>
            <a:ext cx="1905000" cy="685800"/>
          </a:xfrm>
          <a:prstGeom prst="homePlat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về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53143" y="3398245"/>
            <a:ext cx="1524000" cy="152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7572" y="3452674"/>
            <a:ext cx="1415143" cy="1415143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et g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2474" y="5238750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3819" y="3929412"/>
            <a:ext cx="12426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/>
                </a:solidFill>
              </a:rPr>
              <a:t>HẾT GIỜ</a:t>
            </a:r>
            <a:endParaRPr 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9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139</Words>
  <Application>Microsoft Office PowerPoint</Application>
  <PresentationFormat>On-screen Show (16:9)</PresentationFormat>
  <Paragraphs>63</Paragraphs>
  <Slides>12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71</cp:revision>
  <dcterms:created xsi:type="dcterms:W3CDTF">2018-01-11T15:19:09Z</dcterms:created>
  <dcterms:modified xsi:type="dcterms:W3CDTF">2021-09-22T10:42:46Z</dcterms:modified>
</cp:coreProperties>
</file>