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89" r:id="rId2"/>
    <p:sldId id="283" r:id="rId3"/>
    <p:sldId id="2975" r:id="rId4"/>
    <p:sldId id="2979" r:id="rId5"/>
    <p:sldId id="2976" r:id="rId6"/>
    <p:sldId id="2981" r:id="rId7"/>
    <p:sldId id="2980" r:id="rId8"/>
    <p:sldId id="2987" r:id="rId9"/>
    <p:sldId id="2983" r:id="rId10"/>
    <p:sldId id="2984" r:id="rId11"/>
    <p:sldId id="2982"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117" d="100"/>
          <a:sy n="117" d="100"/>
        </p:scale>
        <p:origin x="-3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lIns="121917" tIns="60958" rIns="121917" bIns="60958"/>
          <a:lstStyle/>
          <a:p>
            <a:r>
              <a:rPr kumimoji="0" lang="en-US" smtClean="0"/>
              <a:t>Click to edit Master title style</a:t>
            </a:r>
            <a:endParaRPr kumimoji="0" lang="en-US"/>
          </a:p>
        </p:txBody>
      </p:sp>
      <p:sp>
        <p:nvSpPr>
          <p:cNvPr id="3" name="Content Placeholder 2"/>
          <p:cNvSpPr>
            <a:spLocks noGrp="1"/>
          </p:cNvSpPr>
          <p:nvPr>
            <p:ph idx="1"/>
          </p:nvPr>
        </p:nvSpPr>
        <p:spPr>
          <a:xfrm>
            <a:off x="609600" y="1935480"/>
            <a:ext cx="10972800" cy="4389120"/>
          </a:xfrm>
          <a:prstGeom prst="rect">
            <a:avLst/>
          </a:prstGeom>
        </p:spPr>
        <p:txBody>
          <a:bodyPr lIns="121917" tIns="60958" rIns="121917" bIns="6095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 y="6356352"/>
            <a:ext cx="2844800" cy="365125"/>
          </a:xfrm>
          <a:prstGeom prst="rect">
            <a:avLst/>
          </a:prstGeom>
        </p:spPr>
        <p:txBody>
          <a:bodyPr lIns="121917" tIns="60958" rIns="121917" bIns="60958"/>
          <a:lstStyle/>
          <a:p>
            <a:fld id="{DAF79128-69C2-498D-A7AC-EED03F046473}" type="datetime1">
              <a:rPr lang="en-US" smtClean="0"/>
              <a:pPr/>
              <a:t>10/4/2022</a:t>
            </a:fld>
            <a:endParaRPr lang="en-US"/>
          </a:p>
        </p:txBody>
      </p:sp>
      <p:sp>
        <p:nvSpPr>
          <p:cNvPr id="5" name="Footer Placeholder 4"/>
          <p:cNvSpPr>
            <a:spLocks noGrp="1"/>
          </p:cNvSpPr>
          <p:nvPr>
            <p:ph type="ftr" sz="quarter" idx="11"/>
          </p:nvPr>
        </p:nvSpPr>
        <p:spPr>
          <a:xfrm>
            <a:off x="3556000" y="6356352"/>
            <a:ext cx="4470400" cy="365125"/>
          </a:xfrm>
          <a:prstGeom prst="rect">
            <a:avLst/>
          </a:prstGeom>
        </p:spPr>
        <p:txBody>
          <a:bodyPr lIns="121917" tIns="60958" rIns="121917" bIns="60958"/>
          <a:lstStyle/>
          <a:p>
            <a:endParaRPr lang="en-US"/>
          </a:p>
        </p:txBody>
      </p:sp>
      <p:sp>
        <p:nvSpPr>
          <p:cNvPr id="6" name="Slide Number Placeholder 5"/>
          <p:cNvSpPr>
            <a:spLocks noGrp="1"/>
          </p:cNvSpPr>
          <p:nvPr>
            <p:ph type="sldNum" sz="quarter" idx="12"/>
          </p:nvPr>
        </p:nvSpPr>
        <p:spPr>
          <a:xfrm>
            <a:off x="10566400" y="6356352"/>
            <a:ext cx="1016000" cy="365125"/>
          </a:xfrm>
          <a:prstGeom prst="rect">
            <a:avLst/>
          </a:prstGeom>
        </p:spPr>
        <p:txBody>
          <a:bodyPr lIns="121917" tIns="60958" rIns="121917" bIns="60958"/>
          <a:lstStyle/>
          <a:p>
            <a:fld id="{458F2358-0FDF-4AB0-B45F-82FF94FDAC23}" type="slidenum">
              <a:rPr lang="en-US" smtClean="0"/>
              <a:pPr/>
              <a:t>‹#›</a:t>
            </a:fld>
            <a:endParaRPr lang="en-US"/>
          </a:p>
        </p:txBody>
      </p:sp>
    </p:spTree>
    <p:extLst>
      <p:ext uri="{BB962C8B-B14F-4D97-AF65-F5344CB8AC3E}">
        <p14:creationId xmlns:p14="http://schemas.microsoft.com/office/powerpoint/2010/main" val="3217279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 id="214748377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3.sv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a:p>
        </p:txBody>
      </p:sp>
      <p:sp>
        <p:nvSpPr>
          <p:cNvPr id="3074" name="AutoShape 2"/>
          <p:cNvSpPr>
            <a:spLocks noChangeArrowheads="1"/>
          </p:cNvSpPr>
          <p:nvPr/>
        </p:nvSpPr>
        <p:spPr bwMode="auto">
          <a:xfrm>
            <a:off x="2" y="44452"/>
            <a:ext cx="12153900" cy="6753225"/>
          </a:xfrm>
          <a:prstGeom prst="roundRect">
            <a:avLst>
              <a:gd name="adj" fmla="val 4259"/>
            </a:avLst>
          </a:prstGeom>
          <a:noFill/>
          <a:ln w="127000" cmpd="thickThin">
            <a:solidFill>
              <a:srgbClr val="0000FF"/>
            </a:solidFill>
            <a:round/>
            <a:headEnd/>
            <a:tailEnd/>
          </a:ln>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vi-VN" altLang="vi-VN" sz="1800">
              <a:latin typeface="Arial" panose="020B0604020202020204" pitchFamily="34" charset="0"/>
            </a:endParaRPr>
          </a:p>
        </p:txBody>
      </p:sp>
      <p:sp>
        <p:nvSpPr>
          <p:cNvPr id="26637" name="WordArt 13"/>
          <p:cNvSpPr>
            <a:spLocks noChangeArrowheads="1" noChangeShapeType="1" noTextEdit="1"/>
          </p:cNvSpPr>
          <p:nvPr/>
        </p:nvSpPr>
        <p:spPr bwMode="auto">
          <a:xfrm>
            <a:off x="1727200" y="2000251"/>
            <a:ext cx="9245600" cy="4229100"/>
          </a:xfrm>
          <a:prstGeom prst="rect">
            <a:avLst/>
          </a:prstGeom>
        </p:spPr>
        <p:txBody>
          <a:bodyPr spcFirstLastPara="1" wrap="none" lIns="121917" tIns="60958" rIns="121917" bIns="60958" fromWordArt="1">
            <a:prstTxWarp prst="textArchUp">
              <a:avLst>
                <a:gd name="adj" fmla="val 10800004"/>
              </a:avLst>
            </a:prstTxWarp>
          </a:bodyPr>
          <a:lstStyle/>
          <a:p>
            <a:pPr algn="ctr"/>
            <a:endParaRPr lang="en-US" sz="4000" kern="10">
              <a:ln w="28575">
                <a:solidFill>
                  <a:srgbClr val="FF3300"/>
                </a:solidFill>
                <a:round/>
                <a:headEnd/>
                <a:tailEnd/>
              </a:ln>
              <a:solidFill>
                <a:schemeClr val="folHlink"/>
              </a:solidFill>
              <a:effectLst>
                <a:outerShdw dist="35921" dir="2700000" algn="ctr" rotWithShape="0">
                  <a:srgbClr val="990000"/>
                </a:outerShdw>
              </a:effectLst>
              <a:latin typeface="Times New Roman"/>
              <a:cs typeface="Times New Roman"/>
            </a:endParaRPr>
          </a:p>
        </p:txBody>
      </p:sp>
      <p:pic>
        <p:nvPicPr>
          <p:cNvPr id="3077" name="Picture 15" descr="670883"/>
          <p:cNvPicPr>
            <a:picLocks noChangeAspect="1" noChangeArrowheads="1" noCrop="1"/>
          </p:cNvPicPr>
          <p:nvPr/>
        </p:nvPicPr>
        <p:blipFill>
          <a:blip r:embed="rId2"/>
          <a:srcRect/>
          <a:stretch>
            <a:fillRect/>
          </a:stretch>
        </p:blipFill>
        <p:spPr bwMode="auto">
          <a:xfrm>
            <a:off x="4064000" y="1397000"/>
            <a:ext cx="4106571" cy="1727200"/>
          </a:xfrm>
          <a:prstGeom prst="rect">
            <a:avLst/>
          </a:prstGeom>
          <a:noFill/>
          <a:ln w="9525">
            <a:noFill/>
            <a:miter lim="800000"/>
            <a:headEnd/>
            <a:tailEnd/>
          </a:ln>
        </p:spPr>
      </p:pic>
      <p:sp>
        <p:nvSpPr>
          <p:cNvPr id="3078" name="WordArt 19"/>
          <p:cNvSpPr>
            <a:spLocks noChangeArrowheads="1" noChangeShapeType="1" noTextEdit="1"/>
          </p:cNvSpPr>
          <p:nvPr/>
        </p:nvSpPr>
        <p:spPr bwMode="auto">
          <a:xfrm>
            <a:off x="3251200" y="3327401"/>
            <a:ext cx="5181600" cy="819151"/>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a:ln w="9525">
                  <a:noFill/>
                  <a:round/>
                  <a:headEnd/>
                  <a:tailEnd/>
                </a:ln>
                <a:solidFill>
                  <a:srgbClr val="0000FF"/>
                </a:solidFill>
                <a:latin typeface="Times New Roman"/>
                <a:cs typeface="Times New Roman"/>
              </a:rPr>
              <a:t>MÔN : TIN HỌC</a:t>
            </a:r>
          </a:p>
        </p:txBody>
      </p:sp>
      <p:sp>
        <p:nvSpPr>
          <p:cNvPr id="3079" name="WordArt 20"/>
          <p:cNvSpPr>
            <a:spLocks noChangeArrowheads="1" noChangeShapeType="1" noTextEdit="1"/>
          </p:cNvSpPr>
          <p:nvPr/>
        </p:nvSpPr>
        <p:spPr bwMode="auto">
          <a:xfrm>
            <a:off x="4267200" y="4445000"/>
            <a:ext cx="325120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solidFill>
                    <a:srgbClr val="CC00CC"/>
                  </a:solidFill>
                  <a:round/>
                  <a:headEnd/>
                  <a:tailEnd/>
                </a:ln>
                <a:solidFill>
                  <a:srgbClr val="336699"/>
                </a:solidFill>
                <a:latin typeface="Times New Roman"/>
                <a:cs typeface="Times New Roman"/>
              </a:rPr>
              <a:t>Lớp</a:t>
            </a:r>
            <a:r>
              <a:rPr lang="en-US" sz="3600" b="1" kern="10" dirty="0">
                <a:ln w="9525">
                  <a:solidFill>
                    <a:srgbClr val="CC00CC"/>
                  </a:solidFill>
                  <a:round/>
                  <a:headEnd/>
                  <a:tailEnd/>
                </a:ln>
                <a:solidFill>
                  <a:srgbClr val="336699"/>
                </a:solidFill>
                <a:latin typeface="Times New Roman"/>
                <a:cs typeface="Times New Roman"/>
              </a:rPr>
              <a:t>: </a:t>
            </a:r>
            <a:r>
              <a:rPr lang="en-US" sz="3600" b="1" kern="10" dirty="0" smtClean="0">
                <a:ln w="9525">
                  <a:solidFill>
                    <a:srgbClr val="CC00CC"/>
                  </a:solidFill>
                  <a:round/>
                  <a:headEnd/>
                  <a:tailEnd/>
                </a:ln>
                <a:solidFill>
                  <a:srgbClr val="336699"/>
                </a:solidFill>
                <a:latin typeface="Times New Roman"/>
                <a:cs typeface="Times New Roman"/>
              </a:rPr>
              <a:t>3</a:t>
            </a:r>
            <a:endParaRPr lang="en-US" sz="3600" b="1" kern="10" dirty="0">
              <a:ln w="9525">
                <a:solidFill>
                  <a:srgbClr val="CC00CC"/>
                </a:solidFill>
                <a:round/>
                <a:headEnd/>
                <a:tailEnd/>
              </a:ln>
              <a:solidFill>
                <a:srgbClr val="336699"/>
              </a:solidFill>
              <a:latin typeface="Times New Roman"/>
              <a:cs typeface="Times New Roman"/>
            </a:endParaRPr>
          </a:p>
        </p:txBody>
      </p:sp>
      <p:sp>
        <p:nvSpPr>
          <p:cNvPr id="3080" name="TextBox 1"/>
          <p:cNvSpPr txBox="1">
            <a:spLocks noChangeArrowheads="1"/>
          </p:cNvSpPr>
          <p:nvPr/>
        </p:nvSpPr>
        <p:spPr bwMode="auto">
          <a:xfrm>
            <a:off x="0" y="214313"/>
            <a:ext cx="12192000" cy="400105"/>
          </a:xfrm>
          <a:prstGeom prst="rect">
            <a:avLst/>
          </a:prstGeom>
          <a:noFill/>
          <a:ln w="9525">
            <a:noFill/>
            <a:miter lim="800000"/>
            <a:headEnd/>
            <a:tailEnd/>
          </a:ln>
        </p:spPr>
        <p:txBody>
          <a:bodyPr lIns="121917" tIns="60958" rIns="121917" bIns="60958">
            <a:spAutoFit/>
          </a:bodyPr>
          <a:lstStyle/>
          <a:p>
            <a:pPr algn="ctr"/>
            <a:r>
              <a:rPr lang="en-US" dirty="0">
                <a:solidFill>
                  <a:srgbClr val="0000FF"/>
                </a:solidFill>
                <a:latin typeface="Times New Roman" pitchFamily="18" charset="0"/>
                <a:cs typeface="Times New Roman" pitchFamily="18" charset="0"/>
              </a:rPr>
              <a:t>PHÒNG GD - ĐT HUYỆN </a:t>
            </a:r>
            <a:r>
              <a:rPr lang="en-US" dirty="0" smtClean="0">
                <a:solidFill>
                  <a:srgbClr val="0000FF"/>
                </a:solidFill>
                <a:latin typeface="Times New Roman" pitchFamily="18" charset="0"/>
                <a:cs typeface="Times New Roman" pitchFamily="18" charset="0"/>
              </a:rPr>
              <a:t>ĐẠI LỘC</a:t>
            </a:r>
            <a:endParaRPr lang="en-US" dirty="0">
              <a:solidFill>
                <a:srgbClr val="0000FF"/>
              </a:solidFill>
              <a:latin typeface="Times New Roman" pitchFamily="18" charset="0"/>
              <a:cs typeface="Times New Roman" pitchFamily="18" charset="0"/>
            </a:endParaRPr>
          </a:p>
        </p:txBody>
      </p:sp>
      <p:sp>
        <p:nvSpPr>
          <p:cNvPr id="3084" name="TextBox 2"/>
          <p:cNvSpPr txBox="1">
            <a:spLocks noChangeArrowheads="1"/>
          </p:cNvSpPr>
          <p:nvPr/>
        </p:nvSpPr>
        <p:spPr bwMode="auto">
          <a:xfrm>
            <a:off x="-5467351" y="7072314"/>
            <a:ext cx="10934701" cy="1108337"/>
          </a:xfrm>
          <a:prstGeom prst="rect">
            <a:avLst/>
          </a:prstGeom>
          <a:noFill/>
          <a:ln>
            <a:noFill/>
          </a:ln>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NHIỆT LIỆT CHÀO MỪNG CÁC QUÝ THẦY CÔ </a:t>
            </a:r>
          </a:p>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VỀ DỰ GIỜ THĂM LỚP</a:t>
            </a:r>
          </a:p>
        </p:txBody>
      </p:sp>
      <p:sp>
        <p:nvSpPr>
          <p:cNvPr id="3082" name="TextBox 16"/>
          <p:cNvSpPr txBox="1">
            <a:spLocks noChangeArrowheads="1"/>
          </p:cNvSpPr>
          <p:nvPr/>
        </p:nvSpPr>
        <p:spPr bwMode="auto">
          <a:xfrm>
            <a:off x="14817" y="500063"/>
            <a:ext cx="12192000" cy="533480"/>
          </a:xfrm>
          <a:prstGeom prst="rect">
            <a:avLst/>
          </a:prstGeom>
          <a:noFill/>
          <a:ln w="9525">
            <a:noFill/>
            <a:miter lim="800000"/>
            <a:headEnd/>
            <a:tailEnd/>
          </a:ln>
        </p:spPr>
        <p:txBody>
          <a:bodyPr lIns="121917" tIns="60958" rIns="121917" bIns="60958">
            <a:spAutoFit/>
          </a:bodyPr>
          <a:lstStyle/>
          <a:p>
            <a:pPr algn="ctr"/>
            <a:r>
              <a:rPr lang="en-US" sz="2700" b="1" dirty="0">
                <a:solidFill>
                  <a:srgbClr val="0000FF"/>
                </a:solidFill>
                <a:latin typeface="Times New Roman" pitchFamily="18" charset="0"/>
                <a:cs typeface="Times New Roman" pitchFamily="18" charset="0"/>
              </a:rPr>
              <a:t>TRƯỜNG TIỂU HỌC </a:t>
            </a:r>
            <a:r>
              <a:rPr lang="en-US" sz="2700" b="1" dirty="0" smtClean="0">
                <a:solidFill>
                  <a:srgbClr val="0000FF"/>
                </a:solidFill>
                <a:latin typeface="Times New Roman" pitchFamily="18" charset="0"/>
                <a:cs typeface="Times New Roman" pitchFamily="18" charset="0"/>
              </a:rPr>
              <a:t>ĐOÀN NGHIÊN</a:t>
            </a:r>
            <a:endParaRPr lang="en-US" sz="2700" b="1" dirty="0">
              <a:solidFill>
                <a:srgbClr val="0000FF"/>
              </a:solidFill>
              <a:latin typeface="Times New Roman" pitchFamily="18" charset="0"/>
              <a:cs typeface="Times New Roman" pitchFamily="18" charset="0"/>
            </a:endParaRPr>
          </a:p>
        </p:txBody>
      </p:sp>
      <p:sp>
        <p:nvSpPr>
          <p:cNvPr id="3083" name="WordArt 19"/>
          <p:cNvSpPr>
            <a:spLocks noChangeArrowheads="1" noChangeShapeType="1" noTextEdit="1"/>
          </p:cNvSpPr>
          <p:nvPr/>
        </p:nvSpPr>
        <p:spPr bwMode="auto">
          <a:xfrm>
            <a:off x="3556000" y="5562601"/>
            <a:ext cx="490220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noFill/>
                  <a:round/>
                  <a:headEnd/>
                  <a:tailEnd/>
                </a:ln>
                <a:solidFill>
                  <a:srgbClr val="002060"/>
                </a:solidFill>
                <a:latin typeface="Times New Roman"/>
                <a:cs typeface="Times New Roman"/>
              </a:rPr>
              <a:t>Giáo</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viên</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thực</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hiện</a:t>
            </a:r>
            <a:r>
              <a:rPr lang="en-US" sz="3600" b="1" kern="10" dirty="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Nguyễn</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Thị</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Ái</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Thùy</a:t>
            </a:r>
            <a:endParaRPr lang="en-US" sz="3600" b="1" kern="10" dirty="0">
              <a:ln w="9525">
                <a:noFill/>
                <a:round/>
                <a:headEnd/>
                <a:tailEnd/>
              </a:ln>
              <a:solidFill>
                <a:srgbClr val="002060"/>
              </a:solidFill>
              <a:latin typeface="Times New Roman"/>
              <a:cs typeface="Times New Roman"/>
            </a:endParaRPr>
          </a:p>
        </p:txBody>
      </p:sp>
      <p:pic>
        <p:nvPicPr>
          <p:cNvPr id="2" name="Picture 6" descr="POINSET2"/>
          <p:cNvPicPr>
            <a:picLocks noChangeAspect="1" noChangeArrowheads="1"/>
          </p:cNvPicPr>
          <p:nvPr/>
        </p:nvPicPr>
        <p:blipFill>
          <a:blip r:embed="rId3"/>
          <a:srcRect/>
          <a:stretch>
            <a:fillRect/>
          </a:stretch>
        </p:blipFill>
        <p:spPr bwMode="auto">
          <a:xfrm>
            <a:off x="190500" y="106363"/>
            <a:ext cx="1100667" cy="822325"/>
          </a:xfrm>
          <a:prstGeom prst="rect">
            <a:avLst/>
          </a:prstGeom>
          <a:noFill/>
          <a:ln w="9525">
            <a:noFill/>
            <a:miter lim="800000"/>
            <a:headEnd/>
            <a:tailEnd/>
          </a:ln>
        </p:spPr>
      </p:pic>
      <p:pic>
        <p:nvPicPr>
          <p:cNvPr id="3085" name="Picture 6" descr="POINSET2"/>
          <p:cNvPicPr>
            <a:picLocks noChangeAspect="1" noChangeArrowheads="1"/>
          </p:cNvPicPr>
          <p:nvPr/>
        </p:nvPicPr>
        <p:blipFill>
          <a:blip r:embed="rId3"/>
          <a:srcRect/>
          <a:stretch>
            <a:fillRect/>
          </a:stretch>
        </p:blipFill>
        <p:spPr bwMode="auto">
          <a:xfrm rot="5400000">
            <a:off x="11079165" y="38101"/>
            <a:ext cx="765175" cy="1016000"/>
          </a:xfrm>
          <a:prstGeom prst="rect">
            <a:avLst/>
          </a:prstGeom>
          <a:noFill/>
          <a:ln w="9525">
            <a:noFill/>
            <a:miter lim="800000"/>
            <a:headEnd/>
            <a:tailEnd/>
          </a:ln>
        </p:spPr>
      </p:pic>
      <p:pic>
        <p:nvPicPr>
          <p:cNvPr id="3086" name="Picture 6" descr="POINSET2"/>
          <p:cNvPicPr>
            <a:picLocks noChangeAspect="1" noChangeArrowheads="1"/>
          </p:cNvPicPr>
          <p:nvPr/>
        </p:nvPicPr>
        <p:blipFill>
          <a:blip r:embed="rId3"/>
          <a:srcRect/>
          <a:stretch>
            <a:fillRect/>
          </a:stretch>
        </p:blipFill>
        <p:spPr bwMode="auto">
          <a:xfrm rot="10800000">
            <a:off x="11049002" y="6000751"/>
            <a:ext cx="1020233" cy="762000"/>
          </a:xfrm>
          <a:prstGeom prst="rect">
            <a:avLst/>
          </a:prstGeom>
          <a:noFill/>
          <a:ln w="9525">
            <a:noFill/>
            <a:miter lim="800000"/>
            <a:headEnd/>
            <a:tailEnd/>
          </a:ln>
        </p:spPr>
      </p:pic>
      <p:pic>
        <p:nvPicPr>
          <p:cNvPr id="3087" name="Picture 6" descr="POINSET2"/>
          <p:cNvPicPr>
            <a:picLocks noChangeAspect="1" noChangeArrowheads="1"/>
          </p:cNvPicPr>
          <p:nvPr/>
        </p:nvPicPr>
        <p:blipFill>
          <a:blip r:embed="rId3"/>
          <a:srcRect/>
          <a:stretch>
            <a:fillRect/>
          </a:stretch>
        </p:blipFill>
        <p:spPr bwMode="auto">
          <a:xfrm rot="-5400000">
            <a:off x="182035" y="5754160"/>
            <a:ext cx="825500" cy="1096433"/>
          </a:xfrm>
          <a:prstGeom prst="rect">
            <a:avLst/>
          </a:prstGeom>
          <a:noFill/>
          <a:ln w="9525">
            <a:noFill/>
            <a:miter lim="800000"/>
            <a:headEnd/>
            <a:tailEnd/>
          </a:ln>
        </p:spPr>
      </p:pic>
    </p:spTree>
    <p:extLst>
      <p:ext uri="{BB962C8B-B14F-4D97-AF65-F5344CB8AC3E}">
        <p14:creationId xmlns:p14="http://schemas.microsoft.com/office/powerpoint/2010/main" val="976717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26637"/>
                                        </p:tgtEl>
                                        <p:attrNameLst>
                                          <p:attrName>style.visibility</p:attrName>
                                        </p:attrNameLst>
                                      </p:cBhvr>
                                      <p:to>
                                        <p:strVal val="visible"/>
                                      </p:to>
                                    </p:set>
                                    <p:anim calcmode="lin" valueType="num">
                                      <p:cBhvr>
                                        <p:cTn id="7" dur="1000" fill="hold"/>
                                        <p:tgtEl>
                                          <p:spTgt spid="26637"/>
                                        </p:tgtEl>
                                        <p:attrNameLst>
                                          <p:attrName>ppt_w</p:attrName>
                                        </p:attrNameLst>
                                      </p:cBhvr>
                                      <p:tavLst>
                                        <p:tav tm="0">
                                          <p:val>
                                            <p:fltVal val="0"/>
                                          </p:val>
                                        </p:tav>
                                        <p:tav tm="100000">
                                          <p:val>
                                            <p:strVal val="#ppt_w"/>
                                          </p:val>
                                        </p:tav>
                                      </p:tavLst>
                                    </p:anim>
                                    <p:anim calcmode="lin" valueType="num">
                                      <p:cBhvr>
                                        <p:cTn id="8" dur="1000" fill="hold"/>
                                        <p:tgtEl>
                                          <p:spTgt spid="26637"/>
                                        </p:tgtEl>
                                        <p:attrNameLst>
                                          <p:attrName>ppt_h</p:attrName>
                                        </p:attrNameLst>
                                      </p:cBhvr>
                                      <p:tavLst>
                                        <p:tav tm="0">
                                          <p:val>
                                            <p:fltVal val="0"/>
                                          </p:val>
                                        </p:tav>
                                        <p:tav tm="100000">
                                          <p:val>
                                            <p:strVal val="#ppt_h"/>
                                          </p:val>
                                        </p:tav>
                                      </p:tavLst>
                                    </p:anim>
                                    <p:anim calcmode="lin" valueType="num">
                                      <p:cBhvr>
                                        <p:cTn id="9" dur="1000" fill="hold"/>
                                        <p:tgtEl>
                                          <p:spTgt spid="26637"/>
                                        </p:tgtEl>
                                        <p:attrNameLst>
                                          <p:attrName>style.rotation</p:attrName>
                                        </p:attrNameLst>
                                      </p:cBhvr>
                                      <p:tavLst>
                                        <p:tav tm="0">
                                          <p:val>
                                            <p:fltVal val="90"/>
                                          </p:val>
                                        </p:tav>
                                        <p:tav tm="100000">
                                          <p:val>
                                            <p:fltVal val="0"/>
                                          </p:val>
                                        </p:tav>
                                      </p:tavLst>
                                    </p:anim>
                                    <p:animEffect transition="in" filter="fade">
                                      <p:cBhvr>
                                        <p:cTn id="10" dur="1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01C6D124-A318-4E2E-83D5-004EDDD131FA}"/>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 xmlns:a16="http://schemas.microsoft.com/office/drawing/2014/main" id="{19A7F051-55E6-45B2-AF0C-5B8B4BC177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 xmlns:a16="http://schemas.microsoft.com/office/drawing/2014/main" val="3049472007"/>
                    </a:ext>
                  </a:extLst>
                </a:gridCol>
                <a:gridCol w="6400801">
                  <a:extLst>
                    <a:ext uri="{9D8B030D-6E8A-4147-A177-3AD203B41FA5}">
                      <a16:colId xmlns=""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 xmlns:a16="http://schemas.microsoft.com/office/drawing/2014/main" val="3944550153"/>
                  </a:ext>
                </a:extLst>
              </a:tr>
            </a:tbl>
          </a:graphicData>
        </a:graphic>
      </p:graphicFrame>
      <p:grpSp>
        <p:nvGrpSpPr>
          <p:cNvPr id="31" name="Group 30">
            <a:extLst>
              <a:ext uri="{FF2B5EF4-FFF2-40B4-BE49-F238E27FC236}">
                <a16:creationId xmlns=""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dirty="0">
                <a:latin typeface="UTM Avo" panose="02040603050506020204" pitchFamily="18" charset="0"/>
                <a:cs typeface="Times New Roman" panose="02020603050405020304" pitchFamily="18" charset="0"/>
              </a:rPr>
              <a:t>1. </a:t>
            </a:r>
            <a:r>
              <a:rPr lang="en-US" sz="2400" dirty="0" err="1">
                <a:latin typeface="UTM Avo" panose="02040603050506020204" pitchFamily="18" charset="0"/>
                <a:cs typeface="Times New Roman" panose="02020603050405020304" pitchFamily="18" charset="0"/>
              </a:rPr>
              <a:t>Trong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lớp</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thấy</a:t>
            </a:r>
            <a:r>
              <a:rPr lang="en-US" sz="2400" dirty="0">
                <a:latin typeface="UTM Avo" panose="02040603050506020204" pitchFamily="18" charset="0"/>
                <a:cs typeface="Times New Roman" panose="02020603050405020304" pitchFamily="18" charset="0"/>
              </a:rPr>
              <a:t> An </a:t>
            </a:r>
            <a:r>
              <a:rPr lang="en-US" sz="2400" dirty="0" err="1">
                <a:latin typeface="UTM Avo" panose="02040603050506020204" pitchFamily="18" charset="0"/>
                <a:cs typeface="Times New Roman" panose="02020603050405020304" pitchFamily="18" charset="0"/>
              </a:rPr>
              <a:t>cởi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mở</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dễ</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nói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chuyện</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muốn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bạn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An. </a:t>
            </a:r>
            <a:r>
              <a:rPr lang="en-US" sz="2400" dirty="0" err="1">
                <a:latin typeface="UTM Avo" panose="02040603050506020204" pitchFamily="18" charset="0"/>
                <a:cs typeface="Times New Roman" panose="02020603050405020304" pitchFamily="18" charset="0"/>
              </a:rPr>
              <a:t>Em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biết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câu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sau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đây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câu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a:latin typeface="UTM Avo" panose="02040603050506020204" pitchFamily="18" charset="0"/>
                <a:cs typeface="Times New Roman" panose="02020603050405020304" pitchFamily="18" charset="0"/>
              </a:rPr>
              <a:t>.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 xmlns:a16="http://schemas.microsoft.com/office/drawing/2014/main" id="{D6831DE3-8A17-4DFE-8A83-8497ABE6B989}"/>
              </a:ext>
            </a:extLst>
          </p:cNvPr>
          <p:cNvGrpSpPr/>
          <p:nvPr/>
        </p:nvGrpSpPr>
        <p:grpSpPr>
          <a:xfrm>
            <a:off x="725276" y="2330979"/>
            <a:ext cx="2331789" cy="637029"/>
            <a:chOff x="559020" y="2330979"/>
            <a:chExt cx="2331789" cy="637029"/>
          </a:xfrm>
        </p:grpSpPr>
        <p:grpSp>
          <p:nvGrpSpPr>
            <p:cNvPr id="7" name="Group 6">
              <a:extLst>
                <a:ext uri="{FF2B5EF4-FFF2-40B4-BE49-F238E27FC236}">
                  <a16:creationId xmlns="" xmlns:a16="http://schemas.microsoft.com/office/drawing/2014/main" id="{6DB71737-BD07-4253-803A-5F34C908C7FA}"/>
                </a:ext>
              </a:extLst>
            </p:cNvPr>
            <p:cNvGrpSpPr/>
            <p:nvPr/>
          </p:nvGrpSpPr>
          <p:grpSpPr>
            <a:xfrm>
              <a:off x="559020" y="2330979"/>
              <a:ext cx="1976366" cy="637029"/>
              <a:chOff x="1334278" y="923731"/>
              <a:chExt cx="2172275" cy="637029"/>
            </a:xfrm>
          </p:grpSpPr>
          <p:sp>
            <p:nvSpPr>
              <p:cNvPr id="9" name="Rectangle: Rounded Corners 8">
                <a:extLst>
                  <a:ext uri="{FF2B5EF4-FFF2-40B4-BE49-F238E27FC236}">
                    <a16:creationId xmlns=""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solidFill>
                      <a:schemeClr val="bg1"/>
                    </a:solidFill>
                    <a:latin typeface="UTM Avo" panose="02040603050506020204" pitchFamily="18" charset="0"/>
                    <a:cs typeface="Times New Roman" panose="02020603050405020304" pitchFamily="18" charset="0"/>
                  </a:rPr>
                  <a:t>Thông</a:t>
                </a:r>
                <a:r>
                  <a:rPr lang="en-US" sz="2400" dirty="0">
                    <a:solidFill>
                      <a:schemeClr val="bg1"/>
                    </a:solidFill>
                    <a:latin typeface="UTM Avo" panose="02040603050506020204" pitchFamily="18" charset="0"/>
                    <a:cs typeface="Times New Roman" panose="02020603050405020304" pitchFamily="18" charset="0"/>
                  </a:rPr>
                  <a:t> tin</a:t>
                </a:r>
                <a:endParaRPr lang="en-US" sz="2400" b="1" dirty="0"/>
              </a:p>
            </p:txBody>
          </p:sp>
          <p:sp>
            <p:nvSpPr>
              <p:cNvPr id="10" name="Rectangle 9">
                <a:extLst>
                  <a:ext uri="{FF2B5EF4-FFF2-40B4-BE49-F238E27FC236}">
                    <a16:creationId xmlns="" xmlns:a16="http://schemas.microsoft.com/office/drawing/2014/main" id="{E4081B14-F7EE-4540-971C-4B061100603F}"/>
                  </a:ext>
                </a:extLst>
              </p:cNvPr>
              <p:cNvSpPr/>
              <p:nvPr/>
            </p:nvSpPr>
            <p:spPr>
              <a:xfrm>
                <a:off x="1334278" y="923731"/>
                <a:ext cx="2172275" cy="567848"/>
              </a:xfrm>
              <a:prstGeom prst="rect">
                <a:avLst/>
              </a:prstGeom>
            </p:spPr>
            <p:txBody>
              <a:bodyPr wrap="square">
                <a:spAutoFit/>
              </a:bodyPr>
              <a:lstStyle/>
              <a:p>
                <a:pPr algn="ctr" defTabSz="342900">
                  <a:lnSpc>
                    <a:spcPct val="150000"/>
                  </a:lnSpc>
                </a:pP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 xmlns:a16="http://schemas.microsoft.com/office/drawing/2014/main" id="{F4491349-393B-4C7C-A87A-2D2CF9987733}"/>
              </a:ext>
            </a:extLst>
          </p:cNvPr>
          <p:cNvGrpSpPr/>
          <p:nvPr/>
        </p:nvGrpSpPr>
        <p:grpSpPr>
          <a:xfrm>
            <a:off x="725276" y="3022593"/>
            <a:ext cx="2331789" cy="1121846"/>
            <a:chOff x="559020" y="2296669"/>
            <a:chExt cx="2331789" cy="1121846"/>
          </a:xfrm>
        </p:grpSpPr>
        <p:grpSp>
          <p:nvGrpSpPr>
            <p:cNvPr id="20" name="Group 19">
              <a:extLst>
                <a:ext uri="{FF2B5EF4-FFF2-40B4-BE49-F238E27FC236}">
                  <a16:creationId xmlns="" xmlns:a16="http://schemas.microsoft.com/office/drawing/2014/main" id="{5C9887F2-DB90-4B32-9C39-2E37C5A7BDE1}"/>
                </a:ext>
              </a:extLst>
            </p:cNvPr>
            <p:cNvGrpSpPr/>
            <p:nvPr/>
          </p:nvGrpSpPr>
          <p:grpSpPr>
            <a:xfrm>
              <a:off x="559020" y="2296669"/>
              <a:ext cx="1976366" cy="1121846"/>
              <a:chOff x="1334278" y="889421"/>
              <a:chExt cx="2172275" cy="1121846"/>
            </a:xfrm>
          </p:grpSpPr>
          <p:sp>
            <p:nvSpPr>
              <p:cNvPr id="22" name="Rectangle: Rounded Corners 21">
                <a:extLst>
                  <a:ext uri="{FF2B5EF4-FFF2-40B4-BE49-F238E27FC236}">
                    <a16:creationId xmlns=""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 xmlns:a16="http://schemas.microsoft.com/office/drawing/2014/main" id="{B727D53E-9672-4F88-B8E1-67FCCFDD5B6D}"/>
                  </a:ext>
                </a:extLst>
              </p:cNvPr>
              <p:cNvSpPr/>
              <p:nvPr/>
            </p:nvSpPr>
            <p:spPr>
              <a:xfrm>
                <a:off x="1334278" y="889421"/>
                <a:ext cx="2172275" cy="1121846"/>
              </a:xfrm>
              <a:prstGeom prst="rect">
                <a:avLst/>
              </a:prstGeom>
            </p:spPr>
            <p:txBody>
              <a:bodyPr wrap="square">
                <a:spAutoFit/>
              </a:bodyPr>
              <a:lstStyle/>
              <a:p>
                <a:pPr algn="ctr" defTabSz="342900">
                  <a:lnSpc>
                    <a:spcPct val="150000"/>
                  </a:lnSpc>
                </a:pPr>
                <a:r>
                  <a:rPr lang="en-US" sz="2400" dirty="0" err="1" smtClean="0">
                    <a:solidFill>
                      <a:schemeClr val="bg1"/>
                    </a:solidFill>
                    <a:latin typeface="UTM Avo" panose="02040603050506020204" pitchFamily="18" charset="0"/>
                    <a:cs typeface="Times New Roman" panose="02020603050405020304" pitchFamily="18" charset="0"/>
                  </a:rPr>
                  <a:t>Quyết</a:t>
                </a:r>
                <a:r>
                  <a:rPr lang="en-US" sz="2400" dirty="0" smtClean="0">
                    <a:solidFill>
                      <a:schemeClr val="bg1"/>
                    </a:solidFill>
                    <a:latin typeface="UTM Avo" panose="02040603050506020204" pitchFamily="18" charset="0"/>
                    <a:cs typeface="Times New Roman" panose="02020603050405020304" pitchFamily="18" charset="0"/>
                  </a:rPr>
                  <a:t> </a:t>
                </a:r>
                <a:r>
                  <a:rPr lang="en-US" sz="2400" dirty="0" err="1">
                    <a:solidFill>
                      <a:schemeClr val="bg1"/>
                    </a:solidFill>
                    <a:latin typeface="UTM Avo" panose="02040603050506020204" pitchFamily="18" charset="0"/>
                    <a:cs typeface="Times New Roman" panose="02020603050405020304" pitchFamily="18" charset="0"/>
                  </a:rPr>
                  <a:t>định</a:t>
                </a:r>
                <a:endParaRPr lang="vi-VN" sz="2400" dirty="0">
                  <a:solidFill>
                    <a:schemeClr val="bg1"/>
                  </a:solidFill>
                  <a:latin typeface="UTM Avo" panose="02040603050506020204" pitchFamily="18" charset="0"/>
                  <a:cs typeface="Times New Roman" panose="02020603050405020304" pitchFamily="18" charset="0"/>
                </a:endParaRPr>
              </a:p>
              <a:p>
                <a:pPr algn="ctr" defTabSz="342900">
                  <a:lnSpc>
                    <a:spcPct val="150000"/>
                  </a:lnSpc>
                </a:pP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TotalTime>
  <Words>875</Words>
  <Application>Microsoft Office PowerPoint</Application>
  <PresentationFormat>Custom</PresentationFormat>
  <Paragraphs>102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dcterms:created xsi:type="dcterms:W3CDTF">2021-11-14T08:33:55Z</dcterms:created>
  <dcterms:modified xsi:type="dcterms:W3CDTF">2022-10-04T00:49:33Z</dcterms:modified>
</cp:coreProperties>
</file>