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117" d="100"/>
          <a:sy n="117" d="100"/>
        </p:scale>
        <p:origin x="-36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28/10/2022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xmlns=""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xmlns=""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xmlns=""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xmlns="" id="{63041091-0BD3-4662-B15D-68F18E826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xmlns="" id="{ED81FCE9-711E-4E10-A1D9-0D180DB75A9E}"/>
              </a:ext>
            </a:extLst>
          </p:cNvPr>
          <p:cNvPicPr>
            <a:picLocks noChangeAspect="1"/>
          </p:cNvPicPr>
          <p:nvPr/>
        </p:nvPicPr>
        <p:blipFill>
          <a:blip r:embed="rId8"/>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xmlns="" id="{92333866-77F2-49F2-BF57-C984FB997B81}"/>
              </a:ext>
            </a:extLst>
          </p:cNvPr>
          <p:cNvPicPr>
            <a:picLocks noChangeAspect="1"/>
          </p:cNvPicPr>
          <p:nvPr/>
        </p:nvPicPr>
        <p:blipFill>
          <a:blip r:embed="rId9"/>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7908988"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3. </a:t>
            </a:r>
            <a:r>
              <a:rPr lang="en-US" sz="2800" b="1" dirty="0">
                <a:solidFill>
                  <a:srgbClr val="F03C69"/>
                </a:solidFill>
                <a:latin typeface="SVN-SAF" panose="02040603050506020204" pitchFamily="18" charset="0"/>
                <a:cs typeface="Times New Roman" panose="02020603050405020304" pitchFamily="18" charset="0"/>
              </a:rPr>
              <a:t>THỰC HÀNH LÀM VIỆC VỚI MÁY TÍNH</a:t>
            </a:r>
            <a:endParaRPr lang="vi-VN" sz="2800" b="1" dirty="0">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xmlns=""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xmlns=""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xmlns=""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xmlns=""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xmlns=""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xmlns=""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xmlns=""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xmlns=""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xmlns=""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xmlns=""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xmlns=""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xmlns=""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xmlns=""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xmlns=""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xmlns=""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xmlns=""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xmlns=""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xmlns=""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xmlns=""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xmlns=""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xmlns=""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xmlns=""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xmlns=""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xmlns=""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xmlns=""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xmlns=""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xmlns=""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xmlns=""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xmlns=""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xmlns=""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xmlns=""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xmlns=""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ACCBC54D-D611-4230-8038-232D5025CCA4}"/>
              </a:ext>
            </a:extLst>
          </p:cNvPr>
          <p:cNvPicPr>
            <a:picLocks noChangeAspect="1"/>
          </p:cNvPicPr>
          <p:nvPr/>
        </p:nvPicPr>
        <p:blipFill>
          <a:blip r:embed="rId5"/>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xmlns=""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xmlns=""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xmlns=""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xmlns=""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xmlns=""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xmlns=""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xmlns=""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xmlns=""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xmlns=""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xmlns=""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xmlns=""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xmlns=""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xmlns=""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xmlns=""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xmlns=""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xmlns=""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xmlns=""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xmlns=""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xmlns=""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xmlns=""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xmlns="" id="{33E54C6D-A7D8-42F2-9CB3-48477A9DB787}"/>
              </a:ext>
            </a:extLst>
          </p:cNvPr>
          <p:cNvSpPr/>
          <p:nvPr/>
        </p:nvSpPr>
        <p:spPr>
          <a:xfrm>
            <a:off x="6785007"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xmlns=""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xmlns=""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xmlns=""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xmlns=""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xmlns=""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xmlns=""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xmlns=""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xmlns=""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xmlns=""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xmlns=""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xmlns=""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xmlns=""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dirty="0">
                <a:latin typeface="UTM Avo" panose="02040603050506020204" pitchFamily="18" charset="0"/>
                <a:cs typeface="Times New Roman" panose="02020603050405020304" pitchFamily="18" charset="0"/>
              </a:rPr>
              <a:t>		</a:t>
            </a:r>
            <a:r>
              <a:rPr lang="en-US" sz="2200" b="1" dirty="0" err="1">
                <a:solidFill>
                  <a:srgbClr val="FFC000"/>
                </a:solidFill>
                <a:latin typeface="UTM Avo" panose="02040603050506020204" pitchFamily="18" charset="0"/>
                <a:cs typeface="Times New Roman" panose="02020603050405020304" pitchFamily="18" charset="0"/>
              </a:rPr>
              <a:t>Cách</a:t>
            </a:r>
            <a:r>
              <a:rPr lang="en-US" sz="2200" b="1" dirty="0">
                <a:solidFill>
                  <a:srgbClr val="FFC000"/>
                </a:solidFill>
                <a:latin typeface="UTM Avo" panose="02040603050506020204" pitchFamily="18" charset="0"/>
                <a:cs typeface="Times New Roman" panose="02020603050405020304" pitchFamily="18" charset="0"/>
              </a:rPr>
              <a:t> </a:t>
            </a:r>
            <a:r>
              <a:rPr lang="en-US" sz="2200" b="1" dirty="0" err="1">
                <a:solidFill>
                  <a:srgbClr val="FFC000"/>
                </a:solidFill>
                <a:latin typeface="UTM Avo" panose="02040603050506020204" pitchFamily="18" charset="0"/>
                <a:cs typeface="Times New Roman" panose="02020603050405020304" pitchFamily="18" charset="0"/>
              </a:rPr>
              <a:t>cầm</a:t>
            </a:r>
            <a:r>
              <a:rPr lang="en-US" sz="2200" b="1" dirty="0">
                <a:solidFill>
                  <a:srgbClr val="FFC000"/>
                </a:solidFill>
                <a:latin typeface="UTM Avo" panose="02040603050506020204" pitchFamily="18" charset="0"/>
                <a:cs typeface="Times New Roman" panose="02020603050405020304" pitchFamily="18" charset="0"/>
              </a:rPr>
              <a:t> </a:t>
            </a:r>
            <a:r>
              <a:rPr lang="en-US" sz="2200" b="1" dirty="0" err="1">
                <a:solidFill>
                  <a:srgbClr val="FFC000"/>
                </a:solidFill>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Cầm</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bằng</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tay</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phải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ngón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trỏ</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đặt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vào</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nút</a:t>
            </a:r>
            <a:r>
              <a:rPr lang="en-US" sz="2200" dirty="0">
                <a:latin typeface="UTM Avo" panose="02040603050506020204" pitchFamily="18" charset="0"/>
                <a:cs typeface="Times New Roman" panose="02020603050405020304" pitchFamily="18" charset="0"/>
              </a:rPr>
              <a:t> </a:t>
            </a:r>
            <a:r>
              <a:rPr lang="en-US" sz="2200" dirty="0" err="1" smtClean="0">
                <a:latin typeface="UTM Avo" panose="02040603050506020204" pitchFamily="18" charset="0"/>
                <a:cs typeface="Times New Roman" panose="02020603050405020304" pitchFamily="18" charset="0"/>
              </a:rPr>
              <a:t>trái</a:t>
            </a:r>
            <a:r>
              <a:rPr lang="en-US" sz="2200" dirty="0" smtClean="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ngón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giữa</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đặt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vào</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nút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phải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ngón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cái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và</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các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ngón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còn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lại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giữ</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hai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bên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thân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xmlns=""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xmlns=""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xmlns=""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xmlns=""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3B6414-ED8E-469F-97DF-60788F1AF2D2}"/>
              </a:ext>
            </a:extLst>
          </p:cNvPr>
          <p:cNvSpPr/>
          <p:nvPr/>
        </p:nvSpPr>
        <p:spPr>
          <a:xfrm>
            <a:off x="814274" y="456828"/>
            <a:ext cx="10563451" cy="3291670"/>
          </a:xfrm>
          <a:prstGeom prst="rect">
            <a:avLst/>
          </a:prstGeom>
        </p:spPr>
        <p:txBody>
          <a:bodyPr wrap="square">
            <a:spAutoFit/>
          </a:bodyPr>
          <a:lstStyle/>
          <a:p>
            <a:pPr algn="just" defTabSz="342900">
              <a:lnSpc>
                <a:spcPct val="135000"/>
              </a:lnSpc>
            </a:pPr>
            <a:r>
              <a:rPr lang="en-US" sz="2200" dirty="0" err="1">
                <a:latin typeface="UTM Avo" panose="02040603050506020204" pitchFamily="18" charset="0"/>
                <a:cs typeface="Times New Roman" panose="02020603050405020304" pitchFamily="18" charset="0"/>
              </a:rPr>
              <a:t>Các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thao</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tác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với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gồm</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có</a:t>
            </a:r>
            <a:r>
              <a:rPr lang="en-US" sz="2200" dirty="0">
                <a:latin typeface="UTM Avo" panose="02040603050506020204" pitchFamily="18" charset="0"/>
                <a:cs typeface="Times New Roman" panose="02020603050405020304" pitchFamily="18" charset="0"/>
              </a:rPr>
              <a:t>: </a:t>
            </a:r>
          </a:p>
          <a:p>
            <a:pPr algn="just" defTabSz="342900">
              <a:lnSpc>
                <a:spcPct val="135000"/>
              </a:lnSpc>
            </a:pPr>
            <a:r>
              <a:rPr lang="vi-VN" sz="2200" dirty="0">
                <a:latin typeface="UTM Avo" panose="02040603050506020204" pitchFamily="18" charset="0"/>
                <a:cs typeface="Times New Roman" panose="02020603050405020304" pitchFamily="18" charset="0"/>
              </a:rPr>
              <a:t>- </a:t>
            </a:r>
            <a:r>
              <a:rPr lang="vi-VN" sz="2200" dirty="0">
                <a:solidFill>
                  <a:srgbClr val="00B0F0"/>
                </a:solidFill>
                <a:latin typeface="UTM Avo" panose="02040603050506020204" pitchFamily="18" charset="0"/>
                <a:cs typeface="Times New Roman" panose="02020603050405020304" pitchFamily="18" charset="0"/>
              </a:rPr>
              <a:t>Di chuyển chuột</a:t>
            </a:r>
            <a:r>
              <a:rPr lang="vi-VN" sz="2200" dirty="0">
                <a:latin typeface="UTM Avo" panose="02040603050506020204" pitchFamily="18" charset="0"/>
                <a:cs typeface="Times New Roman" panose="02020603050405020304" pitchFamily="18" charset="0"/>
              </a:rPr>
              <a:t>: Thay đổi vị trí của chuột đến vị</a:t>
            </a: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trí khác. </a:t>
            </a:r>
            <a:endParaRPr lang="en-US" sz="2200" dirty="0">
              <a:latin typeface="UTM Avo" panose="02040603050506020204" pitchFamily="18" charset="0"/>
              <a:cs typeface="Times New Roman" panose="02020603050405020304" pitchFamily="18" charset="0"/>
            </a:endParaRPr>
          </a:p>
          <a:p>
            <a:pPr algn="just" defTabSz="342900">
              <a:lnSpc>
                <a:spcPct val="135000"/>
              </a:lnSpc>
            </a:pPr>
            <a:r>
              <a:rPr lang="vi-VN" sz="2200" dirty="0">
                <a:latin typeface="UTM Avo" panose="02040603050506020204" pitchFamily="18" charset="0"/>
                <a:cs typeface="Times New Roman" panose="02020603050405020304" pitchFamily="18" charset="0"/>
              </a:rPr>
              <a:t>- </a:t>
            </a:r>
            <a:r>
              <a:rPr lang="vi-VN" sz="2200" dirty="0">
                <a:solidFill>
                  <a:srgbClr val="00B0F0"/>
                </a:solidFill>
                <a:latin typeface="UTM Avo" panose="02040603050506020204" pitchFamily="18" charset="0"/>
                <a:cs typeface="Times New Roman" panose="02020603050405020304" pitchFamily="18" charset="0"/>
              </a:rPr>
              <a:t>Nháy chuột</a:t>
            </a:r>
            <a:r>
              <a:rPr lang="vi-VN" sz="2200" dirty="0">
                <a:latin typeface="UTM Avo" panose="02040603050506020204" pitchFamily="18" charset="0"/>
                <a:cs typeface="Times New Roman" panose="02020603050405020304" pitchFamily="18" charset="0"/>
              </a:rPr>
              <a:t>: Dùng ngón trỏ nhấn nút trái chuột</a:t>
            </a: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một lần. </a:t>
            </a:r>
            <a:endParaRPr lang="en-US" sz="2200" dirty="0">
              <a:latin typeface="UTM Avo" panose="02040603050506020204" pitchFamily="18" charset="0"/>
              <a:cs typeface="Times New Roman" panose="02020603050405020304" pitchFamily="18" charset="0"/>
            </a:endParaRPr>
          </a:p>
          <a:p>
            <a:pPr algn="just" defTabSz="342900">
              <a:lnSpc>
                <a:spcPct val="135000"/>
              </a:lnSpc>
            </a:pPr>
            <a:r>
              <a:rPr lang="en-US" sz="2200" dirty="0">
                <a:latin typeface="UTM Avo" panose="02040603050506020204" pitchFamily="18" charset="0"/>
                <a:cs typeface="Times New Roman" panose="02020603050405020304" pitchFamily="18" charset="0"/>
              </a:rPr>
              <a:t>- </a:t>
            </a:r>
            <a:r>
              <a:rPr lang="vi-VN" sz="2200" dirty="0">
                <a:solidFill>
                  <a:srgbClr val="00B0F0"/>
                </a:solidFill>
                <a:latin typeface="UTM Avo" panose="02040603050506020204" pitchFamily="18" charset="0"/>
                <a:cs typeface="Times New Roman" panose="02020603050405020304" pitchFamily="18" charset="0"/>
              </a:rPr>
              <a:t>Nháy nút phải chuột</a:t>
            </a:r>
            <a:r>
              <a:rPr lang="vi-VN" sz="2200" dirty="0">
                <a:latin typeface="UTM Avo" panose="02040603050506020204" pitchFamily="18" charset="0"/>
                <a:cs typeface="Times New Roman" panose="02020603050405020304" pitchFamily="18" charset="0"/>
              </a:rPr>
              <a:t>: Dùng ngón giữa nhấn nút phải chuột một lần. </a:t>
            </a:r>
            <a:endParaRPr lang="en-US" sz="2200" dirty="0">
              <a:latin typeface="UTM Avo" panose="02040603050506020204" pitchFamily="18" charset="0"/>
              <a:cs typeface="Times New Roman" panose="02020603050405020304" pitchFamily="18" charset="0"/>
            </a:endParaRPr>
          </a:p>
          <a:p>
            <a:pPr algn="just" defTabSz="342900">
              <a:lnSpc>
                <a:spcPct val="135000"/>
              </a:lnSpc>
            </a:pPr>
            <a:r>
              <a:rPr lang="en-US" sz="2200" dirty="0">
                <a:latin typeface="UTM Avo" panose="02040603050506020204" pitchFamily="18" charset="0"/>
                <a:cs typeface="Times New Roman" panose="02020603050405020304" pitchFamily="18" charset="0"/>
              </a:rPr>
              <a:t>- </a:t>
            </a:r>
            <a:r>
              <a:rPr lang="vi-VN" sz="2200" dirty="0">
                <a:solidFill>
                  <a:srgbClr val="00B0F0"/>
                </a:solidFill>
                <a:latin typeface="UTM Avo" panose="02040603050506020204" pitchFamily="18" charset="0"/>
                <a:cs typeface="Times New Roman" panose="02020603050405020304" pitchFamily="18" charset="0"/>
              </a:rPr>
              <a:t>Nháy đúp chuột</a:t>
            </a:r>
            <a:r>
              <a:rPr lang="vi-VN" sz="2200" dirty="0">
                <a:latin typeface="UTM Avo" panose="02040603050506020204" pitchFamily="18" charset="0"/>
                <a:cs typeface="Times New Roman" panose="02020603050405020304" pitchFamily="18" charset="0"/>
              </a:rPr>
              <a:t>: Dùng ngón trỏ nhấn nút </a:t>
            </a:r>
            <a:r>
              <a:rPr lang="vi-VN" sz="2200" dirty="0" smtClean="0">
                <a:latin typeface="UTM Avo" panose="02040603050506020204" pitchFamily="18" charset="0"/>
                <a:cs typeface="Times New Roman" panose="02020603050405020304" pitchFamily="18" charset="0"/>
              </a:rPr>
              <a:t>tr</a:t>
            </a:r>
            <a:r>
              <a:rPr lang="en-US" sz="2200" dirty="0" err="1" smtClean="0">
                <a:latin typeface="UTM Avo" panose="02040603050506020204" pitchFamily="18" charset="0"/>
                <a:cs typeface="Times New Roman" panose="02020603050405020304" pitchFamily="18" charset="0"/>
              </a:rPr>
              <a:t>ái</a:t>
            </a:r>
            <a:r>
              <a:rPr lang="vi-VN" sz="2200" dirty="0" smtClean="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chuột nhanh hai lần liên tiếp. </a:t>
            </a:r>
            <a:endParaRPr lang="en-US" sz="2200" dirty="0">
              <a:latin typeface="UTM Avo" panose="02040603050506020204" pitchFamily="18" charset="0"/>
              <a:cs typeface="Times New Roman" panose="02020603050405020304" pitchFamily="18" charset="0"/>
            </a:endParaRPr>
          </a:p>
          <a:p>
            <a:pPr algn="just" defTabSz="342900">
              <a:lnSpc>
                <a:spcPct val="135000"/>
              </a:lnSpc>
            </a:pPr>
            <a:r>
              <a:rPr lang="en-US" sz="2200" dirty="0">
                <a:latin typeface="UTM Avo" panose="02040603050506020204" pitchFamily="18" charset="0"/>
                <a:cs typeface="Times New Roman" panose="02020603050405020304" pitchFamily="18" charset="0"/>
              </a:rPr>
              <a:t>- </a:t>
            </a:r>
            <a:r>
              <a:rPr lang="vi-VN" sz="2200" dirty="0">
                <a:solidFill>
                  <a:srgbClr val="00B0F0"/>
                </a:solidFill>
                <a:latin typeface="UTM Avo" panose="02040603050506020204" pitchFamily="18" charset="0"/>
                <a:cs typeface="Times New Roman" panose="02020603050405020304" pitchFamily="18" charset="0"/>
              </a:rPr>
              <a:t>Kéo thả chuột</a:t>
            </a:r>
            <a:r>
              <a:rPr lang="vi-VN" sz="2200" dirty="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xmlns=""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xmlns=""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xmlns=""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xmlns=""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xmlns=""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xmlns=""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xmlns=""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xmlns=""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xmlns=""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5761</TotalTime>
  <Words>1304</Words>
  <Application>Microsoft Office PowerPoint</Application>
  <PresentationFormat>Custom</PresentationFormat>
  <Paragraphs>115</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194</cp:revision>
  <dcterms:created xsi:type="dcterms:W3CDTF">2021-11-14T08:33:55Z</dcterms:created>
  <dcterms:modified xsi:type="dcterms:W3CDTF">2022-10-28T01:52:19Z</dcterms:modified>
</cp:coreProperties>
</file>