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3" r:id="rId2"/>
    <p:sldId id="293" r:id="rId3"/>
    <p:sldId id="289" r:id="rId4"/>
    <p:sldId id="290" r:id="rId5"/>
    <p:sldId id="294" r:id="rId6"/>
    <p:sldId id="291" r:id="rId7"/>
    <p:sldId id="292" r:id="rId8"/>
    <p:sldId id="296" r:id="rId9"/>
    <p:sldId id="268" r:id="rId10"/>
    <p:sldId id="297" r:id="rId11"/>
    <p:sldId id="298" r:id="rId12"/>
    <p:sldId id="299" r:id="rId13"/>
    <p:sldId id="300" r:id="rId14"/>
    <p:sldId id="301" r:id="rId15"/>
  </p:sldIdLst>
  <p:sldSz cx="14630400" cy="8229600"/>
  <p:notesSz cx="6858000" cy="9144000"/>
  <p:defaultTextStyle>
    <a:defPPr>
      <a:defRPr lang="en-US"/>
    </a:defPPr>
    <a:lvl1pPr marL="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214" y="168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194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346835"/>
            <a:ext cx="12435840" cy="2865120"/>
          </a:xfrm>
        </p:spPr>
        <p:txBody>
          <a:bodyPr anchor="b"/>
          <a:lstStyle>
            <a:lvl1pPr algn="ctr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5"/>
            <a:ext cx="10972800" cy="1986915"/>
          </a:xfrm>
        </p:spPr>
        <p:txBody>
          <a:bodyPr/>
          <a:lstStyle>
            <a:lvl1pPr marL="0" indent="0" algn="ctr">
              <a:buNone/>
              <a:defRPr sz="3800"/>
            </a:lvl1pPr>
            <a:lvl2pPr marL="731520" indent="0" algn="ctr">
              <a:buNone/>
              <a:defRPr sz="3200"/>
            </a:lvl2pPr>
            <a:lvl3pPr marL="1463040" indent="0" algn="ctr">
              <a:buNone/>
              <a:defRPr sz="2900"/>
            </a:lvl3pPr>
            <a:lvl4pPr marL="2194560" indent="0" algn="ctr">
              <a:buNone/>
              <a:defRPr sz="2600"/>
            </a:lvl4pPr>
            <a:lvl5pPr marL="2926080" indent="0" algn="ctr">
              <a:buNone/>
              <a:defRPr sz="2600"/>
            </a:lvl5pPr>
            <a:lvl6pPr marL="3657600" indent="0" algn="ctr">
              <a:buNone/>
              <a:defRPr sz="2600"/>
            </a:lvl6pPr>
            <a:lvl7pPr marL="4389120" indent="0" algn="ctr">
              <a:buNone/>
              <a:defRPr sz="2600"/>
            </a:lvl7pPr>
            <a:lvl8pPr marL="5120640" indent="0" algn="ctr">
              <a:buNone/>
              <a:defRPr sz="2600"/>
            </a:lvl8pPr>
            <a:lvl9pPr marL="5852160" indent="0" algn="ctr">
              <a:buNone/>
              <a:defRPr sz="2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2" y="438151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2" y="438151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13632960" cy="546624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marL="731520" lvl="0" indent="-54864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463040" lvl="1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2pPr>
            <a:lvl3pPr marL="2194560" lvl="2" indent="-508000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3pPr>
            <a:lvl4pPr marL="2926080" lvl="3" indent="-508000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4pPr>
            <a:lvl5pPr marL="3657600" lvl="4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5pPr>
            <a:lvl6pPr marL="4389120" lvl="5" indent="-508000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6pPr>
            <a:lvl7pPr marL="5120640" lvl="6" indent="-508000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7pPr>
            <a:lvl8pPr marL="5852160" lvl="7" indent="-508000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8pPr>
            <a:lvl9pPr marL="6583680" lvl="8" indent="-508000">
              <a:spcBef>
                <a:spcPts val="2560"/>
              </a:spcBef>
              <a:spcAft>
                <a:spcPts val="256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920" cy="629760"/>
          </a:xfrm>
          <a:prstGeom prst="rect">
            <a:avLst/>
          </a:prstGeom>
        </p:spPr>
        <p:txBody>
          <a:bodyPr spcFirstLastPara="1" wrap="square" lIns="146280" tIns="146280" rIns="146280" bIns="14628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7893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1" y="2051689"/>
            <a:ext cx="12618720" cy="3423285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1" y="5507358"/>
            <a:ext cx="12618720" cy="1800224"/>
          </a:xfrm>
        </p:spPr>
        <p:txBody>
          <a:bodyPr/>
          <a:lstStyle>
            <a:lvl1pPr marL="0" indent="0">
              <a:buNone/>
              <a:defRPr sz="3800">
                <a:solidFill>
                  <a:schemeClr val="tx1"/>
                </a:solidFill>
              </a:defRPr>
            </a:lvl1pPr>
            <a:lvl2pPr marL="7315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1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1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2"/>
            <a:ext cx="12618720" cy="1590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7" y="2017395"/>
            <a:ext cx="6189344" cy="98869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7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2" y="2017395"/>
            <a:ext cx="6219826" cy="98869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2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3"/>
            <a:ext cx="7406640" cy="5848350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1"/>
            <a:ext cx="4718685" cy="4573906"/>
          </a:xfrm>
        </p:spPr>
        <p:txBody>
          <a:bodyPr/>
          <a:lstStyle>
            <a:lvl1pPr marL="0" indent="0">
              <a:buNone/>
              <a:defRPr sz="2600"/>
            </a:lvl1pPr>
            <a:lvl2pPr marL="731520" indent="0">
              <a:buNone/>
              <a:defRPr sz="2200"/>
            </a:lvl2pPr>
            <a:lvl3pPr marL="1463040" indent="0">
              <a:buNone/>
              <a:defRPr sz="1900"/>
            </a:lvl3pPr>
            <a:lvl4pPr marL="2194560" indent="0">
              <a:buNone/>
              <a:defRPr sz="1600"/>
            </a:lvl4pPr>
            <a:lvl5pPr marL="2926080" indent="0">
              <a:buNone/>
              <a:defRPr sz="1600"/>
            </a:lvl5pPr>
            <a:lvl6pPr marL="3657600" indent="0">
              <a:buNone/>
              <a:defRPr sz="1600"/>
            </a:lvl6pPr>
            <a:lvl7pPr marL="4389120" indent="0">
              <a:buNone/>
              <a:defRPr sz="1600"/>
            </a:lvl7pPr>
            <a:lvl8pPr marL="5120640" indent="0">
              <a:buNone/>
              <a:defRPr sz="1600"/>
            </a:lvl8pPr>
            <a:lvl9pPr marL="585216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3"/>
            <a:ext cx="7406640" cy="5848350"/>
          </a:xfrm>
        </p:spPr>
        <p:txBody>
          <a:bodyPr anchor="t"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1"/>
            <a:ext cx="4718685" cy="4573906"/>
          </a:xfrm>
        </p:spPr>
        <p:txBody>
          <a:bodyPr/>
          <a:lstStyle>
            <a:lvl1pPr marL="0" indent="0">
              <a:buNone/>
              <a:defRPr sz="2600"/>
            </a:lvl1pPr>
            <a:lvl2pPr marL="731520" indent="0">
              <a:buNone/>
              <a:defRPr sz="2200"/>
            </a:lvl2pPr>
            <a:lvl3pPr marL="1463040" indent="0">
              <a:buNone/>
              <a:defRPr sz="1900"/>
            </a:lvl3pPr>
            <a:lvl4pPr marL="2194560" indent="0">
              <a:buNone/>
              <a:defRPr sz="1600"/>
            </a:lvl4pPr>
            <a:lvl5pPr marL="2926080" indent="0">
              <a:buNone/>
              <a:defRPr sz="1600"/>
            </a:lvl5pPr>
            <a:lvl6pPr marL="3657600" indent="0">
              <a:buNone/>
              <a:defRPr sz="1600"/>
            </a:lvl6pPr>
            <a:lvl7pPr marL="4389120" indent="0">
              <a:buNone/>
              <a:defRPr sz="1600"/>
            </a:lvl7pPr>
            <a:lvl8pPr marL="5120640" indent="0">
              <a:buNone/>
              <a:defRPr sz="1600"/>
            </a:lvl8pPr>
            <a:lvl9pPr marL="585216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2"/>
            <a:ext cx="12618720" cy="1590675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1"/>
            <a:ext cx="12618720" cy="5221606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3"/>
            <a:ext cx="329184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3"/>
            <a:ext cx="4937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3"/>
            <a:ext cx="329184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463040" rtl="0" eaLnBrk="1" latinLnBrk="0" hangingPunct="1">
        <a:lnSpc>
          <a:spcPct val="90000"/>
        </a:lnSpc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146304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la019"/>
          <p:cNvPicPr>
            <a:picLocks noChangeAspect="1" noChangeArrowheads="1"/>
          </p:cNvPicPr>
          <p:nvPr/>
        </p:nvPicPr>
        <p:blipFill>
          <a:blip r:embed="rId4">
            <a:lum bright="-6000" contrast="12000"/>
          </a:blip>
          <a:srcRect/>
          <a:stretch>
            <a:fillRect/>
          </a:stretch>
        </p:blipFill>
        <p:spPr bwMode="auto">
          <a:xfrm>
            <a:off x="0" y="0"/>
            <a:ext cx="23408640" cy="131673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4632960" y="4987878"/>
            <a:ext cx="14354048" cy="114396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lIns="146296" tIns="73149" rIns="146296" bIns="73149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58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MÔN:Tiếng</a:t>
            </a:r>
            <a:r>
              <a:rPr lang="en-US" sz="58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58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Việt</a:t>
            </a:r>
            <a:r>
              <a:rPr lang="en-US" sz="58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8534401" y="6814895"/>
            <a:ext cx="6587746" cy="7945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lIns="146296" tIns="73149" rIns="146296" bIns="73149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5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</a:t>
            </a:r>
            <a:r>
              <a:rPr lang="en-US" sz="5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1B</a:t>
            </a:r>
            <a:endParaRPr lang="en-US" sz="5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672064" y="2029662"/>
            <a:ext cx="20482560" cy="10065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12700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lIns="146296" tIns="73149" rIns="146296" bIns="73149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.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khoẻ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hạnh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8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phúc</a:t>
            </a:r>
            <a:r>
              <a:rPr lang="en-US" sz="58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! </a:t>
            </a:r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7652515" y="969327"/>
            <a:ext cx="10025886" cy="8661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lIns="146296" tIns="73149" rIns="146296" bIns="73149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5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</a:t>
            </a:r>
            <a:r>
              <a:rPr lang="en-US" sz="5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58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ĐOÀN NGHIÊN</a:t>
            </a:r>
            <a:endParaRPr lang="en-US" sz="5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WordArt 17"/>
          <p:cNvSpPr>
            <a:spLocks noChangeArrowheads="1" noChangeShapeType="1" noTextEdit="1"/>
          </p:cNvSpPr>
          <p:nvPr/>
        </p:nvSpPr>
        <p:spPr bwMode="auto">
          <a:xfrm>
            <a:off x="7315200" y="8778243"/>
            <a:ext cx="8778240" cy="77255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lIns="146296" tIns="73149" rIns="146296" bIns="73149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5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</a:t>
            </a:r>
            <a:r>
              <a:rPr lang="en-US" sz="5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LÊ THỊ KIM VUI</a:t>
            </a:r>
            <a:endParaRPr lang="en-US" sz="5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2303" y="1702191"/>
            <a:ext cx="295570" cy="590931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7990450" y="972080"/>
            <a:ext cx="1927421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7990452" y="1336779"/>
            <a:ext cx="73150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78" y="249742"/>
            <a:ext cx="2580640" cy="116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9232" y="455474"/>
            <a:ext cx="4653069" cy="935640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vi-VN" sz="51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51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939" b="54084"/>
          <a:stretch/>
        </p:blipFill>
        <p:spPr bwMode="auto">
          <a:xfrm>
            <a:off x="3150825" y="1415279"/>
            <a:ext cx="8289883" cy="59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85563" y="425682"/>
            <a:ext cx="9753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2303" y="1702191"/>
            <a:ext cx="295570" cy="590931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7990450" y="972080"/>
            <a:ext cx="1927421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7990452" y="1336779"/>
            <a:ext cx="73150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78" y="249742"/>
            <a:ext cx="2580640" cy="116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9232" y="455474"/>
            <a:ext cx="4653069" cy="935640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vi-VN" sz="51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51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38" r="-1852" b="52360"/>
          <a:stretch/>
        </p:blipFill>
        <p:spPr bwMode="auto">
          <a:xfrm>
            <a:off x="3506866" y="1702190"/>
            <a:ext cx="8178696" cy="60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85563" y="425682"/>
            <a:ext cx="9753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2303" y="1702191"/>
            <a:ext cx="295570" cy="590931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7990450" y="972080"/>
            <a:ext cx="1927421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7990452" y="1336779"/>
            <a:ext cx="73150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78" y="249742"/>
            <a:ext cx="2580640" cy="116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9232" y="455474"/>
            <a:ext cx="4653069" cy="935640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vi-VN" sz="51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51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631" r="49299" b="-1"/>
          <a:stretch/>
        </p:blipFill>
        <p:spPr bwMode="auto">
          <a:xfrm>
            <a:off x="3278554" y="1809784"/>
            <a:ext cx="8555712" cy="548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85563" y="425682"/>
            <a:ext cx="9753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2303" y="1702191"/>
            <a:ext cx="295570" cy="590931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7990450" y="972080"/>
            <a:ext cx="1927421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7990452" y="1336779"/>
            <a:ext cx="73150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78" y="249742"/>
            <a:ext cx="2580640" cy="116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9232" y="455474"/>
            <a:ext cx="4653069" cy="935640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vi-VN" sz="51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51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47" t="46073" r="154" b="-157"/>
          <a:stretch/>
        </p:blipFill>
        <p:spPr bwMode="auto">
          <a:xfrm>
            <a:off x="2400887" y="1415278"/>
            <a:ext cx="10260037" cy="649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85563" y="425682"/>
            <a:ext cx="9753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6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2303" y="1702191"/>
            <a:ext cx="295570" cy="590931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7990450" y="972080"/>
            <a:ext cx="1927421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7990452" y="1336779"/>
            <a:ext cx="73150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78" y="249742"/>
            <a:ext cx="2580640" cy="116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9232" y="455474"/>
            <a:ext cx="4653069" cy="935640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vi-VN" sz="51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51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7957" y="1336780"/>
            <a:ext cx="11948160" cy="652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85563" y="425682"/>
            <a:ext cx="9753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35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37957" y="0"/>
            <a:ext cx="16693661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926080" y="1579246"/>
            <a:ext cx="7193280" cy="15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6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29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84961" y="4451545"/>
            <a:ext cx="1176997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7000" dirty="0">
                <a:latin typeface="Calibri" pitchFamily="34" charset="0"/>
              </a:rPr>
              <a:t>   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vi-VN" altLang="en-US" sz="5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altLang="en-US" sz="5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vi-VN" altLang="en-US" sz="5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gô</a:t>
            </a:r>
            <a:endParaRPr lang="en-US" altLang="en-US" sz="5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3150" y="5450940"/>
            <a:ext cx="11216640" cy="10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5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vi-VN" altLang="en-US" sz="5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5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ngừ</a:t>
            </a:r>
            <a:r>
              <a:rPr lang="vi-VN" altLang="en-US" sz="58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alt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endParaRPr lang="en-US" altLang="en-US" sz="5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50499" y="2580542"/>
            <a:ext cx="11633981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6400" dirty="0">
                <a:latin typeface="Calibri" pitchFamily="34" charset="0"/>
              </a:rPr>
              <a:t>  </a:t>
            </a:r>
            <a:r>
              <a:rPr lang="en-US" altLang="en-US" sz="6400" dirty="0" smtClean="0">
                <a:latin typeface="Calibri" pitchFamily="34" charset="0"/>
              </a:rPr>
              <a:t>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gù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45704" y="3480870"/>
            <a:ext cx="12309229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6400" dirty="0">
                <a:latin typeface="Calibri" pitchFamily="34" charset="0"/>
              </a:rPr>
              <a:t>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ghe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ngừ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b="1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1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932" y="647114"/>
            <a:ext cx="12642165" cy="661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18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547" y="661182"/>
            <a:ext cx="12848493" cy="695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27630" y="3087035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phe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15752" y="3067566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phê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353821" y="3053497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phơ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70806" y="4015504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smtClean="0">
                <a:solidFill>
                  <a:srgbClr val="FF0000"/>
                </a:solidFill>
                <a:latin typeface="Calibri" pitchFamily="34" charset="0"/>
              </a:rPr>
              <a:t>qua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27630" y="4015504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que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684456" y="4015504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quê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353821" y="4015504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quơ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64590" y="5039990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va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52712" y="5001544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ve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853267" y="5001544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vê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35173" y="5043745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vơ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739619" y="5912185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xa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296441" y="5912185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xe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853267" y="5930011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xê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653928" y="5930011"/>
            <a:ext cx="168812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400" b="1" dirty="0" err="1" smtClean="0">
                <a:solidFill>
                  <a:srgbClr val="FF0000"/>
                </a:solidFill>
                <a:latin typeface="Calibri" pitchFamily="34" charset="0"/>
              </a:rPr>
              <a:t>xơ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767" y="0"/>
            <a:ext cx="14692168" cy="1093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08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706" y="1388009"/>
            <a:ext cx="13186117" cy="4456605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pPr algn="just"/>
            <a:r>
              <a:rPr lang="en-US" sz="7000" dirty="0" smtClean="0">
                <a:latin typeface="Century ghthic"/>
              </a:rPr>
              <a:t>       </a:t>
            </a:r>
            <a:r>
              <a:rPr lang="en-US" sz="7000" dirty="0" err="1" smtClean="0">
                <a:latin typeface="Century ghthic"/>
              </a:rPr>
              <a:t>Nhà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bé</a:t>
            </a:r>
            <a:r>
              <a:rPr lang="en-US" sz="7000" dirty="0" smtClean="0">
                <a:latin typeface="Century ghthic"/>
              </a:rPr>
              <a:t> ở </a:t>
            </a:r>
            <a:r>
              <a:rPr lang="en-US" sz="7000" dirty="0" err="1" smtClean="0">
                <a:latin typeface="Century ghthic"/>
              </a:rPr>
              <a:t>Thủ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đô</a:t>
            </a:r>
            <a:r>
              <a:rPr lang="en-US" sz="7000" dirty="0" smtClean="0">
                <a:latin typeface="Century ghthic"/>
              </a:rPr>
              <a:t>. </a:t>
            </a:r>
            <a:r>
              <a:rPr lang="en-US" sz="7000" dirty="0" err="1" smtClean="0">
                <a:latin typeface="Century ghthic"/>
              </a:rPr>
              <a:t>Thủ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đô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có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Bờ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Hồ</a:t>
            </a:r>
            <a:r>
              <a:rPr lang="en-US" sz="7000" dirty="0" smtClean="0">
                <a:latin typeface="Century ghthic"/>
              </a:rPr>
              <a:t>. </a:t>
            </a:r>
            <a:r>
              <a:rPr lang="en-US" sz="7000" dirty="0" err="1" smtClean="0">
                <a:latin typeface="Century ghthic"/>
              </a:rPr>
              <a:t>Quê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bé</a:t>
            </a:r>
            <a:r>
              <a:rPr lang="en-US" sz="7000" dirty="0" smtClean="0">
                <a:latin typeface="Century ghthic"/>
              </a:rPr>
              <a:t> ở </a:t>
            </a:r>
            <a:r>
              <a:rPr lang="en-US" sz="7000" dirty="0" err="1" smtClean="0">
                <a:latin typeface="Century ghthic"/>
              </a:rPr>
              <a:t>Phú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Thọ</a:t>
            </a:r>
            <a:r>
              <a:rPr lang="en-US" sz="7000" dirty="0" smtClean="0">
                <a:latin typeface="Century ghthic"/>
              </a:rPr>
              <a:t>. </a:t>
            </a:r>
            <a:r>
              <a:rPr lang="en-US" sz="7000" dirty="0" err="1" smtClean="0">
                <a:latin typeface="Century ghthic"/>
              </a:rPr>
              <a:t>Phú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Thọ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có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chè</a:t>
            </a:r>
            <a:r>
              <a:rPr lang="en-US" sz="7000" dirty="0" smtClean="0">
                <a:latin typeface="Century ghthic"/>
              </a:rPr>
              <a:t>, </a:t>
            </a:r>
            <a:r>
              <a:rPr lang="en-US" sz="7000" dirty="0" err="1" smtClean="0">
                <a:latin typeface="Century ghthic"/>
              </a:rPr>
              <a:t>có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cọ</a:t>
            </a:r>
            <a:r>
              <a:rPr lang="en-US" sz="7000" dirty="0" smtClean="0">
                <a:latin typeface="Century ghthic"/>
              </a:rPr>
              <a:t>. </a:t>
            </a:r>
            <a:r>
              <a:rPr lang="en-US" sz="7000" dirty="0" err="1" smtClean="0">
                <a:latin typeface="Century ghthic"/>
              </a:rPr>
              <a:t>Xa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nhà</a:t>
            </a:r>
            <a:r>
              <a:rPr lang="en-US" sz="7000" dirty="0" smtClean="0">
                <a:latin typeface="Century ghthic"/>
              </a:rPr>
              <a:t>, </a:t>
            </a:r>
            <a:r>
              <a:rPr lang="en-US" sz="7000" dirty="0" err="1" smtClean="0">
                <a:latin typeface="Century ghthic"/>
              </a:rPr>
              <a:t>bé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nhớ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mẹ</a:t>
            </a:r>
            <a:r>
              <a:rPr lang="en-US" sz="7000" dirty="0" smtClean="0">
                <a:latin typeface="Century ghthic"/>
              </a:rPr>
              <a:t>. </a:t>
            </a:r>
            <a:r>
              <a:rPr lang="en-US" sz="7000" dirty="0" err="1" smtClean="0">
                <a:latin typeface="Century ghthic"/>
              </a:rPr>
              <a:t>Xa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quê</a:t>
            </a:r>
            <a:r>
              <a:rPr lang="en-US" sz="7000" dirty="0" smtClean="0">
                <a:latin typeface="Century ghthic"/>
              </a:rPr>
              <a:t>, </a:t>
            </a:r>
            <a:r>
              <a:rPr lang="en-US" sz="7000" dirty="0" err="1" smtClean="0">
                <a:latin typeface="Century ghthic"/>
              </a:rPr>
              <a:t>bé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nhớ</a:t>
            </a:r>
            <a:r>
              <a:rPr lang="en-US" sz="7000" dirty="0" smtClean="0">
                <a:latin typeface="Century ghthic"/>
              </a:rPr>
              <a:t> </a:t>
            </a:r>
            <a:r>
              <a:rPr lang="en-US" sz="7000" dirty="0" err="1" smtClean="0">
                <a:latin typeface="Century ghthic"/>
              </a:rPr>
              <a:t>bà</a:t>
            </a:r>
            <a:r>
              <a:rPr lang="en-US" sz="7000" dirty="0" smtClean="0">
                <a:latin typeface="Century ghthic"/>
              </a:rPr>
              <a:t>.</a:t>
            </a:r>
            <a:endParaRPr lang="en-US" sz="7000" dirty="0">
              <a:latin typeface="Century gh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6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2.Viết:</a:t>
            </a:r>
            <a:endParaRPr lang="vi-VN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endParaRPr lang="vi-VN" sz="8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8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0671" y="2853967"/>
            <a:ext cx="6858197" cy="200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15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22303" y="1702191"/>
            <a:ext cx="295570" cy="590931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7990450" y="972080"/>
            <a:ext cx="1927421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7990452" y="1336779"/>
            <a:ext cx="73150" cy="590931"/>
          </a:xfrm>
          <a:prstGeom prst="rect">
            <a:avLst/>
          </a:prstGeom>
          <a:noFill/>
        </p:spPr>
        <p:txBody>
          <a:bodyPr wrap="square" lIns="146304" tIns="73152" rIns="146304" bIns="73152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78" y="249742"/>
            <a:ext cx="2580640" cy="116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9232" y="455474"/>
            <a:ext cx="4653069" cy="935640"/>
          </a:xfrm>
          <a:prstGeom prst="rect">
            <a:avLst/>
          </a:prstGeom>
          <a:noFill/>
        </p:spPr>
        <p:txBody>
          <a:bodyPr wrap="none" lIns="146304" tIns="73152" rIns="146304" bIns="73152" rtlCol="0">
            <a:spAutoFit/>
          </a:bodyPr>
          <a:lstStyle/>
          <a:p>
            <a:r>
              <a:rPr lang="vi-VN" sz="51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51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7957" y="1336780"/>
            <a:ext cx="11948160" cy="652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iến và dế mèn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85563" y="425682"/>
            <a:ext cx="9753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384</TotalTime>
  <Words>155</Words>
  <Application>Microsoft Office PowerPoint</Application>
  <PresentationFormat>Custom</PresentationFormat>
  <Paragraphs>37</Paragraphs>
  <Slides>14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\</vt:lpstr>
      <vt:lpstr>Slide 3</vt:lpstr>
      <vt:lpstr>Slide 4</vt:lpstr>
      <vt:lpstr>Slide 5</vt:lpstr>
      <vt:lpstr>Slide 6</vt:lpstr>
      <vt:lpstr>2.Viết: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ACER</cp:lastModifiedBy>
  <cp:revision>48</cp:revision>
  <dcterms:created xsi:type="dcterms:W3CDTF">2020-08-06T11:51:30Z</dcterms:created>
  <dcterms:modified xsi:type="dcterms:W3CDTF">2022-10-29T08:55:27Z</dcterms:modified>
</cp:coreProperties>
</file>