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4" r:id="rId2"/>
    <p:sldId id="382" r:id="rId3"/>
    <p:sldId id="381" r:id="rId4"/>
    <p:sldId id="283" r:id="rId5"/>
    <p:sldId id="284" r:id="rId6"/>
    <p:sldId id="344" r:id="rId7"/>
    <p:sldId id="272" r:id="rId8"/>
    <p:sldId id="340" r:id="rId9"/>
    <p:sldId id="282" r:id="rId10"/>
    <p:sldId id="375" r:id="rId11"/>
    <p:sldId id="378" r:id="rId12"/>
    <p:sldId id="379" r:id="rId13"/>
    <p:sldId id="380" r:id="rId14"/>
    <p:sldId id="320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0D185-04BD-4D10-9DA6-B58CB7FDBAD7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3D50A-1A48-47BD-B3B3-FE9B53FB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54D86-4AAC-4244-ABE1-A6F445F1A2E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EE9C-6BD2-B049-33D4-18219E16A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F9207-B449-7426-063B-82F0B3497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9ED9C-2084-2720-49DA-6909F85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142B-98CD-5525-2083-1E43880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04749-34FE-6E42-6A27-CAEF4783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9597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87EB-16DA-6808-2797-686E4F37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0441A-B80E-2F69-A69C-B17C5A326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2D7F8-02C0-2F26-10DF-0EE681CF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9EFC2-2C53-8BF8-794C-6B23CF0A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493F2-B497-0020-0A74-C54C73EC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2278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325F3F-3C56-8996-750B-AACEC8D9D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87B9F-C9D4-BA0A-310C-FA380A2DD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28E1-2598-5CC5-C808-168207B7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83E43-3919-2542-CE54-218562A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FD8D5-9F6C-D526-C7F4-412DD159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670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DEA8-A254-3DD5-BB3D-6F433868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530B-B443-46EA-E484-2E91D8AC4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AC21F-6C1E-DF34-EAEF-4149E369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7C634-363B-55DA-CC5F-293F7846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3DB46-E41D-3E57-E80E-85CE9831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556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3503-40A7-864E-2BB9-0E57DA592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72F10-DB45-0703-A078-6D0E31EC2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75375-B8C5-3882-B879-FC7FDCF7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57A84-2CE8-5666-750C-6846D4C8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38EC8-B742-D502-F959-A42BB1B6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7288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6543-F3A0-A52C-CCBC-6C53A50D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4410C-45B7-F2F4-4D01-D1D2C1FCC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D3402-DC24-E4E7-D600-21B4E36E7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2488A-CBB6-8207-8FF0-14679571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B92E2-3386-73EE-E73C-4A50755D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D1DFF-8782-97B7-D0EC-C8945830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555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14CA-9143-E800-D264-DDECE04B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5E94B-0202-DBEA-099B-9DBB9457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FB730-4BE9-A656-2BEA-13658F099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D8E98-6C23-31FC-F298-938614A04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4A8EE-A908-9E10-88F0-0D16621BF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5CFAE5-9E12-D0D6-72D8-E0E5DAB1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EB80FD-6CE3-75F4-4369-B9A4DF92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3767C-8480-62AF-0CB7-85CFD3C2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715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751F4-02FC-2A75-D581-71D5D98B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A7C5B-3F72-5226-330C-701E3FC0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3A407-8903-0B74-2417-F7567F86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7DA67-4BA9-EF93-4745-4691F123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338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49C90-C736-0962-5371-7E72B703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4E0CE-BBB1-7F44-81F9-76EB2E51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84A4D-2119-6D06-390E-EE5C002B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4461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2C18-BCEC-14B9-2B87-B658A4DE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2F09-0843-A35F-BC3E-33D894CCE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002F-4F12-8D82-AE7B-66344AEFB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AAAD-BD70-7A5C-CCC8-600F7DD3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708A2-000B-EFDB-4875-06D7391C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83B0D-E846-3EA7-5862-94555E39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4892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D34DD-BABA-905E-78BF-6356015F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A5CC3A-C672-77E3-7B03-CBF85EF77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12109-2CB9-8A5B-3541-64E9EE538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E4915-21B7-2229-9329-281AE8D5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77B03-39FD-7ADD-812F-6A8F7627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31339-E3B1-A7EB-F105-2F12458E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775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65140B-6346-6B67-7C70-50E0CABB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5D300-C6AF-916C-3CC4-F592E8E7F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DA873-F809-EC44-EA1E-48B2C2A94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A34D-77AE-46B4-8A06-2A38FAC7D7C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3224-AADD-5148-334E-B7A2560B8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58950-C118-42D2-6218-6F490FCBC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B215-38EB-4E2F-9F41-D8D5FD74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0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1.png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24" Type="http://schemas.microsoft.com/office/2007/relationships/hdphoto" Target="../media/hdphoto15.wdp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7.wdp"/><Relationship Id="rId10" Type="http://schemas.microsoft.com/office/2007/relationships/hdphoto" Target="../media/hdphoto8.wdp"/><Relationship Id="rId19" Type="http://schemas.openxmlformats.org/officeDocument/2006/relationships/image" Target="../media/image24.png"/><Relationship Id="rId31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28.png"/><Relationship Id="rId30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ll%20Profile\Downloads\Em%20T&#7853;p%20&#272;&#7871;m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A093">
            <a:extLst>
              <a:ext uri="{FF2B5EF4-FFF2-40B4-BE49-F238E27FC236}">
                <a16:creationId xmlns:a16="http://schemas.microsoft.com/office/drawing/2014/main" id="{044BDE97-D468-9B8D-2978-02394023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00179[1]">
            <a:extLst>
              <a:ext uri="{FF2B5EF4-FFF2-40B4-BE49-F238E27FC236}">
                <a16:creationId xmlns:a16="http://schemas.microsoft.com/office/drawing/2014/main" id="{04015AC1-285D-ACA2-EAD4-4CA0E5A33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0"/>
            <a:ext cx="579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>
            <a:extLst>
              <a:ext uri="{FF2B5EF4-FFF2-40B4-BE49-F238E27FC236}">
                <a16:creationId xmlns:a16="http://schemas.microsoft.com/office/drawing/2014/main" id="{75FD08C8-B976-F95D-EED3-F7BBDC217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38200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8" name="AutoShape 8">
            <a:extLst>
              <a:ext uri="{FF2B5EF4-FFF2-40B4-BE49-F238E27FC236}">
                <a16:creationId xmlns:a16="http://schemas.microsoft.com/office/drawing/2014/main" id="{D8BCB53D-F696-512A-B40F-F3EA4977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371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9" name="AutoShape 9">
            <a:extLst>
              <a:ext uri="{FF2B5EF4-FFF2-40B4-BE49-F238E27FC236}">
                <a16:creationId xmlns:a16="http://schemas.microsoft.com/office/drawing/2014/main" id="{B52E2C7B-684C-4FF5-88BF-C7348954D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828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0" name="AutoShape 10">
            <a:extLst>
              <a:ext uri="{FF2B5EF4-FFF2-40B4-BE49-F238E27FC236}">
                <a16:creationId xmlns:a16="http://schemas.microsoft.com/office/drawing/2014/main" id="{BF7D2B5E-B04C-9E40-FB5C-85A606D43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524000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1" name="AutoShape 11">
            <a:extLst>
              <a:ext uri="{FF2B5EF4-FFF2-40B4-BE49-F238E27FC236}">
                <a16:creationId xmlns:a16="http://schemas.microsoft.com/office/drawing/2014/main" id="{2A538C23-6928-970E-9E3D-E72748D5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85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2" name="AutoShape 12">
            <a:extLst>
              <a:ext uri="{FF2B5EF4-FFF2-40B4-BE49-F238E27FC236}">
                <a16:creationId xmlns:a16="http://schemas.microsoft.com/office/drawing/2014/main" id="{37D19EB6-2FA4-67C4-4A4A-2B13BBD1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5314" name="Picture 18" descr="A093">
            <a:extLst>
              <a:ext uri="{FF2B5EF4-FFF2-40B4-BE49-F238E27FC236}">
                <a16:creationId xmlns:a16="http://schemas.microsoft.com/office/drawing/2014/main" id="{9D1CA220-FBC1-2FC6-6495-158929D7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302"/>
            <a:ext cx="12192000" cy="688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5" name="AutoShape 19">
            <a:extLst>
              <a:ext uri="{FF2B5EF4-FFF2-40B4-BE49-F238E27FC236}">
                <a16:creationId xmlns:a16="http://schemas.microsoft.com/office/drawing/2014/main" id="{A29BB427-BC2C-B8C8-D920-94CDEDAE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6" name="AutoShape 20">
            <a:extLst>
              <a:ext uri="{FF2B5EF4-FFF2-40B4-BE49-F238E27FC236}">
                <a16:creationId xmlns:a16="http://schemas.microsoft.com/office/drawing/2014/main" id="{B8D5F3E5-5CA5-30EE-CCA4-D740DE0D2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7" name="AutoShape 21">
            <a:extLst>
              <a:ext uri="{FF2B5EF4-FFF2-40B4-BE49-F238E27FC236}">
                <a16:creationId xmlns:a16="http://schemas.microsoft.com/office/drawing/2014/main" id="{20D43483-C3D8-9F41-3330-0232C2A4B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8" name="AutoShape 22">
            <a:extLst>
              <a:ext uri="{FF2B5EF4-FFF2-40B4-BE49-F238E27FC236}">
                <a16:creationId xmlns:a16="http://schemas.microsoft.com/office/drawing/2014/main" id="{D357F2B5-84CB-5197-49F0-319F39441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9" name="AutoShape 23">
            <a:extLst>
              <a:ext uri="{FF2B5EF4-FFF2-40B4-BE49-F238E27FC236}">
                <a16:creationId xmlns:a16="http://schemas.microsoft.com/office/drawing/2014/main" id="{729373FD-CBA0-95C8-A173-E75F3195C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0" name="AutoShape 24">
            <a:extLst>
              <a:ext uri="{FF2B5EF4-FFF2-40B4-BE49-F238E27FC236}">
                <a16:creationId xmlns:a16="http://schemas.microsoft.com/office/drawing/2014/main" id="{3F9921B2-DD23-E784-6549-6546BF4E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1" name="AutoShape 25">
            <a:extLst>
              <a:ext uri="{FF2B5EF4-FFF2-40B4-BE49-F238E27FC236}">
                <a16:creationId xmlns:a16="http://schemas.microsoft.com/office/drawing/2014/main" id="{27CCB19F-CA4B-7D60-315C-D2CBC4543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2" name="AutoShape 26">
            <a:extLst>
              <a:ext uri="{FF2B5EF4-FFF2-40B4-BE49-F238E27FC236}">
                <a16:creationId xmlns:a16="http://schemas.microsoft.com/office/drawing/2014/main" id="{44CBEA13-3E93-A327-8E33-F6A193DAE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3" name="AutoShape 27">
            <a:extLst>
              <a:ext uri="{FF2B5EF4-FFF2-40B4-BE49-F238E27FC236}">
                <a16:creationId xmlns:a16="http://schemas.microsoft.com/office/drawing/2014/main" id="{4F02EBB3-F8E7-EB6D-7878-60548B6A8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4" name="AutoShape 28">
            <a:extLst>
              <a:ext uri="{FF2B5EF4-FFF2-40B4-BE49-F238E27FC236}">
                <a16:creationId xmlns:a16="http://schemas.microsoft.com/office/drawing/2014/main" id="{7FB62971-F34F-6963-03D7-04213F618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5" name="AutoShape 29">
            <a:extLst>
              <a:ext uri="{FF2B5EF4-FFF2-40B4-BE49-F238E27FC236}">
                <a16:creationId xmlns:a16="http://schemas.microsoft.com/office/drawing/2014/main" id="{9F3C30DD-8653-CEC7-7290-ABBE1F83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6" name="AutoShape 30">
            <a:extLst>
              <a:ext uri="{FF2B5EF4-FFF2-40B4-BE49-F238E27FC236}">
                <a16:creationId xmlns:a16="http://schemas.microsoft.com/office/drawing/2014/main" id="{147F8046-7727-7132-1F00-D2B01C31B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7" name="AutoShape 31">
            <a:extLst>
              <a:ext uri="{FF2B5EF4-FFF2-40B4-BE49-F238E27FC236}">
                <a16:creationId xmlns:a16="http://schemas.microsoft.com/office/drawing/2014/main" id="{43489FE0-E78A-6F13-9FBE-E5B95C6BA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8" name="AutoShape 32">
            <a:extLst>
              <a:ext uri="{FF2B5EF4-FFF2-40B4-BE49-F238E27FC236}">
                <a16:creationId xmlns:a16="http://schemas.microsoft.com/office/drawing/2014/main" id="{2DB29C1E-1BA6-AA22-56B6-F7C624364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9" name="AutoShape 33">
            <a:extLst>
              <a:ext uri="{FF2B5EF4-FFF2-40B4-BE49-F238E27FC236}">
                <a16:creationId xmlns:a16="http://schemas.microsoft.com/office/drawing/2014/main" id="{5D8AD0A6-5A44-BA1C-2EC6-FB62A376F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5330" name="Picture 34" descr="00179[1]">
            <a:extLst>
              <a:ext uri="{FF2B5EF4-FFF2-40B4-BE49-F238E27FC236}">
                <a16:creationId xmlns:a16="http://schemas.microsoft.com/office/drawing/2014/main" id="{63DD8068-0541-BDD2-17E2-456E99ECAC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43600"/>
            <a:ext cx="579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31" name="WordArt 35" descr="Small checker board">
            <a:extLst>
              <a:ext uri="{FF2B5EF4-FFF2-40B4-BE49-F238E27FC236}">
                <a16:creationId xmlns:a16="http://schemas.microsoft.com/office/drawing/2014/main" id="{30B1034C-A446-AAA8-5E55-B7A7149EB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-533400"/>
            <a:ext cx="8839200" cy="891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>
              <a:ln w="9525">
                <a:solidFill>
                  <a:srgbClr val="FF3300"/>
                </a:solidFill>
                <a:round/>
                <a:headEnd/>
                <a:tailEnd/>
              </a:ln>
              <a:pattFill prst="smCheck">
                <a:fgClr>
                  <a:srgbClr val="9900FF"/>
                </a:fgClr>
                <a:bgClr>
                  <a:srgbClr val="FFFFFF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32" name="WordArt 36">
            <a:extLst>
              <a:ext uri="{FF2B5EF4-FFF2-40B4-BE49-F238E27FC236}">
                <a16:creationId xmlns:a16="http://schemas.microsoft.com/office/drawing/2014/main" id="{3EF12171-E3D4-0FCD-9AEE-BD96C96EA0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670" y="-21143"/>
            <a:ext cx="10548730" cy="379715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703"/>
              </a:avLst>
            </a:prstTxWarp>
          </a:bodyPr>
          <a:lstStyle/>
          <a:p>
            <a:pPr algn="ctr"/>
            <a:r>
              <a:rPr lang="en-US" sz="4000" b="1" kern="1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đón  </a:t>
            </a:r>
          </a:p>
          <a:p>
            <a:pPr algn="ctr"/>
            <a:r>
              <a:rPr lang="en-US" sz="4000" b="1" kern="1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 giáo về dự giờ thăm lớp!</a:t>
            </a:r>
          </a:p>
        </p:txBody>
      </p:sp>
      <p:grpSp>
        <p:nvGrpSpPr>
          <p:cNvPr id="3102" name="Group 37">
            <a:extLst>
              <a:ext uri="{FF2B5EF4-FFF2-40B4-BE49-F238E27FC236}">
                <a16:creationId xmlns:a16="http://schemas.microsoft.com/office/drawing/2014/main" id="{BF25DA48-9E06-A61C-A4B9-3AE3D0955C85}"/>
              </a:ext>
            </a:extLst>
          </p:cNvPr>
          <p:cNvGrpSpPr>
            <a:grpSpLocks/>
          </p:cNvGrpSpPr>
          <p:nvPr/>
        </p:nvGrpSpPr>
        <p:grpSpPr bwMode="auto">
          <a:xfrm>
            <a:off x="0" y="-198783"/>
            <a:ext cx="12192000" cy="7056783"/>
            <a:chOff x="0" y="-10"/>
            <a:chExt cx="5834" cy="4330"/>
          </a:xfrm>
        </p:grpSpPr>
        <p:pic>
          <p:nvPicPr>
            <p:cNvPr id="3103" name="Picture 38" descr="Animate">
              <a:extLst>
                <a:ext uri="{FF2B5EF4-FFF2-40B4-BE49-F238E27FC236}">
                  <a16:creationId xmlns:a16="http://schemas.microsoft.com/office/drawing/2014/main" id="{E57058EB-A0B1-6AD0-B190-205F9EF38F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39" descr="Animate">
              <a:extLst>
                <a:ext uri="{FF2B5EF4-FFF2-40B4-BE49-F238E27FC236}">
                  <a16:creationId xmlns:a16="http://schemas.microsoft.com/office/drawing/2014/main" id="{C17403CB-0ACD-DDF9-2F74-30889DD27E8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40" descr="Animate">
              <a:extLst>
                <a:ext uri="{FF2B5EF4-FFF2-40B4-BE49-F238E27FC236}">
                  <a16:creationId xmlns:a16="http://schemas.microsoft.com/office/drawing/2014/main" id="{6AD4BB82-B774-31AC-9B86-D6F2357B0F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50" y="2100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41" descr="Animate">
              <a:extLst>
                <a:ext uri="{FF2B5EF4-FFF2-40B4-BE49-F238E27FC236}">
                  <a16:creationId xmlns:a16="http://schemas.microsoft.com/office/drawing/2014/main" id="{F0AA2FAA-1C63-B366-DEAA-B139D53258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DBDA21-24A1-CD16-77C7-2DEEA84A265D}"/>
              </a:ext>
            </a:extLst>
          </p:cNvPr>
          <p:cNvSpPr txBox="1"/>
          <p:nvPr/>
        </p:nvSpPr>
        <p:spPr>
          <a:xfrm>
            <a:off x="3733800" y="3429000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 : 1C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  : Nguyễn Thị Lục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2000"/>
                                        <p:tgtEl>
                                          <p:spTgt spid="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4" dur="2000"/>
                                        <p:tgtEl>
                                          <p:spTgt spid="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5" grpId="0" animBg="1"/>
      <p:bldP spid="55316" grpId="0" animBg="1"/>
      <p:bldP spid="55317" grpId="0" animBg="1"/>
      <p:bldP spid="55318" grpId="0" animBg="1"/>
      <p:bldP spid="55319" grpId="0" animBg="1"/>
      <p:bldP spid="55320" grpId="0" animBg="1"/>
      <p:bldP spid="55321" grpId="0" animBg="1"/>
      <p:bldP spid="55322" grpId="0" animBg="1"/>
      <p:bldP spid="55323" grpId="0" animBg="1"/>
      <p:bldP spid="55324" grpId="0" animBg="1"/>
      <p:bldP spid="55325" grpId="0" animBg="1"/>
      <p:bldP spid="55326" grpId="0" animBg="1"/>
      <p:bldP spid="55327" grpId="0" animBg="1"/>
      <p:bldP spid="55328" grpId="0" animBg="1"/>
      <p:bldP spid="5532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10" y="69268"/>
            <a:ext cx="146858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98073" y="96977"/>
            <a:ext cx="1468582" cy="6650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181" y="27704"/>
            <a:ext cx="98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C:\Users\Administrator\Desktop\f1c33dee6d4d9113c85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1010"/>
            <a:ext cx="5500468" cy="38264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7104" y="1413166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5059" y="5085025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7678" y="5085025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3425" y="5085024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2297" y="5140443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74187" y="5223589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5306" y="5082676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051" name="Picture 3" descr="C:\Users\Administrator\Desktop\00d5cf249e8762d93b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4528" y="1125415"/>
            <a:ext cx="5847471" cy="357319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128265" y="4942003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0884" y="4942003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36631" y="4942002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5503" y="4997421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97393" y="5080567"/>
            <a:ext cx="678873" cy="692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73065" y="4927928"/>
            <a:ext cx="69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10" y="69268"/>
            <a:ext cx="146858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98073" y="96977"/>
            <a:ext cx="1468582" cy="6650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181" y="27704"/>
            <a:ext cx="98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 descr="C:\Users\Administrator\Desktop\d015fcf31751eb0fb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040" y="1083212"/>
            <a:ext cx="8989255" cy="40514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7104" y="1413166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78247" y="5703366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87707" y="5702939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10929" y="5716367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13830" y="5700594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6234" y="5571017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79260" y="5728090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1643" y="5599151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6233" y="5584875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FD001EB9-4799-2536-55E5-AE97FD499205}"/>
              </a:ext>
            </a:extLst>
          </p:cNvPr>
          <p:cNvSpPr/>
          <p:nvPr/>
        </p:nvSpPr>
        <p:spPr>
          <a:xfrm>
            <a:off x="8300041" y="5745450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10" y="69268"/>
            <a:ext cx="146858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98073" y="96977"/>
            <a:ext cx="1468582" cy="6650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181" y="27704"/>
            <a:ext cx="98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104" y="1413166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4098" name="Picture 2" descr="C:\Users\Administrator\Desktop\b2aa97be7d1c8142d8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4755" y="1308295"/>
            <a:ext cx="6020973" cy="3587262"/>
          </a:xfrm>
          <a:prstGeom prst="rect">
            <a:avLst/>
          </a:prstGeom>
          <a:noFill/>
        </p:spPr>
      </p:pic>
      <p:pic>
        <p:nvPicPr>
          <p:cNvPr id="4099" name="Picture 3" descr="C:\Users\Administrator\Desktop\b4323036da9426ca7f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129" y="1055077"/>
            <a:ext cx="5303520" cy="384048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3801459" y="5618958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10919" y="5618531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34141" y="5631959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37042" y="5616186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02472" y="5643682"/>
            <a:ext cx="678873" cy="69272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3526" y="5528814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8935" y="5556948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5249" y="5526470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3771" y="5546749"/>
            <a:ext cx="74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10" y="27064"/>
            <a:ext cx="146858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98073" y="54773"/>
            <a:ext cx="1468582" cy="6650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181" y="-14500"/>
            <a:ext cx="98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C:\Users\Administrator\Desktop\5992fc8b1629ea77b3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9317"/>
            <a:ext cx="12192000" cy="6168683"/>
          </a:xfrm>
          <a:prstGeom prst="rect">
            <a:avLst/>
          </a:prstGeom>
          <a:noFill/>
        </p:spPr>
      </p:pic>
      <p:pic>
        <p:nvPicPr>
          <p:cNvPr id="5123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348" y="5359791"/>
            <a:ext cx="1406550" cy="84772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190979" y="1083212"/>
            <a:ext cx="506437" cy="47830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Oval 9"/>
          <p:cNvSpPr/>
          <p:nvPr/>
        </p:nvSpPr>
        <p:spPr>
          <a:xfrm>
            <a:off x="8283527" y="1111348"/>
            <a:ext cx="506437" cy="47830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1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3772" y="855785"/>
            <a:ext cx="1406550" cy="847725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 rot="2496473">
            <a:off x="10982178" y="1828801"/>
            <a:ext cx="525194" cy="53457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3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7845" y="853440"/>
            <a:ext cx="1406550" cy="847725"/>
          </a:xfrm>
          <a:prstGeom prst="rect">
            <a:avLst/>
          </a:prstGeom>
          <a:noFill/>
        </p:spPr>
      </p:pic>
      <p:pic>
        <p:nvPicPr>
          <p:cNvPr id="28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06440" y="1967135"/>
            <a:ext cx="1406550" cy="847725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0311616" y="3277773"/>
            <a:ext cx="886266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30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6785" y="3148816"/>
            <a:ext cx="1406550" cy="847725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 rot="16200000">
            <a:off x="731518" y="3430167"/>
            <a:ext cx="982393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11744" y="3301218"/>
            <a:ext cx="733867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44968" y="3298872"/>
            <a:ext cx="733867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36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5646" y="3357487"/>
            <a:ext cx="1406550" cy="847725"/>
          </a:xfrm>
          <a:prstGeom prst="rect">
            <a:avLst/>
          </a:prstGeom>
          <a:noFill/>
        </p:spPr>
      </p:pic>
      <p:pic>
        <p:nvPicPr>
          <p:cNvPr id="37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8072" y="3228532"/>
            <a:ext cx="1406550" cy="8477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9153376" y="5526258"/>
            <a:ext cx="905024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62575" y="5537980"/>
            <a:ext cx="907370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85843" y="5577839"/>
            <a:ext cx="733867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42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201" y="1066800"/>
            <a:ext cx="1406550" cy="847725"/>
          </a:xfrm>
          <a:prstGeom prst="rect">
            <a:avLst/>
          </a:prstGeom>
          <a:noFill/>
        </p:spPr>
      </p:pic>
      <p:pic>
        <p:nvPicPr>
          <p:cNvPr id="43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2594" y="5455920"/>
            <a:ext cx="1406550" cy="847725"/>
          </a:xfrm>
          <a:prstGeom prst="rect">
            <a:avLst/>
          </a:prstGeom>
          <a:noFill/>
        </p:spPr>
      </p:pic>
      <p:pic>
        <p:nvPicPr>
          <p:cNvPr id="44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3449" y="5467642"/>
            <a:ext cx="1406550" cy="847725"/>
          </a:xfrm>
          <a:prstGeom prst="rect">
            <a:avLst/>
          </a:prstGeom>
          <a:noFill/>
        </p:spPr>
      </p:pic>
      <p:pic>
        <p:nvPicPr>
          <p:cNvPr id="45" name="Picture 3" descr="C:\Users\Administrator\Desktop\9eeea6ff4c5db003e9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2073" y="5495779"/>
            <a:ext cx="1406550" cy="847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2 0.00185 L 0.27424 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952E-6 -3.02498E-6 L 0.23272 -3.02498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0.11263 L 0.21658 0.112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377E-6 4.08881E-6 L -0.03723 0.168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4205E-6 -1.3876E-6 L -0.19862 0.01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 -0.02035 L -0.25172 -0.008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69 0.03492 L -0.26331 0.0471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2451 L 0.22934 0.0245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2451 L 0.22934 0.0245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4 -0.01642 L 0.23844 0.0062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35 -0.00624 L 0.0863 0.00185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3" grpId="0" animBg="1"/>
      <p:bldP spid="34" grpId="0" animBg="1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WordArt 3">
            <a:extLst>
              <a:ext uri="{FF2B5EF4-FFF2-40B4-BE49-F238E27FC236}">
                <a16:creationId xmlns:a16="http://schemas.microsoft.com/office/drawing/2014/main" id="{D145DEF5-BFF9-CFB9-E428-59FA630B8B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7264" y="990601"/>
            <a:ext cx="7596187" cy="44561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</a:t>
            </a:r>
          </a:p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4" descr="2">
            <a:extLst>
              <a:ext uri="{FF2B5EF4-FFF2-40B4-BE49-F238E27FC236}">
                <a16:creationId xmlns:a16="http://schemas.microsoft.com/office/drawing/2014/main" id="{1EF164DC-C3CC-8C38-E6A2-FE48BFD7EA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1" y="1"/>
            <a:ext cx="11779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2">
            <a:extLst>
              <a:ext uri="{FF2B5EF4-FFF2-40B4-BE49-F238E27FC236}">
                <a16:creationId xmlns:a16="http://schemas.microsoft.com/office/drawing/2014/main" id="{51161712-F71F-0C4A-2EDA-59066CB4AE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1" y="1371601"/>
            <a:ext cx="11779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2">
            <a:extLst>
              <a:ext uri="{FF2B5EF4-FFF2-40B4-BE49-F238E27FC236}">
                <a16:creationId xmlns:a16="http://schemas.microsoft.com/office/drawing/2014/main" id="{7B069CBC-81FC-5EF7-AC56-D4BA461A3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6" y="609601"/>
            <a:ext cx="11779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BLUMEN~1">
            <a:extLst>
              <a:ext uri="{FF2B5EF4-FFF2-40B4-BE49-F238E27FC236}">
                <a16:creationId xmlns:a16="http://schemas.microsoft.com/office/drawing/2014/main" id="{022AF892-7EEE-FB0A-CEE3-336F3ADB3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13" y="8077200"/>
            <a:ext cx="8429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UYG">
            <a:extLst>
              <a:ext uri="{FF2B5EF4-FFF2-40B4-BE49-F238E27FC236}">
                <a16:creationId xmlns:a16="http://schemas.microsoft.com/office/drawing/2014/main" id="{6F341802-8283-4537-11B5-C4546A9C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6" y="4876801"/>
            <a:ext cx="18462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J0124039">
            <a:extLst>
              <a:ext uri="{FF2B5EF4-FFF2-40B4-BE49-F238E27FC236}">
                <a16:creationId xmlns:a16="http://schemas.microsoft.com/office/drawing/2014/main" id="{AE50B150-CCAC-68CC-DFE3-5E5DFE99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1038" y="4484688"/>
            <a:ext cx="2239963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2">
            <a:extLst>
              <a:ext uri="{FF2B5EF4-FFF2-40B4-BE49-F238E27FC236}">
                <a16:creationId xmlns:a16="http://schemas.microsoft.com/office/drawing/2014/main" id="{3C0A93BD-C8E8-478C-4113-266125864D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143001"/>
            <a:ext cx="11779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2">
            <a:extLst>
              <a:ext uri="{FF2B5EF4-FFF2-40B4-BE49-F238E27FC236}">
                <a16:creationId xmlns:a16="http://schemas.microsoft.com/office/drawing/2014/main" id="{04F2503F-4E99-7D6E-4F41-8B0398E503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9" y="304801"/>
            <a:ext cx="11779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5" name="Group 12">
            <a:extLst>
              <a:ext uri="{FF2B5EF4-FFF2-40B4-BE49-F238E27FC236}">
                <a16:creationId xmlns:a16="http://schemas.microsoft.com/office/drawing/2014/main" id="{319D3B70-FCEE-B4C7-9DC7-F9A7709851FA}"/>
              </a:ext>
            </a:extLst>
          </p:cNvPr>
          <p:cNvGrpSpPr>
            <a:grpSpLocks/>
          </p:cNvGrpSpPr>
          <p:nvPr/>
        </p:nvGrpSpPr>
        <p:grpSpPr bwMode="auto">
          <a:xfrm>
            <a:off x="1876425" y="-15875"/>
            <a:ext cx="8439150" cy="6873875"/>
            <a:chOff x="0" y="-10"/>
            <a:chExt cx="5760" cy="4330"/>
          </a:xfrm>
        </p:grpSpPr>
        <p:pic>
          <p:nvPicPr>
            <p:cNvPr id="21516" name="Picture 13" descr="Animate">
              <a:extLst>
                <a:ext uri="{FF2B5EF4-FFF2-40B4-BE49-F238E27FC236}">
                  <a16:creationId xmlns:a16="http://schemas.microsoft.com/office/drawing/2014/main" id="{E7069D45-0590-1844-E775-0B977324DE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14" descr="Animate">
              <a:extLst>
                <a:ext uri="{FF2B5EF4-FFF2-40B4-BE49-F238E27FC236}">
                  <a16:creationId xmlns:a16="http://schemas.microsoft.com/office/drawing/2014/main" id="{42EA8C63-2B4E-3FE8-E172-37EBA2D228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15" descr="Animate">
              <a:extLst>
                <a:ext uri="{FF2B5EF4-FFF2-40B4-BE49-F238E27FC236}">
                  <a16:creationId xmlns:a16="http://schemas.microsoft.com/office/drawing/2014/main" id="{AB3BF18B-91D6-AA5C-6AAD-EA6F18A9D3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6" descr="Animate">
              <a:extLst>
                <a:ext uri="{FF2B5EF4-FFF2-40B4-BE49-F238E27FC236}">
                  <a16:creationId xmlns:a16="http://schemas.microsoft.com/office/drawing/2014/main" id="{357082DB-DDC4-BBE4-9181-A821048915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4290F6-FE6E-B0BD-E2E9-AB7A2D34F7C7}"/>
              </a:ext>
            </a:extLst>
          </p:cNvPr>
          <p:cNvSpPr txBox="1"/>
          <p:nvPr/>
        </p:nvSpPr>
        <p:spPr>
          <a:xfrm>
            <a:off x="2890956" y="53011"/>
            <a:ext cx="59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5 tháng 11 năm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75FD1-7D64-C003-D358-C0535309967F}"/>
              </a:ext>
            </a:extLst>
          </p:cNvPr>
          <p:cNvSpPr txBox="1"/>
          <p:nvPr/>
        </p:nvSpPr>
        <p:spPr>
          <a:xfrm>
            <a:off x="995886" y="689116"/>
            <a:ext cx="141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</p:spTree>
    <p:extLst>
      <p:ext uri="{BB962C8B-B14F-4D97-AF65-F5344CB8AC3E}">
        <p14:creationId xmlns:p14="http://schemas.microsoft.com/office/powerpoint/2010/main" val="10245009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760" y="4115026"/>
            <a:ext cx="2288055" cy="224307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34" tIns="33588" rIns="67134" bIns="33588" rtlCol="0" anchor="ctr"/>
          <a:lstStyle/>
          <a:p>
            <a:pPr algn="ctr" defTabSz="671274">
              <a:defRPr/>
            </a:pPr>
            <a:endParaRPr lang="zh-CN" altLang="en-US" sz="1372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94" y="4294866"/>
            <a:ext cx="2104609" cy="20632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34" tIns="33588" rIns="67134" bIns="33588" rtlCol="0" anchor="ctr"/>
          <a:lstStyle/>
          <a:p>
            <a:pPr algn="ctr" defTabSz="671274">
              <a:defRPr/>
            </a:pPr>
            <a:endParaRPr lang="zh-CN" altLang="en-US" sz="1372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2" y="2711097"/>
            <a:ext cx="1615474" cy="158371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34" tIns="33588" rIns="67134" bIns="33588" rtlCol="0" anchor="ctr"/>
          <a:lstStyle/>
          <a:p>
            <a:pPr algn="ctr" defTabSz="671274">
              <a:defRPr/>
            </a:pPr>
            <a:endParaRPr lang="zh-CN" altLang="en-US" sz="1372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2" y="-410258"/>
            <a:ext cx="6873780" cy="6400888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7195"/>
            <a:ext cx="1652476" cy="161999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34" tIns="33588" rIns="67134" bIns="33588" rtlCol="0" anchor="ctr"/>
          <a:lstStyle/>
          <a:p>
            <a:pPr algn="ctr" defTabSz="671274">
              <a:defRPr/>
            </a:pPr>
            <a:endParaRPr lang="zh-CN" altLang="en-US" sz="1372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81" y="6751"/>
            <a:ext cx="2346662" cy="95998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49" y="-271323"/>
            <a:ext cx="1183531" cy="1160265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34" tIns="33588" rIns="67134" bIns="33588" rtlCol="0" anchor="ctr"/>
          <a:lstStyle/>
          <a:p>
            <a:pPr algn="ctr" defTabSz="671274">
              <a:defRPr/>
            </a:pPr>
            <a:endParaRPr lang="zh-CN" altLang="en-US" sz="1372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6" y="537233"/>
            <a:ext cx="717524" cy="703419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34" tIns="33588" rIns="67134" bIns="33588" rtlCol="0" anchor="ctr"/>
          <a:lstStyle/>
          <a:p>
            <a:pPr algn="ctr" defTabSz="671274">
              <a:defRPr/>
            </a:pPr>
            <a:endParaRPr lang="zh-CN" altLang="en-US" sz="1372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12876" y="2876720"/>
            <a:ext cx="4355100" cy="1063560"/>
          </a:xfrm>
          <a:prstGeom prst="rect">
            <a:avLst/>
          </a:prstGeom>
          <a:noFill/>
        </p:spPr>
        <p:txBody>
          <a:bodyPr wrap="none" lIns="67134" tIns="33588" rIns="67134" bIns="3358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71274"/>
            <a:r>
              <a:rPr lang="en-US" sz="647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47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47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47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6" y="2590850"/>
            <a:ext cx="10424738" cy="57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67407"/>
            <a:ext cx="12191999" cy="672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15" y="4629612"/>
            <a:ext cx="3173816" cy="129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 flipH="1">
            <a:off x="284791" y="2499981"/>
            <a:ext cx="4084008" cy="1974853"/>
            <a:chOff x="309878" y="1636509"/>
            <a:chExt cx="2430905" cy="151305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67406"/>
            <a:ext cx="12192000" cy="1663448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5294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THA LÁ VỀ TỔ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451361" y="291518"/>
            <a:ext cx="2740671" cy="1322375"/>
            <a:chOff x="309878" y="1636509"/>
            <a:chExt cx="2430905" cy="151305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65600" y="552969"/>
            <a:ext cx="812800" cy="597617"/>
          </a:xfrm>
          <a:prstGeom prst="rect">
            <a:avLst/>
          </a:prstGeom>
        </p:spPr>
      </p:pic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40" y="5333054"/>
            <a:ext cx="3315421" cy="11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49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74" y="4810740"/>
            <a:ext cx="4470400" cy="181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112" y="4769402"/>
            <a:ext cx="4470400" cy="181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" y="4769425"/>
            <a:ext cx="4572000" cy="186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/>
          <p:cNvSpPr/>
          <p:nvPr/>
        </p:nvSpPr>
        <p:spPr>
          <a:xfrm>
            <a:off x="1638415" y="6016673"/>
            <a:ext cx="1016000" cy="74702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83" tIns="44790" rIns="89583" bIns="44790" rtlCol="0" anchor="ctr"/>
          <a:lstStyle/>
          <a:p>
            <a:pPr algn="ctr" defTabSz="895769"/>
            <a:r>
              <a:rPr lang="en-US" sz="4019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5620374" y="6006369"/>
            <a:ext cx="1016000" cy="74702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83" tIns="44790" rIns="89583" bIns="44790" rtlCol="0" anchor="ctr"/>
          <a:lstStyle/>
          <a:p>
            <a:pPr algn="ctr" defTabSz="895769"/>
            <a:r>
              <a:rPr lang="en-US" sz="4019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9883890" y="5882552"/>
            <a:ext cx="1016000" cy="74702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83" tIns="44790" rIns="89583" bIns="44790" rtlCol="0" anchor="ctr"/>
          <a:lstStyle/>
          <a:p>
            <a:pPr algn="ctr" defTabSz="895769"/>
            <a:r>
              <a:rPr lang="en-US" sz="4019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10" name="Group 9"/>
          <p:cNvGrpSpPr/>
          <p:nvPr/>
        </p:nvGrpSpPr>
        <p:grpSpPr>
          <a:xfrm flipH="1">
            <a:off x="3847370" y="305259"/>
            <a:ext cx="3162296" cy="1358765"/>
            <a:chOff x="309878" y="1636509"/>
            <a:chExt cx="2430905" cy="151305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+1</a:t>
              </a:r>
              <a:endParaRPr lang="en-US" sz="274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5" y="120417"/>
            <a:ext cx="3297676" cy="1430810"/>
            <a:chOff x="309878" y="1636509"/>
            <a:chExt cx="2430905" cy="1513054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5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+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flipH="1">
            <a:off x="477595" y="1844213"/>
            <a:ext cx="3110640" cy="1375356"/>
            <a:chOff x="309878" y="1636509"/>
            <a:chExt cx="2430905" cy="1513054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+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flipH="1">
            <a:off x="4147469" y="1814774"/>
            <a:ext cx="3074645" cy="1360600"/>
            <a:chOff x="309878" y="1636509"/>
            <a:chExt cx="2430905" cy="1513054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flipH="1">
            <a:off x="7877696" y="1699878"/>
            <a:ext cx="3139773" cy="1455176"/>
            <a:chOff x="309878" y="1636509"/>
            <a:chExt cx="2430905" cy="1513054"/>
          </a:xfrm>
        </p:grpSpPr>
        <p:pic>
          <p:nvPicPr>
            <p:cNvPr id="50" name="Picture 4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45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7978147" y="301556"/>
            <a:ext cx="3297676" cy="1347257"/>
            <a:chOff x="309878" y="1636509"/>
            <a:chExt cx="2430905" cy="1513054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5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Rectangle 59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5769"/>
              <a:r>
                <a:rPr lang="en-US" sz="2745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 + 2</a:t>
              </a:r>
              <a:endParaRPr lang="en-US" sz="274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 flipH="1">
            <a:off x="-7307421" y="5882552"/>
            <a:ext cx="1423530" cy="1046660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165600" y="3653106"/>
            <a:ext cx="812800" cy="597617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7002057" y="1006763"/>
            <a:ext cx="812800" cy="597617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844800" y="7829127"/>
            <a:ext cx="812800" cy="597617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815711" y="7791776"/>
            <a:ext cx="812800" cy="597617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870270" y="-1494042"/>
            <a:ext cx="812800" cy="59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71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C 0.00174 0.01227 -3.05556E-6 0.01181 0.00712 0.01968 C 0.01042 0.02338 0.01789 0.02986 0.01789 0.03009 C 0.02275 0.04282 0.02969 0.05069 0.03941 0.05694 C 0.04844 0.06204 0.04445 0.05671 0.05226 0.06181 C 0.06841 0.07292 0.08507 0.08009 0.10278 0.08657 C 0.11007 0.08889 0.11719 0.09306 0.12431 0.09653 C 0.13594 0.10162 0.14861 0.1037 0.16059 0.10602 C 0.1724 0.11181 0.18455 0.11435 0.19653 0.11852 C 0.19827 0.11944 0.20035 0.11991 0.20191 0.1213 C 0.204 0.12245 0.20556 0.12523 0.20747 0.12616 C 0.21094 0.12755 0.21476 0.12801 0.21841 0.1287 C 0.23316 0.13565 0.24827 0.14167 0.26354 0.14838 C 0.27414 0.15301 0.28559 0.1537 0.29584 0.15833 C 0.30591 0.16782 0.32014 0.16898 0.33195 0.17315 C 0.33993 0.18032 0.34861 0.18102 0.35729 0.18542 C 0.36493 0.18958 0.36927 0.19514 0.37726 0.19792 C 0.38681 0.2081 0.40313 0.21782 0.41493 0.22269 C 0.42136 0.22523 0.42848 0.22523 0.4349 0.22755 C 0.44098 0.22963 0.44532 0.23495 0.45122 0.2375 C 0.45573 0.24722 0.46042 0.25324 0.46754 0.25995 C 0.47101 0.26319 0.47518 0.26551 0.4783 0.26991 C 0.48577 0.28009 0.4816 0.27523 0.49098 0.28472 C 0.49861 0.30579 0.48959 0.28519 0.5 0.29954 C 0.50695 0.30926 0.51198 0.32222 0.51979 0.33148 C 0.53021 0.34375 0.54358 0.35532 0.55591 0.36389 C 0.55816 0.36875 0.56007 0.37431 0.56302 0.3787 C 0.56493 0.38125 0.56702 0.38357 0.56841 0.38611 C 0.57466 0.39792 0.579 0.41134 0.5849 0.42338 C 0.58768 0.4412 0.58507 0.43241 0.59375 0.45046 C 0.59514 0.45301 0.59618 0.45532 0.5974 0.4581 C 0.59879 0.46065 0.60104 0.46528 0.60104 0.46551 C 0.60539 0.48333 0.60191 0.47639 0.61025 0.48773 C 0.61268 0.49815 0.61511 0.50463 0.62084 0.5125 C 0.62327 0.525 0.62604 0.52708 0.63177 0.53681 C 0.63907 0.54931 0.64323 0.56319 0.65157 0.57407 C 0.65677 0.58843 0.6632 0.60162 0.66789 0.6162 C 0.67032 0.62407 0.67136 0.63843 0.675 0.64607 C 0.67969 0.65486 0.67986 0.6669 0.6842 0.67593 C 0.68802 0.6838 0.68768 0.68009 0.68768 0.68588 L 0.68976 0.66343 " pathEditMode="relative" rAng="0" ptsTypes="fffffffffffffffffffffffffffffffffffffff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79" y="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C -0.00416 0.01065 -0.00868 0.02014 -0.01528 0.02894 C -0.0158 0.03079 -0.01614 0.03334 -0.01701 0.03542 C -0.01944 0.04074 -0.02361 0.04514 -0.02534 0.05093 C -0.02639 0.05486 -0.02691 0.0588 -0.02864 0.06204 C -0.03177 0.06783 -0.03732 0.07037 -0.04045 0.07547 C -0.05069 0.09283 -0.05503 0.11111 -0.06892 0.12477 C -0.07986 0.13588 -0.09184 0.14885 -0.09913 0.16505 C -0.10069 0.16852 -0.10087 0.17269 -0.1026 0.17639 C -0.10364 0.17894 -0.10607 0.18033 -0.10764 0.18287 C -0.10903 0.18472 -0.10989 0.18704 -0.11093 0.18959 C -0.11423 0.19653 -0.11597 0.20486 -0.11927 0.21204 C -0.1243 0.22246 -0.13194 0.23125 -0.13784 0.24121 L -0.13784 0.24144 C -0.13958 0.24445 -0.1408 0.24885 -0.14271 0.25209 C -0.14687 0.25834 -0.15347 0.2625 -0.15625 0.27014 C -0.15798 0.27454 -0.15937 0.27917 -0.16128 0.28334 C -0.16319 0.28727 -0.16614 0.29051 -0.16788 0.29468 C -0.17951 0.31991 -0.18906 0.3456 -0.20156 0.3706 C -0.20434 0.37593 -0.20468 0.38264 -0.20659 0.38843 C -0.20764 0.39144 -0.21441 0.40949 -0.21666 0.41505 C -0.21944 0.42269 -0.22257 0.42385 -0.22517 0.43079 C -0.22882 0.4419 -0.23055 0.45394 -0.23524 0.46435 C -0.23975 0.47477 -0.24218 0.47662 -0.24514 0.48658 C -0.25 0.50255 -0.25278 0.51968 -0.25712 0.53588 C -0.25798 0.56898 -0.2585 0.59074 -0.26371 0.62084 C -0.26562 0.63287 -0.26562 0.64468 -0.26875 0.65648 C -0.26927 0.65857 -0.27031 0.66366 -0.27031 0.66389 " pathEditMode="relative" rAng="0" ptsTypes="ffffffffffffFffffffffffffff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C 0.00261 0.07824 -0.00138 0.16111 0.00191 0.23889 C 0.00209 0.25301 0.00209 0.26713 0.00243 0.28102 C 0.00243 0.28704 0.00313 0.29213 0.0033 0.29815 C 0.00365 0.30463 0.00365 0.31111 0.00382 0.3176 C 0.00417 0.3375 0.00469 0.37686 0.00469 0.37709 C 0.00487 0.4088 0.00487 0.44074 0.00521 0.47246 C 0.00539 0.48218 0.00591 0.49121 0.00625 0.5007 C 0.00625 0.50348 0.00678 0.50926 0.00678 0.50949 " pathEditMode="relative" rAng="0" ptsTypes="ffffffff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0.0158 0.01435 0.03107 0.02199 0.04878 0.02893 C 0.05868 0.03865 0.06996 0.04074 0.08107 0.04513 C 0.0842 0.04652 0.08663 0.05046 0.08975 0.05162 C 0.09305 0.05324 0.09722 0.05324 0.10052 0.05509 C 0.11423 0.06064 0.12743 0.06944 0.14114 0.07476 C 0.15121 0.08402 0.17222 0.09097 0.18437 0.09375 C 0.19739 0.10208 0.21128 0.10833 0.22517 0.11365 C 0.23246 0.12129 0.23784 0.12361 0.2467 0.12638 C 0.25451 0.13842 0.27031 0.1456 0.27656 0.15925 C 0.27795 0.1625 0.27882 0.16643 0.2809 0.16944 C 0.28472 0.1743 0.28923 0.178 0.29357 0.18194 C 0.29548 0.18425 0.30017 0.18842 0.30017 0.18865 C 0.30277 0.1949 0.30711 0.20046 0.30885 0.20833 C 0.31215 0.2243 0.31302 0.23981 0.31944 0.25393 C 0.32205 0.27685 0.32743 0.2949 0.33437 0.3155 C 0.33784 0.3368 0.33455 0.35532 0.34739 0.36782 C 0.35052 0.38657 0.34791 0.41782 0.35816 0.43356 " pathEditMode="relative" rAng="0" ptsTypes="fffffffffffffffffA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C -0.01789 0.00486 -0.03438 0.01041 -0.05174 0.01481 C -0.06476 0.02152 -0.07535 0.02939 -0.08993 0.03356 C -0.10417 0.04583 -0.10973 0.06111 -0.11875 0.07615 C -0.125 0.08657 -0.13143 0.09745 -0.13768 0.10856 C -0.14011 0.11273 -0.14236 0.12291 -0.14427 0.12685 C -0.15052 0.14467 -0.15434 0.15162 -0.1665 0.16666 C -0.17743 0.18101 -0.1842 0.19768 -0.19827 0.20926 C -0.20243 0.21967 -0.21181 0.22384 -0.21754 0.2331 C -0.2191 0.23588 -0.21997 0.23865 -0.22101 0.24166 C -0.22223 0.24513 -0.22188 0.24861 -0.22344 0.25185 C -0.22743 0.25787 -0.23664 0.26851 -0.23664 0.26898 C -0.24427 0.29375 -0.2658 0.30902 -0.2908 0.32384 C -0.29514 0.32638 -0.29966 0.32824 -0.30382 0.33148 C -0.31059 0.33657 -0.32257 0.34838 -0.32257 0.34907 C -0.33316 0.33333 -0.32865 0.34259 -0.32865 0.31875 " pathEditMode="relative" rAng="0" ptsTypes="fffffffffffffffA">
                                      <p:cBhvr>
                                        <p:cTn id="7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162 C -0.01771 0.02569 0.00694 -0.00556 -0.01598 0.01875 C -0.03021 0.03403 -0.04358 0.05509 -0.05487 0.07153 C -0.06546 0.0868 -0.07691 0.11111 -0.09358 0.12106 C -0.10035 0.13356 -0.10782 0.14792 -0.11598 0.15903 C -0.12171 0.16759 -0.129 0.175 -0.13542 0.18287 C -0.13768 0.18565 -0.14219 0.19143 -0.14219 0.1919 C -0.14688 0.20417 -0.15782 0.21157 -0.16459 0.22384 C -0.17483 0.24282 -0.18438 0.26111 -0.19688 0.2794 C -0.20209 0.28657 -0.20851 0.30393 -0.21632 0.30856 C -0.23091 0.31713 -0.24792 0.31782 -0.26459 0.32338 C -0.28108 0.31782 -0.27761 0.31111 -0.2908 0.30278 C -0.29445 0.3 -0.29914 0.29861 -0.30348 0.29676 C -0.31389 0.29097 -0.31337 0.29398 -0.31337 0.28773 " pathEditMode="relative" rAng="0" ptsTypes="fffffffffffffA">
                                      <p:cBhvr>
                                        <p:cTn id="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7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Nhạc Thiếu Nhi Bảo Ngọc - Skids Nhạc Thiếu Nhi Vui Nhộn Hay Nhất 2017_Trim_Trim_Trim">
            <a:hlinkClick r:id="" action="ppaction://media"/>
            <a:extLst>
              <a:ext uri="{FF2B5EF4-FFF2-40B4-BE49-F238E27FC236}">
                <a16:creationId xmlns:a16="http://schemas.microsoft.com/office/drawing/2014/main" id="{6CAB3A80-D87C-17F9-A1B7-0AEAD953E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8199" cy="68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0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FF7F59-54A3-5DA2-A5A3-1A042DE17D42}"/>
              </a:ext>
            </a:extLst>
          </p:cNvPr>
          <p:cNvSpPr txBox="1"/>
          <p:nvPr/>
        </p:nvSpPr>
        <p:spPr>
          <a:xfrm>
            <a:off x="2890956" y="53011"/>
            <a:ext cx="59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5 tháng 11 năm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7C0E-EE72-8A0A-9795-B9ABB77A2DE5}"/>
              </a:ext>
            </a:extLst>
          </p:cNvPr>
          <p:cNvSpPr txBox="1"/>
          <p:nvPr/>
        </p:nvSpPr>
        <p:spPr>
          <a:xfrm>
            <a:off x="995886" y="689116"/>
            <a:ext cx="141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15A3BD-7E6E-7237-6580-928B525FAB7C}"/>
              </a:ext>
            </a:extLst>
          </p:cNvPr>
          <p:cNvSpPr txBox="1"/>
          <p:nvPr/>
        </p:nvSpPr>
        <p:spPr>
          <a:xfrm>
            <a:off x="2292625" y="596352"/>
            <a:ext cx="71959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10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2244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Oval 1034"/>
          <p:cNvSpPr/>
          <p:nvPr/>
        </p:nvSpPr>
        <p:spPr>
          <a:xfrm>
            <a:off x="5261288" y="4460573"/>
            <a:ext cx="514350" cy="5143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55222" y="4460574"/>
            <a:ext cx="514350" cy="5143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424949" y="4460573"/>
            <a:ext cx="514350" cy="5143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467378" y="4447322"/>
            <a:ext cx="514350" cy="51435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9180580" y="4447322"/>
            <a:ext cx="514350" cy="51435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62FE76-9B90-96C9-1F1B-1E3DC590DA5B}"/>
              </a:ext>
            </a:extLst>
          </p:cNvPr>
          <p:cNvSpPr/>
          <p:nvPr/>
        </p:nvSpPr>
        <p:spPr>
          <a:xfrm>
            <a:off x="4920114" y="3458829"/>
            <a:ext cx="5138283" cy="17676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403FC-D042-6018-50DF-76B4EE436C25}"/>
              </a:ext>
            </a:extLst>
          </p:cNvPr>
          <p:cNvSpPr txBox="1"/>
          <p:nvPr/>
        </p:nvSpPr>
        <p:spPr>
          <a:xfrm>
            <a:off x="177421" y="245660"/>
            <a:ext cx="24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4EDDEF-EC98-FA29-35A6-2BEFC273625C}"/>
              </a:ext>
            </a:extLst>
          </p:cNvPr>
          <p:cNvSpPr txBox="1"/>
          <p:nvPr/>
        </p:nvSpPr>
        <p:spPr>
          <a:xfrm>
            <a:off x="3564333" y="53397"/>
            <a:ext cx="5417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vào thì bằng mấy?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4B766-BD67-6FE8-483E-506C2D299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5" y="1883738"/>
            <a:ext cx="2047875" cy="281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89B0C-9ACD-3E91-E502-E33EA01EF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436" y="1585051"/>
            <a:ext cx="1882597" cy="3438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F168FD-EEF9-1CBC-F746-2F4FDDFB759D}"/>
              </a:ext>
            </a:extLst>
          </p:cNvPr>
          <p:cNvSpPr/>
          <p:nvPr/>
        </p:nvSpPr>
        <p:spPr>
          <a:xfrm>
            <a:off x="7021252" y="4460573"/>
            <a:ext cx="514350" cy="5143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D8EE38-C57E-35A3-33D6-98CA01061AEB}"/>
              </a:ext>
            </a:extLst>
          </p:cNvPr>
          <p:cNvSpPr/>
          <p:nvPr/>
        </p:nvSpPr>
        <p:spPr>
          <a:xfrm>
            <a:off x="7590979" y="4460572"/>
            <a:ext cx="514350" cy="5143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CE1BA-7AA7-7EA3-4E03-EA2C77D81A4F}"/>
              </a:ext>
            </a:extLst>
          </p:cNvPr>
          <p:cNvSpPr txBox="1"/>
          <p:nvPr/>
        </p:nvSpPr>
        <p:spPr>
          <a:xfrm>
            <a:off x="5026133" y="5671935"/>
            <a:ext cx="228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BF9868-F961-3E29-F9C5-FBC1E79A1404}"/>
              </a:ext>
            </a:extLst>
          </p:cNvPr>
          <p:cNvSpPr txBox="1"/>
          <p:nvPr/>
        </p:nvSpPr>
        <p:spPr>
          <a:xfrm>
            <a:off x="7821653" y="5690042"/>
            <a:ext cx="376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5 , 6 , 7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372EA0-41FD-1333-53A3-82F7530FAB0D}"/>
              </a:ext>
            </a:extLst>
          </p:cNvPr>
          <p:cNvSpPr txBox="1"/>
          <p:nvPr/>
        </p:nvSpPr>
        <p:spPr>
          <a:xfrm>
            <a:off x="5243012" y="1026036"/>
            <a:ext cx="4754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bông hoa thêm 2 bông hoa được mấy bông hoa?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E2126EEB-787C-2417-05FC-5E5F8FC6C7B2}"/>
              </a:ext>
            </a:extLst>
          </p:cNvPr>
          <p:cNvSpPr/>
          <p:nvPr/>
        </p:nvSpPr>
        <p:spPr>
          <a:xfrm>
            <a:off x="5012370" y="811215"/>
            <a:ext cx="4754482" cy="1547672"/>
          </a:xfrm>
          <a:prstGeom prst="wedgeEllipseCallout">
            <a:avLst>
              <a:gd name="adj1" fmla="val -56296"/>
              <a:gd name="adj2" fmla="val 802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996F7E-06D3-58D6-87F2-2D00D53DBE3E}"/>
              </a:ext>
            </a:extLst>
          </p:cNvPr>
          <p:cNvSpPr txBox="1"/>
          <p:nvPr/>
        </p:nvSpPr>
        <p:spPr>
          <a:xfrm>
            <a:off x="5274959" y="1009947"/>
            <a:ext cx="4754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bông hoa thêm 2 bông hoa được 7 bông hoa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830C6AF-C356-13B2-1ECD-A21B07F58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773" y="4019534"/>
            <a:ext cx="2847975" cy="42862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CBE5CF1-15A8-2F77-CC3E-1813693DA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811" y="4118945"/>
            <a:ext cx="790575" cy="37147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3EE9286-0057-C9C0-382B-E35616ED0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7022" y="4108447"/>
            <a:ext cx="752475" cy="342900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69848383-C0A8-972B-4048-E01179B02DA6}"/>
              </a:ext>
            </a:extLst>
          </p:cNvPr>
          <p:cNvSpPr txBox="1"/>
          <p:nvPr/>
        </p:nvSpPr>
        <p:spPr>
          <a:xfrm>
            <a:off x="6618027" y="3665504"/>
            <a:ext cx="43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8D0F5153-0AD8-D3AD-572A-0B1DFB5E417B}"/>
              </a:ext>
            </a:extLst>
          </p:cNvPr>
          <p:cNvSpPr txBox="1"/>
          <p:nvPr/>
        </p:nvSpPr>
        <p:spPr>
          <a:xfrm>
            <a:off x="8549600" y="3696936"/>
            <a:ext cx="43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1057E722-71A8-810B-CAE8-8813D0CDDDF2}"/>
              </a:ext>
            </a:extLst>
          </p:cNvPr>
          <p:cNvSpPr txBox="1"/>
          <p:nvPr/>
        </p:nvSpPr>
        <p:spPr>
          <a:xfrm>
            <a:off x="9267771" y="3743423"/>
            <a:ext cx="43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824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6293 -0.06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1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  <p:bldP spid="44" grpId="0" animBg="1"/>
      <p:bldP spid="45" grpId="0" animBg="1"/>
      <p:bldP spid="46" grpId="0" animBg="1"/>
      <p:bldP spid="47" grpId="0" animBg="1"/>
      <p:bldP spid="12" grpId="0" animBg="1"/>
      <p:bldP spid="13" grpId="0"/>
      <p:bldP spid="16" grpId="0"/>
      <p:bldP spid="8" grpId="0" animBg="1"/>
      <p:bldP spid="11" grpId="0" animBg="1"/>
      <p:bldP spid="17" grpId="0"/>
      <p:bldP spid="20" grpId="0"/>
      <p:bldP spid="30" grpId="0"/>
      <p:bldP spid="30" grpId="1"/>
      <p:bldP spid="31" grpId="0" animBg="1"/>
      <p:bldP spid="33" grpId="0"/>
      <p:bldP spid="1032" grpId="0"/>
      <p:bldP spid="1034" grpId="0"/>
      <p:bldP spid="10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6D1E5D5-B8C0-00C3-B7E9-52BFA60B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74" y="46021"/>
            <a:ext cx="8940452" cy="6765959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Em Tập Đếm.mp3">
            <a:hlinkClick r:id="" action="ppaction://media"/>
            <a:extLst>
              <a:ext uri="{FF2B5EF4-FFF2-40B4-BE49-F238E27FC236}">
                <a16:creationId xmlns:a16="http://schemas.microsoft.com/office/drawing/2014/main" id="{81F3C5E2-91B5-F0D3-4F47-4E09BC55507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D46EDF7-1CB5-3C34-CA3E-25C0AB1E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48" y="1"/>
            <a:ext cx="8940452" cy="6765959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081FF86-B6C4-4DF3-5A3A-E4893370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60359"/>
            <a:ext cx="9906000" cy="6918359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Em Tập Đếm.mp3">
            <a:hlinkClick r:id="" action="ppaction://media"/>
            <a:extLst>
              <a:ext uri="{FF2B5EF4-FFF2-40B4-BE49-F238E27FC236}">
                <a16:creationId xmlns:a16="http://schemas.microsoft.com/office/drawing/2014/main" id="{1AF21FA6-B963-5204-ACA7-C6B55D6FBFA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94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496C47F-4570-4A06-BB76-B42BB66308C7}"/>
  <p:tag name="ISPRING_RESOURCE_FOLDER" val="E:\KHOI 1\PP TOAN + TV +\BAI GIANG TOÁN-LỤC !C-THAO GIANG\"/>
  <p:tag name="ISPRING_PRESENTATION_PATH" val="E:\KHOI 1\PP TOAN + TV +\BAI GIANG TOÁN-LỤC !C-THAO GIANG.pptx"/>
  <p:tag name="ISPRING_PROJECT_VERSION" val="9"/>
  <p:tag name="ISPRING_PROJECT_FOLDER_UPDATED" val="1"/>
  <p:tag name="ISPRING_SCREEN_RECS_UPDATED" val="E:\KHOI 1\PP TOAN + TV +\BAI GIANG TOÁN-LỤC !C-THAO GIANG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210</Words>
  <Application>Microsoft Office PowerPoint</Application>
  <PresentationFormat>Widescreen</PresentationFormat>
  <Paragraphs>89</Paragraphs>
  <Slides>14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CHIM THA LÁ VỀ TỔ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nguyễn</dc:creator>
  <cp:lastModifiedBy>lục nguyễn</cp:lastModifiedBy>
  <cp:revision>41</cp:revision>
  <dcterms:created xsi:type="dcterms:W3CDTF">2022-10-22T10:18:50Z</dcterms:created>
  <dcterms:modified xsi:type="dcterms:W3CDTF">2022-11-04T14:46:29Z</dcterms:modified>
</cp:coreProperties>
</file>