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5073" r:id="rId3"/>
    <p:sldMasterId id="2147485085" r:id="rId4"/>
  </p:sldMasterIdLst>
  <p:notesMasterIdLst>
    <p:notesMasterId r:id="rId38"/>
  </p:notesMasterIdLst>
  <p:sldIdLst>
    <p:sldId id="367" r:id="rId5"/>
    <p:sldId id="441" r:id="rId6"/>
    <p:sldId id="405" r:id="rId7"/>
    <p:sldId id="402" r:id="rId8"/>
    <p:sldId id="407" r:id="rId9"/>
    <p:sldId id="414" r:id="rId10"/>
    <p:sldId id="409" r:id="rId11"/>
    <p:sldId id="413" r:id="rId12"/>
    <p:sldId id="442" r:id="rId13"/>
    <p:sldId id="415" r:id="rId14"/>
    <p:sldId id="385" r:id="rId15"/>
    <p:sldId id="446" r:id="rId16"/>
    <p:sldId id="419" r:id="rId17"/>
    <p:sldId id="447" r:id="rId18"/>
    <p:sldId id="425" r:id="rId19"/>
    <p:sldId id="421" r:id="rId20"/>
    <p:sldId id="417" r:id="rId21"/>
    <p:sldId id="454" r:id="rId22"/>
    <p:sldId id="455" r:id="rId23"/>
    <p:sldId id="456" r:id="rId24"/>
    <p:sldId id="457" r:id="rId25"/>
    <p:sldId id="416" r:id="rId26"/>
    <p:sldId id="386" r:id="rId27"/>
    <p:sldId id="449" r:id="rId28"/>
    <p:sldId id="450" r:id="rId29"/>
    <p:sldId id="427" r:id="rId30"/>
    <p:sldId id="458" r:id="rId31"/>
    <p:sldId id="429" r:id="rId32"/>
    <p:sldId id="432" r:id="rId33"/>
    <p:sldId id="445" r:id="rId34"/>
    <p:sldId id="452" r:id="rId35"/>
    <p:sldId id="431" r:id="rId36"/>
    <p:sldId id="365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389C6"/>
    <a:srgbClr val="99CC00"/>
    <a:srgbClr val="FFCC99"/>
    <a:srgbClr val="009999"/>
    <a:srgbClr val="00CCFF"/>
    <a:srgbClr val="FF9966"/>
    <a:srgbClr val="B2B2B2"/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456" autoAdjust="0"/>
  </p:normalViewPr>
  <p:slideViewPr>
    <p:cSldViewPr>
      <p:cViewPr varScale="1">
        <p:scale>
          <a:sx n="79" d="100"/>
          <a:sy n="79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ACB0E8-44EA-477F-9003-B15E35D3AF6F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77FB4F-EAB0-4D24-A882-352982F7A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4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A793D29-73EE-43D1-AE3E-A491282EE769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8EDCC3F-1445-4AE4-9F62-B71A91AE091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E4ACADD-D57B-45C5-9852-97D6E45DDACB}" type="slidenum">
              <a:rPr lang="zh-CN" altLang="en-US" smtClean="0">
                <a:latin typeface="Calibri" pitchFamily="34" charset="0"/>
              </a:rPr>
              <a:pPr/>
              <a:t>28</a:t>
            </a:fld>
            <a:endParaRPr lang="zh-CN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77FB4F-EAB0-4D24-A882-352982F7A51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45E3973-8D16-4D48-B1DF-6FD6F2CC75DB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1E42B5E-6F47-4FAD-822E-2328A6B3469F}" type="slidenum">
              <a:rPr lang="zh-CN" altLang="en-US" smtClean="0"/>
              <a:pPr/>
              <a:t>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079D789-7E26-4A6C-AC9E-B452FB9E7897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13F750D-185C-44E5-9326-D67852B01F5B}" type="slidenum">
              <a:rPr lang="zh-CN" altLang="en-US" smtClean="0"/>
              <a:pPr/>
              <a:t>13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DBE338F-D8C7-4459-94D9-13FF54EF0DFC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0A891C5-87FD-4F53-AD8B-A1BC725561C1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0A891C5-87FD-4F53-AD8B-A1BC725561C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FF06C59-CBAB-49C2-8E93-4746D61BFD2E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6C30-BC69-4D58-B29F-86245127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9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C74BC-30F6-4C3A-9BE2-DE74EE560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5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B267-0FEB-4B19-9628-DCC5411E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83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662964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55A47A5-A9C7-4048-BD6B-3E8D35A53C1D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9438061-40C9-4F09-BE6C-276541C08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92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349920A-DA2C-4432-AA8A-78539268BC4F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7EB5262-9240-4653-9366-E14E00A9B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2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A9A7785-5E50-41D4-BA32-C7BD85D0FDDC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8817452-E404-4AB6-981B-27C0F4272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F69B76B-3423-42A0-8B59-50DFA2820E31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F1D96D3-F960-415D-8348-E4BA22636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4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D3773A3-C29A-48C5-83AB-59952BB45226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D2F27D6-0F30-4EBA-B625-07E996B2F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9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604D70E-4817-4460-A73C-C28636026E36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4E45BBC-5DBF-4154-A2F4-A7EB18D43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6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05CE24A-3607-46FA-AFD5-75152B14DB4C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C16E213-171D-43BA-8B6A-27A72C642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2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CD71A-8AFA-457E-9CDB-42ECCDB38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68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FAE3668-52D4-40C7-A4DB-513138BEEED3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B493E06-CA8B-45E8-956E-1AE586E1C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19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53A1581-E665-4588-ABFC-8F49A895A4CD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5CDF0B1-1FF9-4D81-9AA9-5AE9BC694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00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A888940-3C82-458E-BC84-1F77ABECF8CD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85F132B-0278-417A-BD3A-F73A2274D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63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6E7950C-ACD2-4A52-B4EA-2CB11F7158C2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B560907-6418-4F78-BA6C-41DEC542B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74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063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364">
            <a:off x="458788" y="177800"/>
            <a:ext cx="58578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364">
            <a:off x="385763" y="1676400"/>
            <a:ext cx="2317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7627">
            <a:off x="754063" y="1058863"/>
            <a:ext cx="40798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309563"/>
            <a:ext cx="984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200150"/>
            <a:ext cx="133350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9042">
            <a:off x="1435100" y="152400"/>
            <a:ext cx="17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63226" y="640843"/>
            <a:ext cx="7498032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094730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370EA-7D6F-4EAD-B8F7-B1749B5A5A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7D55-4EE9-4FE3-90A1-AB1B84CCFA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48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33DF7-3C92-4437-BA83-62C4D5912D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5DA83-3515-4F98-BFF8-E92F775AAF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21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4ADDD-8FDF-4509-979A-ED0A487470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A3016-0F65-496E-B037-E237D4B58C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21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8E1A8-051E-43F4-8216-A29A4CF32E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F521F-CB08-4DDE-AF4D-12C458128C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10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54DC-EC8A-4EE5-BF69-BD72B49DC1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B0ADA-9A44-41F6-9A92-DC81F95915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66394-102F-4DC5-86C6-D4C49D4E0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69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F7BE1-A6CD-47A0-823C-0D4092CB85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A03FB-2246-44CB-A43E-3C02EFDD1D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16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477A-569D-46BF-AFC3-83EA816397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2C44D-1917-405D-98A1-84448FA782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46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6D4B4-A4FB-4DCE-A0FD-B53948A1DC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7111B-3813-4816-85B2-61764556AC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13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4B25-8D00-4D9D-857D-5AAA68844A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A9734-61CE-4CA9-91C0-5F6913B105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42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9237E-F938-4ED1-914A-CB014CC4BC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6AB0A-622F-4202-8EFA-331C59E39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74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88C1-A389-4C52-A010-F6B3B9388F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5BA31-457C-4C35-B5A3-5F0C9A0804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43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6C30-BC69-4D58-B29F-862451275F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17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CD71A-8AFA-457E-9CDB-42ECCDB38F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70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66394-102F-4DC5-86C6-D4C49D4E05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1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B0BC-5F2D-4739-B5FD-7450F5116E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2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B0BC-5F2D-4739-B5FD-7450F5116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7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56ABA-105F-40AD-9949-7481EE386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72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CA54-23DD-4D28-912B-AC1DC6C19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21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03E5E-5814-4F23-9784-2E17EF1CC3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7659B-C31F-4039-81E9-9AE29CB6B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71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6770-E8E0-402B-BED0-20E7758F16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45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C74BC-30F6-4C3A-9BE2-DE74EE560B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29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B267-0FEB-4B19-9628-DCC5411E04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63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60495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56ABA-105F-40AD-9949-7481EE386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CA54-23DD-4D28-912B-AC1DC6C1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3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03E5E-5814-4F23-9784-2E17EF1CC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6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7659B-C31F-4039-81E9-9AE29CB6B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9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6770-E8E0-402B-BED0-20E7758F1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8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A65AA5-9E1F-455D-A6D1-AE0EB97E8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  <p:sldLayoutId id="2147485057" r:id="rId9"/>
    <p:sldLayoutId id="2147485058" r:id="rId10"/>
    <p:sldLayoutId id="2147485059" r:id="rId11"/>
    <p:sldLayoutId id="21474850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3ADD32F-DB9C-495C-BFD7-F0B27979CA8C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2AB1B8A-6F4C-49AB-85CB-A58E07FB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1" r:id="rId1"/>
    <p:sldLayoutId id="2147485062" r:id="rId2"/>
    <p:sldLayoutId id="2147485063" r:id="rId3"/>
    <p:sldLayoutId id="2147485064" r:id="rId4"/>
    <p:sldLayoutId id="2147485065" r:id="rId5"/>
    <p:sldLayoutId id="2147485066" r:id="rId6"/>
    <p:sldLayoutId id="2147485067" r:id="rId7"/>
    <p:sldLayoutId id="2147485068" r:id="rId8"/>
    <p:sldLayoutId id="2147485069" r:id="rId9"/>
    <p:sldLayoutId id="2147485070" r:id="rId10"/>
    <p:sldLayoutId id="2147485071" r:id="rId11"/>
    <p:sldLayoutId id="214748507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C9E67B78-FBC7-412C-AFE7-DC9165ACB9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4B3453B-C075-4765-BD48-FC2F057E1B07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8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4" r:id="rId1"/>
    <p:sldLayoutId id="2147485075" r:id="rId2"/>
    <p:sldLayoutId id="2147485076" r:id="rId3"/>
    <p:sldLayoutId id="2147485077" r:id="rId4"/>
    <p:sldLayoutId id="2147485078" r:id="rId5"/>
    <p:sldLayoutId id="2147485079" r:id="rId6"/>
    <p:sldLayoutId id="2147485080" r:id="rId7"/>
    <p:sldLayoutId id="2147485081" r:id="rId8"/>
    <p:sldLayoutId id="2147485082" r:id="rId9"/>
    <p:sldLayoutId id="2147485083" r:id="rId10"/>
    <p:sldLayoutId id="21474850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A65AA5-9E1F-455D-A6D1-AE0EB97E8E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4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6" r:id="rId1"/>
    <p:sldLayoutId id="2147485087" r:id="rId2"/>
    <p:sldLayoutId id="2147485088" r:id="rId3"/>
    <p:sldLayoutId id="2147485089" r:id="rId4"/>
    <p:sldLayoutId id="2147485090" r:id="rId5"/>
    <p:sldLayoutId id="2147485091" r:id="rId6"/>
    <p:sldLayoutId id="2147485092" r:id="rId7"/>
    <p:sldLayoutId id="2147485093" r:id="rId8"/>
    <p:sldLayoutId id="2147485094" r:id="rId9"/>
    <p:sldLayoutId id="2147485095" r:id="rId10"/>
    <p:sldLayoutId id="2147485096" r:id="rId11"/>
    <p:sldLayoutId id="21474850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2" descr="Tổng hợp hình nền hoa Hướng Dươ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" y="-269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457199"/>
            <a:ext cx="7848600" cy="6172201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VỚI HỘI THI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2286000" y="2971800"/>
            <a:ext cx="4876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i="1" dirty="0" err="1" smtClean="0">
                <a:latin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</a:rPr>
              <a:t>viên</a:t>
            </a:r>
            <a:r>
              <a:rPr lang="en-US" sz="2200" b="1" i="1" dirty="0" smtClean="0">
                <a:latin typeface="Times New Roman" pitchFamily="18" charset="0"/>
              </a:rPr>
              <a:t> : </a:t>
            </a:r>
            <a:r>
              <a:rPr lang="en-US" sz="2200" b="1" i="1" dirty="0" err="1" smtClean="0">
                <a:latin typeface="Times New Roman" pitchFamily="18" charset="0"/>
              </a:rPr>
              <a:t>Trương</a:t>
            </a:r>
            <a:r>
              <a:rPr lang="en-US" sz="2200" b="1" i="1" dirty="0" smtClean="0">
                <a:latin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</a:rPr>
              <a:t>Thị</a:t>
            </a:r>
            <a:r>
              <a:rPr lang="en-US" sz="2200" b="1" i="1" dirty="0" smtClean="0">
                <a:latin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</a:rPr>
              <a:t>Hiệp</a:t>
            </a:r>
            <a:endParaRPr lang="vi-VN" sz="2200" b="1" i="1" dirty="0">
              <a:latin typeface="Times New Roman" pitchFamily="18" charset="0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1143000" y="1743075"/>
            <a:ext cx="7162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 PHÁP</a:t>
            </a:r>
          </a:p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0" y="2133600"/>
            <a:ext cx="8610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gray">
          <a:xfrm>
            <a:off x="2024063" y="2436813"/>
            <a:ext cx="6738937" cy="14478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F3DA47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black">
          <a:xfrm>
            <a:off x="2667000" y="2749550"/>
            <a:ext cx="6013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2209800" y="3024188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pic>
        <p:nvPicPr>
          <p:cNvPr id="9" name="Picture 8" descr="DO_circl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362200"/>
            <a:ext cx="191452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Grp="1" noChangeArrowheads="1"/>
          </p:cNvSpPr>
          <p:nvPr/>
        </p:nvSpPr>
        <p:spPr bwMode="black">
          <a:xfrm>
            <a:off x="228600" y="152400"/>
            <a:ext cx="8077200" cy="1149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black">
          <a:xfrm>
            <a:off x="430213" y="3043238"/>
            <a:ext cx="1670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gray">
          <a:xfrm>
            <a:off x="2100263" y="4419600"/>
            <a:ext cx="6815137" cy="156966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6699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black">
          <a:xfrm>
            <a:off x="2667000" y="4419600"/>
            <a:ext cx="594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2209800" y="4876800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pic>
        <p:nvPicPr>
          <p:cNvPr id="15" name="Picture 14" descr="DP_circl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1879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black">
          <a:xfrm>
            <a:off x="485775" y="4738688"/>
            <a:ext cx="1670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5238" y="1085671"/>
            <a:ext cx="704056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9,8,7…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11,12,13…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chia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5…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8" grpId="0" animBg="1"/>
      <p:bldP spid="10" grpId="0" animBg="1"/>
      <p:bldP spid="11" grpId="0"/>
      <p:bldP spid="12" grpId="0" animBg="1"/>
      <p:bldP spid="13" grpId="0"/>
      <p:bldP spid="14" grpId="0" animBg="1"/>
      <p:bldP spid="16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9774" y="407978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9643"/>
            <a:ext cx="4870174" cy="530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69808"/>
            <a:ext cx="3429000" cy="543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91248"/>
            <a:ext cx="10059988" cy="754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>
            <a:grpSpLocks/>
          </p:cNvGrpSpPr>
          <p:nvPr/>
        </p:nvGrpSpPr>
        <p:grpSpPr bwMode="auto">
          <a:xfrm>
            <a:off x="0" y="2286000"/>
            <a:ext cx="2130425" cy="3810000"/>
            <a:chOff x="1236832" y="2385044"/>
            <a:chExt cx="2128527" cy="3438102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861831" y="3050300"/>
              <a:ext cx="3168784" cy="1838273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34837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832" y="5283649"/>
              <a:ext cx="560833" cy="53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8"/>
          <p:cNvGrpSpPr>
            <a:grpSpLocks/>
          </p:cNvGrpSpPr>
          <p:nvPr/>
        </p:nvGrpSpPr>
        <p:grpSpPr bwMode="auto">
          <a:xfrm>
            <a:off x="2065338" y="2354263"/>
            <a:ext cx="2005012" cy="3665537"/>
            <a:chOff x="3644224" y="2385044"/>
            <a:chExt cx="2118824" cy="3409751"/>
          </a:xfrm>
        </p:grpSpPr>
        <p:sp>
          <p:nvSpPr>
            <p:cNvPr id="20" name="Rectangle 76"/>
            <p:cNvSpPr/>
            <p:nvPr/>
          </p:nvSpPr>
          <p:spPr>
            <a:xfrm rot="16200000">
              <a:off x="3259193" y="3050236"/>
              <a:ext cx="3169046" cy="1838663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E5007F"/>
              </a:solidFill>
              <a:prstDash val="sysDot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34835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224" y="5255298"/>
              <a:ext cx="560833" cy="53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552450" y="3124200"/>
            <a:ext cx="13684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000" b="1" dirty="0">
                <a:latin typeface="Times New Roman" pitchFamily="18" charset="0"/>
                <a:cs typeface="Times New Roman" pitchFamily="18" charset="0"/>
                <a:sym typeface="+mn-lt"/>
              </a:rPr>
              <a:t>Đây là trò c</a:t>
            </a:r>
            <a:r>
              <a:rPr lang="en-US" altLang="zh-CN" sz="2000" b="1" dirty="0" err="1"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hơi</a:t>
            </a:r>
            <a:r>
              <a:rPr lang="vi-VN" altLang="zh-CN" sz="2000" b="1" dirty="0">
                <a:latin typeface="Times New Roman" pitchFamily="18" charset="0"/>
                <a:cs typeface="Times New Roman" pitchFamily="18" charset="0"/>
                <a:sym typeface="+mn-lt"/>
              </a:rPr>
              <a:t> để củng cố bài. Các em sẽ được thể hiện mình</a:t>
            </a:r>
            <a:endParaRPr lang="zh-CN" altLang="en-US" sz="2000" b="1" dirty="0">
              <a:latin typeface="Times New Roman" pitchFamily="18" charset="0"/>
              <a:ea typeface="SimSun" pitchFamily="2" charset="-122"/>
              <a:sym typeface="+mn-lt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2514600" y="3200400"/>
            <a:ext cx="13795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000" b="1" dirty="0">
                <a:latin typeface="Times New Roman" pitchFamily="18" charset="0"/>
                <a:cs typeface="Times New Roman" pitchFamily="18" charset="0"/>
                <a:sym typeface="+mn-lt"/>
              </a:rPr>
              <a:t>Mỗi em sẽ được hái 1 </a:t>
            </a:r>
            <a:r>
              <a:rPr lang="en-US" altLang="zh-CN" sz="2000" b="1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bông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2000" b="1" dirty="0" smtClean="0">
                <a:latin typeface="Times New Roman" pitchFamily="18" charset="0"/>
                <a:cs typeface="Times New Roman" pitchFamily="18" charset="0"/>
                <a:sym typeface="+mn-lt"/>
              </a:rPr>
              <a:t>sau </a:t>
            </a:r>
            <a:r>
              <a:rPr lang="vi-VN" altLang="zh-CN" sz="2000" b="1" dirty="0">
                <a:latin typeface="Times New Roman" pitchFamily="18" charset="0"/>
                <a:cs typeface="Times New Roman" pitchFamily="18" charset="0"/>
                <a:sym typeface="+mn-lt"/>
              </a:rPr>
              <a:t>đó trả lời câu hỏi.</a:t>
            </a:r>
            <a:endParaRPr lang="zh-CN" altLang="en-US" sz="2000" b="1" dirty="0">
              <a:latin typeface="Times New Roman" pitchFamily="18" charset="0"/>
              <a:ea typeface="SimSun" pitchFamily="2" charset="-122"/>
              <a:cs typeface="Times New Roman" pitchFamily="18" charset="0"/>
              <a:sym typeface="+mn-lt"/>
            </a:endParaRPr>
          </a:p>
        </p:txBody>
      </p:sp>
      <p:grpSp>
        <p:nvGrpSpPr>
          <p:cNvPr id="5" name="组合 27"/>
          <p:cNvGrpSpPr>
            <a:grpSpLocks/>
          </p:cNvGrpSpPr>
          <p:nvPr/>
        </p:nvGrpSpPr>
        <p:grpSpPr bwMode="auto">
          <a:xfrm>
            <a:off x="365125" y="1219200"/>
            <a:ext cx="1684338" cy="1722438"/>
            <a:chOff x="1797665" y="1700808"/>
            <a:chExt cx="1308575" cy="1301604"/>
          </a:xfrm>
        </p:grpSpPr>
        <p:grpSp>
          <p:nvGrpSpPr>
            <p:cNvPr id="34830" name="组合 28"/>
            <p:cNvGrpSpPr>
              <a:grpSpLocks/>
            </p:cNvGrpSpPr>
            <p:nvPr/>
          </p:nvGrpSpPr>
          <p:grpSpPr bwMode="auto"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34832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algn="ctr">
                <a:solidFill>
                  <a:schemeClr val="accent2"/>
                </a:solidFill>
                <a:round/>
                <a:headEnd/>
                <a:tailEnd type="arrow" w="med" len="med"/>
              </a:ln>
            </p:spPr>
            <p:txBody>
              <a:bodyPr lIns="91129" tIns="45565" rIns="91129" bIns="45565" anchor="ctr"/>
              <a:lstStyle/>
              <a:p>
                <a:pPr algn="ctr"/>
                <a:endParaRPr lang="ko-KR" altLang="ko-KR" sz="2400">
                  <a:solidFill>
                    <a:schemeClr val="bg1"/>
                  </a:solidFill>
                  <a:latin typeface="Times New Roman" pitchFamily="18" charset="0"/>
                  <a:ea typeface="굴림" charset="-127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34833" name="Oval 15"/>
              <p:cNvSpPr>
                <a:spLocks noChangeArrowheads="1"/>
              </p:cNvSpPr>
              <p:nvPr/>
            </p:nvSpPr>
            <p:spPr bwMode="auto">
              <a:xfrm>
                <a:off x="1857751" y="1872501"/>
                <a:ext cx="1154786" cy="1148634"/>
              </a:xfrm>
              <a:prstGeom prst="ellipse">
                <a:avLst/>
              </a:prstGeom>
              <a:solidFill>
                <a:schemeClr val="accent2"/>
              </a:solidFill>
              <a:ln w="12700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  <p:txBody>
              <a:bodyPr lIns="91129" tIns="45565" rIns="91129" bIns="45565" anchor="ctr"/>
              <a:lstStyle/>
              <a:p>
                <a:pPr algn="ctr"/>
                <a:endParaRPr lang="ko-KR" altLang="ko-KR" sz="2400">
                  <a:solidFill>
                    <a:schemeClr val="bg1"/>
                  </a:solidFill>
                  <a:latin typeface="Times New Roman" pitchFamily="18" charset="0"/>
                  <a:ea typeface="굴림" charset="-127"/>
                  <a:cs typeface="Times New Roman" pitchFamily="18" charset="0"/>
                  <a:sym typeface="+mn-lt"/>
                </a:endParaRPr>
              </a:p>
            </p:txBody>
          </p:sp>
        </p:grpSp>
        <p:sp>
          <p:nvSpPr>
            <p:cNvPr id="34831" name="矩形 29"/>
            <p:cNvSpPr>
              <a:spLocks noChangeArrowheads="1"/>
            </p:cNvSpPr>
            <p:nvPr/>
          </p:nvSpPr>
          <p:spPr bwMode="auto">
            <a:xfrm>
              <a:off x="1914682" y="2108681"/>
              <a:ext cx="1106804" cy="34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vi-VN" altLang="zh-CN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Mục đích</a:t>
              </a:r>
              <a:endParaRPr lang="zh-CN" altLang="en-US" sz="2400" b="1">
                <a:solidFill>
                  <a:schemeClr val="bg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7" name="组合 32"/>
          <p:cNvGrpSpPr>
            <a:grpSpLocks/>
          </p:cNvGrpSpPr>
          <p:nvPr/>
        </p:nvGrpSpPr>
        <p:grpSpPr bwMode="auto">
          <a:xfrm>
            <a:off x="2408238" y="1163638"/>
            <a:ext cx="1676400" cy="1831975"/>
            <a:chOff x="4195355" y="1700808"/>
            <a:chExt cx="1308575" cy="1301604"/>
          </a:xfrm>
        </p:grpSpPr>
        <p:grpSp>
          <p:nvGrpSpPr>
            <p:cNvPr id="34826" name="组合 33"/>
            <p:cNvGrpSpPr>
              <a:grpSpLocks/>
            </p:cNvGrpSpPr>
            <p:nvPr/>
          </p:nvGrpSpPr>
          <p:grpSpPr bwMode="auto">
            <a:xfrm>
              <a:off x="4195355" y="1700808"/>
              <a:ext cx="1308575" cy="1301604"/>
              <a:chOff x="1797666" y="1796016"/>
              <a:chExt cx="1308575" cy="1301604"/>
            </a:xfrm>
          </p:grpSpPr>
          <p:sp>
            <p:nvSpPr>
              <p:cNvPr id="34828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algn="ctr">
                <a:solidFill>
                  <a:srgbClr val="E5007F"/>
                </a:solidFill>
                <a:round/>
                <a:headEnd/>
                <a:tailEnd type="arrow" w="med" len="med"/>
              </a:ln>
            </p:spPr>
            <p:txBody>
              <a:bodyPr lIns="91129" tIns="45565" rIns="91129" bIns="45565" anchor="ctr"/>
              <a:lstStyle/>
              <a:p>
                <a:pPr algn="ctr"/>
                <a:endParaRPr lang="ko-KR" altLang="ko-KR" sz="2400">
                  <a:solidFill>
                    <a:schemeClr val="bg1"/>
                  </a:solidFill>
                  <a:latin typeface="Times New Roman" pitchFamily="18" charset="0"/>
                  <a:ea typeface="굴림" charset="-127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34829" name="Oval 15"/>
              <p:cNvSpPr>
                <a:spLocks noChangeArrowheads="1"/>
              </p:cNvSpPr>
              <p:nvPr/>
            </p:nvSpPr>
            <p:spPr bwMode="auto">
              <a:xfrm>
                <a:off x="1861630" y="1872501"/>
                <a:ext cx="1154786" cy="1148634"/>
              </a:xfrm>
              <a:prstGeom prst="ellipse">
                <a:avLst/>
              </a:prstGeom>
              <a:solidFill>
                <a:srgbClr val="E5007F"/>
              </a:solidFill>
              <a:ln w="12700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  <p:txBody>
              <a:bodyPr lIns="91129" tIns="45565" rIns="91129" bIns="45565" anchor="ctr"/>
              <a:lstStyle/>
              <a:p>
                <a:pPr algn="ctr"/>
                <a:endParaRPr lang="ko-KR" altLang="ko-KR" sz="2400">
                  <a:solidFill>
                    <a:schemeClr val="bg1"/>
                  </a:solidFill>
                  <a:latin typeface="Times New Roman" pitchFamily="18" charset="0"/>
                  <a:ea typeface="굴림" charset="-127"/>
                  <a:cs typeface="Times New Roman" pitchFamily="18" charset="0"/>
                  <a:sym typeface="+mn-lt"/>
                </a:endParaRPr>
              </a:p>
            </p:txBody>
          </p:sp>
        </p:grpSp>
        <p:sp>
          <p:nvSpPr>
            <p:cNvPr id="34827" name="矩形 34"/>
            <p:cNvSpPr>
              <a:spLocks noChangeArrowheads="1"/>
            </p:cNvSpPr>
            <p:nvPr/>
          </p:nvSpPr>
          <p:spPr bwMode="auto">
            <a:xfrm>
              <a:off x="4237176" y="2148549"/>
              <a:ext cx="1177707" cy="328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vi-VN" altLang="zh-CN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Cách chơi</a:t>
              </a:r>
              <a:endParaRPr lang="zh-CN" altLang="en-US" sz="2400" b="1">
                <a:solidFill>
                  <a:schemeClr val="bg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4824" name="Rectangle 47"/>
          <p:cNvSpPr>
            <a:spLocks noChangeArrowheads="1"/>
          </p:cNvSpPr>
          <p:nvPr/>
        </p:nvSpPr>
        <p:spPr bwMode="auto">
          <a:xfrm>
            <a:off x="1193698" y="234950"/>
            <a:ext cx="2818016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altLang="zh-CN" sz="2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Trò chơi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</a:t>
            </a:r>
            <a:r>
              <a:rPr lang="vi-VN" altLang="zh-CN" sz="2400" b="1" dirty="0" smtClean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</a:t>
            </a:r>
            <a:r>
              <a:rPr lang="vi-VN" altLang="zh-CN" sz="2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Hái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hoa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9731" y="234950"/>
            <a:ext cx="479186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665" y="914400"/>
            <a:ext cx="4572000" cy="5548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343400" cy="61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191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8107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0" y="2133600"/>
            <a:ext cx="8610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gray">
          <a:xfrm>
            <a:off x="2024063" y="2055813"/>
            <a:ext cx="6357937" cy="14478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F3DA47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black">
          <a:xfrm>
            <a:off x="2667000" y="2141538"/>
            <a:ext cx="60134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Qua trò chơi giúp học sinh biết nói lời cảm ơn – xin lỗi, đồng thời giúp học sinh thuộc lòng các bảng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chia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dễ dàng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  <a:p>
            <a:endParaRPr lang="en-US" sz="2400" dirty="0"/>
          </a:p>
          <a:p>
            <a:pPr algn="just">
              <a:spcBef>
                <a:spcPct val="50000"/>
              </a:spcBef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2133600" y="2589213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pic>
        <p:nvPicPr>
          <p:cNvPr id="9" name="Picture 8" descr="DO_circl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1828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Grp="1" noChangeArrowheads="1"/>
          </p:cNvSpPr>
          <p:nvPr/>
        </p:nvSpPr>
        <p:spPr bwMode="black">
          <a:xfrm>
            <a:off x="304800" y="222250"/>
            <a:ext cx="8077200" cy="1149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black">
          <a:xfrm>
            <a:off x="390525" y="2455863"/>
            <a:ext cx="167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Mục đích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gray">
          <a:xfrm>
            <a:off x="1795463" y="3797300"/>
            <a:ext cx="6815137" cy="2677656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6699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black">
          <a:xfrm>
            <a:off x="2362200" y="3797300"/>
            <a:ext cx="5943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 gọi lần lượt các HS đóng vai chủ nhà và bác đưa thư.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905000" y="4254500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pic>
        <p:nvPicPr>
          <p:cNvPr id="15" name="Picture 14" descr="DP_circl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5814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black">
          <a:xfrm>
            <a:off x="228600" y="4102100"/>
            <a:ext cx="167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Cách chơi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9983" y="1302603"/>
            <a:ext cx="660201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chia 2, 5.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8" grpId="0" animBg="1"/>
      <p:bldP spid="10" grpId="0" animBg="1"/>
      <p:bldP spid="11" grpId="0"/>
      <p:bldP spid="12" grpId="0" animBg="1"/>
      <p:bldP spid="13" grpId="0"/>
      <p:bldP spid="14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212" y="52578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228600"/>
            <a:ext cx="446532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12" y="243840"/>
            <a:ext cx="4256788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73263" y="2022475"/>
            <a:ext cx="2598737" cy="4251325"/>
            <a:chOff x="-236537" y="2022475"/>
            <a:chExt cx="2598737" cy="425132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1058863" y="2022475"/>
              <a:ext cx="914400" cy="61912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7" name="Rounded Rectangle 6"/>
            <p:cNvSpPr/>
            <p:nvPr/>
          </p:nvSpPr>
          <p:spPr>
            <a:xfrm>
              <a:off x="-236537" y="2679700"/>
              <a:ext cx="2598737" cy="3594100"/>
            </a:xfrm>
            <a:prstGeom prst="roundRect">
              <a:avLst/>
            </a:prstGeom>
            <a:solidFill>
              <a:srgbClr val="FF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đích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rèn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183063" y="2027238"/>
            <a:ext cx="3436937" cy="4144962"/>
            <a:chOff x="1973263" y="2027238"/>
            <a:chExt cx="2827337" cy="414496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973263" y="2027238"/>
              <a:ext cx="1303337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2651125" y="2679700"/>
              <a:ext cx="2149475" cy="34925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 GV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vai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ong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1973263" y="914400"/>
            <a:ext cx="4286250" cy="1108075"/>
          </a:xfrm>
          <a:prstGeom prst="ellipse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“Ong đi tìm nhụy”</a:t>
            </a:r>
            <a:endParaRPr lang="en-US" sz="2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59603"/>
            <a:ext cx="704056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chia 2,5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1387" y="152400"/>
            <a:ext cx="4400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305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5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30273083224783854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52400"/>
            <a:ext cx="7620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2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1322388"/>
            <a:ext cx="8001000" cy="1074737"/>
            <a:chOff x="762000" y="1322388"/>
            <a:chExt cx="8001000" cy="1074737"/>
          </a:xfrm>
        </p:grpSpPr>
        <p:sp>
          <p:nvSpPr>
            <p:cNvPr id="6" name="Freeform 5"/>
            <p:cNvSpPr/>
            <p:nvPr/>
          </p:nvSpPr>
          <p:spPr>
            <a:xfrm>
              <a:off x="762000" y="1322388"/>
              <a:ext cx="8001000" cy="1074737"/>
            </a:xfrm>
            <a:custGeom>
              <a:avLst/>
              <a:gdLst>
                <a:gd name="connsiteX0" fmla="*/ 0 w 8001000"/>
                <a:gd name="connsiteY0" fmla="*/ 107444 h 1074439"/>
                <a:gd name="connsiteX1" fmla="*/ 107444 w 8001000"/>
                <a:gd name="connsiteY1" fmla="*/ 0 h 1074439"/>
                <a:gd name="connsiteX2" fmla="*/ 7893556 w 8001000"/>
                <a:gd name="connsiteY2" fmla="*/ 0 h 1074439"/>
                <a:gd name="connsiteX3" fmla="*/ 8001000 w 8001000"/>
                <a:gd name="connsiteY3" fmla="*/ 107444 h 1074439"/>
                <a:gd name="connsiteX4" fmla="*/ 8001000 w 8001000"/>
                <a:gd name="connsiteY4" fmla="*/ 966995 h 1074439"/>
                <a:gd name="connsiteX5" fmla="*/ 7893556 w 8001000"/>
                <a:gd name="connsiteY5" fmla="*/ 1074439 h 1074439"/>
                <a:gd name="connsiteX6" fmla="*/ 107444 w 8001000"/>
                <a:gd name="connsiteY6" fmla="*/ 1074439 h 1074439"/>
                <a:gd name="connsiteX7" fmla="*/ 0 w 8001000"/>
                <a:gd name="connsiteY7" fmla="*/ 966995 h 1074439"/>
                <a:gd name="connsiteX8" fmla="*/ 0 w 8001000"/>
                <a:gd name="connsiteY8" fmla="*/ 107444 h 10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0" h="1074439">
                  <a:moveTo>
                    <a:pt x="0" y="107444"/>
                  </a:moveTo>
                  <a:cubicBezTo>
                    <a:pt x="0" y="48104"/>
                    <a:pt x="48104" y="0"/>
                    <a:pt x="107444" y="0"/>
                  </a:cubicBezTo>
                  <a:lnTo>
                    <a:pt x="7893556" y="0"/>
                  </a:lnTo>
                  <a:cubicBezTo>
                    <a:pt x="7952896" y="0"/>
                    <a:pt x="8001000" y="48104"/>
                    <a:pt x="8001000" y="107444"/>
                  </a:cubicBezTo>
                  <a:lnTo>
                    <a:pt x="8001000" y="966995"/>
                  </a:lnTo>
                  <a:cubicBezTo>
                    <a:pt x="8001000" y="1026335"/>
                    <a:pt x="7952896" y="1074439"/>
                    <a:pt x="7893556" y="1074439"/>
                  </a:cubicBezTo>
                  <a:lnTo>
                    <a:pt x="107444" y="1074439"/>
                  </a:lnTo>
                  <a:cubicBezTo>
                    <a:pt x="48104" y="1074439"/>
                    <a:pt x="0" y="1026335"/>
                    <a:pt x="0" y="966995"/>
                  </a:cubicBezTo>
                  <a:lnTo>
                    <a:pt x="0" y="107444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75283" tIns="167640" rIns="167641" bIns="167640" spcCol="1270" anchor="ctr"/>
            <a:lstStyle/>
            <a:p>
              <a:pPr defTabSz="1955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Lí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69950" y="1455560"/>
              <a:ext cx="882650" cy="858838"/>
            </a:xfrm>
            <a:prstGeom prst="roundRect">
              <a:avLst>
                <a:gd name="adj" fmla="val 10000"/>
              </a:avLst>
            </a:prstGeom>
            <a:solidFill>
              <a:srgbClr val="3399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01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6855" y="2578100"/>
            <a:ext cx="8001000" cy="1074738"/>
            <a:chOff x="746855" y="2578100"/>
            <a:chExt cx="8001000" cy="1074738"/>
          </a:xfrm>
        </p:grpSpPr>
        <p:sp>
          <p:nvSpPr>
            <p:cNvPr id="8" name="Freeform 7"/>
            <p:cNvSpPr/>
            <p:nvPr/>
          </p:nvSpPr>
          <p:spPr>
            <a:xfrm>
              <a:off x="746855" y="2578100"/>
              <a:ext cx="8001000" cy="1074738"/>
            </a:xfrm>
            <a:custGeom>
              <a:avLst/>
              <a:gdLst>
                <a:gd name="connsiteX0" fmla="*/ 0 w 8001000"/>
                <a:gd name="connsiteY0" fmla="*/ 107444 h 1074439"/>
                <a:gd name="connsiteX1" fmla="*/ 107444 w 8001000"/>
                <a:gd name="connsiteY1" fmla="*/ 0 h 1074439"/>
                <a:gd name="connsiteX2" fmla="*/ 7893556 w 8001000"/>
                <a:gd name="connsiteY2" fmla="*/ 0 h 1074439"/>
                <a:gd name="connsiteX3" fmla="*/ 8001000 w 8001000"/>
                <a:gd name="connsiteY3" fmla="*/ 107444 h 1074439"/>
                <a:gd name="connsiteX4" fmla="*/ 8001000 w 8001000"/>
                <a:gd name="connsiteY4" fmla="*/ 966995 h 1074439"/>
                <a:gd name="connsiteX5" fmla="*/ 7893556 w 8001000"/>
                <a:gd name="connsiteY5" fmla="*/ 1074439 h 1074439"/>
                <a:gd name="connsiteX6" fmla="*/ 107444 w 8001000"/>
                <a:gd name="connsiteY6" fmla="*/ 1074439 h 1074439"/>
                <a:gd name="connsiteX7" fmla="*/ 0 w 8001000"/>
                <a:gd name="connsiteY7" fmla="*/ 966995 h 1074439"/>
                <a:gd name="connsiteX8" fmla="*/ 0 w 8001000"/>
                <a:gd name="connsiteY8" fmla="*/ 107444 h 10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0" h="1074439">
                  <a:moveTo>
                    <a:pt x="0" y="107444"/>
                  </a:moveTo>
                  <a:cubicBezTo>
                    <a:pt x="0" y="48104"/>
                    <a:pt x="48104" y="0"/>
                    <a:pt x="107444" y="0"/>
                  </a:cubicBezTo>
                  <a:lnTo>
                    <a:pt x="7893556" y="0"/>
                  </a:lnTo>
                  <a:cubicBezTo>
                    <a:pt x="7952896" y="0"/>
                    <a:pt x="8001000" y="48104"/>
                    <a:pt x="8001000" y="107444"/>
                  </a:cubicBezTo>
                  <a:lnTo>
                    <a:pt x="8001000" y="966995"/>
                  </a:lnTo>
                  <a:cubicBezTo>
                    <a:pt x="8001000" y="1026335"/>
                    <a:pt x="7952896" y="1074439"/>
                    <a:pt x="7893556" y="1074439"/>
                  </a:cubicBezTo>
                  <a:lnTo>
                    <a:pt x="107444" y="1074439"/>
                  </a:lnTo>
                  <a:cubicBezTo>
                    <a:pt x="48104" y="1074439"/>
                    <a:pt x="0" y="1026335"/>
                    <a:pt x="0" y="966995"/>
                  </a:cubicBezTo>
                  <a:lnTo>
                    <a:pt x="0" y="107444"/>
                  </a:lnTo>
                  <a:close/>
                </a:path>
              </a:pathLst>
            </a:custGeom>
            <a:solidFill>
              <a:srgbClr val="FF99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085675"/>
                <a:satOff val="3732"/>
                <a:lumOff val="-17909"/>
                <a:alphaOff val="0"/>
              </a:schemeClr>
            </a:effectRef>
            <a:fontRef idx="minor">
              <a:schemeClr val="lt1"/>
            </a:fontRef>
          </p:style>
          <p:txBody>
            <a:bodyPr lIns="1875283" tIns="167640" rIns="167641" bIns="167640" spcCol="1270" anchor="ctr"/>
            <a:lstStyle/>
            <a:p>
              <a:pPr defTabSz="1955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69950" y="2686050"/>
              <a:ext cx="882650" cy="86042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1082130"/>
                <a:satOff val="-7521"/>
                <a:lumOff val="-5717"/>
                <a:alphaOff val="0"/>
              </a:schemeClr>
            </a:fillRef>
            <a:effectRef idx="0">
              <a:schemeClr val="accent5">
                <a:tint val="50000"/>
                <a:hueOff val="1082130"/>
                <a:satOff val="-7521"/>
                <a:lumOff val="-571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02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2000" y="3760788"/>
            <a:ext cx="8001000" cy="1074737"/>
            <a:chOff x="762000" y="3760788"/>
            <a:chExt cx="8001000" cy="1074737"/>
          </a:xfrm>
        </p:grpSpPr>
        <p:sp>
          <p:nvSpPr>
            <p:cNvPr id="10" name="Freeform 9"/>
            <p:cNvSpPr/>
            <p:nvPr/>
          </p:nvSpPr>
          <p:spPr>
            <a:xfrm>
              <a:off x="762000" y="3760788"/>
              <a:ext cx="8001000" cy="1074737"/>
            </a:xfrm>
            <a:custGeom>
              <a:avLst/>
              <a:gdLst>
                <a:gd name="connsiteX0" fmla="*/ 0 w 8001000"/>
                <a:gd name="connsiteY0" fmla="*/ 107444 h 1074439"/>
                <a:gd name="connsiteX1" fmla="*/ 107444 w 8001000"/>
                <a:gd name="connsiteY1" fmla="*/ 0 h 1074439"/>
                <a:gd name="connsiteX2" fmla="*/ 7893556 w 8001000"/>
                <a:gd name="connsiteY2" fmla="*/ 0 h 1074439"/>
                <a:gd name="connsiteX3" fmla="*/ 8001000 w 8001000"/>
                <a:gd name="connsiteY3" fmla="*/ 107444 h 1074439"/>
                <a:gd name="connsiteX4" fmla="*/ 8001000 w 8001000"/>
                <a:gd name="connsiteY4" fmla="*/ 966995 h 1074439"/>
                <a:gd name="connsiteX5" fmla="*/ 7893556 w 8001000"/>
                <a:gd name="connsiteY5" fmla="*/ 1074439 h 1074439"/>
                <a:gd name="connsiteX6" fmla="*/ 107444 w 8001000"/>
                <a:gd name="connsiteY6" fmla="*/ 1074439 h 1074439"/>
                <a:gd name="connsiteX7" fmla="*/ 0 w 8001000"/>
                <a:gd name="connsiteY7" fmla="*/ 966995 h 1074439"/>
                <a:gd name="connsiteX8" fmla="*/ 0 w 8001000"/>
                <a:gd name="connsiteY8" fmla="*/ 107444 h 10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0" h="1074439">
                  <a:moveTo>
                    <a:pt x="0" y="107444"/>
                  </a:moveTo>
                  <a:cubicBezTo>
                    <a:pt x="0" y="48104"/>
                    <a:pt x="48104" y="0"/>
                    <a:pt x="107444" y="0"/>
                  </a:cubicBezTo>
                  <a:lnTo>
                    <a:pt x="7893556" y="0"/>
                  </a:lnTo>
                  <a:cubicBezTo>
                    <a:pt x="7952896" y="0"/>
                    <a:pt x="8001000" y="48104"/>
                    <a:pt x="8001000" y="107444"/>
                  </a:cubicBezTo>
                  <a:lnTo>
                    <a:pt x="8001000" y="966995"/>
                  </a:lnTo>
                  <a:cubicBezTo>
                    <a:pt x="8001000" y="1026335"/>
                    <a:pt x="7952896" y="1074439"/>
                    <a:pt x="7893556" y="1074439"/>
                  </a:cubicBezTo>
                  <a:lnTo>
                    <a:pt x="107444" y="1074439"/>
                  </a:lnTo>
                  <a:cubicBezTo>
                    <a:pt x="48104" y="1074439"/>
                    <a:pt x="0" y="1026335"/>
                    <a:pt x="0" y="966995"/>
                  </a:cubicBezTo>
                  <a:lnTo>
                    <a:pt x="0" y="10744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171351"/>
                <a:satOff val="7464"/>
                <a:lumOff val="-35817"/>
                <a:alphaOff val="0"/>
              </a:schemeClr>
            </a:fillRef>
            <a:effectRef idx="0">
              <a:schemeClr val="accent5">
                <a:hueOff val="2171351"/>
                <a:satOff val="7464"/>
                <a:lumOff val="-35817"/>
                <a:alphaOff val="0"/>
              </a:schemeClr>
            </a:effectRef>
            <a:fontRef idx="minor">
              <a:schemeClr val="lt1"/>
            </a:fontRef>
          </p:style>
          <p:txBody>
            <a:bodyPr lIns="1875283" tIns="167640" rIns="167641" bIns="167640" spcCol="1270" anchor="ctr"/>
            <a:lstStyle/>
            <a:p>
              <a:pPr defTabSz="1955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69950" y="3868738"/>
              <a:ext cx="882650" cy="858837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2164260"/>
                <a:satOff val="-15041"/>
                <a:lumOff val="-11433"/>
                <a:alphaOff val="0"/>
              </a:schemeClr>
            </a:fillRef>
            <a:effectRef idx="0">
              <a:schemeClr val="accent5">
                <a:tint val="50000"/>
                <a:hueOff val="2164260"/>
                <a:satOff val="-15041"/>
                <a:lumOff val="-1143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03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0" y="4941888"/>
            <a:ext cx="8001000" cy="1074737"/>
            <a:chOff x="762000" y="4941888"/>
            <a:chExt cx="8001000" cy="1074737"/>
          </a:xfrm>
        </p:grpSpPr>
        <p:sp>
          <p:nvSpPr>
            <p:cNvPr id="12" name="Freeform 11"/>
            <p:cNvSpPr/>
            <p:nvPr/>
          </p:nvSpPr>
          <p:spPr>
            <a:xfrm>
              <a:off x="762000" y="4941888"/>
              <a:ext cx="8001000" cy="1074737"/>
            </a:xfrm>
            <a:custGeom>
              <a:avLst/>
              <a:gdLst>
                <a:gd name="connsiteX0" fmla="*/ 0 w 8001000"/>
                <a:gd name="connsiteY0" fmla="*/ 107444 h 1074439"/>
                <a:gd name="connsiteX1" fmla="*/ 107444 w 8001000"/>
                <a:gd name="connsiteY1" fmla="*/ 0 h 1074439"/>
                <a:gd name="connsiteX2" fmla="*/ 7893556 w 8001000"/>
                <a:gd name="connsiteY2" fmla="*/ 0 h 1074439"/>
                <a:gd name="connsiteX3" fmla="*/ 8001000 w 8001000"/>
                <a:gd name="connsiteY3" fmla="*/ 107444 h 1074439"/>
                <a:gd name="connsiteX4" fmla="*/ 8001000 w 8001000"/>
                <a:gd name="connsiteY4" fmla="*/ 966995 h 1074439"/>
                <a:gd name="connsiteX5" fmla="*/ 7893556 w 8001000"/>
                <a:gd name="connsiteY5" fmla="*/ 1074439 h 1074439"/>
                <a:gd name="connsiteX6" fmla="*/ 107444 w 8001000"/>
                <a:gd name="connsiteY6" fmla="*/ 1074439 h 1074439"/>
                <a:gd name="connsiteX7" fmla="*/ 0 w 8001000"/>
                <a:gd name="connsiteY7" fmla="*/ 966995 h 1074439"/>
                <a:gd name="connsiteX8" fmla="*/ 0 w 8001000"/>
                <a:gd name="connsiteY8" fmla="*/ 107444 h 10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0" h="1074439">
                  <a:moveTo>
                    <a:pt x="0" y="107444"/>
                  </a:moveTo>
                  <a:cubicBezTo>
                    <a:pt x="0" y="48104"/>
                    <a:pt x="48104" y="0"/>
                    <a:pt x="107444" y="0"/>
                  </a:cubicBezTo>
                  <a:lnTo>
                    <a:pt x="7893556" y="0"/>
                  </a:lnTo>
                  <a:cubicBezTo>
                    <a:pt x="7952896" y="0"/>
                    <a:pt x="8001000" y="48104"/>
                    <a:pt x="8001000" y="107444"/>
                  </a:cubicBezTo>
                  <a:lnTo>
                    <a:pt x="8001000" y="966995"/>
                  </a:lnTo>
                  <a:cubicBezTo>
                    <a:pt x="8001000" y="1026335"/>
                    <a:pt x="7952896" y="1074439"/>
                    <a:pt x="7893556" y="1074439"/>
                  </a:cubicBezTo>
                  <a:lnTo>
                    <a:pt x="107444" y="1074439"/>
                  </a:lnTo>
                  <a:cubicBezTo>
                    <a:pt x="48104" y="1074439"/>
                    <a:pt x="0" y="1026335"/>
                    <a:pt x="0" y="966995"/>
                  </a:cubicBezTo>
                  <a:lnTo>
                    <a:pt x="0" y="10744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3257026"/>
                <a:satOff val="11196"/>
                <a:lumOff val="-53726"/>
                <a:alphaOff val="0"/>
              </a:schemeClr>
            </a:effectRef>
            <a:fontRef idx="minor">
              <a:schemeClr val="lt1"/>
            </a:fontRef>
          </p:style>
          <p:txBody>
            <a:bodyPr lIns="1875283" tIns="167640" rIns="167641" bIns="167640" spcCol="1270" anchor="ctr"/>
            <a:lstStyle/>
            <a:p>
              <a:pPr defTabSz="1955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69950" y="5049838"/>
              <a:ext cx="882650" cy="86042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3246390"/>
                <a:satOff val="-22562"/>
                <a:lumOff val="-17150"/>
                <a:alphaOff val="0"/>
              </a:schemeClr>
            </a:fillRef>
            <a:effectRef idx="0">
              <a:schemeClr val="accent5">
                <a:tint val="50000"/>
                <a:hueOff val="3246390"/>
                <a:satOff val="-22562"/>
                <a:lumOff val="-1715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04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62000" y="304800"/>
            <a:ext cx="8001000" cy="914400"/>
          </a:xfrm>
          <a:prstGeom prst="round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 TRÚC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b="13500"/>
          <a:stretch/>
        </p:blipFill>
        <p:spPr bwMode="auto">
          <a:xfrm>
            <a:off x="219756" y="457200"/>
            <a:ext cx="4657044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b="31025"/>
          <a:stretch/>
        </p:blipFill>
        <p:spPr bwMode="auto">
          <a:xfrm>
            <a:off x="4953000" y="457200"/>
            <a:ext cx="4038600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74361" y="6248400"/>
            <a:ext cx="4995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28600"/>
            <a:ext cx="8331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7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0" y="2133600"/>
            <a:ext cx="8610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gray">
          <a:xfrm>
            <a:off x="2024063" y="2055813"/>
            <a:ext cx="6891337" cy="14478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F3DA47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black">
          <a:xfrm>
            <a:off x="2667000" y="2141538"/>
            <a:ext cx="60134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2133600" y="2589213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pic>
        <p:nvPicPr>
          <p:cNvPr id="9" name="Picture 8" descr="DO_circl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1828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Grp="1" noChangeArrowheads="1"/>
          </p:cNvSpPr>
          <p:nvPr/>
        </p:nvSpPr>
        <p:spPr bwMode="black">
          <a:xfrm>
            <a:off x="304800" y="222250"/>
            <a:ext cx="8077200" cy="1149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black">
          <a:xfrm>
            <a:off x="390525" y="2455863"/>
            <a:ext cx="167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Mục đích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gray">
          <a:xfrm>
            <a:off x="2100263" y="4419600"/>
            <a:ext cx="6815137" cy="14478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6699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black">
          <a:xfrm>
            <a:off x="2667000" y="4419600"/>
            <a:ext cx="594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2209800" y="4876800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pic>
        <p:nvPicPr>
          <p:cNvPr id="15" name="Picture 14" descr="DP_circl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42037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black">
          <a:xfrm>
            <a:off x="533400" y="4724400"/>
            <a:ext cx="167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Cách chơi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5238" y="1085671"/>
            <a:ext cx="704056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So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8" grpId="0" animBg="1"/>
      <p:bldP spid="10" grpId="0" animBg="1"/>
      <p:bldP spid="11" grpId="0"/>
      <p:bldP spid="12" grpId="0" animBg="1"/>
      <p:bldP spid="13" grpId="0"/>
      <p:bldP spid="14" grpId="0" animBg="1"/>
      <p:bldP spid="16" grpId="0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990600" y="3810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Hình ảnh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1" y="861484"/>
            <a:ext cx="4648200" cy="462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61484"/>
            <a:ext cx="4114800" cy="462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962001303687949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81000"/>
            <a:ext cx="830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" y="0"/>
            <a:ext cx="91324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0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0" y="2133600"/>
            <a:ext cx="8610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gray">
          <a:xfrm>
            <a:off x="2024063" y="2055813"/>
            <a:ext cx="6656387" cy="14478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F3DA47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black">
          <a:xfrm>
            <a:off x="2667000" y="2141538"/>
            <a:ext cx="60134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Ứng dụng công nghệ thông tin vào trong dạy học giúp học 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phát triển được năng lực tin 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  <a:p>
            <a:pPr algn="just">
              <a:spcBef>
                <a:spcPct val="50000"/>
              </a:spcBef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2133600" y="2589213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pic>
        <p:nvPicPr>
          <p:cNvPr id="9" name="Picture 8" descr="DO_circl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1828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Grp="1" noChangeArrowheads="1"/>
          </p:cNvSpPr>
          <p:nvPr/>
        </p:nvSpPr>
        <p:spPr bwMode="black">
          <a:xfrm>
            <a:off x="304800" y="222250"/>
            <a:ext cx="8077200" cy="1149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PowerPoint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black">
          <a:xfrm>
            <a:off x="390525" y="2455863"/>
            <a:ext cx="167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Mục đích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gray">
          <a:xfrm>
            <a:off x="2100263" y="4419600"/>
            <a:ext cx="6815137" cy="14478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6699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black">
          <a:xfrm>
            <a:off x="2667000" y="4419600"/>
            <a:ext cx="5943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PowerPoint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2209800" y="4876800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pic>
        <p:nvPicPr>
          <p:cNvPr id="15" name="Picture 14" descr="DP_circl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42037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black">
          <a:xfrm>
            <a:off x="533400" y="4724400"/>
            <a:ext cx="167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Cách chơi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8" grpId="0" animBg="1"/>
      <p:bldP spid="10" grpId="0" animBg="1"/>
      <p:bldP spid="11" grpId="0"/>
      <p:bldP spid="12" grpId="0" animBg="1"/>
      <p:bldP spid="13" grpId="0"/>
      <p:bldP spid="14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55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0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9525" y="1295400"/>
            <a:ext cx="5165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zh-CN" sz="2800" b="1">
              <a:solidFill>
                <a:srgbClr val="00B0F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2050" name="Picture 2" descr="C:\Users\Administrator.KSA0L5RTH9J4Y1T\Desktop\wz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2549444"/>
            <a:ext cx="7688263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447800" y="5314950"/>
            <a:ext cx="145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 thú 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5057775" y="5264150"/>
            <a:ext cx="157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với bạn bè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352800" y="531495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6629400" y="5227638"/>
            <a:ext cx="1609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 cao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lượng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524125" y="304800"/>
            <a:ext cx="4343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6" grpId="0"/>
      <p:bldP spid="87" grpId="0"/>
      <p:bldP spid="88" grpId="0"/>
      <p:bldP spid="8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386415"/>
              </p:ext>
            </p:extLst>
          </p:nvPr>
        </p:nvGraphicFramePr>
        <p:xfrm>
          <a:off x="1219200" y="609600"/>
          <a:ext cx="6781800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4" name="Worksheet" r:id="rId4" imgW="3733822" imgH="4067089" progId="Excel.Sheet.8">
                  <p:embed/>
                </p:oleObj>
              </mc:Choice>
              <mc:Fallback>
                <p:oleObj name="Worksheet" r:id="rId4" imgW="3733822" imgH="4067089" progId="Excel.Shee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609600"/>
                        <a:ext cx="6781800" cy="490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381000" y="5791200"/>
            <a:ext cx="8229600" cy="461963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50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/>
          </p:cNvSpPr>
          <p:nvPr/>
        </p:nvSpPr>
        <p:spPr bwMode="gray">
          <a:xfrm>
            <a:off x="990600" y="4579938"/>
            <a:ext cx="1752600" cy="731837"/>
          </a:xfrm>
          <a:custGeom>
            <a:avLst/>
            <a:gdLst>
              <a:gd name="T0" fmla="*/ 0 w 735"/>
              <a:gd name="T1" fmla="*/ 0 h 532"/>
              <a:gd name="T2" fmla="*/ 2147483647 w 735"/>
              <a:gd name="T3" fmla="*/ 2147483647 h 532"/>
              <a:gd name="T4" fmla="*/ 2147483647 w 735"/>
              <a:gd name="T5" fmla="*/ 2147483647 h 532"/>
              <a:gd name="T6" fmla="*/ 2147483647 w 735"/>
              <a:gd name="T7" fmla="*/ 2147483647 h 532"/>
              <a:gd name="T8" fmla="*/ 2147483647 w 735"/>
              <a:gd name="T9" fmla="*/ 2147483647 h 532"/>
              <a:gd name="T10" fmla="*/ 2147483647 w 735"/>
              <a:gd name="T11" fmla="*/ 2147483647 h 532"/>
              <a:gd name="T12" fmla="*/ 2147483647 w 735"/>
              <a:gd name="T13" fmla="*/ 2147483647 h 532"/>
              <a:gd name="T14" fmla="*/ 2147483647 w 735"/>
              <a:gd name="T15" fmla="*/ 2147483647 h 532"/>
              <a:gd name="T16" fmla="*/ 2147483647 w 735"/>
              <a:gd name="T17" fmla="*/ 2147483647 h 532"/>
              <a:gd name="T18" fmla="*/ 2147483647 w 735"/>
              <a:gd name="T19" fmla="*/ 2147483647 h 532"/>
              <a:gd name="T20" fmla="*/ 2147483647 w 735"/>
              <a:gd name="T21" fmla="*/ 2147483647 h 532"/>
              <a:gd name="T22" fmla="*/ 2147483647 w 735"/>
              <a:gd name="T23" fmla="*/ 2147483647 h 532"/>
              <a:gd name="T24" fmla="*/ 2147483647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gray">
          <a:xfrm>
            <a:off x="3581400" y="3678238"/>
            <a:ext cx="263525" cy="1562100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77800" y="2035175"/>
            <a:ext cx="2062163" cy="2671763"/>
            <a:chOff x="4320" y="1152"/>
            <a:chExt cx="414" cy="402"/>
          </a:xfrm>
        </p:grpSpPr>
        <p:sp>
          <p:nvSpPr>
            <p:cNvPr id="15" name="AutoShape 7">
              <a:extLst/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6" name="Freeform 15">
              <a:extLst/>
            </p:cNvPr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444750" y="2017713"/>
            <a:ext cx="2154238" cy="2643187"/>
            <a:chOff x="4320" y="1152"/>
            <a:chExt cx="414" cy="402"/>
          </a:xfrm>
        </p:grpSpPr>
        <p:sp>
          <p:nvSpPr>
            <p:cNvPr id="19" name="AutoShape 11">
              <a:extLst/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0" name="Freeform 19">
              <a:extLst/>
            </p:cNvPr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813300" y="2046288"/>
            <a:ext cx="2011363" cy="2576512"/>
            <a:chOff x="4320" y="1152"/>
            <a:chExt cx="414" cy="402"/>
          </a:xfrm>
        </p:grpSpPr>
        <p:sp>
          <p:nvSpPr>
            <p:cNvPr id="22" name="AutoShape 14">
              <a:extLst/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3" name="Freeform 22">
              <a:extLst/>
            </p:cNvPr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287338" y="4789488"/>
            <a:ext cx="8686800" cy="2143125"/>
            <a:chOff x="528" y="2736"/>
            <a:chExt cx="4423" cy="1220"/>
          </a:xfrm>
        </p:grpSpPr>
        <p:sp>
          <p:nvSpPr>
            <p:cNvPr id="27" name="AutoShape 20">
              <a:extLst/>
            </p:cNvPr>
            <p:cNvSpPr>
              <a:spLocks noChangeArrowheads="1"/>
            </p:cNvSpPr>
            <p:nvPr/>
          </p:nvSpPr>
          <p:spPr bwMode="ltGray">
            <a:xfrm>
              <a:off x="1456" y="2934"/>
              <a:ext cx="3495" cy="78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42353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905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9479" name="Rectangle 21"/>
            <p:cNvSpPr>
              <a:spLocks noChangeArrowheads="1"/>
            </p:cNvSpPr>
            <p:nvPr/>
          </p:nvSpPr>
          <p:spPr bwMode="auto">
            <a:xfrm>
              <a:off x="1776" y="3072"/>
              <a:ext cx="2961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D7181F"/>
                </a:buClr>
                <a:buFont typeface="Wingdings" pitchFamily="2" charset="2"/>
                <a:buNone/>
              </a:pPr>
              <a:endParaRPr lang="en-US" alt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480" name="Picture 22" descr="YG_circle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736"/>
              <a:ext cx="1048" cy="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1" name="Text Box 23"/>
            <p:cNvSpPr txBox="1">
              <a:spLocks noChangeArrowheads="1"/>
            </p:cNvSpPr>
            <p:nvPr/>
          </p:nvSpPr>
          <p:spPr bwMode="gray">
            <a:xfrm>
              <a:off x="663" y="3145"/>
              <a:ext cx="812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Đề xuất biện pháp</a:t>
              </a:r>
            </a:p>
          </p:txBody>
        </p:sp>
      </p:grpSp>
      <p:grpSp>
        <p:nvGrpSpPr>
          <p:cNvPr id="31" name="Group 30">
            <a:extLst/>
          </p:cNvPr>
          <p:cNvGrpSpPr>
            <a:grpSpLocks/>
          </p:cNvGrpSpPr>
          <p:nvPr/>
        </p:nvGrpSpPr>
        <p:grpSpPr bwMode="auto">
          <a:xfrm>
            <a:off x="6982214" y="2067541"/>
            <a:ext cx="2085586" cy="2502958"/>
            <a:chOff x="4320" y="1152"/>
            <a:chExt cx="414" cy="402"/>
          </a:xfrm>
          <a:solidFill>
            <a:srgbClr val="C00000"/>
          </a:solidFill>
        </p:grpSpPr>
        <p:sp>
          <p:nvSpPr>
            <p:cNvPr id="32" name="AutoShape 14">
              <a:extLst/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" name="Freeform 32">
              <a:extLst/>
            </p:cNvPr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35" name="Freeform 34"/>
          <p:cNvSpPr>
            <a:spLocks/>
          </p:cNvSpPr>
          <p:nvPr/>
        </p:nvSpPr>
        <p:spPr bwMode="gray">
          <a:xfrm flipH="1">
            <a:off x="7261225" y="4500563"/>
            <a:ext cx="1425575" cy="785812"/>
          </a:xfrm>
          <a:custGeom>
            <a:avLst/>
            <a:gdLst>
              <a:gd name="T0" fmla="*/ 0 w 735"/>
              <a:gd name="T1" fmla="*/ 0 h 532"/>
              <a:gd name="T2" fmla="*/ 2147483647 w 735"/>
              <a:gd name="T3" fmla="*/ 2147483647 h 532"/>
              <a:gd name="T4" fmla="*/ 2147483647 w 735"/>
              <a:gd name="T5" fmla="*/ 2147483647 h 532"/>
              <a:gd name="T6" fmla="*/ 2147483647 w 735"/>
              <a:gd name="T7" fmla="*/ 2147483647 h 532"/>
              <a:gd name="T8" fmla="*/ 2147483647 w 735"/>
              <a:gd name="T9" fmla="*/ 2147483647 h 532"/>
              <a:gd name="T10" fmla="*/ 2147483647 w 735"/>
              <a:gd name="T11" fmla="*/ 2147483647 h 532"/>
              <a:gd name="T12" fmla="*/ 2147483647 w 735"/>
              <a:gd name="T13" fmla="*/ 2147483647 h 532"/>
              <a:gd name="T14" fmla="*/ 2147483647 w 735"/>
              <a:gd name="T15" fmla="*/ 2147483647 h 532"/>
              <a:gd name="T16" fmla="*/ 2147483647 w 735"/>
              <a:gd name="T17" fmla="*/ 2147483647 h 532"/>
              <a:gd name="T18" fmla="*/ 2147483647 w 735"/>
              <a:gd name="T19" fmla="*/ 2147483647 h 532"/>
              <a:gd name="T20" fmla="*/ 2147483647 w 735"/>
              <a:gd name="T21" fmla="*/ 2147483647 h 532"/>
              <a:gd name="T22" fmla="*/ 2147483647 w 735"/>
              <a:gd name="T23" fmla="*/ 2147483647 h 532"/>
              <a:gd name="T24" fmla="*/ 2147483647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35"/>
          <p:cNvSpPr>
            <a:spLocks/>
          </p:cNvSpPr>
          <p:nvPr/>
        </p:nvSpPr>
        <p:spPr bwMode="gray">
          <a:xfrm>
            <a:off x="5846763" y="4633913"/>
            <a:ext cx="325437" cy="652462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reeform 36"/>
          <p:cNvSpPr>
            <a:spLocks/>
          </p:cNvSpPr>
          <p:nvPr/>
        </p:nvSpPr>
        <p:spPr bwMode="gray">
          <a:xfrm rot="3962219">
            <a:off x="2229644" y="205582"/>
            <a:ext cx="365125" cy="2611437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37"/>
          <p:cNvSpPr>
            <a:spLocks/>
          </p:cNvSpPr>
          <p:nvPr/>
        </p:nvSpPr>
        <p:spPr bwMode="gray">
          <a:xfrm rot="825563">
            <a:off x="4078288" y="1036638"/>
            <a:ext cx="331787" cy="1025525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Freeform 38"/>
          <p:cNvSpPr>
            <a:spLocks/>
          </p:cNvSpPr>
          <p:nvPr/>
        </p:nvSpPr>
        <p:spPr bwMode="gray">
          <a:xfrm rot="-2738558">
            <a:off x="5058569" y="775494"/>
            <a:ext cx="298450" cy="1598612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gray">
          <a:xfrm rot="17271177" flipH="1">
            <a:off x="6417469" y="-154781"/>
            <a:ext cx="382587" cy="3279775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00024"/>
            <a:ext cx="6019799" cy="904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Rectangle 40"/>
          <p:cNvSpPr>
            <a:spLocks noChangeArrowheads="1"/>
          </p:cNvSpPr>
          <p:nvPr/>
        </p:nvSpPr>
        <p:spPr bwMode="gray">
          <a:xfrm>
            <a:off x="2239963" y="390525"/>
            <a:ext cx="5227637" cy="523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LÍ DO CHỌN BIỆN PHÁP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28600" y="2133600"/>
            <a:ext cx="202723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474" name="TextBox 44"/>
          <p:cNvSpPr txBox="1">
            <a:spLocks noChangeArrowheads="1"/>
          </p:cNvSpPr>
          <p:nvPr/>
        </p:nvSpPr>
        <p:spPr bwMode="auto">
          <a:xfrm>
            <a:off x="2479675" y="2133600"/>
            <a:ext cx="2012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5" name="TextBox 45"/>
          <p:cNvSpPr txBox="1">
            <a:spLocks noChangeArrowheads="1"/>
          </p:cNvSpPr>
          <p:nvPr/>
        </p:nvSpPr>
        <p:spPr bwMode="auto">
          <a:xfrm>
            <a:off x="7045325" y="1984375"/>
            <a:ext cx="20113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 đa dạng hoá trò chơi trong tiết học còn hạn </a:t>
            </a: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 vấn đề </a:t>
            </a: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GV chưa nắm rõ nguyên tắc và các bước tổ chức trò chơi.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9" name="Rectangle 1"/>
          <p:cNvSpPr>
            <a:spLocks noChangeArrowheads="1"/>
          </p:cNvSpPr>
          <p:nvPr/>
        </p:nvSpPr>
        <p:spPr bwMode="auto">
          <a:xfrm>
            <a:off x="2405063" y="5426075"/>
            <a:ext cx="658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/>
          </a:p>
        </p:txBody>
      </p:sp>
      <p:sp>
        <p:nvSpPr>
          <p:cNvPr id="19477" name="TextBox 46"/>
          <p:cNvSpPr txBox="1">
            <a:spLocks noChangeArrowheads="1"/>
          </p:cNvSpPr>
          <p:nvPr/>
        </p:nvSpPr>
        <p:spPr bwMode="auto">
          <a:xfrm>
            <a:off x="4841875" y="2017713"/>
            <a:ext cx="19685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 tổ chức trò chơi trong dạy học toán giúp các em phát triển các phẩm chất và năng lực giao tiếp, hợp tác.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1" grpId="0"/>
      <p:bldP spid="44" grpId="0"/>
      <p:bldP spid="174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7"/>
          <a:stretch/>
        </p:blipFill>
        <p:spPr bwMode="auto">
          <a:xfrm>
            <a:off x="-100013" y="0"/>
            <a:ext cx="9244013" cy="668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685800"/>
            <a:ext cx="77724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3985"/>
              </p:ext>
            </p:extLst>
          </p:nvPr>
        </p:nvGraphicFramePr>
        <p:xfrm>
          <a:off x="453230" y="2286000"/>
          <a:ext cx="8208963" cy="1365504"/>
        </p:xfrm>
        <a:graphic>
          <a:graphicData uri="http://schemas.openxmlformats.org/drawingml/2006/table">
            <a:tbl>
              <a:tblPr/>
              <a:tblGrid>
                <a:gridCol w="1296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38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2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>
                          <a:tab pos="449263" algn="l"/>
                          <a:tab pos="5600700" algn="l"/>
                        </a:tabLst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>
                          <a:tab pos="449263" algn="l"/>
                          <a:tab pos="5600700" algn="l"/>
                        </a:tabLst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TSHS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 thành tốt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 thành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47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>
                          <a:tab pos="449263" algn="l"/>
                          <a:tab pos="560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>
                          <a:tab pos="449263" algn="l"/>
                          <a:tab pos="560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TL%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TL%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52,6%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47,4%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6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49857" y="914400"/>
            <a:ext cx="8036943" cy="5791200"/>
          </a:xfrm>
        </p:spPr>
        <p:txBody>
          <a:bodyPr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ham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505200" y="457200"/>
            <a:ext cx="210987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endParaRPr lang="en-US" altLang="ko-K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930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텍스트 개체 틀 166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1366838" y="522288"/>
            <a:ext cx="2108200" cy="7239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5" name="자유형: 도형 4">
            <a:extLst/>
          </p:cNvPr>
          <p:cNvSpPr/>
          <p:nvPr/>
        </p:nvSpPr>
        <p:spPr>
          <a:xfrm>
            <a:off x="4000500" y="2995613"/>
            <a:ext cx="1425575" cy="3875087"/>
          </a:xfrm>
          <a:custGeom>
            <a:avLst/>
            <a:gdLst>
              <a:gd name="connsiteX0" fmla="*/ 940526 w 1332412"/>
              <a:gd name="connsiteY0" fmla="*/ 4153988 h 4153988"/>
              <a:gd name="connsiteX1" fmla="*/ 0 w 1332412"/>
              <a:gd name="connsiteY1" fmla="*/ 2786742 h 4153988"/>
              <a:gd name="connsiteX2" fmla="*/ 1332412 w 1332412"/>
              <a:gd name="connsiteY2" fmla="*/ 2325188 h 4153988"/>
              <a:gd name="connsiteX3" fmla="*/ 278674 w 1332412"/>
              <a:gd name="connsiteY3" fmla="*/ 627017 h 4153988"/>
              <a:gd name="connsiteX4" fmla="*/ 1079863 w 1332412"/>
              <a:gd name="connsiteY4" fmla="*/ 0 h 4153988"/>
              <a:gd name="connsiteX0" fmla="*/ 940526 w 1332412"/>
              <a:gd name="connsiteY0" fmla="*/ 4153988 h 4153988"/>
              <a:gd name="connsiteX1" fmla="*/ 0 w 1332412"/>
              <a:gd name="connsiteY1" fmla="*/ 2786742 h 4153988"/>
              <a:gd name="connsiteX2" fmla="*/ 1332412 w 1332412"/>
              <a:gd name="connsiteY2" fmla="*/ 2325188 h 4153988"/>
              <a:gd name="connsiteX3" fmla="*/ 278674 w 1332412"/>
              <a:gd name="connsiteY3" fmla="*/ 627017 h 4153988"/>
              <a:gd name="connsiteX4" fmla="*/ 1079863 w 1332412"/>
              <a:gd name="connsiteY4" fmla="*/ 0 h 4153988"/>
              <a:gd name="connsiteX0" fmla="*/ 940526 w 1332412"/>
              <a:gd name="connsiteY0" fmla="*/ 4153988 h 4153988"/>
              <a:gd name="connsiteX1" fmla="*/ 0 w 1332412"/>
              <a:gd name="connsiteY1" fmla="*/ 2786742 h 4153988"/>
              <a:gd name="connsiteX2" fmla="*/ 1332412 w 1332412"/>
              <a:gd name="connsiteY2" fmla="*/ 2325188 h 4153988"/>
              <a:gd name="connsiteX3" fmla="*/ 278674 w 1332412"/>
              <a:gd name="connsiteY3" fmla="*/ 627017 h 4153988"/>
              <a:gd name="connsiteX4" fmla="*/ 1079863 w 1332412"/>
              <a:gd name="connsiteY4" fmla="*/ 0 h 4153988"/>
              <a:gd name="connsiteX0" fmla="*/ 940526 w 1332412"/>
              <a:gd name="connsiteY0" fmla="*/ 4153988 h 4153988"/>
              <a:gd name="connsiteX1" fmla="*/ 0 w 1332412"/>
              <a:gd name="connsiteY1" fmla="*/ 2786742 h 4153988"/>
              <a:gd name="connsiteX2" fmla="*/ 1332412 w 1332412"/>
              <a:gd name="connsiteY2" fmla="*/ 2325188 h 4153988"/>
              <a:gd name="connsiteX3" fmla="*/ 278674 w 1332412"/>
              <a:gd name="connsiteY3" fmla="*/ 627017 h 4153988"/>
              <a:gd name="connsiteX4" fmla="*/ 1079863 w 1332412"/>
              <a:gd name="connsiteY4" fmla="*/ 0 h 4153988"/>
              <a:gd name="connsiteX0" fmla="*/ 940526 w 1508867"/>
              <a:gd name="connsiteY0" fmla="*/ 4153988 h 4153988"/>
              <a:gd name="connsiteX1" fmla="*/ 0 w 1508867"/>
              <a:gd name="connsiteY1" fmla="*/ 2786742 h 4153988"/>
              <a:gd name="connsiteX2" fmla="*/ 1332412 w 1508867"/>
              <a:gd name="connsiteY2" fmla="*/ 2325188 h 4153988"/>
              <a:gd name="connsiteX3" fmla="*/ 278674 w 1508867"/>
              <a:gd name="connsiteY3" fmla="*/ 627017 h 4153988"/>
              <a:gd name="connsiteX4" fmla="*/ 1079863 w 1508867"/>
              <a:gd name="connsiteY4" fmla="*/ 0 h 4153988"/>
              <a:gd name="connsiteX0" fmla="*/ 940526 w 1223660"/>
              <a:gd name="connsiteY0" fmla="*/ 4153988 h 4153988"/>
              <a:gd name="connsiteX1" fmla="*/ 0 w 1223660"/>
              <a:gd name="connsiteY1" fmla="*/ 2786742 h 4153988"/>
              <a:gd name="connsiteX2" fmla="*/ 1018903 w 1223660"/>
              <a:gd name="connsiteY2" fmla="*/ 1968137 h 4153988"/>
              <a:gd name="connsiteX3" fmla="*/ 278674 w 1223660"/>
              <a:gd name="connsiteY3" fmla="*/ 627017 h 4153988"/>
              <a:gd name="connsiteX4" fmla="*/ 1079863 w 1223660"/>
              <a:gd name="connsiteY4" fmla="*/ 0 h 4153988"/>
              <a:gd name="connsiteX0" fmla="*/ 940526 w 1171218"/>
              <a:gd name="connsiteY0" fmla="*/ 4153988 h 4153988"/>
              <a:gd name="connsiteX1" fmla="*/ 0 w 1171218"/>
              <a:gd name="connsiteY1" fmla="*/ 2786742 h 4153988"/>
              <a:gd name="connsiteX2" fmla="*/ 1018903 w 1171218"/>
              <a:gd name="connsiteY2" fmla="*/ 1968137 h 4153988"/>
              <a:gd name="connsiteX3" fmla="*/ 278674 w 1171218"/>
              <a:gd name="connsiteY3" fmla="*/ 627017 h 4153988"/>
              <a:gd name="connsiteX4" fmla="*/ 1079863 w 1171218"/>
              <a:gd name="connsiteY4" fmla="*/ 0 h 4153988"/>
              <a:gd name="connsiteX0" fmla="*/ 963707 w 1194399"/>
              <a:gd name="connsiteY0" fmla="*/ 4153988 h 4153988"/>
              <a:gd name="connsiteX1" fmla="*/ 23181 w 1194399"/>
              <a:gd name="connsiteY1" fmla="*/ 2786742 h 4153988"/>
              <a:gd name="connsiteX2" fmla="*/ 1042084 w 1194399"/>
              <a:gd name="connsiteY2" fmla="*/ 1968137 h 4153988"/>
              <a:gd name="connsiteX3" fmla="*/ 301855 w 1194399"/>
              <a:gd name="connsiteY3" fmla="*/ 627017 h 4153988"/>
              <a:gd name="connsiteX4" fmla="*/ 1103044 w 1194399"/>
              <a:gd name="connsiteY4" fmla="*/ 0 h 4153988"/>
              <a:gd name="connsiteX0" fmla="*/ 963707 w 1194399"/>
              <a:gd name="connsiteY0" fmla="*/ 4153988 h 4153988"/>
              <a:gd name="connsiteX1" fmla="*/ 23181 w 1194399"/>
              <a:gd name="connsiteY1" fmla="*/ 2786742 h 4153988"/>
              <a:gd name="connsiteX2" fmla="*/ 1042084 w 1194399"/>
              <a:gd name="connsiteY2" fmla="*/ 1968137 h 4153988"/>
              <a:gd name="connsiteX3" fmla="*/ 301855 w 1194399"/>
              <a:gd name="connsiteY3" fmla="*/ 627017 h 4153988"/>
              <a:gd name="connsiteX4" fmla="*/ 1103044 w 1194399"/>
              <a:gd name="connsiteY4" fmla="*/ 0 h 4153988"/>
              <a:gd name="connsiteX0" fmla="*/ 1006277 w 1236969"/>
              <a:gd name="connsiteY0" fmla="*/ 4153988 h 4153988"/>
              <a:gd name="connsiteX1" fmla="*/ 22208 w 1236969"/>
              <a:gd name="connsiteY1" fmla="*/ 2786742 h 4153988"/>
              <a:gd name="connsiteX2" fmla="*/ 1084654 w 1236969"/>
              <a:gd name="connsiteY2" fmla="*/ 1968137 h 4153988"/>
              <a:gd name="connsiteX3" fmla="*/ 344425 w 1236969"/>
              <a:gd name="connsiteY3" fmla="*/ 627017 h 4153988"/>
              <a:gd name="connsiteX4" fmla="*/ 1145614 w 1236969"/>
              <a:gd name="connsiteY4" fmla="*/ 0 h 4153988"/>
              <a:gd name="connsiteX0" fmla="*/ 988383 w 1219075"/>
              <a:gd name="connsiteY0" fmla="*/ 4153988 h 4153988"/>
              <a:gd name="connsiteX1" fmla="*/ 4314 w 1219075"/>
              <a:gd name="connsiteY1" fmla="*/ 2786742 h 4153988"/>
              <a:gd name="connsiteX2" fmla="*/ 1066760 w 1219075"/>
              <a:gd name="connsiteY2" fmla="*/ 1968137 h 4153988"/>
              <a:gd name="connsiteX3" fmla="*/ 326531 w 1219075"/>
              <a:gd name="connsiteY3" fmla="*/ 627017 h 4153988"/>
              <a:gd name="connsiteX4" fmla="*/ 1127720 w 1219075"/>
              <a:gd name="connsiteY4" fmla="*/ 0 h 4153988"/>
              <a:gd name="connsiteX0" fmla="*/ 996000 w 1226692"/>
              <a:gd name="connsiteY0" fmla="*/ 4153988 h 4153988"/>
              <a:gd name="connsiteX1" fmla="*/ 11931 w 1226692"/>
              <a:gd name="connsiteY1" fmla="*/ 2786742 h 4153988"/>
              <a:gd name="connsiteX2" fmla="*/ 1074377 w 1226692"/>
              <a:gd name="connsiteY2" fmla="*/ 1968137 h 4153988"/>
              <a:gd name="connsiteX3" fmla="*/ 334148 w 1226692"/>
              <a:gd name="connsiteY3" fmla="*/ 627017 h 4153988"/>
              <a:gd name="connsiteX4" fmla="*/ 1135337 w 1226692"/>
              <a:gd name="connsiteY4" fmla="*/ 0 h 4153988"/>
              <a:gd name="connsiteX0" fmla="*/ 996000 w 1226692"/>
              <a:gd name="connsiteY0" fmla="*/ 4153988 h 4153988"/>
              <a:gd name="connsiteX1" fmla="*/ 11931 w 1226692"/>
              <a:gd name="connsiteY1" fmla="*/ 2786742 h 4153988"/>
              <a:gd name="connsiteX2" fmla="*/ 1074377 w 1226692"/>
              <a:gd name="connsiteY2" fmla="*/ 1968137 h 4153988"/>
              <a:gd name="connsiteX3" fmla="*/ 334148 w 1226692"/>
              <a:gd name="connsiteY3" fmla="*/ 627017 h 4153988"/>
              <a:gd name="connsiteX4" fmla="*/ 1135337 w 1226692"/>
              <a:gd name="connsiteY4" fmla="*/ 0 h 4153988"/>
              <a:gd name="connsiteX0" fmla="*/ 996000 w 1226692"/>
              <a:gd name="connsiteY0" fmla="*/ 4153988 h 4153988"/>
              <a:gd name="connsiteX1" fmla="*/ 11931 w 1226692"/>
              <a:gd name="connsiteY1" fmla="*/ 2786742 h 4153988"/>
              <a:gd name="connsiteX2" fmla="*/ 1074377 w 1226692"/>
              <a:gd name="connsiteY2" fmla="*/ 1968137 h 4153988"/>
              <a:gd name="connsiteX3" fmla="*/ 334148 w 1226692"/>
              <a:gd name="connsiteY3" fmla="*/ 627017 h 4153988"/>
              <a:gd name="connsiteX4" fmla="*/ 1135337 w 1226692"/>
              <a:gd name="connsiteY4" fmla="*/ 0 h 4153988"/>
              <a:gd name="connsiteX0" fmla="*/ 989433 w 1220125"/>
              <a:gd name="connsiteY0" fmla="*/ 4153988 h 4153988"/>
              <a:gd name="connsiteX1" fmla="*/ 5364 w 1220125"/>
              <a:gd name="connsiteY1" fmla="*/ 2786742 h 4153988"/>
              <a:gd name="connsiteX2" fmla="*/ 1067810 w 1220125"/>
              <a:gd name="connsiteY2" fmla="*/ 1968137 h 4153988"/>
              <a:gd name="connsiteX3" fmla="*/ 327581 w 1220125"/>
              <a:gd name="connsiteY3" fmla="*/ 627017 h 4153988"/>
              <a:gd name="connsiteX4" fmla="*/ 1128770 w 1220125"/>
              <a:gd name="connsiteY4" fmla="*/ 0 h 4153988"/>
              <a:gd name="connsiteX0" fmla="*/ 919765 w 1220125"/>
              <a:gd name="connsiteY0" fmla="*/ 4180114 h 4180114"/>
              <a:gd name="connsiteX1" fmla="*/ 5364 w 1220125"/>
              <a:gd name="connsiteY1" fmla="*/ 2786742 h 4180114"/>
              <a:gd name="connsiteX2" fmla="*/ 1067810 w 1220125"/>
              <a:gd name="connsiteY2" fmla="*/ 1968137 h 4180114"/>
              <a:gd name="connsiteX3" fmla="*/ 327581 w 1220125"/>
              <a:gd name="connsiteY3" fmla="*/ 627017 h 4180114"/>
              <a:gd name="connsiteX4" fmla="*/ 1128770 w 1220125"/>
              <a:gd name="connsiteY4" fmla="*/ 0 h 4180114"/>
              <a:gd name="connsiteX0" fmla="*/ 919765 w 1220125"/>
              <a:gd name="connsiteY0" fmla="*/ 4180114 h 4180114"/>
              <a:gd name="connsiteX1" fmla="*/ 5364 w 1220125"/>
              <a:gd name="connsiteY1" fmla="*/ 2786742 h 4180114"/>
              <a:gd name="connsiteX2" fmla="*/ 1067810 w 1220125"/>
              <a:gd name="connsiteY2" fmla="*/ 1968137 h 4180114"/>
              <a:gd name="connsiteX3" fmla="*/ 327581 w 1220125"/>
              <a:gd name="connsiteY3" fmla="*/ 627017 h 4180114"/>
              <a:gd name="connsiteX4" fmla="*/ 1128770 w 1220125"/>
              <a:gd name="connsiteY4" fmla="*/ 0 h 4180114"/>
              <a:gd name="connsiteX0" fmla="*/ 911110 w 1211470"/>
              <a:gd name="connsiteY0" fmla="*/ 4180114 h 4180114"/>
              <a:gd name="connsiteX1" fmla="*/ 5418 w 1211470"/>
              <a:gd name="connsiteY1" fmla="*/ 2778034 h 4180114"/>
              <a:gd name="connsiteX2" fmla="*/ 1059155 w 1211470"/>
              <a:gd name="connsiteY2" fmla="*/ 1968137 h 4180114"/>
              <a:gd name="connsiteX3" fmla="*/ 318926 w 1211470"/>
              <a:gd name="connsiteY3" fmla="*/ 627017 h 4180114"/>
              <a:gd name="connsiteX4" fmla="*/ 1120115 w 1211470"/>
              <a:gd name="connsiteY4" fmla="*/ 0 h 4180114"/>
              <a:gd name="connsiteX0" fmla="*/ 911110 w 1211470"/>
              <a:gd name="connsiteY0" fmla="*/ 4180114 h 4180114"/>
              <a:gd name="connsiteX1" fmla="*/ 5418 w 1211470"/>
              <a:gd name="connsiteY1" fmla="*/ 2778034 h 4180114"/>
              <a:gd name="connsiteX2" fmla="*/ 1059155 w 1211470"/>
              <a:gd name="connsiteY2" fmla="*/ 1968137 h 4180114"/>
              <a:gd name="connsiteX3" fmla="*/ 318926 w 1211470"/>
              <a:gd name="connsiteY3" fmla="*/ 627017 h 4180114"/>
              <a:gd name="connsiteX4" fmla="*/ 1120115 w 1211470"/>
              <a:gd name="connsiteY4" fmla="*/ 0 h 4180114"/>
              <a:gd name="connsiteX0" fmla="*/ 926208 w 1226568"/>
              <a:gd name="connsiteY0" fmla="*/ 4180114 h 4180114"/>
              <a:gd name="connsiteX1" fmla="*/ 20516 w 1226568"/>
              <a:gd name="connsiteY1" fmla="*/ 2778034 h 4180114"/>
              <a:gd name="connsiteX2" fmla="*/ 1074253 w 1226568"/>
              <a:gd name="connsiteY2" fmla="*/ 1968137 h 4180114"/>
              <a:gd name="connsiteX3" fmla="*/ 334024 w 1226568"/>
              <a:gd name="connsiteY3" fmla="*/ 627017 h 4180114"/>
              <a:gd name="connsiteX4" fmla="*/ 1135213 w 1226568"/>
              <a:gd name="connsiteY4" fmla="*/ 0 h 4180114"/>
              <a:gd name="connsiteX0" fmla="*/ 926208 w 1805773"/>
              <a:gd name="connsiteY0" fmla="*/ 4373355 h 4373355"/>
              <a:gd name="connsiteX1" fmla="*/ 20516 w 1805773"/>
              <a:gd name="connsiteY1" fmla="*/ 2971275 h 4373355"/>
              <a:gd name="connsiteX2" fmla="*/ 1074253 w 1805773"/>
              <a:gd name="connsiteY2" fmla="*/ 2161378 h 4373355"/>
              <a:gd name="connsiteX3" fmla="*/ 334024 w 1805773"/>
              <a:gd name="connsiteY3" fmla="*/ 820258 h 4373355"/>
              <a:gd name="connsiteX4" fmla="*/ 1805773 w 1805773"/>
              <a:gd name="connsiteY4" fmla="*/ 0 h 4373355"/>
              <a:gd name="connsiteX0" fmla="*/ 926208 w 1805773"/>
              <a:gd name="connsiteY0" fmla="*/ 4373355 h 4373355"/>
              <a:gd name="connsiteX1" fmla="*/ 20516 w 1805773"/>
              <a:gd name="connsiteY1" fmla="*/ 2971275 h 4373355"/>
              <a:gd name="connsiteX2" fmla="*/ 1074253 w 1805773"/>
              <a:gd name="connsiteY2" fmla="*/ 2161378 h 4373355"/>
              <a:gd name="connsiteX3" fmla="*/ 334024 w 1805773"/>
              <a:gd name="connsiteY3" fmla="*/ 820258 h 4373355"/>
              <a:gd name="connsiteX4" fmla="*/ 1805773 w 1805773"/>
              <a:gd name="connsiteY4" fmla="*/ 0 h 4373355"/>
              <a:gd name="connsiteX0" fmla="*/ 926208 w 1805773"/>
              <a:gd name="connsiteY0" fmla="*/ 4373355 h 4373355"/>
              <a:gd name="connsiteX1" fmla="*/ 20516 w 1805773"/>
              <a:gd name="connsiteY1" fmla="*/ 2971275 h 4373355"/>
              <a:gd name="connsiteX2" fmla="*/ 1074253 w 1805773"/>
              <a:gd name="connsiteY2" fmla="*/ 2161378 h 4373355"/>
              <a:gd name="connsiteX3" fmla="*/ 334024 w 1805773"/>
              <a:gd name="connsiteY3" fmla="*/ 820258 h 4373355"/>
              <a:gd name="connsiteX4" fmla="*/ 1805773 w 1805773"/>
              <a:gd name="connsiteY4" fmla="*/ 0 h 4373355"/>
              <a:gd name="connsiteX0" fmla="*/ 926208 w 1805773"/>
              <a:gd name="connsiteY0" fmla="*/ 4373355 h 4373355"/>
              <a:gd name="connsiteX1" fmla="*/ 20516 w 1805773"/>
              <a:gd name="connsiteY1" fmla="*/ 2971275 h 4373355"/>
              <a:gd name="connsiteX2" fmla="*/ 1074253 w 1805773"/>
              <a:gd name="connsiteY2" fmla="*/ 2161378 h 4373355"/>
              <a:gd name="connsiteX3" fmla="*/ 334024 w 1805773"/>
              <a:gd name="connsiteY3" fmla="*/ 820258 h 4373355"/>
              <a:gd name="connsiteX4" fmla="*/ 1805773 w 1805773"/>
              <a:gd name="connsiteY4" fmla="*/ 0 h 4373355"/>
              <a:gd name="connsiteX0" fmla="*/ 926208 w 1901567"/>
              <a:gd name="connsiteY0" fmla="*/ 4525913 h 4525913"/>
              <a:gd name="connsiteX1" fmla="*/ 20516 w 1901567"/>
              <a:gd name="connsiteY1" fmla="*/ 3123833 h 4525913"/>
              <a:gd name="connsiteX2" fmla="*/ 1074253 w 1901567"/>
              <a:gd name="connsiteY2" fmla="*/ 2313936 h 4525913"/>
              <a:gd name="connsiteX3" fmla="*/ 334024 w 1901567"/>
              <a:gd name="connsiteY3" fmla="*/ 972816 h 4525913"/>
              <a:gd name="connsiteX4" fmla="*/ 1901567 w 1901567"/>
              <a:gd name="connsiteY4" fmla="*/ 0 h 452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1567" h="4525913">
                <a:moveTo>
                  <a:pt x="926208" y="4525913"/>
                </a:moveTo>
                <a:cubicBezTo>
                  <a:pt x="447236" y="3808907"/>
                  <a:pt x="264356" y="3631833"/>
                  <a:pt x="20516" y="3123833"/>
                </a:cubicBezTo>
                <a:cubicBezTo>
                  <a:pt x="-144948" y="2720336"/>
                  <a:pt x="734619" y="2586804"/>
                  <a:pt x="1074253" y="2313936"/>
                </a:cubicBezTo>
                <a:cubicBezTo>
                  <a:pt x="1663533" y="1808838"/>
                  <a:pt x="354344" y="1295033"/>
                  <a:pt x="334024" y="972816"/>
                </a:cubicBezTo>
                <a:cubicBezTo>
                  <a:pt x="261452" y="689628"/>
                  <a:pt x="911693" y="76788"/>
                  <a:pt x="1901567" y="0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자유형: 도형 6">
            <a:extLst/>
          </p:cNvPr>
          <p:cNvSpPr/>
          <p:nvPr/>
        </p:nvSpPr>
        <p:spPr>
          <a:xfrm>
            <a:off x="3422650" y="5484813"/>
            <a:ext cx="655638" cy="333375"/>
          </a:xfrm>
          <a:custGeom>
            <a:avLst/>
            <a:gdLst>
              <a:gd name="connsiteX0" fmla="*/ 654424 w 654424"/>
              <a:gd name="connsiteY0" fmla="*/ 286871 h 286871"/>
              <a:gd name="connsiteX1" fmla="*/ 0 w 654424"/>
              <a:gd name="connsiteY1" fmla="*/ 0 h 286871"/>
              <a:gd name="connsiteX0" fmla="*/ 654424 w 654424"/>
              <a:gd name="connsiteY0" fmla="*/ 286871 h 286871"/>
              <a:gd name="connsiteX1" fmla="*/ 0 w 654424"/>
              <a:gd name="connsiteY1" fmla="*/ 0 h 286871"/>
              <a:gd name="connsiteX0" fmla="*/ 717177 w 717177"/>
              <a:gd name="connsiteY0" fmla="*/ 376518 h 376518"/>
              <a:gd name="connsiteX1" fmla="*/ 0 w 717177"/>
              <a:gd name="connsiteY1" fmla="*/ 0 h 376518"/>
              <a:gd name="connsiteX0" fmla="*/ 717177 w 717177"/>
              <a:gd name="connsiteY0" fmla="*/ 376518 h 376518"/>
              <a:gd name="connsiteX1" fmla="*/ 0 w 717177"/>
              <a:gd name="connsiteY1" fmla="*/ 0 h 376518"/>
              <a:gd name="connsiteX0" fmla="*/ 708212 w 708212"/>
              <a:gd name="connsiteY0" fmla="*/ 394448 h 394448"/>
              <a:gd name="connsiteX1" fmla="*/ 0 w 708212"/>
              <a:gd name="connsiteY1" fmla="*/ 0 h 394448"/>
              <a:gd name="connsiteX0" fmla="*/ 873674 w 873674"/>
              <a:gd name="connsiteY0" fmla="*/ 333488 h 333488"/>
              <a:gd name="connsiteX1" fmla="*/ 0 w 873674"/>
              <a:gd name="connsiteY1" fmla="*/ 0 h 33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3674" h="333488">
                <a:moveTo>
                  <a:pt x="873674" y="333488"/>
                </a:moveTo>
                <a:cubicBezTo>
                  <a:pt x="691392" y="130287"/>
                  <a:pt x="325718" y="32871"/>
                  <a:pt x="0" y="0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자유형: 도형 7">
            <a:extLst/>
          </p:cNvPr>
          <p:cNvSpPr/>
          <p:nvPr/>
        </p:nvSpPr>
        <p:spPr>
          <a:xfrm>
            <a:off x="3359150" y="3568700"/>
            <a:ext cx="987425" cy="447675"/>
          </a:xfrm>
          <a:custGeom>
            <a:avLst/>
            <a:gdLst>
              <a:gd name="connsiteX0" fmla="*/ 986118 w 986118"/>
              <a:gd name="connsiteY0" fmla="*/ 403412 h 403412"/>
              <a:gd name="connsiteX1" fmla="*/ 8965 w 986118"/>
              <a:gd name="connsiteY1" fmla="*/ 0 h 403412"/>
              <a:gd name="connsiteX2" fmla="*/ 0 w 986118"/>
              <a:gd name="connsiteY2" fmla="*/ 0 h 403412"/>
              <a:gd name="connsiteX3" fmla="*/ 8965 w 986118"/>
              <a:gd name="connsiteY3" fmla="*/ 17930 h 403412"/>
              <a:gd name="connsiteX0" fmla="*/ 977153 w 977153"/>
              <a:gd name="connsiteY0" fmla="*/ 403412 h 403412"/>
              <a:gd name="connsiteX1" fmla="*/ 0 w 977153"/>
              <a:gd name="connsiteY1" fmla="*/ 0 h 403412"/>
              <a:gd name="connsiteX2" fmla="*/ 0 w 977153"/>
              <a:gd name="connsiteY2" fmla="*/ 17930 h 403412"/>
              <a:gd name="connsiteX0" fmla="*/ 977153 w 977153"/>
              <a:gd name="connsiteY0" fmla="*/ 403412 h 403412"/>
              <a:gd name="connsiteX1" fmla="*/ 0 w 977153"/>
              <a:gd name="connsiteY1" fmla="*/ 0 h 403412"/>
              <a:gd name="connsiteX0" fmla="*/ 977153 w 977153"/>
              <a:gd name="connsiteY0" fmla="*/ 427732 h 427732"/>
              <a:gd name="connsiteX1" fmla="*/ 0 w 977153"/>
              <a:gd name="connsiteY1" fmla="*/ 24320 h 427732"/>
              <a:gd name="connsiteX0" fmla="*/ 977153 w 977153"/>
              <a:gd name="connsiteY0" fmla="*/ 433917 h 433917"/>
              <a:gd name="connsiteX1" fmla="*/ 0 w 977153"/>
              <a:gd name="connsiteY1" fmla="*/ 30505 h 433917"/>
              <a:gd name="connsiteX0" fmla="*/ 977153 w 977153"/>
              <a:gd name="connsiteY0" fmla="*/ 403412 h 403412"/>
              <a:gd name="connsiteX1" fmla="*/ 0 w 977153"/>
              <a:gd name="connsiteY1" fmla="*/ 0 h 403412"/>
              <a:gd name="connsiteX0" fmla="*/ 977153 w 977153"/>
              <a:gd name="connsiteY0" fmla="*/ 403412 h 403412"/>
              <a:gd name="connsiteX1" fmla="*/ 0 w 977153"/>
              <a:gd name="connsiteY1" fmla="*/ 0 h 403412"/>
              <a:gd name="connsiteX0" fmla="*/ 1317812 w 1317812"/>
              <a:gd name="connsiteY0" fmla="*/ 448235 h 448235"/>
              <a:gd name="connsiteX1" fmla="*/ 0 w 1317812"/>
              <a:gd name="connsiteY1" fmla="*/ 0 h 44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7812" h="448235">
                <a:moveTo>
                  <a:pt x="1317812" y="448235"/>
                </a:moveTo>
                <a:cubicBezTo>
                  <a:pt x="1018988" y="233081"/>
                  <a:pt x="747058" y="35860"/>
                  <a:pt x="0" y="0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자유형: 도형 8">
            <a:extLst/>
          </p:cNvPr>
          <p:cNvSpPr/>
          <p:nvPr/>
        </p:nvSpPr>
        <p:spPr>
          <a:xfrm rot="20235175" flipH="1" flipV="1">
            <a:off x="4065588" y="4729163"/>
            <a:ext cx="206375" cy="609600"/>
          </a:xfrm>
          <a:custGeom>
            <a:avLst/>
            <a:gdLst>
              <a:gd name="connsiteX0" fmla="*/ 0 w 1272988"/>
              <a:gd name="connsiteY0" fmla="*/ 1138518 h 1138518"/>
              <a:gd name="connsiteX1" fmla="*/ 1272988 w 1272988"/>
              <a:gd name="connsiteY1" fmla="*/ 0 h 1138518"/>
              <a:gd name="connsiteX0" fmla="*/ 0 w 1272988"/>
              <a:gd name="connsiteY0" fmla="*/ 1138518 h 1138518"/>
              <a:gd name="connsiteX1" fmla="*/ 1272988 w 1272988"/>
              <a:gd name="connsiteY1" fmla="*/ 0 h 1138518"/>
              <a:gd name="connsiteX0" fmla="*/ 0 w 1272988"/>
              <a:gd name="connsiteY0" fmla="*/ 1138518 h 1138518"/>
              <a:gd name="connsiteX1" fmla="*/ 1272988 w 1272988"/>
              <a:gd name="connsiteY1" fmla="*/ 0 h 1138518"/>
              <a:gd name="connsiteX0" fmla="*/ 35043 w 1308031"/>
              <a:gd name="connsiteY0" fmla="*/ 1138518 h 1138518"/>
              <a:gd name="connsiteX1" fmla="*/ 1308031 w 1308031"/>
              <a:gd name="connsiteY1" fmla="*/ 0 h 1138518"/>
              <a:gd name="connsiteX0" fmla="*/ 35043 w 1308031"/>
              <a:gd name="connsiteY0" fmla="*/ 1165412 h 1165412"/>
              <a:gd name="connsiteX1" fmla="*/ 1308031 w 1308031"/>
              <a:gd name="connsiteY1" fmla="*/ 0 h 1165412"/>
              <a:gd name="connsiteX0" fmla="*/ 14306 w 2103082"/>
              <a:gd name="connsiteY0" fmla="*/ 1219200 h 1219200"/>
              <a:gd name="connsiteX1" fmla="*/ 2103082 w 2103082"/>
              <a:gd name="connsiteY1" fmla="*/ 0 h 1219200"/>
              <a:gd name="connsiteX0" fmla="*/ 20691 w 2109467"/>
              <a:gd name="connsiteY0" fmla="*/ 1219200 h 1219200"/>
              <a:gd name="connsiteX1" fmla="*/ 2109467 w 2109467"/>
              <a:gd name="connsiteY1" fmla="*/ 0 h 1219200"/>
              <a:gd name="connsiteX0" fmla="*/ 47817 w 2136593"/>
              <a:gd name="connsiteY0" fmla="*/ 1219200 h 1219200"/>
              <a:gd name="connsiteX1" fmla="*/ 2136593 w 2136593"/>
              <a:gd name="connsiteY1" fmla="*/ 0 h 1219200"/>
              <a:gd name="connsiteX0" fmla="*/ 190838 w 1199751"/>
              <a:gd name="connsiteY0" fmla="*/ 836023 h 836023"/>
              <a:gd name="connsiteX1" fmla="*/ 1199751 w 1199751"/>
              <a:gd name="connsiteY1" fmla="*/ 0 h 836023"/>
              <a:gd name="connsiteX0" fmla="*/ 46370 w 1055283"/>
              <a:gd name="connsiteY0" fmla="*/ 836023 h 836023"/>
              <a:gd name="connsiteX1" fmla="*/ 1055283 w 1055283"/>
              <a:gd name="connsiteY1" fmla="*/ 0 h 836023"/>
              <a:gd name="connsiteX0" fmla="*/ 86576 w 546849"/>
              <a:gd name="connsiteY0" fmla="*/ 513806 h 513806"/>
              <a:gd name="connsiteX1" fmla="*/ 546849 w 546849"/>
              <a:gd name="connsiteY1" fmla="*/ 0 h 513806"/>
              <a:gd name="connsiteX0" fmla="*/ 99459 w 559732"/>
              <a:gd name="connsiteY0" fmla="*/ 525518 h 525518"/>
              <a:gd name="connsiteX1" fmla="*/ 559732 w 559732"/>
              <a:gd name="connsiteY1" fmla="*/ 11712 h 525518"/>
              <a:gd name="connsiteX0" fmla="*/ 156664 w 381805"/>
              <a:gd name="connsiteY0" fmla="*/ 616055 h 616055"/>
              <a:gd name="connsiteX1" fmla="*/ 381805 w 381805"/>
              <a:gd name="connsiteY1" fmla="*/ 6454 h 616055"/>
              <a:gd name="connsiteX0" fmla="*/ 116896 w 342037"/>
              <a:gd name="connsiteY0" fmla="*/ 609601 h 609601"/>
              <a:gd name="connsiteX1" fmla="*/ 342037 w 342037"/>
              <a:gd name="connsiteY1" fmla="*/ 0 h 609601"/>
              <a:gd name="connsiteX0" fmla="*/ 51491 w 276632"/>
              <a:gd name="connsiteY0" fmla="*/ 609601 h 609601"/>
              <a:gd name="connsiteX1" fmla="*/ 276632 w 276632"/>
              <a:gd name="connsiteY1" fmla="*/ 0 h 6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632" h="609601">
                <a:moveTo>
                  <a:pt x="51491" y="609601"/>
                </a:moveTo>
                <a:cubicBezTo>
                  <a:pt x="-66417" y="382751"/>
                  <a:pt x="22118" y="231461"/>
                  <a:pt x="276632" y="0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자유형: 도형 9">
            <a:extLst/>
          </p:cNvPr>
          <p:cNvSpPr/>
          <p:nvPr/>
        </p:nvSpPr>
        <p:spPr>
          <a:xfrm>
            <a:off x="4627563" y="4805363"/>
            <a:ext cx="1439862" cy="282575"/>
          </a:xfrm>
          <a:custGeom>
            <a:avLst/>
            <a:gdLst>
              <a:gd name="connsiteX0" fmla="*/ 0 w 215153"/>
              <a:gd name="connsiteY0" fmla="*/ 618564 h 618564"/>
              <a:gd name="connsiteX1" fmla="*/ 215153 w 215153"/>
              <a:gd name="connsiteY1" fmla="*/ 0 h 618564"/>
              <a:gd name="connsiteX0" fmla="*/ 0 w 215153"/>
              <a:gd name="connsiteY0" fmla="*/ 618564 h 618564"/>
              <a:gd name="connsiteX1" fmla="*/ 215153 w 215153"/>
              <a:gd name="connsiteY1" fmla="*/ 0 h 618564"/>
              <a:gd name="connsiteX0" fmla="*/ 53394 w 268547"/>
              <a:gd name="connsiteY0" fmla="*/ 618564 h 618564"/>
              <a:gd name="connsiteX1" fmla="*/ 268547 w 268547"/>
              <a:gd name="connsiteY1" fmla="*/ 0 h 618564"/>
              <a:gd name="connsiteX0" fmla="*/ 12997 w 515021"/>
              <a:gd name="connsiteY0" fmla="*/ 708211 h 708211"/>
              <a:gd name="connsiteX1" fmla="*/ 515021 w 515021"/>
              <a:gd name="connsiteY1" fmla="*/ 0 h 708211"/>
              <a:gd name="connsiteX0" fmla="*/ 47226 w 549250"/>
              <a:gd name="connsiteY0" fmla="*/ 708211 h 708211"/>
              <a:gd name="connsiteX1" fmla="*/ 549250 w 549250"/>
              <a:gd name="connsiteY1" fmla="*/ 0 h 708211"/>
              <a:gd name="connsiteX0" fmla="*/ 95456 w 454045"/>
              <a:gd name="connsiteY0" fmla="*/ 681317 h 681317"/>
              <a:gd name="connsiteX1" fmla="*/ 454045 w 454045"/>
              <a:gd name="connsiteY1" fmla="*/ 0 h 681317"/>
              <a:gd name="connsiteX0" fmla="*/ 38912 w 397501"/>
              <a:gd name="connsiteY0" fmla="*/ 681317 h 681317"/>
              <a:gd name="connsiteX1" fmla="*/ 397501 w 397501"/>
              <a:gd name="connsiteY1" fmla="*/ 0 h 681317"/>
              <a:gd name="connsiteX0" fmla="*/ 6556 w 913785"/>
              <a:gd name="connsiteY0" fmla="*/ 576814 h 576814"/>
              <a:gd name="connsiteX1" fmla="*/ 913785 w 913785"/>
              <a:gd name="connsiteY1" fmla="*/ 0 h 576814"/>
              <a:gd name="connsiteX0" fmla="*/ 13924 w 921153"/>
              <a:gd name="connsiteY0" fmla="*/ 576814 h 576814"/>
              <a:gd name="connsiteX1" fmla="*/ 921153 w 921153"/>
              <a:gd name="connsiteY1" fmla="*/ 0 h 576814"/>
              <a:gd name="connsiteX0" fmla="*/ 12222 w 962994"/>
              <a:gd name="connsiteY0" fmla="*/ 481020 h 481020"/>
              <a:gd name="connsiteX1" fmla="*/ 962994 w 962994"/>
              <a:gd name="connsiteY1" fmla="*/ 0 h 481020"/>
              <a:gd name="connsiteX0" fmla="*/ 22822 w 973594"/>
              <a:gd name="connsiteY0" fmla="*/ 481020 h 481020"/>
              <a:gd name="connsiteX1" fmla="*/ 973594 w 973594"/>
              <a:gd name="connsiteY1" fmla="*/ 0 h 481020"/>
              <a:gd name="connsiteX0" fmla="*/ 20588 w 997486"/>
              <a:gd name="connsiteY0" fmla="*/ 428768 h 428768"/>
              <a:gd name="connsiteX1" fmla="*/ 997486 w 997486"/>
              <a:gd name="connsiteY1" fmla="*/ 0 h 428768"/>
              <a:gd name="connsiteX0" fmla="*/ 0 w 976898"/>
              <a:gd name="connsiteY0" fmla="*/ 428768 h 428768"/>
              <a:gd name="connsiteX1" fmla="*/ 976898 w 976898"/>
              <a:gd name="connsiteY1" fmla="*/ 0 h 428768"/>
              <a:gd name="connsiteX0" fmla="*/ 0 w 976898"/>
              <a:gd name="connsiteY0" fmla="*/ 429866 h 429866"/>
              <a:gd name="connsiteX1" fmla="*/ 976898 w 976898"/>
              <a:gd name="connsiteY1" fmla="*/ 1098 h 429866"/>
              <a:gd name="connsiteX0" fmla="*/ 0 w 1055275"/>
              <a:gd name="connsiteY0" fmla="*/ 429866 h 429866"/>
              <a:gd name="connsiteX1" fmla="*/ 1055275 w 1055275"/>
              <a:gd name="connsiteY1" fmla="*/ 1098 h 429866"/>
              <a:gd name="connsiteX0" fmla="*/ 0 w 1081401"/>
              <a:gd name="connsiteY0" fmla="*/ 490509 h 490509"/>
              <a:gd name="connsiteX1" fmla="*/ 1081401 w 1081401"/>
              <a:gd name="connsiteY1" fmla="*/ 781 h 490509"/>
              <a:gd name="connsiteX0" fmla="*/ 0 w 1046567"/>
              <a:gd name="connsiteY0" fmla="*/ 481834 h 481834"/>
              <a:gd name="connsiteX1" fmla="*/ 1046567 w 1046567"/>
              <a:gd name="connsiteY1" fmla="*/ 814 h 481834"/>
              <a:gd name="connsiteX0" fmla="*/ 0 w 1046567"/>
              <a:gd name="connsiteY0" fmla="*/ 481910 h 481910"/>
              <a:gd name="connsiteX1" fmla="*/ 1046567 w 1046567"/>
              <a:gd name="connsiteY1" fmla="*/ 890 h 481910"/>
              <a:gd name="connsiteX0" fmla="*/ 0 w 1063984"/>
              <a:gd name="connsiteY0" fmla="*/ 455930 h 455930"/>
              <a:gd name="connsiteX1" fmla="*/ 1063984 w 1063984"/>
              <a:gd name="connsiteY1" fmla="*/ 1036 h 455930"/>
              <a:gd name="connsiteX0" fmla="*/ 0 w 1063984"/>
              <a:gd name="connsiteY0" fmla="*/ 455786 h 455786"/>
              <a:gd name="connsiteX1" fmla="*/ 1063984 w 1063984"/>
              <a:gd name="connsiteY1" fmla="*/ 892 h 455786"/>
              <a:gd name="connsiteX0" fmla="*/ 0 w 1063984"/>
              <a:gd name="connsiteY0" fmla="*/ 462388 h 462388"/>
              <a:gd name="connsiteX1" fmla="*/ 1063984 w 1063984"/>
              <a:gd name="connsiteY1" fmla="*/ 7494 h 462388"/>
              <a:gd name="connsiteX0" fmla="*/ 0 w 1063984"/>
              <a:gd name="connsiteY0" fmla="*/ 515573 h 515573"/>
              <a:gd name="connsiteX1" fmla="*/ 1063984 w 1063984"/>
              <a:gd name="connsiteY1" fmla="*/ 60679 h 515573"/>
              <a:gd name="connsiteX0" fmla="*/ 0 w 1063984"/>
              <a:gd name="connsiteY0" fmla="*/ 561028 h 561028"/>
              <a:gd name="connsiteX1" fmla="*/ 1063984 w 1063984"/>
              <a:gd name="connsiteY1" fmla="*/ 106134 h 56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3984" h="561028">
                <a:moveTo>
                  <a:pt x="0" y="561028"/>
                </a:moveTo>
                <a:cubicBezTo>
                  <a:pt x="379240" y="-37159"/>
                  <a:pt x="466127" y="-98895"/>
                  <a:pt x="1063984" y="106134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자유형: 도형 10">
            <a:extLst/>
          </p:cNvPr>
          <p:cNvSpPr/>
          <p:nvPr/>
        </p:nvSpPr>
        <p:spPr>
          <a:xfrm>
            <a:off x="4178300" y="2590800"/>
            <a:ext cx="298450" cy="950913"/>
          </a:xfrm>
          <a:custGeom>
            <a:avLst/>
            <a:gdLst>
              <a:gd name="connsiteX0" fmla="*/ 0 w 8964"/>
              <a:gd name="connsiteY0" fmla="*/ 860612 h 860612"/>
              <a:gd name="connsiteX1" fmla="*/ 8964 w 8964"/>
              <a:gd name="connsiteY1" fmla="*/ 0 h 860612"/>
              <a:gd name="connsiteX0" fmla="*/ 260021 w 260021"/>
              <a:gd name="connsiteY0" fmla="*/ 11042 h 11042"/>
              <a:gd name="connsiteX1" fmla="*/ 0 w 260021"/>
              <a:gd name="connsiteY1" fmla="*/ 0 h 11042"/>
              <a:gd name="connsiteX0" fmla="*/ 260021 w 260021"/>
              <a:gd name="connsiteY0" fmla="*/ 11042 h 11042"/>
              <a:gd name="connsiteX1" fmla="*/ 0 w 260021"/>
              <a:gd name="connsiteY1" fmla="*/ 0 h 11042"/>
              <a:gd name="connsiteX0" fmla="*/ 260021 w 260021"/>
              <a:gd name="connsiteY0" fmla="*/ 11042 h 11042"/>
              <a:gd name="connsiteX1" fmla="*/ 0 w 260021"/>
              <a:gd name="connsiteY1" fmla="*/ 0 h 11042"/>
              <a:gd name="connsiteX0" fmla="*/ 260021 w 260021"/>
              <a:gd name="connsiteY0" fmla="*/ 11042 h 11042"/>
              <a:gd name="connsiteX1" fmla="*/ 0 w 260021"/>
              <a:gd name="connsiteY1" fmla="*/ 0 h 11042"/>
              <a:gd name="connsiteX0" fmla="*/ 282417 w 282417"/>
              <a:gd name="connsiteY0" fmla="*/ 11859 h 11859"/>
              <a:gd name="connsiteX1" fmla="*/ 22396 w 282417"/>
              <a:gd name="connsiteY1" fmla="*/ 817 h 11859"/>
              <a:gd name="connsiteX2" fmla="*/ 12397 w 282417"/>
              <a:gd name="connsiteY2" fmla="*/ 817 h 11859"/>
              <a:gd name="connsiteX0" fmla="*/ 260021 w 260021"/>
              <a:gd name="connsiteY0" fmla="*/ 11042 h 11042"/>
              <a:gd name="connsiteX1" fmla="*/ 0 w 260021"/>
              <a:gd name="connsiteY1" fmla="*/ 0 h 11042"/>
              <a:gd name="connsiteX0" fmla="*/ 260021 w 296718"/>
              <a:gd name="connsiteY0" fmla="*/ 11042 h 11042"/>
              <a:gd name="connsiteX1" fmla="*/ 0 w 296718"/>
              <a:gd name="connsiteY1" fmla="*/ 0 h 11042"/>
              <a:gd name="connsiteX0" fmla="*/ 260021 w 442780"/>
              <a:gd name="connsiteY0" fmla="*/ 11042 h 11042"/>
              <a:gd name="connsiteX1" fmla="*/ 0 w 442780"/>
              <a:gd name="connsiteY1" fmla="*/ 0 h 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2780" h="11042">
                <a:moveTo>
                  <a:pt x="260021" y="11042"/>
                </a:moveTo>
                <a:cubicBezTo>
                  <a:pt x="543377" y="7049"/>
                  <a:pt x="526709" y="3264"/>
                  <a:pt x="0" y="0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자유형: 도형 11">
            <a:extLst/>
          </p:cNvPr>
          <p:cNvSpPr/>
          <p:nvPr/>
        </p:nvSpPr>
        <p:spPr>
          <a:xfrm>
            <a:off x="4259263" y="5205413"/>
            <a:ext cx="673100" cy="109537"/>
          </a:xfrm>
          <a:custGeom>
            <a:avLst/>
            <a:gdLst>
              <a:gd name="connsiteX0" fmla="*/ 0 w 995082"/>
              <a:gd name="connsiteY0" fmla="*/ 0 h 62753"/>
              <a:gd name="connsiteX1" fmla="*/ 995082 w 995082"/>
              <a:gd name="connsiteY1" fmla="*/ 62753 h 62753"/>
              <a:gd name="connsiteX0" fmla="*/ 0 w 995082"/>
              <a:gd name="connsiteY0" fmla="*/ 72753 h 135506"/>
              <a:gd name="connsiteX1" fmla="*/ 762000 w 995082"/>
              <a:gd name="connsiteY1" fmla="*/ 1036 h 135506"/>
              <a:gd name="connsiteX2" fmla="*/ 995082 w 995082"/>
              <a:gd name="connsiteY2" fmla="*/ 135506 h 135506"/>
              <a:gd name="connsiteX0" fmla="*/ 0 w 762000"/>
              <a:gd name="connsiteY0" fmla="*/ 72753 h 73789"/>
              <a:gd name="connsiteX1" fmla="*/ 762000 w 762000"/>
              <a:gd name="connsiteY1" fmla="*/ 1036 h 73789"/>
              <a:gd name="connsiteX0" fmla="*/ 0 w 762000"/>
              <a:gd name="connsiteY0" fmla="*/ 98730 h 99314"/>
              <a:gd name="connsiteX1" fmla="*/ 762000 w 762000"/>
              <a:gd name="connsiteY1" fmla="*/ 27013 h 99314"/>
              <a:gd name="connsiteX0" fmla="*/ 0 w 762000"/>
              <a:gd name="connsiteY0" fmla="*/ 129554 h 129554"/>
              <a:gd name="connsiteX1" fmla="*/ 762000 w 762000"/>
              <a:gd name="connsiteY1" fmla="*/ 57837 h 129554"/>
              <a:gd name="connsiteX0" fmla="*/ 0 w 896470"/>
              <a:gd name="connsiteY0" fmla="*/ 81766 h 108661"/>
              <a:gd name="connsiteX1" fmla="*/ 896470 w 896470"/>
              <a:gd name="connsiteY1" fmla="*/ 108661 h 1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6470" h="108661">
                <a:moveTo>
                  <a:pt x="0" y="81766"/>
                </a:moveTo>
                <a:cubicBezTo>
                  <a:pt x="349623" y="-67646"/>
                  <a:pt x="717176" y="16026"/>
                  <a:pt x="896470" y="108661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2" name="자유형: 도형 61">
            <a:extLst/>
          </p:cNvPr>
          <p:cNvSpPr/>
          <p:nvPr/>
        </p:nvSpPr>
        <p:spPr>
          <a:xfrm rot="17396794" flipH="1">
            <a:off x="3920332" y="5961856"/>
            <a:ext cx="246062" cy="511175"/>
          </a:xfrm>
          <a:custGeom>
            <a:avLst/>
            <a:gdLst>
              <a:gd name="connsiteX0" fmla="*/ 0 w 215153"/>
              <a:gd name="connsiteY0" fmla="*/ 618564 h 618564"/>
              <a:gd name="connsiteX1" fmla="*/ 215153 w 215153"/>
              <a:gd name="connsiteY1" fmla="*/ 0 h 618564"/>
              <a:gd name="connsiteX0" fmla="*/ 0 w 215153"/>
              <a:gd name="connsiteY0" fmla="*/ 618564 h 618564"/>
              <a:gd name="connsiteX1" fmla="*/ 215153 w 215153"/>
              <a:gd name="connsiteY1" fmla="*/ 0 h 618564"/>
              <a:gd name="connsiteX0" fmla="*/ 53394 w 268547"/>
              <a:gd name="connsiteY0" fmla="*/ 618564 h 618564"/>
              <a:gd name="connsiteX1" fmla="*/ 268547 w 268547"/>
              <a:gd name="connsiteY1" fmla="*/ 0 h 618564"/>
              <a:gd name="connsiteX0" fmla="*/ 12997 w 515021"/>
              <a:gd name="connsiteY0" fmla="*/ 708211 h 708211"/>
              <a:gd name="connsiteX1" fmla="*/ 515021 w 515021"/>
              <a:gd name="connsiteY1" fmla="*/ 0 h 708211"/>
              <a:gd name="connsiteX0" fmla="*/ 47226 w 549250"/>
              <a:gd name="connsiteY0" fmla="*/ 708211 h 708211"/>
              <a:gd name="connsiteX1" fmla="*/ 549250 w 549250"/>
              <a:gd name="connsiteY1" fmla="*/ 0 h 708211"/>
              <a:gd name="connsiteX0" fmla="*/ 95456 w 454045"/>
              <a:gd name="connsiteY0" fmla="*/ 681317 h 681317"/>
              <a:gd name="connsiteX1" fmla="*/ 454045 w 454045"/>
              <a:gd name="connsiteY1" fmla="*/ 0 h 681317"/>
              <a:gd name="connsiteX0" fmla="*/ 38912 w 397501"/>
              <a:gd name="connsiteY0" fmla="*/ 681317 h 681317"/>
              <a:gd name="connsiteX1" fmla="*/ 397501 w 397501"/>
              <a:gd name="connsiteY1" fmla="*/ 0 h 68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01" h="681317">
                <a:moveTo>
                  <a:pt x="38912" y="681317"/>
                </a:moveTo>
                <a:cubicBezTo>
                  <a:pt x="-32805" y="394447"/>
                  <a:pt x="-50735" y="98612"/>
                  <a:pt x="397501" y="0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4" name="사각형: 둥근 대각선 방향 모서리 63">
            <a:extLst/>
          </p:cNvPr>
          <p:cNvSpPr/>
          <p:nvPr/>
        </p:nvSpPr>
        <p:spPr>
          <a:xfrm rot="19764371" flipH="1">
            <a:off x="3181350" y="6002338"/>
            <a:ext cx="585788" cy="44926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5" name="사각형: 둥근 대각선 방향 모서리 64">
            <a:extLst/>
          </p:cNvPr>
          <p:cNvSpPr/>
          <p:nvPr/>
        </p:nvSpPr>
        <p:spPr>
          <a:xfrm>
            <a:off x="3700463" y="4398963"/>
            <a:ext cx="452437" cy="34766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1066800" y="1930400"/>
            <a:ext cx="2303463" cy="1677988"/>
            <a:chOff x="1066800" y="1930694"/>
            <a:chExt cx="2303363" cy="1678404"/>
          </a:xfrm>
        </p:grpSpPr>
        <p:sp>
          <p:nvSpPr>
            <p:cNvPr id="59" name="사각형: 둥근 대각선 방향 모서리 58">
              <a:extLst/>
            </p:cNvPr>
            <p:cNvSpPr/>
            <p:nvPr/>
          </p:nvSpPr>
          <p:spPr>
            <a:xfrm>
              <a:off x="1182683" y="1930694"/>
              <a:ext cx="2187480" cy="1678404"/>
            </a:xfrm>
            <a:prstGeom prst="round2DiagRect">
              <a:avLst>
                <a:gd name="adj1" fmla="val 0"/>
                <a:gd name="adj2" fmla="val 50000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2" name="TextBox 71">
              <a:extLst/>
            </p:cNvPr>
            <p:cNvSpPr txBox="1"/>
            <p:nvPr/>
          </p:nvSpPr>
          <p:spPr>
            <a:xfrm>
              <a:off x="1066800" y="2057725"/>
              <a:ext cx="1895393" cy="120044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>
                <a:defRPr/>
              </a:pPr>
              <a:r>
                <a:rPr lang="nl-NL" sz="2400" dirty="0">
                  <a:latin typeface="Times New Roman" pitchFamily="18" charset="0"/>
                  <a:cs typeface="Times New Roman" pitchFamily="18" charset="0"/>
                </a:rPr>
                <a:t>Phát triển năng </a:t>
              </a:r>
              <a:r>
                <a:rPr lang="nl-NL" sz="2400">
                  <a:latin typeface="Times New Roman" pitchFamily="18" charset="0"/>
                  <a:cs typeface="Times New Roman" pitchFamily="18" charset="0"/>
                </a:rPr>
                <a:t>lực </a:t>
              </a:r>
              <a:endParaRPr lang="nl-NL" sz="2400" smtClean="0">
                <a:latin typeface="Times New Roman" pitchFamily="18" charset="0"/>
                <a:cs typeface="Times New Roman" pitchFamily="18" charset="0"/>
              </a:endParaRPr>
            </a:p>
            <a:p>
              <a:pPr algn="r">
                <a:defRPr/>
              </a:pPr>
              <a:r>
                <a:rPr lang="nl-NL" sz="2400" smtClean="0">
                  <a:latin typeface="Times New Roman" pitchFamily="18" charset="0"/>
                  <a:cs typeface="Times New Roman" pitchFamily="18" charset="0"/>
                </a:rPr>
                <a:t>tính </a:t>
              </a:r>
              <a:r>
                <a:rPr lang="nl-NL" sz="2400" dirty="0"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ko-KR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61988" y="3962399"/>
            <a:ext cx="2767012" cy="1681577"/>
            <a:chOff x="685800" y="3911268"/>
            <a:chExt cx="2767335" cy="1681932"/>
          </a:xfrm>
        </p:grpSpPr>
        <p:sp>
          <p:nvSpPr>
            <p:cNvPr id="60" name="사각형: 둥근 대각선 방향 모서리 59">
              <a:extLst/>
            </p:cNvPr>
            <p:cNvSpPr/>
            <p:nvPr/>
          </p:nvSpPr>
          <p:spPr>
            <a:xfrm>
              <a:off x="685800" y="3911268"/>
              <a:ext cx="2767335" cy="1575132"/>
            </a:xfrm>
            <a:prstGeom prst="round2DiagRect">
              <a:avLst>
                <a:gd name="adj1" fmla="val 0"/>
                <a:gd name="adj2" fmla="val 50000"/>
              </a:avLst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3129" name="TextBox 74"/>
            <p:cNvSpPr txBox="1">
              <a:spLocks noChangeArrowheads="1"/>
            </p:cNvSpPr>
            <p:nvPr/>
          </p:nvSpPr>
          <p:spPr bwMode="auto">
            <a:xfrm>
              <a:off x="685800" y="4038600"/>
              <a:ext cx="2514600" cy="155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nl-NL" sz="1900" dirty="0">
                  <a:latin typeface="Times New Roman" pitchFamily="18" charset="0"/>
                  <a:cs typeface="Times New Roman" pitchFamily="18" charset="0"/>
                </a:rPr>
                <a:t>Thực hiện “quan điểm dạy học theo hướng </a:t>
              </a:r>
              <a:r>
                <a:rPr lang="nl-NL" sz="1900" smtClean="0">
                  <a:latin typeface="Times New Roman" pitchFamily="18" charset="0"/>
                  <a:cs typeface="Times New Roman" pitchFamily="18" charset="0"/>
                </a:rPr>
                <a:t>phát triển phẩm </a:t>
              </a:r>
              <a:r>
                <a:rPr lang="nl-NL" sz="1900" dirty="0">
                  <a:latin typeface="Times New Roman" pitchFamily="18" charset="0"/>
                  <a:cs typeface="Times New Roman" pitchFamily="18" charset="0"/>
                </a:rPr>
                <a:t>chất và năng lực của người học”</a:t>
              </a:r>
              <a:endParaRPr lang="ko-KR" altLang="en-US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5257800" y="1641475"/>
            <a:ext cx="2971800" cy="1389063"/>
            <a:chOff x="5257800" y="1641148"/>
            <a:chExt cx="2971800" cy="1389664"/>
          </a:xfrm>
        </p:grpSpPr>
        <p:sp>
          <p:nvSpPr>
            <p:cNvPr id="6" name="사각형: 둥근 대각선 방향 모서리 5">
              <a:extLst/>
            </p:cNvPr>
            <p:cNvSpPr/>
            <p:nvPr/>
          </p:nvSpPr>
          <p:spPr>
            <a:xfrm>
              <a:off x="5435600" y="1641148"/>
              <a:ext cx="2565400" cy="1389664"/>
            </a:xfrm>
            <a:prstGeom prst="round2Diag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8" name="TextBox 77">
              <a:extLst/>
            </p:cNvPr>
            <p:cNvSpPr txBox="1"/>
            <p:nvPr/>
          </p:nvSpPr>
          <p:spPr>
            <a:xfrm>
              <a:off x="5257800" y="1817437"/>
              <a:ext cx="2971800" cy="115461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nl-NL" sz="2300" dirty="0">
                  <a:latin typeface="Times New Roman" pitchFamily="18" charset="0"/>
                  <a:cs typeface="Times New Roman" pitchFamily="18" charset="0"/>
                </a:rPr>
                <a:t>Phát triển hài hòa,</a:t>
              </a:r>
            </a:p>
            <a:p>
              <a:pPr algn="ctr">
                <a:defRPr/>
              </a:pPr>
              <a:r>
                <a:rPr lang="nl-NL" sz="2300" dirty="0">
                  <a:latin typeface="Times New Roman" pitchFamily="18" charset="0"/>
                  <a:cs typeface="Times New Roman" pitchFamily="18" charset="0"/>
                </a:rPr>
                <a:t> toàn diện về </a:t>
              </a:r>
            </a:p>
            <a:p>
              <a:pPr algn="ctr">
                <a:defRPr/>
              </a:pPr>
              <a:r>
                <a:rPr lang="nl-NL" sz="2300" dirty="0">
                  <a:latin typeface="Times New Roman" pitchFamily="18" charset="0"/>
                  <a:cs typeface="Times New Roman" pitchFamily="18" charset="0"/>
                </a:rPr>
                <a:t>nhân cách</a:t>
              </a:r>
              <a:endParaRPr lang="ko-KR" altLang="en-US" sz="2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019800" y="3224213"/>
            <a:ext cx="2743200" cy="1677987"/>
            <a:chOff x="6019800" y="3224466"/>
            <a:chExt cx="2743200" cy="1678404"/>
          </a:xfrm>
        </p:grpSpPr>
        <p:sp>
          <p:nvSpPr>
            <p:cNvPr id="33" name="사각형: 둥근 대각선 방향 모서리 32">
              <a:extLst/>
            </p:cNvPr>
            <p:cNvSpPr/>
            <p:nvPr/>
          </p:nvSpPr>
          <p:spPr>
            <a:xfrm>
              <a:off x="6042025" y="3224466"/>
              <a:ext cx="2720975" cy="1678404"/>
            </a:xfrm>
            <a:prstGeom prst="round2Diag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3125" name="TextBox 35"/>
            <p:cNvSpPr txBox="1">
              <a:spLocks noChangeArrowheads="1"/>
            </p:cNvSpPr>
            <p:nvPr/>
          </p:nvSpPr>
          <p:spPr bwMode="auto">
            <a:xfrm>
              <a:off x="6019800" y="3505200"/>
              <a:ext cx="27432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nl-NL" sz="2200">
                  <a:latin typeface="Times New Roman" pitchFamily="18" charset="0"/>
                  <a:cs typeface="Times New Roman" pitchFamily="18" charset="0"/>
                </a:rPr>
                <a:t>Kích thích hứng thú  học tập môn Toán của học sinh</a:t>
              </a:r>
              <a:endParaRPr lang="ko-KR" altLang="en-US" sz="2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025" name="Group 26"/>
          <p:cNvGrpSpPr>
            <a:grpSpLocks/>
          </p:cNvGrpSpPr>
          <p:nvPr/>
        </p:nvGrpSpPr>
        <p:grpSpPr bwMode="auto">
          <a:xfrm>
            <a:off x="4724400" y="0"/>
            <a:ext cx="2362200" cy="1908175"/>
            <a:chOff x="8479089" y="1262387"/>
            <a:chExt cx="6147593" cy="5684813"/>
          </a:xfrm>
        </p:grpSpPr>
        <p:grpSp>
          <p:nvGrpSpPr>
            <p:cNvPr id="43028" name="Group 16"/>
            <p:cNvGrpSpPr>
              <a:grpSpLocks/>
            </p:cNvGrpSpPr>
            <p:nvPr/>
          </p:nvGrpSpPr>
          <p:grpSpPr bwMode="auto">
            <a:xfrm rot="20275744" flipH="1">
              <a:off x="9114369" y="4275290"/>
              <a:ext cx="965711" cy="1155035"/>
              <a:chOff x="5704433" y="717502"/>
              <a:chExt cx="7365528" cy="8809481"/>
            </a:xfrm>
          </p:grpSpPr>
          <p:sp>
            <p:nvSpPr>
              <p:cNvPr id="133" name="Freeform: Shape 105">
                <a:extLst/>
              </p:cNvPr>
              <p:cNvSpPr/>
              <p:nvPr/>
            </p:nvSpPr>
            <p:spPr>
              <a:xfrm>
                <a:off x="11674352" y="8210467"/>
                <a:ext cx="756259" cy="126250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4" name="Freeform: Shape 106">
                <a:extLst/>
              </p:cNvPr>
              <p:cNvSpPr/>
              <p:nvPr/>
            </p:nvSpPr>
            <p:spPr>
              <a:xfrm>
                <a:off x="9046168" y="6383984"/>
                <a:ext cx="3371646" cy="1587157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5" name="Freeform: Shape 107">
                <a:extLst/>
              </p:cNvPr>
              <p:cNvSpPr/>
              <p:nvPr/>
            </p:nvSpPr>
            <p:spPr>
              <a:xfrm>
                <a:off x="5555948" y="5099476"/>
                <a:ext cx="787780" cy="577148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6" name="Freeform: Shape 108">
                <a:extLst/>
              </p:cNvPr>
              <p:cNvSpPr/>
              <p:nvPr/>
            </p:nvSpPr>
            <p:spPr>
              <a:xfrm>
                <a:off x="5997144" y="4811925"/>
                <a:ext cx="1607061" cy="2308592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7" name="Freeform: Shape 109">
                <a:extLst/>
              </p:cNvPr>
              <p:cNvSpPr/>
              <p:nvPr/>
            </p:nvSpPr>
            <p:spPr>
              <a:xfrm>
                <a:off x="10001419" y="2002410"/>
                <a:ext cx="2962015" cy="3931831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8" name="Freeform: Shape 110">
                <a:extLst/>
              </p:cNvPr>
              <p:cNvSpPr/>
              <p:nvPr/>
            </p:nvSpPr>
            <p:spPr>
              <a:xfrm>
                <a:off x="7579379" y="3304688"/>
                <a:ext cx="2646907" cy="4617183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9" name="Freeform: Shape 111">
                <a:extLst/>
              </p:cNvPr>
              <p:cNvSpPr/>
              <p:nvPr/>
            </p:nvSpPr>
            <p:spPr>
              <a:xfrm>
                <a:off x="7608786" y="336798"/>
                <a:ext cx="2552365" cy="6132196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29" name="Group 17"/>
            <p:cNvGrpSpPr>
              <a:grpSpLocks/>
            </p:cNvGrpSpPr>
            <p:nvPr/>
          </p:nvGrpSpPr>
          <p:grpSpPr bwMode="auto">
            <a:xfrm rot="20275744" flipH="1">
              <a:off x="8479086" y="5341627"/>
              <a:ext cx="1416765" cy="1605575"/>
              <a:chOff x="5365048" y="479821"/>
              <a:chExt cx="8036930" cy="9108010"/>
            </a:xfrm>
          </p:grpSpPr>
          <p:sp>
            <p:nvSpPr>
              <p:cNvPr id="126" name="Freeform: Shape 98">
                <a:extLst/>
              </p:cNvPr>
              <p:cNvSpPr/>
              <p:nvPr/>
            </p:nvSpPr>
            <p:spPr>
              <a:xfrm>
                <a:off x="11702019" y="8214732"/>
                <a:ext cx="1054654" cy="1287793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7" name="Freeform: Shape 99">
                <a:extLst/>
              </p:cNvPr>
              <p:cNvSpPr/>
              <p:nvPr/>
            </p:nvSpPr>
            <p:spPr>
              <a:xfrm>
                <a:off x="9122115" y="6870811"/>
                <a:ext cx="3327997" cy="1609741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8" name="Freeform: Shape 100">
                <a:extLst/>
              </p:cNvPr>
              <p:cNvSpPr/>
              <p:nvPr/>
            </p:nvSpPr>
            <p:spPr>
              <a:xfrm>
                <a:off x="5367452" y="5518328"/>
                <a:ext cx="1124957" cy="4560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9" name="Freeform: Shape 101">
                <a:extLst/>
              </p:cNvPr>
              <p:cNvSpPr/>
              <p:nvPr/>
            </p:nvSpPr>
            <p:spPr>
              <a:xfrm>
                <a:off x="6148964" y="5204577"/>
                <a:ext cx="1617133" cy="2387792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0" name="Freeform: Shape 102">
                <a:extLst/>
              </p:cNvPr>
              <p:cNvSpPr/>
              <p:nvPr/>
            </p:nvSpPr>
            <p:spPr>
              <a:xfrm>
                <a:off x="9867384" y="2567746"/>
                <a:ext cx="3538919" cy="3809721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1" name="Freeform: Shape 103">
                <a:extLst/>
              </p:cNvPr>
              <p:cNvSpPr/>
              <p:nvPr/>
            </p:nvSpPr>
            <p:spPr>
              <a:xfrm>
                <a:off x="7644464" y="3367271"/>
                <a:ext cx="2671772" cy="4560934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32" name="Freeform: Shape 104">
                <a:extLst/>
              </p:cNvPr>
              <p:cNvSpPr/>
              <p:nvPr/>
            </p:nvSpPr>
            <p:spPr>
              <a:xfrm>
                <a:off x="7714708" y="484220"/>
                <a:ext cx="2554597" cy="646580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0" name="Group 18"/>
            <p:cNvGrpSpPr>
              <a:grpSpLocks/>
            </p:cNvGrpSpPr>
            <p:nvPr/>
          </p:nvGrpSpPr>
          <p:grpSpPr bwMode="auto">
            <a:xfrm rot="20275744" flipH="1">
              <a:off x="10278521" y="5974427"/>
              <a:ext cx="496269" cy="512650"/>
              <a:chOff x="5365048" y="1982197"/>
              <a:chExt cx="7362621" cy="7605634"/>
            </a:xfrm>
          </p:grpSpPr>
          <p:sp>
            <p:nvSpPr>
              <p:cNvPr id="119" name="Freeform: Shape 91">
                <a:extLst/>
              </p:cNvPr>
              <p:cNvSpPr/>
              <p:nvPr/>
            </p:nvSpPr>
            <p:spPr>
              <a:xfrm>
                <a:off x="11579319" y="7266788"/>
                <a:ext cx="1041979" cy="1543651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0" name="Freeform: Shape 92">
                <a:extLst/>
              </p:cNvPr>
              <p:cNvSpPr/>
              <p:nvPr/>
            </p:nvSpPr>
            <p:spPr>
              <a:xfrm>
                <a:off x="9083595" y="6841638"/>
                <a:ext cx="3309878" cy="1613839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1" name="Freeform: Shape 93">
                <a:extLst/>
              </p:cNvPr>
              <p:cNvSpPr/>
              <p:nvPr/>
            </p:nvSpPr>
            <p:spPr>
              <a:xfrm>
                <a:off x="5363858" y="5398825"/>
                <a:ext cx="1103293" cy="420996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2" name="Freeform: Shape 94">
                <a:extLst/>
              </p:cNvPr>
              <p:cNvSpPr/>
              <p:nvPr/>
            </p:nvSpPr>
            <p:spPr>
              <a:xfrm>
                <a:off x="6167961" y="4327837"/>
                <a:ext cx="1532370" cy="2525974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3" name="Freeform: Shape 95">
                <a:extLst/>
              </p:cNvPr>
              <p:cNvSpPr/>
              <p:nvPr/>
            </p:nvSpPr>
            <p:spPr>
              <a:xfrm>
                <a:off x="9710777" y="2466059"/>
                <a:ext cx="1900135" cy="3017113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4" name="Freeform: Shape 96">
                <a:extLst/>
              </p:cNvPr>
              <p:cNvSpPr/>
              <p:nvPr/>
            </p:nvSpPr>
            <p:spPr>
              <a:xfrm>
                <a:off x="7549228" y="3275278"/>
                <a:ext cx="2696938" cy="470114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25" name="Freeform: Shape 97">
                <a:extLst/>
              </p:cNvPr>
              <p:cNvSpPr/>
              <p:nvPr/>
            </p:nvSpPr>
            <p:spPr>
              <a:xfrm>
                <a:off x="7719487" y="1948676"/>
                <a:ext cx="2574350" cy="4981759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1" name="Group 19"/>
            <p:cNvGrpSpPr>
              <a:grpSpLocks/>
            </p:cNvGrpSpPr>
            <p:nvPr/>
          </p:nvGrpSpPr>
          <p:grpSpPr bwMode="auto">
            <a:xfrm rot="20275744" flipH="1">
              <a:off x="11620625" y="3813253"/>
              <a:ext cx="1199242" cy="1359073"/>
              <a:chOff x="5365051" y="479822"/>
              <a:chExt cx="8036930" cy="9108006"/>
            </a:xfrm>
          </p:grpSpPr>
          <p:sp>
            <p:nvSpPr>
              <p:cNvPr id="112" name="Freeform: Shape 84">
                <a:extLst/>
              </p:cNvPr>
              <p:cNvSpPr/>
              <p:nvPr/>
            </p:nvSpPr>
            <p:spPr>
              <a:xfrm>
                <a:off x="11838433" y="8056125"/>
                <a:ext cx="1162880" cy="1394585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3" name="Freeform: Shape 85">
                <a:extLst/>
              </p:cNvPr>
              <p:cNvSpPr/>
              <p:nvPr/>
            </p:nvSpPr>
            <p:spPr>
              <a:xfrm>
                <a:off x="9124357" y="6873954"/>
                <a:ext cx="3322516" cy="1616460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4" name="Freeform: Shape 86">
                <a:extLst/>
              </p:cNvPr>
              <p:cNvSpPr/>
              <p:nvPr/>
            </p:nvSpPr>
            <p:spPr>
              <a:xfrm>
                <a:off x="5358975" y="5493048"/>
                <a:ext cx="1135184" cy="47541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5" name="Freeform: Shape 87">
                <a:extLst/>
              </p:cNvPr>
              <p:cNvSpPr/>
              <p:nvPr/>
            </p:nvSpPr>
            <p:spPr>
              <a:xfrm>
                <a:off x="6056476" y="5184375"/>
                <a:ext cx="1688954" cy="2377123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6" name="Freeform: Shape 88">
                <a:extLst/>
              </p:cNvPr>
              <p:cNvSpPr/>
              <p:nvPr/>
            </p:nvSpPr>
            <p:spPr>
              <a:xfrm>
                <a:off x="9966079" y="2217297"/>
                <a:ext cx="3682464" cy="396187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7" name="Freeform: Shape 89">
                <a:extLst/>
              </p:cNvPr>
              <p:cNvSpPr/>
              <p:nvPr/>
            </p:nvSpPr>
            <p:spPr>
              <a:xfrm>
                <a:off x="7648009" y="2987982"/>
                <a:ext cx="2796442" cy="488104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8" name="Freeform: Shape 90">
                <a:extLst/>
              </p:cNvPr>
              <p:cNvSpPr/>
              <p:nvPr/>
            </p:nvSpPr>
            <p:spPr>
              <a:xfrm>
                <a:off x="7705941" y="346719"/>
                <a:ext cx="2547262" cy="6497487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2" name="Group 20"/>
            <p:cNvGrpSpPr>
              <a:grpSpLocks/>
            </p:cNvGrpSpPr>
            <p:nvPr/>
          </p:nvGrpSpPr>
          <p:grpSpPr bwMode="auto">
            <a:xfrm rot="20073958" flipH="1">
              <a:off x="10116518" y="4915090"/>
              <a:ext cx="1567652" cy="1079676"/>
              <a:chOff x="3667032" y="1708483"/>
              <a:chExt cx="8105829" cy="5582653"/>
            </a:xfrm>
          </p:grpSpPr>
          <p:sp>
            <p:nvSpPr>
              <p:cNvPr id="105" name="Freeform: Shape 77">
                <a:extLst/>
              </p:cNvPr>
              <p:cNvSpPr/>
              <p:nvPr/>
            </p:nvSpPr>
            <p:spPr>
              <a:xfrm>
                <a:off x="9894274" y="2245099"/>
                <a:ext cx="2114884" cy="1100461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6" name="Freeform: Shape 78">
                <a:extLst/>
              </p:cNvPr>
              <p:cNvSpPr/>
              <p:nvPr/>
            </p:nvSpPr>
            <p:spPr>
              <a:xfrm>
                <a:off x="8749610" y="2216425"/>
                <a:ext cx="2008065" cy="1027089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7" name="Freeform: Shape 79">
                <a:extLst/>
              </p:cNvPr>
              <p:cNvSpPr/>
              <p:nvPr/>
            </p:nvSpPr>
            <p:spPr>
              <a:xfrm>
                <a:off x="3671607" y="1270594"/>
                <a:ext cx="1260375" cy="758082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8" name="Freeform: Shape 80">
                <a:extLst/>
              </p:cNvPr>
              <p:cNvSpPr/>
              <p:nvPr/>
            </p:nvSpPr>
            <p:spPr>
              <a:xfrm>
                <a:off x="6755649" y="2862822"/>
                <a:ext cx="1666267" cy="4230623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9" name="Freeform: Shape 81">
                <a:extLst/>
              </p:cNvPr>
              <p:cNvSpPr/>
              <p:nvPr/>
            </p:nvSpPr>
            <p:spPr>
              <a:xfrm>
                <a:off x="4336118" y="1304174"/>
                <a:ext cx="1943985" cy="2005270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0" name="Freeform: Shape 82">
                <a:extLst/>
              </p:cNvPr>
              <p:cNvSpPr/>
              <p:nvPr/>
            </p:nvSpPr>
            <p:spPr>
              <a:xfrm>
                <a:off x="7552619" y="1691719"/>
                <a:ext cx="2243045" cy="1491717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1" name="Freeform: Shape 83">
                <a:extLst/>
              </p:cNvPr>
              <p:cNvSpPr/>
              <p:nvPr/>
            </p:nvSpPr>
            <p:spPr>
              <a:xfrm>
                <a:off x="5886933" y="1672011"/>
                <a:ext cx="2178965" cy="5600091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</p:grpSp>
        <p:grpSp>
          <p:nvGrpSpPr>
            <p:cNvPr id="43033" name="Group 21"/>
            <p:cNvGrpSpPr>
              <a:grpSpLocks/>
            </p:cNvGrpSpPr>
            <p:nvPr/>
          </p:nvGrpSpPr>
          <p:grpSpPr bwMode="auto">
            <a:xfrm rot="20073958" flipH="1">
              <a:off x="10286235" y="3877079"/>
              <a:ext cx="981095" cy="675695"/>
              <a:chOff x="3667032" y="1708483"/>
              <a:chExt cx="8105829" cy="5582653"/>
            </a:xfrm>
          </p:grpSpPr>
          <p:sp>
            <p:nvSpPr>
              <p:cNvPr id="98" name="Freeform: Shape 70">
                <a:extLst/>
              </p:cNvPr>
              <p:cNvSpPr/>
              <p:nvPr/>
            </p:nvSpPr>
            <p:spPr>
              <a:xfrm>
                <a:off x="10031853" y="2121102"/>
                <a:ext cx="2218705" cy="1094107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99" name="Freeform: Shape 71">
                <a:extLst/>
              </p:cNvPr>
              <p:cNvSpPr/>
              <p:nvPr/>
            </p:nvSpPr>
            <p:spPr>
              <a:xfrm>
                <a:off x="8651214" y="2322513"/>
                <a:ext cx="2150437" cy="97689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0" name="Freeform: Shape 72">
                <a:extLst/>
              </p:cNvPr>
              <p:cNvSpPr/>
              <p:nvPr/>
            </p:nvSpPr>
            <p:spPr>
              <a:xfrm>
                <a:off x="3666196" y="1581411"/>
                <a:ext cx="1126436" cy="742442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1" name="Freeform: Shape 73">
                <a:extLst/>
              </p:cNvPr>
              <p:cNvSpPr/>
              <p:nvPr/>
            </p:nvSpPr>
            <p:spPr>
              <a:xfrm>
                <a:off x="6711105" y="3061482"/>
                <a:ext cx="1706704" cy="4102913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2" name="Freeform: Shape 74">
                <a:extLst/>
              </p:cNvPr>
              <p:cNvSpPr/>
              <p:nvPr/>
            </p:nvSpPr>
            <p:spPr>
              <a:xfrm>
                <a:off x="4394445" y="1422486"/>
                <a:ext cx="2082168" cy="1953762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3" name="Freeform: Shape 75">
                <a:extLst/>
              </p:cNvPr>
              <p:cNvSpPr/>
              <p:nvPr/>
            </p:nvSpPr>
            <p:spPr>
              <a:xfrm>
                <a:off x="7595566" y="1899325"/>
                <a:ext cx="2252850" cy="1445772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4" name="Freeform: Shape 76">
                <a:extLst/>
              </p:cNvPr>
              <p:cNvSpPr/>
              <p:nvPr/>
            </p:nvSpPr>
            <p:spPr>
              <a:xfrm>
                <a:off x="6205323" y="1288866"/>
                <a:ext cx="2218726" cy="5626836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4" name="Group 22"/>
            <p:cNvGrpSpPr>
              <a:grpSpLocks/>
            </p:cNvGrpSpPr>
            <p:nvPr/>
          </p:nvGrpSpPr>
          <p:grpSpPr bwMode="auto">
            <a:xfrm rot="20275744" flipH="1">
              <a:off x="10178213" y="1637992"/>
              <a:ext cx="1416765" cy="1605575"/>
              <a:chOff x="5365048" y="479821"/>
              <a:chExt cx="8036930" cy="9108010"/>
            </a:xfrm>
          </p:grpSpPr>
          <p:sp>
            <p:nvSpPr>
              <p:cNvPr id="91" name="Freeform: Shape 63">
                <a:extLst/>
              </p:cNvPr>
              <p:cNvSpPr/>
              <p:nvPr/>
            </p:nvSpPr>
            <p:spPr>
              <a:xfrm>
                <a:off x="11699884" y="8162810"/>
                <a:ext cx="1054640" cy="1341451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92" name="Freeform: Shape 64">
                <a:extLst/>
              </p:cNvPr>
              <p:cNvSpPr/>
              <p:nvPr/>
            </p:nvSpPr>
            <p:spPr>
              <a:xfrm>
                <a:off x="9171353" y="6845379"/>
                <a:ext cx="3351441" cy="1609741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93" name="Freeform: Shape 65">
                <a:extLst/>
              </p:cNvPr>
              <p:cNvSpPr/>
              <p:nvPr/>
            </p:nvSpPr>
            <p:spPr>
              <a:xfrm>
                <a:off x="5391127" y="5423341"/>
                <a:ext cx="1124957" cy="4560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94" name="Freeform: Shape 66">
                <a:extLst/>
              </p:cNvPr>
              <p:cNvSpPr/>
              <p:nvPr/>
            </p:nvSpPr>
            <p:spPr>
              <a:xfrm>
                <a:off x="6195528" y="5190206"/>
                <a:ext cx="1593689" cy="2360954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95" name="Freeform: Shape 67">
                <a:extLst/>
              </p:cNvPr>
              <p:cNvSpPr/>
              <p:nvPr/>
            </p:nvSpPr>
            <p:spPr>
              <a:xfrm>
                <a:off x="9959730" y="2184579"/>
                <a:ext cx="3538934" cy="3917037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96" name="Freeform: Shape 68">
                <a:extLst/>
              </p:cNvPr>
              <p:cNvSpPr/>
              <p:nvPr/>
            </p:nvSpPr>
            <p:spPr>
              <a:xfrm>
                <a:off x="7594487" y="3309654"/>
                <a:ext cx="2671772" cy="464143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97" name="Freeform: Shape 69">
                <a:extLst/>
              </p:cNvPr>
              <p:cNvSpPr/>
              <p:nvPr/>
            </p:nvSpPr>
            <p:spPr>
              <a:xfrm>
                <a:off x="7776269" y="172052"/>
                <a:ext cx="2578026" cy="6680419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5" name="Group 23"/>
            <p:cNvGrpSpPr>
              <a:grpSpLocks/>
            </p:cNvGrpSpPr>
            <p:nvPr/>
          </p:nvGrpSpPr>
          <p:grpSpPr bwMode="auto">
            <a:xfrm rot="20275744" flipH="1">
              <a:off x="11852980" y="2424207"/>
              <a:ext cx="1074019" cy="1217156"/>
              <a:chOff x="5365048" y="479821"/>
              <a:chExt cx="8036930" cy="9108010"/>
            </a:xfrm>
          </p:grpSpPr>
          <p:sp>
            <p:nvSpPr>
              <p:cNvPr id="84" name="Freeform: Shape 56">
                <a:extLst/>
              </p:cNvPr>
              <p:cNvSpPr/>
              <p:nvPr/>
            </p:nvSpPr>
            <p:spPr>
              <a:xfrm>
                <a:off x="11660754" y="8278222"/>
                <a:ext cx="1051136" cy="130946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5" name="Freeform: Shape 57">
                <a:extLst/>
              </p:cNvPr>
              <p:cNvSpPr/>
              <p:nvPr/>
            </p:nvSpPr>
            <p:spPr>
              <a:xfrm>
                <a:off x="9105177" y="6882445"/>
                <a:ext cx="3338902" cy="1592591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6" name="Freeform: Shape 58">
                <a:extLst/>
              </p:cNvPr>
              <p:cNvSpPr/>
              <p:nvPr/>
            </p:nvSpPr>
            <p:spPr>
              <a:xfrm>
                <a:off x="5357902" y="5496625"/>
                <a:ext cx="1143874" cy="460090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7" name="Freeform: Shape 59">
                <a:extLst/>
              </p:cNvPr>
              <p:cNvSpPr/>
              <p:nvPr/>
            </p:nvSpPr>
            <p:spPr>
              <a:xfrm>
                <a:off x="6136199" y="5215088"/>
                <a:ext cx="1607620" cy="2300383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8" name="Freeform: Shape 60">
                <a:extLst/>
              </p:cNvPr>
              <p:cNvSpPr/>
              <p:nvPr/>
            </p:nvSpPr>
            <p:spPr>
              <a:xfrm>
                <a:off x="9877625" y="2559158"/>
                <a:ext cx="3524397" cy="3822193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9" name="Freeform: Shape 61">
                <a:extLst/>
              </p:cNvPr>
              <p:cNvSpPr/>
              <p:nvPr/>
            </p:nvSpPr>
            <p:spPr>
              <a:xfrm>
                <a:off x="7588280" y="3320203"/>
                <a:ext cx="2658756" cy="463616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90" name="Freeform: Shape 62">
                <a:extLst/>
              </p:cNvPr>
              <p:cNvSpPr/>
              <p:nvPr/>
            </p:nvSpPr>
            <p:spPr>
              <a:xfrm>
                <a:off x="7710795" y="422819"/>
                <a:ext cx="2535093" cy="644110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6" name="Group 24"/>
            <p:cNvGrpSpPr>
              <a:grpSpLocks/>
            </p:cNvGrpSpPr>
            <p:nvPr/>
          </p:nvGrpSpPr>
          <p:grpSpPr bwMode="auto">
            <a:xfrm rot="21043784" flipH="1">
              <a:off x="12949689" y="4848333"/>
              <a:ext cx="885221" cy="609681"/>
              <a:chOff x="3667032" y="1708483"/>
              <a:chExt cx="8105829" cy="5582653"/>
            </a:xfrm>
          </p:grpSpPr>
          <p:sp>
            <p:nvSpPr>
              <p:cNvPr id="76" name="Freeform: Shape 49">
                <a:extLst/>
              </p:cNvPr>
              <p:cNvSpPr/>
              <p:nvPr/>
            </p:nvSpPr>
            <p:spPr>
              <a:xfrm>
                <a:off x="9995285" y="2018663"/>
                <a:ext cx="2042877" cy="1082666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77" name="Freeform: Shape 50">
                <a:extLst/>
              </p:cNvPr>
              <p:cNvSpPr/>
              <p:nvPr/>
            </p:nvSpPr>
            <p:spPr>
              <a:xfrm>
                <a:off x="8876453" y="2014826"/>
                <a:ext cx="1967214" cy="996026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79" name="Freeform: Shape 51">
                <a:extLst/>
              </p:cNvPr>
              <p:cNvSpPr/>
              <p:nvPr/>
            </p:nvSpPr>
            <p:spPr>
              <a:xfrm>
                <a:off x="4058632" y="1191990"/>
                <a:ext cx="1134931" cy="736217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0" name="Freeform: Shape 52">
                <a:extLst/>
              </p:cNvPr>
              <p:cNvSpPr/>
              <p:nvPr/>
            </p:nvSpPr>
            <p:spPr>
              <a:xfrm>
                <a:off x="7044014" y="2633138"/>
                <a:ext cx="1588904" cy="4200704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1" name="Freeform: Shape 53">
                <a:extLst/>
              </p:cNvPr>
              <p:cNvSpPr/>
              <p:nvPr/>
            </p:nvSpPr>
            <p:spPr>
              <a:xfrm>
                <a:off x="4720383" y="1180912"/>
                <a:ext cx="1891552" cy="1905468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2" name="Freeform: Shape 54">
                <a:extLst/>
              </p:cNvPr>
              <p:cNvSpPr/>
              <p:nvPr/>
            </p:nvSpPr>
            <p:spPr>
              <a:xfrm>
                <a:off x="7499586" y="2078230"/>
                <a:ext cx="2194201" cy="1429087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3" name="Freeform: Shape 55">
                <a:extLst/>
              </p:cNvPr>
              <p:cNvSpPr/>
              <p:nvPr/>
            </p:nvSpPr>
            <p:spPr>
              <a:xfrm>
                <a:off x="6289777" y="1194461"/>
                <a:ext cx="2156382" cy="5586472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7" name="Group 25"/>
            <p:cNvGrpSpPr>
              <a:grpSpLocks/>
            </p:cNvGrpSpPr>
            <p:nvPr/>
          </p:nvGrpSpPr>
          <p:grpSpPr bwMode="auto">
            <a:xfrm rot="21043784" flipH="1">
              <a:off x="9098408" y="3250271"/>
              <a:ext cx="740470" cy="509975"/>
              <a:chOff x="3667032" y="1708483"/>
              <a:chExt cx="8105829" cy="5582653"/>
            </a:xfrm>
          </p:grpSpPr>
          <p:sp>
            <p:nvSpPr>
              <p:cNvPr id="67" name="Freeform: Shape 42">
                <a:extLst/>
              </p:cNvPr>
              <p:cNvSpPr/>
              <p:nvPr/>
            </p:nvSpPr>
            <p:spPr>
              <a:xfrm>
                <a:off x="9735768" y="2251324"/>
                <a:ext cx="2035203" cy="1397889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8" name="Freeform: Shape 43">
                <a:extLst/>
              </p:cNvPr>
              <p:cNvSpPr/>
              <p:nvPr/>
            </p:nvSpPr>
            <p:spPr>
              <a:xfrm>
                <a:off x="8605613" y="2568896"/>
                <a:ext cx="1989963" cy="983705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9" name="Freeform: Shape 44">
                <a:extLst/>
              </p:cNvPr>
              <p:cNvSpPr/>
              <p:nvPr/>
            </p:nvSpPr>
            <p:spPr>
              <a:xfrm>
                <a:off x="3958269" y="997830"/>
                <a:ext cx="1130646" cy="724823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70" name="Freeform: Shape 45">
                <a:extLst/>
              </p:cNvPr>
              <p:cNvSpPr/>
              <p:nvPr/>
            </p:nvSpPr>
            <p:spPr>
              <a:xfrm>
                <a:off x="6713171" y="3186689"/>
                <a:ext cx="1628151" cy="4090089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71" name="Freeform: Shape 46">
                <a:extLst/>
              </p:cNvPr>
              <p:cNvSpPr/>
              <p:nvPr/>
            </p:nvSpPr>
            <p:spPr>
              <a:xfrm>
                <a:off x="4561685" y="992223"/>
                <a:ext cx="1763845" cy="2070923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73" name="Freeform: Shape 47">
                <a:extLst/>
              </p:cNvPr>
              <p:cNvSpPr/>
              <p:nvPr/>
            </p:nvSpPr>
            <p:spPr>
              <a:xfrm>
                <a:off x="7695961" y="1409382"/>
                <a:ext cx="2216109" cy="1449646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74" name="Freeform: Shape 48">
                <a:extLst/>
              </p:cNvPr>
              <p:cNvSpPr/>
              <p:nvPr/>
            </p:nvSpPr>
            <p:spPr>
              <a:xfrm>
                <a:off x="6043765" y="1277245"/>
                <a:ext cx="2170868" cy="5539734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8" name="Group 26"/>
            <p:cNvGrpSpPr>
              <a:grpSpLocks/>
            </p:cNvGrpSpPr>
            <p:nvPr/>
          </p:nvGrpSpPr>
          <p:grpSpPr bwMode="auto">
            <a:xfrm rot="20275744" flipH="1">
              <a:off x="12999433" y="1262385"/>
              <a:ext cx="1627250" cy="1844119"/>
              <a:chOff x="5365048" y="479821"/>
              <a:chExt cx="8036930" cy="9108010"/>
            </a:xfrm>
          </p:grpSpPr>
          <p:sp>
            <p:nvSpPr>
              <p:cNvPr id="53" name="Freeform: Shape 35">
                <a:extLst/>
              </p:cNvPr>
              <p:cNvSpPr/>
              <p:nvPr/>
            </p:nvSpPr>
            <p:spPr>
              <a:xfrm>
                <a:off x="11847611" y="7981551"/>
                <a:ext cx="1061064" cy="1308081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4" name="Freeform: Shape 36">
                <a:extLst/>
              </p:cNvPr>
              <p:cNvSpPr/>
              <p:nvPr/>
            </p:nvSpPr>
            <p:spPr>
              <a:xfrm>
                <a:off x="9127169" y="6729888"/>
                <a:ext cx="3366845" cy="1611750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5" name="Freeform: Shape 37">
                <a:extLst/>
              </p:cNvPr>
              <p:cNvSpPr/>
              <p:nvPr/>
            </p:nvSpPr>
            <p:spPr>
              <a:xfrm>
                <a:off x="5372345" y="5539954"/>
                <a:ext cx="1142685" cy="443806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6" name="Freeform: Shape 38">
                <a:extLst/>
              </p:cNvPr>
              <p:cNvSpPr/>
              <p:nvPr/>
            </p:nvSpPr>
            <p:spPr>
              <a:xfrm>
                <a:off x="6138909" y="5080073"/>
                <a:ext cx="1591597" cy="235922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7" name="Freeform: Shape 39">
                <a:extLst/>
              </p:cNvPr>
              <p:cNvSpPr/>
              <p:nvPr/>
            </p:nvSpPr>
            <p:spPr>
              <a:xfrm>
                <a:off x="9877974" y="2550503"/>
                <a:ext cx="3530073" cy="385417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8" name="Freeform: Shape 40">
                <a:extLst/>
              </p:cNvPr>
              <p:cNvSpPr/>
              <p:nvPr/>
            </p:nvSpPr>
            <p:spPr>
              <a:xfrm>
                <a:off x="7589616" y="3257568"/>
                <a:ext cx="2693471" cy="46250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1" name="Freeform: Shape 41">
                <a:extLst/>
              </p:cNvPr>
              <p:cNvSpPr/>
              <p:nvPr/>
            </p:nvSpPr>
            <p:spPr>
              <a:xfrm>
                <a:off x="7711536" y="332804"/>
                <a:ext cx="2550629" cy="6470336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43039" name="Group 27"/>
            <p:cNvGrpSpPr>
              <a:grpSpLocks/>
            </p:cNvGrpSpPr>
            <p:nvPr/>
          </p:nvGrpSpPr>
          <p:grpSpPr bwMode="auto">
            <a:xfrm rot="19361629" flipH="1">
              <a:off x="13519303" y="3604290"/>
              <a:ext cx="825204" cy="568334"/>
              <a:chOff x="3667032" y="1708483"/>
              <a:chExt cx="8105829" cy="5582653"/>
            </a:xfrm>
          </p:grpSpPr>
          <p:sp>
            <p:nvSpPr>
              <p:cNvPr id="46" name="Freeform: Shape 28">
                <a:extLst/>
              </p:cNvPr>
              <p:cNvSpPr/>
              <p:nvPr/>
            </p:nvSpPr>
            <p:spPr>
              <a:xfrm>
                <a:off x="9498270" y="2203071"/>
                <a:ext cx="2110287" cy="1022049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47" name="Freeform: Shape 29">
                <a:extLst/>
              </p:cNvPr>
              <p:cNvSpPr/>
              <p:nvPr/>
            </p:nvSpPr>
            <p:spPr>
              <a:xfrm>
                <a:off x="8555090" y="2587946"/>
                <a:ext cx="2029122" cy="975606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48" name="Freeform: Shape 30">
                <a:extLst/>
              </p:cNvPr>
              <p:cNvSpPr/>
              <p:nvPr/>
            </p:nvSpPr>
            <p:spPr>
              <a:xfrm>
                <a:off x="3475312" y="1070478"/>
                <a:ext cx="1136308" cy="743308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49" name="Freeform: Shape 31">
                <a:extLst/>
              </p:cNvPr>
              <p:cNvSpPr/>
              <p:nvPr/>
            </p:nvSpPr>
            <p:spPr>
              <a:xfrm>
                <a:off x="6528545" y="2672112"/>
                <a:ext cx="1704463" cy="4041752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0" name="Freeform: Shape 32">
                <a:extLst/>
              </p:cNvPr>
              <p:cNvSpPr/>
              <p:nvPr/>
            </p:nvSpPr>
            <p:spPr>
              <a:xfrm>
                <a:off x="4151694" y="1502426"/>
                <a:ext cx="1947957" cy="1904712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1" name="Freeform: Shape 33">
                <a:extLst/>
              </p:cNvPr>
              <p:cNvSpPr/>
              <p:nvPr/>
            </p:nvSpPr>
            <p:spPr>
              <a:xfrm>
                <a:off x="7311171" y="1459533"/>
                <a:ext cx="2272617" cy="139370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2" name="Freeform: Shape 34">
                <a:extLst/>
              </p:cNvPr>
              <p:cNvSpPr/>
              <p:nvPr/>
            </p:nvSpPr>
            <p:spPr>
              <a:xfrm>
                <a:off x="5754703" y="1561770"/>
                <a:ext cx="2191452" cy="5435455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</p:grpSp>
      <p:pic>
        <p:nvPicPr>
          <p:cNvPr id="43026" name="Picture 1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778000"/>
            <a:ext cx="13335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674">
            <a:off x="4551363" y="4908550"/>
            <a:ext cx="12668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323" y="457200"/>
            <a:ext cx="80714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hội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tốt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đẹp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695" y="2967335"/>
            <a:ext cx="848661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Xin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trân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trọng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cảm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ơn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Picture 2" descr="C:\Users\Administrator.KSA0L5RTH9J4Y1T\Desktop\wz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524000"/>
            <a:ext cx="2514600" cy="2812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49225"/>
            <a:ext cx="2514600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trạng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084251"/>
              </p:ext>
            </p:extLst>
          </p:nvPr>
        </p:nvGraphicFramePr>
        <p:xfrm>
          <a:off x="1333500" y="4038600"/>
          <a:ext cx="6705600" cy="2211388"/>
        </p:xfrm>
        <a:graphic>
          <a:graphicData uri="http://schemas.openxmlformats.org/drawingml/2006/table">
            <a:tbl>
              <a:tblPr/>
              <a:tblGrid>
                <a:gridCol w="850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83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88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7137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TSHS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Hoàn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tốt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Hoàn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thành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Chưa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hoàn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thành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6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26,3%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65,7%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8 %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736813"/>
              </p:ext>
            </p:extLst>
          </p:nvPr>
        </p:nvGraphicFramePr>
        <p:xfrm>
          <a:off x="1295400" y="1066800"/>
          <a:ext cx="6705600" cy="2526856"/>
        </p:xfrm>
        <a:graphic>
          <a:graphicData uri="http://schemas.openxmlformats.org/drawingml/2006/table">
            <a:tbl>
              <a:tblPr/>
              <a:tblGrid>
                <a:gridCol w="850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7137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TSHS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HS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yêu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thích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môn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Toán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HS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không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yêu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thích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môn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Toán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6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áp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39,5 %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60,5%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527" name="TextBox 5"/>
          <p:cNvSpPr txBox="1">
            <a:spLocks noChangeArrowheads="1"/>
          </p:cNvSpPr>
          <p:nvPr/>
        </p:nvSpPr>
        <p:spPr bwMode="auto">
          <a:xfrm>
            <a:off x="2667000" y="571500"/>
            <a:ext cx="449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SLHS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28" name="TextBox 8"/>
          <p:cNvSpPr txBox="1">
            <a:spLocks noChangeArrowheads="1"/>
          </p:cNvSpPr>
          <p:nvPr/>
        </p:nvSpPr>
        <p:spPr bwMode="auto">
          <a:xfrm>
            <a:off x="2819400" y="35814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KS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HS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655888"/>
            <a:ext cx="24384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1.2 Ý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38400" y="609600"/>
            <a:ext cx="6629400" cy="2627313"/>
            <a:chOff x="2438400" y="609600"/>
            <a:chExt cx="6629400" cy="2627313"/>
          </a:xfrm>
        </p:grpSpPr>
        <p:sp>
          <p:nvSpPr>
            <p:cNvPr id="4" name="Rounded Rectangle 3"/>
            <p:cNvSpPr/>
            <p:nvPr/>
          </p:nvSpPr>
          <p:spPr>
            <a:xfrm>
              <a:off x="3429000" y="609600"/>
              <a:ext cx="563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góp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nhằm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huy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438400" y="1752600"/>
              <a:ext cx="990600" cy="148431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17763" y="2362200"/>
            <a:ext cx="6627812" cy="1447800"/>
            <a:chOff x="2417763" y="2362200"/>
            <a:chExt cx="6627812" cy="1447800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2417763" y="3241675"/>
              <a:ext cx="974725" cy="158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3406775" y="2362200"/>
              <a:ext cx="563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iúp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thần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đoàn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dạn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linh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438400" y="3255963"/>
            <a:ext cx="6613525" cy="2382837"/>
            <a:chOff x="2438400" y="3255963"/>
            <a:chExt cx="6613525" cy="2382837"/>
          </a:xfrm>
        </p:grpSpPr>
        <p:sp>
          <p:nvSpPr>
            <p:cNvPr id="18" name="Rounded Rectangle 17"/>
            <p:cNvSpPr/>
            <p:nvPr/>
          </p:nvSpPr>
          <p:spPr>
            <a:xfrm>
              <a:off x="3413125" y="4267200"/>
              <a:ext cx="5638800" cy="1371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bớt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vẻ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khô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khan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438400" y="3255963"/>
              <a:ext cx="954088" cy="169703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/>
          </p:cNvPr>
          <p:cNvSpPr>
            <a:spLocks noChangeArrowheads="1"/>
          </p:cNvSpPr>
          <p:nvPr/>
        </p:nvSpPr>
        <p:spPr bwMode="ltGray">
          <a:xfrm>
            <a:off x="1608138" y="1971675"/>
            <a:ext cx="6742112" cy="990600"/>
          </a:xfrm>
          <a:prstGeom prst="roundRect">
            <a:avLst>
              <a:gd name="adj" fmla="val 16449"/>
            </a:avLst>
          </a:prstGeom>
          <a:solidFill>
            <a:srgbClr val="FF99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>
            <a:extLst/>
          </p:cNvPr>
          <p:cNvSpPr>
            <a:spLocks noChangeArrowheads="1"/>
          </p:cNvSpPr>
          <p:nvPr/>
        </p:nvSpPr>
        <p:spPr bwMode="ltGray">
          <a:xfrm>
            <a:off x="1968500" y="3384550"/>
            <a:ext cx="6653213" cy="968375"/>
          </a:xfrm>
          <a:prstGeom prst="roundRect">
            <a:avLst>
              <a:gd name="adj" fmla="val 16227"/>
            </a:avLst>
          </a:prstGeom>
          <a:solidFill>
            <a:srgbClr val="009999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Các bước tiến hành.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">
            <a:extLst/>
          </p:cNvPr>
          <p:cNvSpPr>
            <a:spLocks noChangeArrowheads="1"/>
          </p:cNvSpPr>
          <p:nvPr/>
        </p:nvSpPr>
        <p:spPr bwMode="ltGray">
          <a:xfrm>
            <a:off x="2667000" y="5119688"/>
            <a:ext cx="6354763" cy="920750"/>
          </a:xfrm>
          <a:prstGeom prst="roundRect">
            <a:avLst>
              <a:gd name="adj" fmla="val 22019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gray">
          <a:xfrm>
            <a:off x="2555875" y="1711325"/>
            <a:ext cx="453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eaLnBrk="1" hangingPunct="1"/>
            <a:r>
              <a:rPr lang="en-US" altLang="en-US" sz="2000" b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ltGray">
          <a:xfrm>
            <a:off x="304800" y="2117725"/>
            <a:ext cx="1884363" cy="6985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algn="ctr">
            <a:solidFill>
              <a:srgbClr val="F8F8F8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black">
          <a:xfrm>
            <a:off x="382588" y="2144713"/>
            <a:ext cx="1743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dirty="0" err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altLang="en-US" sz="2400" b="1" dirty="0">
              <a:solidFill>
                <a:srgbClr val="F8F8F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gray">
          <a:xfrm>
            <a:off x="914400" y="3511550"/>
            <a:ext cx="1960563" cy="7000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algn="ctr">
            <a:solidFill>
              <a:srgbClr val="F8F8F8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15">
            <a:extLst/>
          </p:cNvPr>
          <p:cNvSpPr>
            <a:spLocks noChangeArrowheads="1"/>
          </p:cNvSpPr>
          <p:nvPr/>
        </p:nvSpPr>
        <p:spPr bwMode="ltGray">
          <a:xfrm>
            <a:off x="1609725" y="5181600"/>
            <a:ext cx="1960563" cy="7000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black">
          <a:xfrm>
            <a:off x="1173163" y="3592513"/>
            <a:ext cx="189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Thứ hai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black">
          <a:xfrm>
            <a:off x="1630363" y="5257800"/>
            <a:ext cx="1857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Thứ ba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gray">
          <a:xfrm>
            <a:off x="3187700" y="3265488"/>
            <a:ext cx="4311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eaLnBrk="1" hangingPunct="1"/>
            <a:endParaRPr lang="en-US" altLang="en-US" sz="2000" b="1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gray">
          <a:xfrm>
            <a:off x="3821113" y="4729163"/>
            <a:ext cx="429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eaLnBrk="1" hangingPunct="1"/>
            <a:r>
              <a:rPr lang="en-US" altLang="en-US" sz="2000" b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9" name="Picture 2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128838"/>
            <a:ext cx="18335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11550"/>
            <a:ext cx="18335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5181600"/>
            <a:ext cx="1831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933575" y="228600"/>
            <a:ext cx="5618163" cy="11509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BIỆN PHÁP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81400" y="5270500"/>
            <a:ext cx="525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/>
      <p:bldP spid="17" grpId="0"/>
      <p:bldP spid="18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352803" y="2133605"/>
            <a:ext cx="2468350" cy="2135223"/>
          </a:xfrm>
          <a:custGeom>
            <a:avLst/>
            <a:gdLst>
              <a:gd name="connsiteX0" fmla="*/ 0 w 2468350"/>
              <a:gd name="connsiteY0" fmla="*/ 1067612 h 2135223"/>
              <a:gd name="connsiteX1" fmla="*/ 610033 w 2468350"/>
              <a:gd name="connsiteY1" fmla="*/ 0 h 2135223"/>
              <a:gd name="connsiteX2" fmla="*/ 1858317 w 2468350"/>
              <a:gd name="connsiteY2" fmla="*/ 0 h 2135223"/>
              <a:gd name="connsiteX3" fmla="*/ 2468350 w 2468350"/>
              <a:gd name="connsiteY3" fmla="*/ 1067612 h 2135223"/>
              <a:gd name="connsiteX4" fmla="*/ 1858317 w 2468350"/>
              <a:gd name="connsiteY4" fmla="*/ 2135223 h 2135223"/>
              <a:gd name="connsiteX5" fmla="*/ 610033 w 2468350"/>
              <a:gd name="connsiteY5" fmla="*/ 2135223 h 2135223"/>
              <a:gd name="connsiteX6" fmla="*/ 0 w 2468350"/>
              <a:gd name="connsiteY6" fmla="*/ 1067612 h 213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8350" h="2135223">
                <a:moveTo>
                  <a:pt x="0" y="1067612"/>
                </a:moveTo>
                <a:lnTo>
                  <a:pt x="610033" y="0"/>
                </a:lnTo>
                <a:lnTo>
                  <a:pt x="1858317" y="0"/>
                </a:lnTo>
                <a:lnTo>
                  <a:pt x="2468350" y="1067612"/>
                </a:lnTo>
                <a:lnTo>
                  <a:pt x="1858317" y="2135223"/>
                </a:lnTo>
                <a:lnTo>
                  <a:pt x="610033" y="2135223"/>
                </a:lnTo>
                <a:lnTo>
                  <a:pt x="0" y="1067612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630" tIns="375426" rIns="430630" bIns="37542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2.1.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vi-VN" sz="17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17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1700" kern="1200" dirty="0">
              <a:solidFill>
                <a:schemeClr val="tx2"/>
              </a:solidFill>
            </a:endParaRPr>
          </a:p>
        </p:txBody>
      </p:sp>
      <p:sp>
        <p:nvSpPr>
          <p:cNvPr id="4" name="Hexagon 3"/>
          <p:cNvSpPr/>
          <p:nvPr/>
        </p:nvSpPr>
        <p:spPr>
          <a:xfrm>
            <a:off x="4845099" y="1149027"/>
            <a:ext cx="931301" cy="80243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>
          <a:xfrm>
            <a:off x="2666998" y="304793"/>
            <a:ext cx="2022795" cy="1749955"/>
          </a:xfrm>
          <a:custGeom>
            <a:avLst/>
            <a:gdLst>
              <a:gd name="connsiteX0" fmla="*/ 0 w 2022795"/>
              <a:gd name="connsiteY0" fmla="*/ 874978 h 1749955"/>
              <a:gd name="connsiteX1" fmla="*/ 499962 w 2022795"/>
              <a:gd name="connsiteY1" fmla="*/ 0 h 1749955"/>
              <a:gd name="connsiteX2" fmla="*/ 1522833 w 2022795"/>
              <a:gd name="connsiteY2" fmla="*/ 0 h 1749955"/>
              <a:gd name="connsiteX3" fmla="*/ 2022795 w 2022795"/>
              <a:gd name="connsiteY3" fmla="*/ 874978 h 1749955"/>
              <a:gd name="connsiteX4" fmla="*/ 1522833 w 2022795"/>
              <a:gd name="connsiteY4" fmla="*/ 1749955 h 1749955"/>
              <a:gd name="connsiteX5" fmla="*/ 499962 w 2022795"/>
              <a:gd name="connsiteY5" fmla="*/ 1749955 h 1749955"/>
              <a:gd name="connsiteX6" fmla="*/ 0 w 2022795"/>
              <a:gd name="connsiteY6" fmla="*/ 874978 h 174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2795" h="1749955">
                <a:moveTo>
                  <a:pt x="0" y="874978"/>
                </a:moveTo>
                <a:lnTo>
                  <a:pt x="499962" y="0"/>
                </a:lnTo>
                <a:lnTo>
                  <a:pt x="1522833" y="0"/>
                </a:lnTo>
                <a:lnTo>
                  <a:pt x="2022795" y="874978"/>
                </a:lnTo>
                <a:lnTo>
                  <a:pt x="1522833" y="1749955"/>
                </a:lnTo>
                <a:lnTo>
                  <a:pt x="499962" y="1749955"/>
                </a:lnTo>
                <a:lnTo>
                  <a:pt x="0" y="87497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810" tIns="311595" rIns="356810" bIns="311595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700" b="1" kern="1200" dirty="0">
              <a:solidFill>
                <a:schemeClr val="tx2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5932000" y="2649161"/>
            <a:ext cx="931301" cy="80243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5029191" y="457209"/>
            <a:ext cx="2022795" cy="1749955"/>
          </a:xfrm>
          <a:custGeom>
            <a:avLst/>
            <a:gdLst>
              <a:gd name="connsiteX0" fmla="*/ 0 w 2022795"/>
              <a:gd name="connsiteY0" fmla="*/ 874978 h 1749955"/>
              <a:gd name="connsiteX1" fmla="*/ 499962 w 2022795"/>
              <a:gd name="connsiteY1" fmla="*/ 0 h 1749955"/>
              <a:gd name="connsiteX2" fmla="*/ 1522833 w 2022795"/>
              <a:gd name="connsiteY2" fmla="*/ 0 h 1749955"/>
              <a:gd name="connsiteX3" fmla="*/ 2022795 w 2022795"/>
              <a:gd name="connsiteY3" fmla="*/ 874978 h 1749955"/>
              <a:gd name="connsiteX4" fmla="*/ 1522833 w 2022795"/>
              <a:gd name="connsiteY4" fmla="*/ 1749955 h 1749955"/>
              <a:gd name="connsiteX5" fmla="*/ 499962 w 2022795"/>
              <a:gd name="connsiteY5" fmla="*/ 1749955 h 1749955"/>
              <a:gd name="connsiteX6" fmla="*/ 0 w 2022795"/>
              <a:gd name="connsiteY6" fmla="*/ 874978 h 174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2795" h="1749955">
                <a:moveTo>
                  <a:pt x="0" y="874978"/>
                </a:moveTo>
                <a:lnTo>
                  <a:pt x="499962" y="0"/>
                </a:lnTo>
                <a:lnTo>
                  <a:pt x="1522833" y="0"/>
                </a:lnTo>
                <a:lnTo>
                  <a:pt x="2022795" y="874978"/>
                </a:lnTo>
                <a:lnTo>
                  <a:pt x="1522833" y="1749955"/>
                </a:lnTo>
                <a:lnTo>
                  <a:pt x="499962" y="1749955"/>
                </a:lnTo>
                <a:lnTo>
                  <a:pt x="0" y="874978"/>
                </a:lnTo>
                <a:close/>
              </a:path>
            </a:pathLst>
          </a:custGeom>
          <a:solidFill>
            <a:srgbClr val="66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810" tIns="311595" rIns="356810" bIns="311595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b-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7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700" b="1" kern="1200" dirty="0">
              <a:solidFill>
                <a:schemeClr val="tx2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 flipH="1" flipV="1">
            <a:off x="5523454" y="4516676"/>
            <a:ext cx="106680" cy="47258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5715000" y="2514597"/>
            <a:ext cx="2022795" cy="1749955"/>
          </a:xfrm>
          <a:custGeom>
            <a:avLst/>
            <a:gdLst>
              <a:gd name="connsiteX0" fmla="*/ 0 w 2022795"/>
              <a:gd name="connsiteY0" fmla="*/ 874978 h 1749955"/>
              <a:gd name="connsiteX1" fmla="*/ 499962 w 2022795"/>
              <a:gd name="connsiteY1" fmla="*/ 0 h 1749955"/>
              <a:gd name="connsiteX2" fmla="*/ 1522833 w 2022795"/>
              <a:gd name="connsiteY2" fmla="*/ 0 h 1749955"/>
              <a:gd name="connsiteX3" fmla="*/ 2022795 w 2022795"/>
              <a:gd name="connsiteY3" fmla="*/ 874978 h 1749955"/>
              <a:gd name="connsiteX4" fmla="*/ 1522833 w 2022795"/>
              <a:gd name="connsiteY4" fmla="*/ 1749955 h 1749955"/>
              <a:gd name="connsiteX5" fmla="*/ 499962 w 2022795"/>
              <a:gd name="connsiteY5" fmla="*/ 1749955 h 1749955"/>
              <a:gd name="connsiteX6" fmla="*/ 0 w 2022795"/>
              <a:gd name="connsiteY6" fmla="*/ 874978 h 174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2795" h="1749955">
                <a:moveTo>
                  <a:pt x="0" y="874978"/>
                </a:moveTo>
                <a:lnTo>
                  <a:pt x="499962" y="0"/>
                </a:lnTo>
                <a:lnTo>
                  <a:pt x="1522833" y="0"/>
                </a:lnTo>
                <a:lnTo>
                  <a:pt x="2022795" y="874978"/>
                </a:lnTo>
                <a:lnTo>
                  <a:pt x="1522833" y="1749955"/>
                </a:lnTo>
                <a:lnTo>
                  <a:pt x="499962" y="1749955"/>
                </a:lnTo>
                <a:lnTo>
                  <a:pt x="0" y="874978"/>
                </a:lnTo>
                <a:close/>
              </a:path>
            </a:pathLst>
          </a:custGeom>
          <a:solidFill>
            <a:srgbClr val="FF993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540" tIns="310325" rIns="355540" bIns="31032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c-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kern="1200" dirty="0">
              <a:solidFill>
                <a:schemeClr val="tx2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3304031" y="4518309"/>
            <a:ext cx="931301" cy="80243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4800603" y="4495801"/>
            <a:ext cx="2022795" cy="1749955"/>
          </a:xfrm>
          <a:custGeom>
            <a:avLst/>
            <a:gdLst>
              <a:gd name="connsiteX0" fmla="*/ 0 w 2022795"/>
              <a:gd name="connsiteY0" fmla="*/ 874978 h 1749955"/>
              <a:gd name="connsiteX1" fmla="*/ 499962 w 2022795"/>
              <a:gd name="connsiteY1" fmla="*/ 0 h 1749955"/>
              <a:gd name="connsiteX2" fmla="*/ 1522833 w 2022795"/>
              <a:gd name="connsiteY2" fmla="*/ 0 h 1749955"/>
              <a:gd name="connsiteX3" fmla="*/ 2022795 w 2022795"/>
              <a:gd name="connsiteY3" fmla="*/ 874978 h 1749955"/>
              <a:gd name="connsiteX4" fmla="*/ 1522833 w 2022795"/>
              <a:gd name="connsiteY4" fmla="*/ 1749955 h 1749955"/>
              <a:gd name="connsiteX5" fmla="*/ 499962 w 2022795"/>
              <a:gd name="connsiteY5" fmla="*/ 1749955 h 1749955"/>
              <a:gd name="connsiteX6" fmla="*/ 0 w 2022795"/>
              <a:gd name="connsiteY6" fmla="*/ 874978 h 174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2795" h="1749955">
                <a:moveTo>
                  <a:pt x="0" y="874978"/>
                </a:moveTo>
                <a:lnTo>
                  <a:pt x="499962" y="0"/>
                </a:lnTo>
                <a:lnTo>
                  <a:pt x="1522833" y="0"/>
                </a:lnTo>
                <a:lnTo>
                  <a:pt x="2022795" y="874978"/>
                </a:lnTo>
                <a:lnTo>
                  <a:pt x="1522833" y="1749955"/>
                </a:lnTo>
                <a:lnTo>
                  <a:pt x="499962" y="1749955"/>
                </a:lnTo>
                <a:lnTo>
                  <a:pt x="0" y="874978"/>
                </a:lnTo>
                <a:close/>
              </a:path>
            </a:pathLst>
          </a:custGeom>
          <a:solidFill>
            <a:srgbClr val="BBE0E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8080" tIns="312865" rIns="358080" bIns="31286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d-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b="1" kern="1200" dirty="0">
              <a:solidFill>
                <a:schemeClr val="tx2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2199330" y="3018777"/>
            <a:ext cx="931301" cy="80243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362196" y="4419596"/>
            <a:ext cx="2022795" cy="1749955"/>
          </a:xfrm>
          <a:custGeom>
            <a:avLst/>
            <a:gdLst>
              <a:gd name="connsiteX0" fmla="*/ 0 w 2022795"/>
              <a:gd name="connsiteY0" fmla="*/ 874978 h 1749955"/>
              <a:gd name="connsiteX1" fmla="*/ 499962 w 2022795"/>
              <a:gd name="connsiteY1" fmla="*/ 0 h 1749955"/>
              <a:gd name="connsiteX2" fmla="*/ 1522833 w 2022795"/>
              <a:gd name="connsiteY2" fmla="*/ 0 h 1749955"/>
              <a:gd name="connsiteX3" fmla="*/ 2022795 w 2022795"/>
              <a:gd name="connsiteY3" fmla="*/ 874978 h 1749955"/>
              <a:gd name="connsiteX4" fmla="*/ 1522833 w 2022795"/>
              <a:gd name="connsiteY4" fmla="*/ 1749955 h 1749955"/>
              <a:gd name="connsiteX5" fmla="*/ 499962 w 2022795"/>
              <a:gd name="connsiteY5" fmla="*/ 1749955 h 1749955"/>
              <a:gd name="connsiteX6" fmla="*/ 0 w 2022795"/>
              <a:gd name="connsiteY6" fmla="*/ 874978 h 174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2795" h="1749955">
                <a:moveTo>
                  <a:pt x="0" y="874978"/>
                </a:moveTo>
                <a:lnTo>
                  <a:pt x="499962" y="0"/>
                </a:lnTo>
                <a:lnTo>
                  <a:pt x="1522833" y="0"/>
                </a:lnTo>
                <a:lnTo>
                  <a:pt x="2022795" y="874978"/>
                </a:lnTo>
                <a:lnTo>
                  <a:pt x="1522833" y="1749955"/>
                </a:lnTo>
                <a:lnTo>
                  <a:pt x="499962" y="1749955"/>
                </a:lnTo>
                <a:lnTo>
                  <a:pt x="0" y="87497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8080" tIns="312865" rIns="358080" bIns="31286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1800" b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219195" y="2286007"/>
            <a:ext cx="2022795" cy="1749955"/>
          </a:xfrm>
          <a:custGeom>
            <a:avLst/>
            <a:gdLst>
              <a:gd name="connsiteX0" fmla="*/ 0 w 2022795"/>
              <a:gd name="connsiteY0" fmla="*/ 874978 h 1749955"/>
              <a:gd name="connsiteX1" fmla="*/ 499962 w 2022795"/>
              <a:gd name="connsiteY1" fmla="*/ 0 h 1749955"/>
              <a:gd name="connsiteX2" fmla="*/ 1522833 w 2022795"/>
              <a:gd name="connsiteY2" fmla="*/ 0 h 1749955"/>
              <a:gd name="connsiteX3" fmla="*/ 2022795 w 2022795"/>
              <a:gd name="connsiteY3" fmla="*/ 874978 h 1749955"/>
              <a:gd name="connsiteX4" fmla="*/ 1522833 w 2022795"/>
              <a:gd name="connsiteY4" fmla="*/ 1749955 h 1749955"/>
              <a:gd name="connsiteX5" fmla="*/ 499962 w 2022795"/>
              <a:gd name="connsiteY5" fmla="*/ 1749955 h 1749955"/>
              <a:gd name="connsiteX6" fmla="*/ 0 w 2022795"/>
              <a:gd name="connsiteY6" fmla="*/ 874978 h 174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2795" h="1749955">
                <a:moveTo>
                  <a:pt x="0" y="874978"/>
                </a:moveTo>
                <a:lnTo>
                  <a:pt x="499962" y="0"/>
                </a:lnTo>
                <a:lnTo>
                  <a:pt x="1522833" y="0"/>
                </a:lnTo>
                <a:lnTo>
                  <a:pt x="2022795" y="874978"/>
                </a:lnTo>
                <a:lnTo>
                  <a:pt x="1522833" y="1749955"/>
                </a:lnTo>
                <a:lnTo>
                  <a:pt x="499962" y="1749955"/>
                </a:lnTo>
                <a:lnTo>
                  <a:pt x="0" y="874978"/>
                </a:lnTo>
                <a:close/>
              </a:path>
            </a:pathLst>
          </a:cu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540" tIns="310325" rIns="355540" bIns="31032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g-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600" b="1" kern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803900"/>
            <a:ext cx="420688" cy="5397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triped Right Arrow 48"/>
          <p:cNvSpPr/>
          <p:nvPr/>
        </p:nvSpPr>
        <p:spPr>
          <a:xfrm>
            <a:off x="609600" y="-65271"/>
            <a:ext cx="8534400" cy="1894071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604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829300"/>
            <a:ext cx="36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1696888" y="2667000"/>
            <a:ext cx="1088249" cy="707362"/>
          </a:xfrm>
          <a:custGeom>
            <a:avLst/>
            <a:gdLst>
              <a:gd name="connsiteX0" fmla="*/ 0 w 1088249"/>
              <a:gd name="connsiteY0" fmla="*/ 117896 h 707362"/>
              <a:gd name="connsiteX1" fmla="*/ 117896 w 1088249"/>
              <a:gd name="connsiteY1" fmla="*/ 0 h 707362"/>
              <a:gd name="connsiteX2" fmla="*/ 970353 w 1088249"/>
              <a:gd name="connsiteY2" fmla="*/ 0 h 707362"/>
              <a:gd name="connsiteX3" fmla="*/ 1088249 w 1088249"/>
              <a:gd name="connsiteY3" fmla="*/ 117896 h 707362"/>
              <a:gd name="connsiteX4" fmla="*/ 1088249 w 1088249"/>
              <a:gd name="connsiteY4" fmla="*/ 589466 h 707362"/>
              <a:gd name="connsiteX5" fmla="*/ 970353 w 1088249"/>
              <a:gd name="connsiteY5" fmla="*/ 707362 h 707362"/>
              <a:gd name="connsiteX6" fmla="*/ 117896 w 1088249"/>
              <a:gd name="connsiteY6" fmla="*/ 707362 h 707362"/>
              <a:gd name="connsiteX7" fmla="*/ 0 w 1088249"/>
              <a:gd name="connsiteY7" fmla="*/ 589466 h 707362"/>
              <a:gd name="connsiteX8" fmla="*/ 0 w 1088249"/>
              <a:gd name="connsiteY8" fmla="*/ 117896 h 7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249" h="707362">
                <a:moveTo>
                  <a:pt x="0" y="117896"/>
                </a:moveTo>
                <a:cubicBezTo>
                  <a:pt x="0" y="52784"/>
                  <a:pt x="52784" y="0"/>
                  <a:pt x="117896" y="0"/>
                </a:cubicBezTo>
                <a:lnTo>
                  <a:pt x="970353" y="0"/>
                </a:lnTo>
                <a:cubicBezTo>
                  <a:pt x="1035465" y="0"/>
                  <a:pt x="1088249" y="52784"/>
                  <a:pt x="1088249" y="117896"/>
                </a:cubicBezTo>
                <a:lnTo>
                  <a:pt x="1088249" y="589466"/>
                </a:lnTo>
                <a:cubicBezTo>
                  <a:pt x="1088249" y="654578"/>
                  <a:pt x="1035465" y="707362"/>
                  <a:pt x="970353" y="707362"/>
                </a:cubicBezTo>
                <a:lnTo>
                  <a:pt x="117896" y="707362"/>
                </a:lnTo>
                <a:cubicBezTo>
                  <a:pt x="52784" y="707362"/>
                  <a:pt x="0" y="654578"/>
                  <a:pt x="0" y="589466"/>
                </a:cubicBezTo>
                <a:lnTo>
                  <a:pt x="0" y="117896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731" tIns="110731" rIns="110731" bIns="110731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kern="12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696887" y="3727512"/>
            <a:ext cx="1088249" cy="707362"/>
          </a:xfrm>
          <a:custGeom>
            <a:avLst/>
            <a:gdLst>
              <a:gd name="connsiteX0" fmla="*/ 0 w 1088249"/>
              <a:gd name="connsiteY0" fmla="*/ 117896 h 707362"/>
              <a:gd name="connsiteX1" fmla="*/ 117896 w 1088249"/>
              <a:gd name="connsiteY1" fmla="*/ 0 h 707362"/>
              <a:gd name="connsiteX2" fmla="*/ 970353 w 1088249"/>
              <a:gd name="connsiteY2" fmla="*/ 0 h 707362"/>
              <a:gd name="connsiteX3" fmla="*/ 1088249 w 1088249"/>
              <a:gd name="connsiteY3" fmla="*/ 117896 h 707362"/>
              <a:gd name="connsiteX4" fmla="*/ 1088249 w 1088249"/>
              <a:gd name="connsiteY4" fmla="*/ 589466 h 707362"/>
              <a:gd name="connsiteX5" fmla="*/ 970353 w 1088249"/>
              <a:gd name="connsiteY5" fmla="*/ 707362 h 707362"/>
              <a:gd name="connsiteX6" fmla="*/ 117896 w 1088249"/>
              <a:gd name="connsiteY6" fmla="*/ 707362 h 707362"/>
              <a:gd name="connsiteX7" fmla="*/ 0 w 1088249"/>
              <a:gd name="connsiteY7" fmla="*/ 589466 h 707362"/>
              <a:gd name="connsiteX8" fmla="*/ 0 w 1088249"/>
              <a:gd name="connsiteY8" fmla="*/ 117896 h 7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249" h="707362">
                <a:moveTo>
                  <a:pt x="0" y="117896"/>
                </a:moveTo>
                <a:cubicBezTo>
                  <a:pt x="0" y="52784"/>
                  <a:pt x="52784" y="0"/>
                  <a:pt x="117896" y="0"/>
                </a:cubicBezTo>
                <a:lnTo>
                  <a:pt x="970353" y="0"/>
                </a:lnTo>
                <a:cubicBezTo>
                  <a:pt x="1035465" y="0"/>
                  <a:pt x="1088249" y="52784"/>
                  <a:pt x="1088249" y="117896"/>
                </a:cubicBezTo>
                <a:lnTo>
                  <a:pt x="1088249" y="589466"/>
                </a:lnTo>
                <a:cubicBezTo>
                  <a:pt x="1088249" y="654578"/>
                  <a:pt x="1035465" y="707362"/>
                  <a:pt x="970353" y="707362"/>
                </a:cubicBezTo>
                <a:lnTo>
                  <a:pt x="117896" y="707362"/>
                </a:lnTo>
                <a:cubicBezTo>
                  <a:pt x="52784" y="707362"/>
                  <a:pt x="0" y="654578"/>
                  <a:pt x="0" y="589466"/>
                </a:cubicBezTo>
                <a:lnTo>
                  <a:pt x="0" y="117896"/>
                </a:lnTo>
                <a:close/>
              </a:path>
            </a:pathLst>
          </a:custGeom>
          <a:solidFill>
            <a:srgbClr val="C00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shade val="80000"/>
              <a:hueOff val="0"/>
              <a:satOff val="-4670"/>
              <a:lumOff val="529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731" tIns="110731" rIns="110731" bIns="110731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kern="12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695075" y="4800600"/>
            <a:ext cx="1088249" cy="707362"/>
          </a:xfrm>
          <a:custGeom>
            <a:avLst/>
            <a:gdLst>
              <a:gd name="connsiteX0" fmla="*/ 0 w 1088249"/>
              <a:gd name="connsiteY0" fmla="*/ 117896 h 707362"/>
              <a:gd name="connsiteX1" fmla="*/ 117896 w 1088249"/>
              <a:gd name="connsiteY1" fmla="*/ 0 h 707362"/>
              <a:gd name="connsiteX2" fmla="*/ 970353 w 1088249"/>
              <a:gd name="connsiteY2" fmla="*/ 0 h 707362"/>
              <a:gd name="connsiteX3" fmla="*/ 1088249 w 1088249"/>
              <a:gd name="connsiteY3" fmla="*/ 117896 h 707362"/>
              <a:gd name="connsiteX4" fmla="*/ 1088249 w 1088249"/>
              <a:gd name="connsiteY4" fmla="*/ 589466 h 707362"/>
              <a:gd name="connsiteX5" fmla="*/ 970353 w 1088249"/>
              <a:gd name="connsiteY5" fmla="*/ 707362 h 707362"/>
              <a:gd name="connsiteX6" fmla="*/ 117896 w 1088249"/>
              <a:gd name="connsiteY6" fmla="*/ 707362 h 707362"/>
              <a:gd name="connsiteX7" fmla="*/ 0 w 1088249"/>
              <a:gd name="connsiteY7" fmla="*/ 589466 h 707362"/>
              <a:gd name="connsiteX8" fmla="*/ 0 w 1088249"/>
              <a:gd name="connsiteY8" fmla="*/ 117896 h 7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249" h="707362">
                <a:moveTo>
                  <a:pt x="0" y="117896"/>
                </a:moveTo>
                <a:cubicBezTo>
                  <a:pt x="0" y="52784"/>
                  <a:pt x="52784" y="0"/>
                  <a:pt x="117896" y="0"/>
                </a:cubicBezTo>
                <a:lnTo>
                  <a:pt x="970353" y="0"/>
                </a:lnTo>
                <a:cubicBezTo>
                  <a:pt x="1035465" y="0"/>
                  <a:pt x="1088249" y="52784"/>
                  <a:pt x="1088249" y="117896"/>
                </a:cubicBezTo>
                <a:lnTo>
                  <a:pt x="1088249" y="589466"/>
                </a:lnTo>
                <a:cubicBezTo>
                  <a:pt x="1088249" y="654578"/>
                  <a:pt x="1035465" y="707362"/>
                  <a:pt x="970353" y="707362"/>
                </a:cubicBezTo>
                <a:lnTo>
                  <a:pt x="117896" y="707362"/>
                </a:lnTo>
                <a:cubicBezTo>
                  <a:pt x="52784" y="707362"/>
                  <a:pt x="0" y="654578"/>
                  <a:pt x="0" y="589466"/>
                </a:cubicBezTo>
                <a:lnTo>
                  <a:pt x="0" y="11789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shade val="80000"/>
              <a:hueOff val="0"/>
              <a:satOff val="-9340"/>
              <a:lumOff val="105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731" tIns="110731" rIns="110731" bIns="110731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kern="120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96888" y="1662393"/>
            <a:ext cx="1088249" cy="707362"/>
          </a:xfrm>
          <a:custGeom>
            <a:avLst/>
            <a:gdLst>
              <a:gd name="connsiteX0" fmla="*/ 0 w 1088249"/>
              <a:gd name="connsiteY0" fmla="*/ 117896 h 707362"/>
              <a:gd name="connsiteX1" fmla="*/ 117896 w 1088249"/>
              <a:gd name="connsiteY1" fmla="*/ 0 h 707362"/>
              <a:gd name="connsiteX2" fmla="*/ 970353 w 1088249"/>
              <a:gd name="connsiteY2" fmla="*/ 0 h 707362"/>
              <a:gd name="connsiteX3" fmla="*/ 1088249 w 1088249"/>
              <a:gd name="connsiteY3" fmla="*/ 117896 h 707362"/>
              <a:gd name="connsiteX4" fmla="*/ 1088249 w 1088249"/>
              <a:gd name="connsiteY4" fmla="*/ 589466 h 707362"/>
              <a:gd name="connsiteX5" fmla="*/ 970353 w 1088249"/>
              <a:gd name="connsiteY5" fmla="*/ 707362 h 707362"/>
              <a:gd name="connsiteX6" fmla="*/ 117896 w 1088249"/>
              <a:gd name="connsiteY6" fmla="*/ 707362 h 707362"/>
              <a:gd name="connsiteX7" fmla="*/ 0 w 1088249"/>
              <a:gd name="connsiteY7" fmla="*/ 589466 h 707362"/>
              <a:gd name="connsiteX8" fmla="*/ 0 w 1088249"/>
              <a:gd name="connsiteY8" fmla="*/ 117896 h 7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249" h="707362">
                <a:moveTo>
                  <a:pt x="0" y="117896"/>
                </a:moveTo>
                <a:cubicBezTo>
                  <a:pt x="0" y="52784"/>
                  <a:pt x="52784" y="0"/>
                  <a:pt x="117896" y="0"/>
                </a:cubicBezTo>
                <a:lnTo>
                  <a:pt x="970353" y="0"/>
                </a:lnTo>
                <a:cubicBezTo>
                  <a:pt x="1035465" y="0"/>
                  <a:pt x="1088249" y="52784"/>
                  <a:pt x="1088249" y="117896"/>
                </a:cubicBezTo>
                <a:lnTo>
                  <a:pt x="1088249" y="589466"/>
                </a:lnTo>
                <a:cubicBezTo>
                  <a:pt x="1088249" y="654578"/>
                  <a:pt x="1035465" y="707362"/>
                  <a:pt x="970353" y="707362"/>
                </a:cubicBezTo>
                <a:lnTo>
                  <a:pt x="117896" y="707362"/>
                </a:lnTo>
                <a:cubicBezTo>
                  <a:pt x="52784" y="707362"/>
                  <a:pt x="0" y="654578"/>
                  <a:pt x="0" y="589466"/>
                </a:cubicBezTo>
                <a:lnTo>
                  <a:pt x="0" y="117896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shade val="80000"/>
              <a:hueOff val="0"/>
              <a:satOff val="-28019"/>
              <a:lumOff val="31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731" tIns="110731" rIns="110731" bIns="110731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kern="12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429000" y="1662393"/>
            <a:ext cx="3949700" cy="707362"/>
          </a:xfrm>
          <a:custGeom>
            <a:avLst/>
            <a:gdLst>
              <a:gd name="connsiteX0" fmla="*/ 0 w 1088249"/>
              <a:gd name="connsiteY0" fmla="*/ 117896 h 707362"/>
              <a:gd name="connsiteX1" fmla="*/ 117896 w 1088249"/>
              <a:gd name="connsiteY1" fmla="*/ 0 h 707362"/>
              <a:gd name="connsiteX2" fmla="*/ 970353 w 1088249"/>
              <a:gd name="connsiteY2" fmla="*/ 0 h 707362"/>
              <a:gd name="connsiteX3" fmla="*/ 1088249 w 1088249"/>
              <a:gd name="connsiteY3" fmla="*/ 117896 h 707362"/>
              <a:gd name="connsiteX4" fmla="*/ 1088249 w 1088249"/>
              <a:gd name="connsiteY4" fmla="*/ 589466 h 707362"/>
              <a:gd name="connsiteX5" fmla="*/ 970353 w 1088249"/>
              <a:gd name="connsiteY5" fmla="*/ 707362 h 707362"/>
              <a:gd name="connsiteX6" fmla="*/ 117896 w 1088249"/>
              <a:gd name="connsiteY6" fmla="*/ 707362 h 707362"/>
              <a:gd name="connsiteX7" fmla="*/ 0 w 1088249"/>
              <a:gd name="connsiteY7" fmla="*/ 589466 h 707362"/>
              <a:gd name="connsiteX8" fmla="*/ 0 w 1088249"/>
              <a:gd name="connsiteY8" fmla="*/ 117896 h 7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249" h="707362">
                <a:moveTo>
                  <a:pt x="0" y="117896"/>
                </a:moveTo>
                <a:cubicBezTo>
                  <a:pt x="0" y="52784"/>
                  <a:pt x="52784" y="0"/>
                  <a:pt x="117896" y="0"/>
                </a:cubicBezTo>
                <a:lnTo>
                  <a:pt x="970353" y="0"/>
                </a:lnTo>
                <a:cubicBezTo>
                  <a:pt x="1035465" y="0"/>
                  <a:pt x="1088249" y="52784"/>
                  <a:pt x="1088249" y="117896"/>
                </a:cubicBezTo>
                <a:lnTo>
                  <a:pt x="1088249" y="589466"/>
                </a:lnTo>
                <a:cubicBezTo>
                  <a:pt x="1088249" y="654578"/>
                  <a:pt x="1035465" y="707362"/>
                  <a:pt x="970353" y="707362"/>
                </a:cubicBezTo>
                <a:lnTo>
                  <a:pt x="117896" y="707362"/>
                </a:lnTo>
                <a:cubicBezTo>
                  <a:pt x="52784" y="707362"/>
                  <a:pt x="0" y="654578"/>
                  <a:pt x="0" y="589466"/>
                </a:cubicBezTo>
                <a:lnTo>
                  <a:pt x="0" y="117896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shade val="80000"/>
              <a:hueOff val="0"/>
              <a:satOff val="-28019"/>
              <a:lumOff val="31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731" tIns="110731" rIns="110731" bIns="110731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endParaRPr lang="en-US" sz="2000" dirty="0" smtClean="0"/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NÊU TÊN TRÒ CHƠI</a:t>
            </a:r>
            <a:endParaRPr lang="en-US" sz="2000" dirty="0">
              <a:solidFill>
                <a:srgbClr val="FF0000"/>
              </a:solidFill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352799" y="2667000"/>
            <a:ext cx="4190999" cy="707362"/>
          </a:xfrm>
          <a:custGeom>
            <a:avLst/>
            <a:gdLst>
              <a:gd name="connsiteX0" fmla="*/ 0 w 1088249"/>
              <a:gd name="connsiteY0" fmla="*/ 117896 h 707362"/>
              <a:gd name="connsiteX1" fmla="*/ 117896 w 1088249"/>
              <a:gd name="connsiteY1" fmla="*/ 0 h 707362"/>
              <a:gd name="connsiteX2" fmla="*/ 970353 w 1088249"/>
              <a:gd name="connsiteY2" fmla="*/ 0 h 707362"/>
              <a:gd name="connsiteX3" fmla="*/ 1088249 w 1088249"/>
              <a:gd name="connsiteY3" fmla="*/ 117896 h 707362"/>
              <a:gd name="connsiteX4" fmla="*/ 1088249 w 1088249"/>
              <a:gd name="connsiteY4" fmla="*/ 589466 h 707362"/>
              <a:gd name="connsiteX5" fmla="*/ 970353 w 1088249"/>
              <a:gd name="connsiteY5" fmla="*/ 707362 h 707362"/>
              <a:gd name="connsiteX6" fmla="*/ 117896 w 1088249"/>
              <a:gd name="connsiteY6" fmla="*/ 707362 h 707362"/>
              <a:gd name="connsiteX7" fmla="*/ 0 w 1088249"/>
              <a:gd name="connsiteY7" fmla="*/ 589466 h 707362"/>
              <a:gd name="connsiteX8" fmla="*/ 0 w 1088249"/>
              <a:gd name="connsiteY8" fmla="*/ 117896 h 7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249" h="707362">
                <a:moveTo>
                  <a:pt x="0" y="117896"/>
                </a:moveTo>
                <a:cubicBezTo>
                  <a:pt x="0" y="52784"/>
                  <a:pt x="52784" y="0"/>
                  <a:pt x="117896" y="0"/>
                </a:cubicBezTo>
                <a:lnTo>
                  <a:pt x="970353" y="0"/>
                </a:lnTo>
                <a:cubicBezTo>
                  <a:pt x="1035465" y="0"/>
                  <a:pt x="1088249" y="52784"/>
                  <a:pt x="1088249" y="117896"/>
                </a:cubicBezTo>
                <a:lnTo>
                  <a:pt x="1088249" y="589466"/>
                </a:lnTo>
                <a:cubicBezTo>
                  <a:pt x="1088249" y="654578"/>
                  <a:pt x="1035465" y="707362"/>
                  <a:pt x="970353" y="707362"/>
                </a:cubicBezTo>
                <a:lnTo>
                  <a:pt x="117896" y="707362"/>
                </a:lnTo>
                <a:cubicBezTo>
                  <a:pt x="52784" y="707362"/>
                  <a:pt x="0" y="654578"/>
                  <a:pt x="0" y="589466"/>
                </a:cubicBezTo>
                <a:lnTo>
                  <a:pt x="0" y="117896"/>
                </a:lnTo>
                <a:close/>
              </a:path>
            </a:pathLst>
          </a:custGeom>
          <a:solidFill>
            <a:srgbClr val="00B0F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shade val="80000"/>
              <a:hueOff val="0"/>
              <a:satOff val="-28019"/>
              <a:lumOff val="31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731" tIns="110731" rIns="110731" bIns="110731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endParaRPr lang="en-US" sz="2000" dirty="0" smtClean="0"/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NÊU MỤC ĐÍCH TRÒ CHƠI</a:t>
            </a:r>
            <a:endParaRPr lang="en-US" sz="2000" dirty="0">
              <a:solidFill>
                <a:srgbClr val="FF0000"/>
              </a:solidFill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328986" y="3727512"/>
            <a:ext cx="4214813" cy="707362"/>
          </a:xfrm>
          <a:custGeom>
            <a:avLst/>
            <a:gdLst>
              <a:gd name="connsiteX0" fmla="*/ 0 w 1088249"/>
              <a:gd name="connsiteY0" fmla="*/ 117896 h 707362"/>
              <a:gd name="connsiteX1" fmla="*/ 117896 w 1088249"/>
              <a:gd name="connsiteY1" fmla="*/ 0 h 707362"/>
              <a:gd name="connsiteX2" fmla="*/ 970353 w 1088249"/>
              <a:gd name="connsiteY2" fmla="*/ 0 h 707362"/>
              <a:gd name="connsiteX3" fmla="*/ 1088249 w 1088249"/>
              <a:gd name="connsiteY3" fmla="*/ 117896 h 707362"/>
              <a:gd name="connsiteX4" fmla="*/ 1088249 w 1088249"/>
              <a:gd name="connsiteY4" fmla="*/ 589466 h 707362"/>
              <a:gd name="connsiteX5" fmla="*/ 970353 w 1088249"/>
              <a:gd name="connsiteY5" fmla="*/ 707362 h 707362"/>
              <a:gd name="connsiteX6" fmla="*/ 117896 w 1088249"/>
              <a:gd name="connsiteY6" fmla="*/ 707362 h 707362"/>
              <a:gd name="connsiteX7" fmla="*/ 0 w 1088249"/>
              <a:gd name="connsiteY7" fmla="*/ 589466 h 707362"/>
              <a:gd name="connsiteX8" fmla="*/ 0 w 1088249"/>
              <a:gd name="connsiteY8" fmla="*/ 117896 h 7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249" h="707362">
                <a:moveTo>
                  <a:pt x="0" y="117896"/>
                </a:moveTo>
                <a:cubicBezTo>
                  <a:pt x="0" y="52784"/>
                  <a:pt x="52784" y="0"/>
                  <a:pt x="117896" y="0"/>
                </a:cubicBezTo>
                <a:lnTo>
                  <a:pt x="970353" y="0"/>
                </a:lnTo>
                <a:cubicBezTo>
                  <a:pt x="1035465" y="0"/>
                  <a:pt x="1088249" y="52784"/>
                  <a:pt x="1088249" y="117896"/>
                </a:cubicBezTo>
                <a:lnTo>
                  <a:pt x="1088249" y="589466"/>
                </a:lnTo>
                <a:cubicBezTo>
                  <a:pt x="1088249" y="654578"/>
                  <a:pt x="1035465" y="707362"/>
                  <a:pt x="970353" y="707362"/>
                </a:cubicBezTo>
                <a:lnTo>
                  <a:pt x="117896" y="707362"/>
                </a:lnTo>
                <a:cubicBezTo>
                  <a:pt x="52784" y="707362"/>
                  <a:pt x="0" y="654578"/>
                  <a:pt x="0" y="589466"/>
                </a:cubicBezTo>
                <a:lnTo>
                  <a:pt x="0" y="117896"/>
                </a:lnTo>
                <a:close/>
              </a:path>
            </a:pathLst>
          </a:custGeom>
          <a:solidFill>
            <a:srgbClr val="FFCC99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shade val="80000"/>
              <a:hueOff val="0"/>
              <a:satOff val="-28019"/>
              <a:lumOff val="31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731" tIns="110731" rIns="110731" bIns="110731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endParaRPr lang="en-US" sz="2000" dirty="0" smtClean="0"/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NÊU  LUẬT CHƠI, CÁCH CHƠI</a:t>
            </a:r>
            <a:endParaRPr lang="en-US" sz="2000" dirty="0">
              <a:solidFill>
                <a:srgbClr val="FF0000"/>
              </a:solidFill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360737" y="4800600"/>
            <a:ext cx="4214813" cy="707362"/>
          </a:xfrm>
          <a:custGeom>
            <a:avLst/>
            <a:gdLst>
              <a:gd name="connsiteX0" fmla="*/ 0 w 1088249"/>
              <a:gd name="connsiteY0" fmla="*/ 117896 h 707362"/>
              <a:gd name="connsiteX1" fmla="*/ 117896 w 1088249"/>
              <a:gd name="connsiteY1" fmla="*/ 0 h 707362"/>
              <a:gd name="connsiteX2" fmla="*/ 970353 w 1088249"/>
              <a:gd name="connsiteY2" fmla="*/ 0 h 707362"/>
              <a:gd name="connsiteX3" fmla="*/ 1088249 w 1088249"/>
              <a:gd name="connsiteY3" fmla="*/ 117896 h 707362"/>
              <a:gd name="connsiteX4" fmla="*/ 1088249 w 1088249"/>
              <a:gd name="connsiteY4" fmla="*/ 589466 h 707362"/>
              <a:gd name="connsiteX5" fmla="*/ 970353 w 1088249"/>
              <a:gd name="connsiteY5" fmla="*/ 707362 h 707362"/>
              <a:gd name="connsiteX6" fmla="*/ 117896 w 1088249"/>
              <a:gd name="connsiteY6" fmla="*/ 707362 h 707362"/>
              <a:gd name="connsiteX7" fmla="*/ 0 w 1088249"/>
              <a:gd name="connsiteY7" fmla="*/ 589466 h 707362"/>
              <a:gd name="connsiteX8" fmla="*/ 0 w 1088249"/>
              <a:gd name="connsiteY8" fmla="*/ 117896 h 7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249" h="707362">
                <a:moveTo>
                  <a:pt x="0" y="117896"/>
                </a:moveTo>
                <a:cubicBezTo>
                  <a:pt x="0" y="52784"/>
                  <a:pt x="52784" y="0"/>
                  <a:pt x="117896" y="0"/>
                </a:cubicBezTo>
                <a:lnTo>
                  <a:pt x="970353" y="0"/>
                </a:lnTo>
                <a:cubicBezTo>
                  <a:pt x="1035465" y="0"/>
                  <a:pt x="1088249" y="52784"/>
                  <a:pt x="1088249" y="117896"/>
                </a:cubicBezTo>
                <a:lnTo>
                  <a:pt x="1088249" y="589466"/>
                </a:lnTo>
                <a:cubicBezTo>
                  <a:pt x="1088249" y="654578"/>
                  <a:pt x="1035465" y="707362"/>
                  <a:pt x="970353" y="707362"/>
                </a:cubicBezTo>
                <a:lnTo>
                  <a:pt x="117896" y="707362"/>
                </a:lnTo>
                <a:cubicBezTo>
                  <a:pt x="52784" y="707362"/>
                  <a:pt x="0" y="654578"/>
                  <a:pt x="0" y="589466"/>
                </a:cubicBezTo>
                <a:lnTo>
                  <a:pt x="0" y="117896"/>
                </a:lnTo>
                <a:close/>
              </a:path>
            </a:pathLst>
          </a:custGeom>
          <a:solidFill>
            <a:srgbClr val="F389C6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shade val="80000"/>
              <a:hueOff val="0"/>
              <a:satOff val="-28019"/>
              <a:lumOff val="31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731" tIns="110731" rIns="110731" bIns="110731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endParaRPr lang="en-US" sz="2000" dirty="0" smtClean="0"/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NHẬN XÉT, TỔNG KẾT</a:t>
            </a:r>
            <a:endParaRPr lang="en-US" sz="2000" dirty="0">
              <a:solidFill>
                <a:srgbClr val="FF0000"/>
              </a:solidFill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853400" y="1871794"/>
            <a:ext cx="575600" cy="2744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2822775" y="2883479"/>
            <a:ext cx="575600" cy="2744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2794661" y="3943991"/>
            <a:ext cx="575600" cy="2744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2785137" y="5017079"/>
            <a:ext cx="575600" cy="2744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" grpId="0" animBg="1"/>
      <p:bldP spid="5" grpId="0" animBg="1"/>
      <p:bldP spid="8" grpId="0" animBg="1"/>
      <p:bldP spid="16" grpId="0" animBg="1"/>
      <p:bldP spid="22" grpId="0" animBg="1"/>
      <p:bldP spid="24" grpId="0" animBg="1"/>
      <p:bldP spid="25" grpId="0" animBg="1"/>
      <p:bldP spid="26" grpId="0" animBg="1"/>
      <p:bldP spid="19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5745" y="2461230"/>
            <a:ext cx="78486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TRONG TOÁN HỌC</a:t>
            </a:r>
            <a:endParaRPr lang="en-US" sz="4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140419"/>
  <p:tag name="MH_LIBRARY" val="GRAPHIC"/>
  <p:tag name="MH_ORDER" val="文本框 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4412</TotalTime>
  <Words>1342</Words>
  <Application>Microsoft Office PowerPoint</Application>
  <PresentationFormat>On-screen Show (4:3)</PresentationFormat>
  <Paragraphs>182</Paragraphs>
  <Slides>33</Slides>
  <Notes>12</Notes>
  <HiddenSlides>0</HiddenSlides>
  <MMClips>2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Default Design</vt:lpstr>
      <vt:lpstr>1_Office Theme</vt:lpstr>
      <vt:lpstr>Office Theme</vt:lpstr>
      <vt:lpstr>1_Default Design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nmc</dc:creator>
  <cp:lastModifiedBy>Admin</cp:lastModifiedBy>
  <cp:revision>351</cp:revision>
  <dcterms:created xsi:type="dcterms:W3CDTF">2014-08-31T01:05:21Z</dcterms:created>
  <dcterms:modified xsi:type="dcterms:W3CDTF">2022-11-28T09:01:22Z</dcterms:modified>
</cp:coreProperties>
</file>