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emf"/><Relationship Id="rId12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5.png"/><Relationship Id="rId9" Type="http://schemas.openxmlformats.org/officeDocument/2006/relationships/slide" Target="slide19.xml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EAA3F6-881B-464F-94F9-82224AB07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02C78D-D7A0-4795-B454-A67B949B2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651</Words>
  <Application>Microsoft Office PowerPoint</Application>
  <PresentationFormat>Widescreen</PresentationFormat>
  <Paragraphs>71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AllRoundGothic</vt:lpstr>
      <vt:lpstr>等线</vt:lpstr>
      <vt:lpstr>ITC Avant Garde Std Bk</vt:lpstr>
      <vt:lpstr>微软雅黑</vt:lpstr>
      <vt:lpstr>Arial</vt:lpstr>
      <vt:lpstr>Arial-Rounded</vt:lpstr>
      <vt:lpstr>Calibri</vt:lpstr>
      <vt:lpstr>Calibri Light</vt:lpstr>
      <vt:lpstr>Coiny</vt:lpstr>
      <vt:lpstr>Georgia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2022-07-19T23:39:35Z</dcterms:created>
  <dcterms:modified xsi:type="dcterms:W3CDTF">2022-07-29T01:26:39Z</dcterms:modified>
</cp:coreProperties>
</file>