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13"/>
  </p:notesMasterIdLst>
  <p:sldIdLst>
    <p:sldId id="277" r:id="rId4"/>
    <p:sldId id="271" r:id="rId5"/>
    <p:sldId id="256" r:id="rId6"/>
    <p:sldId id="261" r:id="rId7"/>
    <p:sldId id="257" r:id="rId8"/>
    <p:sldId id="272" r:id="rId9"/>
    <p:sldId id="260" r:id="rId10"/>
    <p:sldId id="259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E3B46-6601-4EF2-8B8E-68170E5DB268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A49CA-5370-4504-9C50-79009DFDB6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9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12/11/2022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12/11/2022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11/12/2022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12/11/2022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12/11/2022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12/11/2022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11/12/2022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12/11/2022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12/11/2022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12/11/2022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583978" y="5436408"/>
            <a:ext cx="4204664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Nguyễn Thị Lục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edge/>
      </p:transition>
    </mc:Choice>
    <mc:Fallback xmlns="">
      <p:transition spd="med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5908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352800"/>
            <a:ext cx="6858000" cy="152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895600" y="5867400"/>
            <a:ext cx="3657600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mages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0668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32766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  <a:endParaRPr lang="en-US" sz="4800" dirty="0">
              <a:solidFill>
                <a:schemeClr val="tx1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419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hỏi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4419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chào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0" y="4419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mỗi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7000" y="5638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đợi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4419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xôi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68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mới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2800" y="1066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ôi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24952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04800"/>
            <a:ext cx="3276600" cy="282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6894" y="914400"/>
            <a:ext cx="357710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350769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2438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chim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bói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cá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5943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thổi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còi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6019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đồ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chơi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4952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5017169" y="578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17169" y="1185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33800" y="4724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33800" y="5410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69557"/>
            <a:ext cx="1219200" cy="105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0"/>
            <a:ext cx="5810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12954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2514600"/>
            <a:ext cx="12858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 flipV="1">
            <a:off x="4419600" y="2438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19600" y="3124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2766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4800600"/>
            <a:ext cx="129397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56388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1905000"/>
            <a:ext cx="609600" cy="114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4267200"/>
            <a:ext cx="5238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41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4038600"/>
            <a:ext cx="914400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hỏi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: </a:t>
            </a:r>
          </a:p>
          <a:p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-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mạ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lúa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Bê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bò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Còn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thì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ạ?</a:t>
            </a:r>
          </a:p>
          <a:p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ôm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rồi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:</a:t>
            </a:r>
          </a:p>
          <a:p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-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con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vẫn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gái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nhỏ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45720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71600" y="5029200"/>
            <a:ext cx="45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0" y="51054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05800" y="51054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81600" y="55626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24200" y="60198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4600" y="60960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Xe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xe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bé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28800" cy="79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150376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234315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111</Words>
  <Application>Microsoft Office PowerPoint</Application>
  <PresentationFormat>On-screen Show (4:3)</PresentationFormat>
  <Paragraphs>28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AvantGarde</vt:lpstr>
      <vt:lpstr>Calibri</vt:lpstr>
      <vt:lpstr>Calibri Light</vt:lpstr>
      <vt:lpstr>Segoe UI</vt:lpstr>
      <vt:lpstr>Tahoma</vt:lpstr>
      <vt:lpstr>Times New Roman</vt:lpstr>
      <vt:lpstr>Wingdings</vt:lpstr>
      <vt:lpstr>Office Theme</vt:lpstr>
      <vt:lpstr>Bạn nhỏ 16x9</vt:lpstr>
      <vt:lpstr>1_Office Theme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lục nguyễn</cp:lastModifiedBy>
  <cp:revision>13</cp:revision>
  <dcterms:created xsi:type="dcterms:W3CDTF">2020-08-12T11:52:00Z</dcterms:created>
  <dcterms:modified xsi:type="dcterms:W3CDTF">2022-11-12T13:53:41Z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