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8" r:id="rId3"/>
    <p:sldMasterId id="2147483700" r:id="rId4"/>
    <p:sldMasterId id="2147483706" r:id="rId5"/>
  </p:sldMasterIdLst>
  <p:notesMasterIdLst>
    <p:notesMasterId r:id="rId30"/>
  </p:notesMasterIdLst>
  <p:sldIdLst>
    <p:sldId id="495" r:id="rId6"/>
    <p:sldId id="2007577108" r:id="rId7"/>
    <p:sldId id="470" r:id="rId8"/>
    <p:sldId id="475" r:id="rId9"/>
    <p:sldId id="2007577110" r:id="rId10"/>
    <p:sldId id="2007577109" r:id="rId11"/>
    <p:sldId id="2007577122" r:id="rId12"/>
    <p:sldId id="2007577123" r:id="rId13"/>
    <p:sldId id="2007577124" r:id="rId14"/>
    <p:sldId id="471" r:id="rId15"/>
    <p:sldId id="274" r:id="rId16"/>
    <p:sldId id="2007577111" r:id="rId17"/>
    <p:sldId id="2007577112" r:id="rId18"/>
    <p:sldId id="2007577125" r:id="rId19"/>
    <p:sldId id="2007577126" r:id="rId20"/>
    <p:sldId id="2007577121" r:id="rId21"/>
    <p:sldId id="2007577120" r:id="rId22"/>
    <p:sldId id="304" r:id="rId23"/>
    <p:sldId id="305" r:id="rId24"/>
    <p:sldId id="307" r:id="rId25"/>
    <p:sldId id="306" r:id="rId26"/>
    <p:sldId id="308" r:id="rId27"/>
    <p:sldId id="503" r:id="rId28"/>
    <p:sldId id="29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7" d="100"/>
          <a:sy n="77" d="100"/>
        </p:scale>
        <p:origin x="-414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C5882-511C-4FEA-B406-1A30F3E62C9B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E074C-BF47-4458-A05D-58AE9F295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2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765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489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280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572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186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062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872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534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804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038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553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207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0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88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1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7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15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95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11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1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21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02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44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5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72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98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0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64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61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34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58806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37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1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0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6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84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3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8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1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8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2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6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412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819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3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2669982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7830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62529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193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16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0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49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8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4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27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F9DE063-0006-431C-A787-540D97A67E9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626" y="0"/>
            <a:ext cx="1320778" cy="13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2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7CD4916-AEEE-4AB8-B27B-85D5E5509DB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626" y="0"/>
            <a:ext cx="1320778" cy="13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9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31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91612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8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18" Type="http://schemas.microsoft.com/office/2007/relationships/hdphoto" Target="../media/hdphoto3.wdp"/><Relationship Id="rId3" Type="http://schemas.openxmlformats.org/officeDocument/2006/relationships/tags" Target="../tags/tag1.xml"/><Relationship Id="rId21" Type="http://schemas.microsoft.com/office/2007/relationships/hdphoto" Target="../media/hdphoto4.wdp"/><Relationship Id="rId7" Type="http://schemas.openxmlformats.org/officeDocument/2006/relationships/notesSlide" Target="../notesSlides/notesSlide16.xml"/><Relationship Id="rId12" Type="http://schemas.openxmlformats.org/officeDocument/2006/relationships/slide" Target="slide20.xml"/><Relationship Id="rId17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44.xml"/><Relationship Id="rId11" Type="http://schemas.openxmlformats.org/officeDocument/2006/relationships/slide" Target="slide21.xml"/><Relationship Id="rId24" Type="http://schemas.openxmlformats.org/officeDocument/2006/relationships/image" Target="../media/image35.png"/><Relationship Id="rId5" Type="http://schemas.openxmlformats.org/officeDocument/2006/relationships/audio" Target="../media/media3.mp3"/><Relationship Id="rId15" Type="http://schemas.openxmlformats.org/officeDocument/2006/relationships/image" Target="../media/image30.png"/><Relationship Id="rId23" Type="http://schemas.openxmlformats.org/officeDocument/2006/relationships/slide" Target="slide22.xml"/><Relationship Id="rId10" Type="http://schemas.openxmlformats.org/officeDocument/2006/relationships/slide" Target="slide19.xml"/><Relationship Id="rId19" Type="http://schemas.openxmlformats.org/officeDocument/2006/relationships/image" Target="../media/image32.png"/><Relationship Id="rId4" Type="http://schemas.microsoft.com/office/2007/relationships/media" Target="../media/media3.mp3"/><Relationship Id="rId9" Type="http://schemas.openxmlformats.org/officeDocument/2006/relationships/image" Target="../media/image28.png"/><Relationship Id="rId14" Type="http://schemas.microsoft.com/office/2007/relationships/hdphoto" Target="../media/hdphoto1.wdp"/><Relationship Id="rId2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38.png"/><Relationship Id="rId7" Type="http://schemas.microsoft.com/office/2007/relationships/hdphoto" Target="../media/hdphoto1.wdp"/><Relationship Id="rId12" Type="http://schemas.openxmlformats.org/officeDocument/2006/relationships/slide" Target="slide4.xml"/><Relationship Id="rId17" Type="http://schemas.openxmlformats.org/officeDocument/2006/relationships/image" Target="../media/image34.png"/><Relationship Id="rId2" Type="http://schemas.microsoft.com/office/2007/relationships/media" Target="../media/media2.mp3"/><Relationship Id="rId16" Type="http://schemas.openxmlformats.org/officeDocument/2006/relationships/slide" Target="slide3.xml"/><Relationship Id="rId20" Type="http://schemas.openxmlformats.org/officeDocument/2006/relationships/image" Target="../media/image37.png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microsoft.com/office/2007/relationships/hdphoto" Target="../media/hdphoto3.wdp"/><Relationship Id="rId24" Type="http://schemas.openxmlformats.org/officeDocument/2006/relationships/image" Target="../media/image40.png"/><Relationship Id="rId5" Type="http://schemas.openxmlformats.org/officeDocument/2006/relationships/image" Target="../media/image28.png"/><Relationship Id="rId15" Type="http://schemas.microsoft.com/office/2007/relationships/hdphoto" Target="../media/hdphoto4.wdp"/><Relationship Id="rId23" Type="http://schemas.openxmlformats.org/officeDocument/2006/relationships/slide" Target="slide18.xml"/><Relationship Id="rId10" Type="http://schemas.openxmlformats.org/officeDocument/2006/relationships/image" Target="../media/image31.png"/><Relationship Id="rId19" Type="http://schemas.openxmlformats.org/officeDocument/2006/relationships/slide" Target="slide6.xml"/><Relationship Id="rId4" Type="http://schemas.openxmlformats.org/officeDocument/2006/relationships/image" Target="../media/image27.png"/><Relationship Id="rId9" Type="http://schemas.microsoft.com/office/2007/relationships/hdphoto" Target="../media/hdphoto2.wdp"/><Relationship Id="rId14" Type="http://schemas.openxmlformats.org/officeDocument/2006/relationships/image" Target="../media/image33.png"/><Relationship Id="rId2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44.xml"/><Relationship Id="rId7" Type="http://schemas.microsoft.com/office/2007/relationships/hdphoto" Target="../media/hdphoto4.wdp"/><Relationship Id="rId12" Type="http://schemas.openxmlformats.org/officeDocument/2006/relationships/slide" Target="slide6.xml"/><Relationship Id="rId17" Type="http://schemas.openxmlformats.org/officeDocument/2006/relationships/slide" Target="slide18.xml"/><Relationship Id="rId2" Type="http://schemas.microsoft.com/office/2007/relationships/media" Target="../media/media2.mp3"/><Relationship Id="rId16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microsoft.com/office/2007/relationships/hdphoto" Target="../media/hdphoto3.wdp"/><Relationship Id="rId5" Type="http://schemas.openxmlformats.org/officeDocument/2006/relationships/image" Target="../media/image28.png"/><Relationship Id="rId15" Type="http://schemas.openxmlformats.org/officeDocument/2006/relationships/slide" Target="slide4.xml"/><Relationship Id="rId10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microsoft.com/office/2007/relationships/hdphoto" Target="../media/hdphoto1.wdp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18" Type="http://schemas.openxmlformats.org/officeDocument/2006/relationships/slide" Target="slide4.xml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42.png"/><Relationship Id="rId7" Type="http://schemas.microsoft.com/office/2007/relationships/hdphoto" Target="../media/hdphoto3.wdp"/><Relationship Id="rId12" Type="http://schemas.openxmlformats.org/officeDocument/2006/relationships/slide" Target="slide3.xml"/><Relationship Id="rId17" Type="http://schemas.openxmlformats.org/officeDocument/2006/relationships/image" Target="../media/image38.png"/><Relationship Id="rId2" Type="http://schemas.microsoft.com/office/2007/relationships/media" Target="../media/media2.mp3"/><Relationship Id="rId16" Type="http://schemas.openxmlformats.org/officeDocument/2006/relationships/image" Target="../media/image37.png"/><Relationship Id="rId20" Type="http://schemas.openxmlformats.org/officeDocument/2006/relationships/slide" Target="slide18.xml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microsoft.com/office/2007/relationships/hdphoto" Target="../media/hdphoto4.wdp"/><Relationship Id="rId5" Type="http://schemas.openxmlformats.org/officeDocument/2006/relationships/image" Target="../media/image28.png"/><Relationship Id="rId15" Type="http://schemas.openxmlformats.org/officeDocument/2006/relationships/slide" Target="slide6.xml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microsoft.com/office/2007/relationships/hdphoto" Target="../media/hdphoto1.wdp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2.xml"/><Relationship Id="rId7" Type="http://schemas.openxmlformats.org/officeDocument/2006/relationships/slide" Target="slide1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6" y="-883472"/>
            <a:ext cx="9266583" cy="74427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DDC0B4B-2196-4D69-B117-1F0E42780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48" y="1242972"/>
            <a:ext cx="6539340" cy="5615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6F8B53-DF47-40B7-82F7-7B5F0984E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500" y="1410689"/>
            <a:ext cx="5395428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45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4CB89A9-ED05-4FA1-B2E4-B72B0446319B}"/>
              </a:ext>
            </a:extLst>
          </p:cNvPr>
          <p:cNvGrpSpPr/>
          <p:nvPr/>
        </p:nvGrpSpPr>
        <p:grpSpPr>
          <a:xfrm>
            <a:off x="4520294" y="1247775"/>
            <a:ext cx="4529124" cy="5259161"/>
            <a:chOff x="3482069" y="1038225"/>
            <a:chExt cx="4529124" cy="5259161"/>
          </a:xfrm>
        </p:grpSpPr>
        <p:grpSp>
          <p:nvGrpSpPr>
            <p:cNvPr id="19" name="组合 13">
              <a:extLst>
                <a:ext uri="{FF2B5EF4-FFF2-40B4-BE49-F238E27FC236}">
                  <a16:creationId xmlns:a16="http://schemas.microsoft.com/office/drawing/2014/main" xmlns="" id="{BEEA8684-F321-4667-9C1E-03B365089557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21" name="图片 2">
                <a:extLst>
                  <a:ext uri="{FF2B5EF4-FFF2-40B4-BE49-F238E27FC236}">
                    <a16:creationId xmlns:a16="http://schemas.microsoft.com/office/drawing/2014/main" xmlns="" id="{2060ED76-2363-4A0A-8B3D-FE5160834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22" name="对">
                <a:extLst>
                  <a:ext uri="{FF2B5EF4-FFF2-40B4-BE49-F238E27FC236}">
                    <a16:creationId xmlns:a16="http://schemas.microsoft.com/office/drawing/2014/main" xmlns="" id="{D2ABAD37-885F-4C7A-BF36-F245B9DAA4CA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7E171323-6228-447B-B579-E8AB92169C89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康方圆体W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1666573"/>
            <a:ext cx="6381750" cy="3734102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2" y="335280"/>
            <a:ext cx="5219698" cy="572008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153276" y="2894544"/>
            <a:ext cx="4857749" cy="286232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bạn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thập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thông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tin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tình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ghế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tình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trần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cửa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sổ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BE5E5D-A805-4B31-962A-A739E3C9E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" y="1711219"/>
            <a:ext cx="6197600" cy="3617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335280"/>
            <a:ext cx="6381750" cy="6096000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0" y="0"/>
            <a:ext cx="5410198" cy="671576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285990" y="3107904"/>
            <a:ext cx="4610734" cy="31393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Độ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cao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của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lan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can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quá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đầu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chắc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chắn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endParaRPr lang="en-US" altLang="zh-CN" sz="3300" dirty="0">
              <a:solidFill>
                <a:srgbClr val="7E430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Chậu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cây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nên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xếp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tránh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lối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đi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đỡ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vướng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F0786A-4546-4BE1-8080-87F57A9C4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83677"/>
            <a:ext cx="6065519" cy="6047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3434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396240"/>
            <a:ext cx="6381750" cy="6339840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2" y="807170"/>
            <a:ext cx="5219698" cy="567491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15200" y="3107904"/>
            <a:ext cx="4752974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vực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vệ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nước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chảy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lênh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mất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dễ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trượt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ngã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8CBE58-1CB7-44A8-B90F-C7EBA3870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20" y="399471"/>
            <a:ext cx="5618360" cy="6214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2697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180975" y="477520"/>
            <a:ext cx="6610352" cy="492315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7" y="335280"/>
            <a:ext cx="5400673" cy="652272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038975" y="3290784"/>
            <a:ext cx="4857749" cy="18158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vực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nhiều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cành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khô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mưa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bão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dễ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gãy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9A44A9-9CE5-4CF7-BA29-FA919C4B1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6" y="570126"/>
            <a:ext cx="6381750" cy="4648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本框 25">
            <a:extLst>
              <a:ext uri="{FF2B5EF4-FFF2-40B4-BE49-F238E27FC236}">
                <a16:creationId xmlns:a16="http://schemas.microsoft.com/office/drawing/2014/main" xmlns="" id="{A4B9E6D4-7818-408A-90E4-160BCDF540B8}"/>
              </a:ext>
            </a:extLst>
          </p:cNvPr>
          <p:cNvSpPr txBox="1"/>
          <p:nvPr/>
        </p:nvSpPr>
        <p:spPr>
          <a:xfrm>
            <a:off x="7062788" y="5028225"/>
            <a:ext cx="4857749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Cổng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bóng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89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8" y="-2171132"/>
            <a:ext cx="11847082" cy="11847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0895D66-1CBF-4115-8B4E-094D6F98BDC8}"/>
              </a:ext>
            </a:extLst>
          </p:cNvPr>
          <p:cNvSpPr txBox="1"/>
          <p:nvPr/>
        </p:nvSpPr>
        <p:spPr>
          <a:xfrm>
            <a:off x="2738437" y="3143250"/>
            <a:ext cx="671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727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4CB89A9-ED05-4FA1-B2E4-B72B0446319B}"/>
              </a:ext>
            </a:extLst>
          </p:cNvPr>
          <p:cNvGrpSpPr/>
          <p:nvPr/>
        </p:nvGrpSpPr>
        <p:grpSpPr>
          <a:xfrm>
            <a:off x="4520294" y="1247775"/>
            <a:ext cx="4529124" cy="5259161"/>
            <a:chOff x="3482069" y="1038225"/>
            <a:chExt cx="4529124" cy="5259161"/>
          </a:xfrm>
        </p:grpSpPr>
        <p:grpSp>
          <p:nvGrpSpPr>
            <p:cNvPr id="19" name="组合 13">
              <a:extLst>
                <a:ext uri="{FF2B5EF4-FFF2-40B4-BE49-F238E27FC236}">
                  <a16:creationId xmlns:a16="http://schemas.microsoft.com/office/drawing/2014/main" xmlns="" id="{BEEA8684-F321-4667-9C1E-03B365089557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21" name="图片 2">
                <a:extLst>
                  <a:ext uri="{FF2B5EF4-FFF2-40B4-BE49-F238E27FC236}">
                    <a16:creationId xmlns:a16="http://schemas.microsoft.com/office/drawing/2014/main" xmlns="" id="{2060ED76-2363-4A0A-8B3D-FE5160834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22" name="对">
                <a:extLst>
                  <a:ext uri="{FF2B5EF4-FFF2-40B4-BE49-F238E27FC236}">
                    <a16:creationId xmlns:a16="http://schemas.microsoft.com/office/drawing/2014/main" xmlns="" id="{D2ABAD37-885F-4C7A-BF36-F245B9DAA4CA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7E171323-6228-447B-B579-E8AB92169C89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Trò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chơi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củng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cố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康方圆体W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2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789050" y="2542478"/>
            <a:ext cx="8613900" cy="294642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/>
            <a:r>
              <a:rPr lang="en" sz="44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 chơi: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Em hãy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biết nhanh những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 chưa an toàn trong trường học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sz="4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80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841602" y="5605829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620" y="-1354709"/>
            <a:ext cx="1114508" cy="1114508"/>
          </a:xfrm>
          <a:prstGeom prst="rect">
            <a:avLst/>
          </a:prstGeom>
        </p:spPr>
      </p:pic>
      <p:sp>
        <p:nvSpPr>
          <p:cNvPr id="67" name="Rounded Rectangle 66">
            <a:hlinkClick r:id="rId10" action="ppaction://hlinksldjump"/>
          </p:cNvPr>
          <p:cNvSpPr/>
          <p:nvPr/>
        </p:nvSpPr>
        <p:spPr>
          <a:xfrm>
            <a:off x="3680815" y="6003571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11" action="ppaction://hlinksldjump"/>
          </p:cNvPr>
          <p:cNvSpPr/>
          <p:nvPr/>
        </p:nvSpPr>
        <p:spPr>
          <a:xfrm>
            <a:off x="8294959" y="600864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2" action="ppaction://hlinksldjump"/>
          </p:cNvPr>
          <p:cNvSpPr/>
          <p:nvPr/>
        </p:nvSpPr>
        <p:spPr>
          <a:xfrm>
            <a:off x="6046075" y="600421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3481206" y="2978314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3530525" y="5022679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8024761" y="2968981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949627" y="5046271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5810358" y="2923326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5802821" y="5018403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3" action="ppaction://hlinksldjump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435" y="-220250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9397158" y="2172655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788132" y="5864282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660822" y="1852691"/>
            <a:ext cx="2688752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pic>
        <p:nvPicPr>
          <p:cNvPr id="59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xmlns="" id="{7AC17949-85CC-4E6C-A9A7-2B2577B01F0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89539" y="240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999"/>
                            </p:stCondLst>
                            <p:childTnLst>
                              <p:par>
                                <p:cTn id="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 showWhenStopped="0">
                <p:cTn id="8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23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02640" y="165531"/>
            <a:ext cx="6398085" cy="3753734"/>
            <a:chOff x="5667646" y="720179"/>
            <a:chExt cx="6398085" cy="3753734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5920650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dễ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A99E97-CDBC-442F-876C-B68C73460F9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5934" y="291819"/>
            <a:ext cx="4610152" cy="4046411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xmlns="" id="{89464D82-129E-442F-9B2D-671ADB3E09EA}"/>
              </a:ext>
            </a:extLst>
          </p:cNvPr>
          <p:cNvSpPr/>
          <p:nvPr/>
        </p:nvSpPr>
        <p:spPr>
          <a:xfrm>
            <a:off x="208804" y="-58943"/>
            <a:ext cx="953945" cy="8908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7">
            <a:extLst>
              <a:ext uri="{FF2B5EF4-FFF2-40B4-BE49-F238E27FC236}">
                <a16:creationId xmlns:a16="http://schemas.microsoft.com/office/drawing/2014/main" xmlns="" id="{6A19C09E-C36B-42B4-A027-6E3D0EB3B641}"/>
              </a:ext>
            </a:extLst>
          </p:cNvPr>
          <p:cNvSpPr/>
          <p:nvPr/>
        </p:nvSpPr>
        <p:spPr>
          <a:xfrm>
            <a:off x="195944" y="905069"/>
            <a:ext cx="2761859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Cùng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xem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video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!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9B49143C-1B1B-48F6-9A99-23A4F7361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5" name="Picture 4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xmlns="" id="{E71DB8E9-5954-424A-B0C7-D7199E07F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8" y="643528"/>
            <a:ext cx="10689707" cy="6481172"/>
          </a:xfrm>
          <a:prstGeom prst="rect">
            <a:avLst/>
          </a:prstGeom>
        </p:spPr>
      </p:pic>
      <p:pic>
        <p:nvPicPr>
          <p:cNvPr id="2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xmlns="" id="{2A17B7A5-9E57-4C0A-935D-8645454EB0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3245" y="726440"/>
            <a:ext cx="8462811" cy="51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1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5530803" y="106272"/>
            <a:ext cx="6398085" cy="3753734"/>
            <a:chOff x="5667646" y="720179"/>
            <a:chExt cx="6398085" cy="3753734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534658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xây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gần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504AA1-EF57-44BD-80F4-ACE1A56F0E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894" y="464864"/>
            <a:ext cx="4871102" cy="4279128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xmlns="" id="{35B2166B-81A7-4BF9-9C2E-DBD6CAF6EFA4}"/>
              </a:ext>
            </a:extLst>
          </p:cNvPr>
          <p:cNvSpPr/>
          <p:nvPr/>
        </p:nvSpPr>
        <p:spPr>
          <a:xfrm>
            <a:off x="287934" y="128587"/>
            <a:ext cx="988113" cy="9655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5519791" y="577188"/>
            <a:ext cx="6398085" cy="3322847"/>
            <a:chOff x="5667646" y="720179"/>
            <a:chExt cx="6398085" cy="3322847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534658" cy="211887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trường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vui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rất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an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4F756A-7858-4ED9-8C83-5FEC250713D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96962" y="1233380"/>
            <a:ext cx="5713715" cy="3405013"/>
          </a:xfrm>
          <a:prstGeom prst="rect">
            <a:avLst/>
          </a:prstGeom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xmlns="" id="{E86C5F9A-EA39-4F4A-B4BE-B388FE0928C7}"/>
              </a:ext>
            </a:extLst>
          </p:cNvPr>
          <p:cNvSpPr/>
          <p:nvPr/>
        </p:nvSpPr>
        <p:spPr>
          <a:xfrm>
            <a:off x="-136211" y="1136554"/>
            <a:ext cx="869066" cy="8115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1511" y="-1208396"/>
            <a:ext cx="6858000" cy="968422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90994" y="3000215"/>
            <a:ext cx="8039031" cy="1009925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lvl="0" indent="-571500" defTabSz="1218926">
              <a:buFont typeface="Arial" panose="020B0604020202020204" pitchFamily="34" charset="0"/>
              <a:buChar char="•"/>
              <a:defRPr/>
            </a:pPr>
            <a:r>
              <a:rPr lang="nl-NL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cho bố mẹ nghe về chuyến khảo sát ngày hôm nay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317E14-8241-4E9E-BB3B-9220983F9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249" y="-164238"/>
            <a:ext cx="382252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62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1127E5BA-6561-494A-AC49-D989F9FB2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7DB687-0390-482C-B7A2-810EFD249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498" y="1283316"/>
            <a:ext cx="824860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B66F0AE-7D13-4D31-BC77-F1FEB3C32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9E6461-7FB9-4F23-9C9B-2C20B11B1FE8}"/>
              </a:ext>
            </a:extLst>
          </p:cNvPr>
          <p:cNvSpPr txBox="1"/>
          <p:nvPr/>
        </p:nvSpPr>
        <p:spPr>
          <a:xfrm>
            <a:off x="2447925" y="819700"/>
            <a:ext cx="7953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F1ADAC-0274-481E-BEBA-075793FA9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675" y="1439600"/>
            <a:ext cx="4163929" cy="963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C12B0C-B287-4430-BB65-20345BD64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425" y="2027996"/>
            <a:ext cx="6974428" cy="1835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03648C5-D00E-4BA2-90EF-15EBB8D55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339" y="3626961"/>
            <a:ext cx="193259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8" y="-2171132"/>
            <a:ext cx="11847082" cy="11847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0895D66-1CBF-4115-8B4E-094D6F98BDC8}"/>
              </a:ext>
            </a:extLst>
          </p:cNvPr>
          <p:cNvSpPr txBox="1"/>
          <p:nvPr/>
        </p:nvSpPr>
        <p:spPr>
          <a:xfrm>
            <a:off x="2738437" y="3143250"/>
            <a:ext cx="671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81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C946CD-B4E0-422C-A0A6-46B6FE18018D}"/>
              </a:ext>
            </a:extLst>
          </p:cNvPr>
          <p:cNvSpPr txBox="1"/>
          <p:nvPr/>
        </p:nvSpPr>
        <p:spPr>
          <a:xfrm>
            <a:off x="711200" y="375920"/>
            <a:ext cx="1102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185593-6E11-4BF7-9018-CF2F92D4F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8674"/>
            <a:ext cx="5844540" cy="3644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B3CED5-3B31-453E-BDDF-1A23BCDB8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441" y="1328674"/>
            <a:ext cx="3648075" cy="4791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EBB947C-B592-458F-AC65-4392C1DD0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00" y="1328673"/>
            <a:ext cx="331470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xmlns="" id="{1DA5AE53-464B-4EAC-9524-AEFF612A5FFE}"/>
              </a:ext>
            </a:extLst>
          </p:cNvPr>
          <p:cNvSpPr/>
          <p:nvPr/>
        </p:nvSpPr>
        <p:spPr>
          <a:xfrm>
            <a:off x="1749783" y="228230"/>
            <a:ext cx="7296246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6E4F2B"/>
                </a:solidFill>
                <a:latin typeface="Arial" panose="020B0604020202020204" pitchFamily="34" charset="0"/>
              </a:rPr>
              <a:t>Hình 3: Trong phòng học, các bạn thu thập những thông tin gì?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xmlns="" id="{9789405B-AD2C-4BAE-B485-B76B7438DD22}"/>
              </a:ext>
            </a:extLst>
          </p:cNvPr>
          <p:cNvSpPr/>
          <p:nvPr/>
        </p:nvSpPr>
        <p:spPr>
          <a:xfrm>
            <a:off x="3867112" y="1430153"/>
            <a:ext cx="6572288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Trong phòng học, bàn ghế... có vệ sinh không?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09E1986-B1DD-4E38-9533-0272470ADD87}"/>
              </a:ext>
            </a:extLst>
          </p:cNvPr>
          <p:cNvGrpSpPr/>
          <p:nvPr/>
        </p:nvGrpSpPr>
        <p:grpSpPr>
          <a:xfrm>
            <a:off x="648250" y="16710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D6698C7-93F9-473A-B9F5-CF706D99B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520" y="2984961"/>
            <a:ext cx="5844540" cy="36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06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xmlns="" id="{1DA5AE53-464B-4EAC-9524-AEFF612A5FFE}"/>
              </a:ext>
            </a:extLst>
          </p:cNvPr>
          <p:cNvSpPr/>
          <p:nvPr/>
        </p:nvSpPr>
        <p:spPr>
          <a:xfrm>
            <a:off x="1749783" y="228230"/>
            <a:ext cx="7296246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>
                <a:solidFill>
                  <a:srgbClr val="6E4F2B"/>
                </a:solidFill>
                <a:latin typeface="Arial" panose="020B0604020202020204" pitchFamily="34" charset="0"/>
              </a:rPr>
              <a:t>Hình 4: Phát hiện độ cao của lan can có chắc chắn, an toàn không?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xmlns="" id="{9789405B-AD2C-4BAE-B485-B76B7438DD22}"/>
              </a:ext>
            </a:extLst>
          </p:cNvPr>
          <p:cNvSpPr/>
          <p:nvPr/>
        </p:nvSpPr>
        <p:spPr>
          <a:xfrm>
            <a:off x="3845283" y="1566010"/>
            <a:ext cx="6572288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Các đồ vật ở lối đi nên sắp xếp ở đâu cho khỏi vướng?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09E1986-B1DD-4E38-9533-0272470ADD87}"/>
              </a:ext>
            </a:extLst>
          </p:cNvPr>
          <p:cNvGrpSpPr/>
          <p:nvPr/>
        </p:nvGrpSpPr>
        <p:grpSpPr>
          <a:xfrm>
            <a:off x="648250" y="16710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091261-64E7-4FAD-AD94-01C342888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081" y="2767933"/>
            <a:ext cx="3545606" cy="409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0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xmlns="" id="{9789405B-AD2C-4BAE-B485-B76B7438DD22}"/>
              </a:ext>
            </a:extLst>
          </p:cNvPr>
          <p:cNvSpPr/>
          <p:nvPr/>
        </p:nvSpPr>
        <p:spPr>
          <a:xfrm>
            <a:off x="3388082" y="656855"/>
            <a:ext cx="8079701" cy="1534334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>
                <a:solidFill>
                  <a:srgbClr val="24962F"/>
                </a:solidFill>
                <a:latin typeface="Arial" panose="020B0604020202020204" pitchFamily="34" charset="0"/>
              </a:rPr>
              <a:t>Hình 5: Khu vực vệ sinh ghi lại những gì em nhìn thấy và nêu những gì em thấy không an toàn....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09E1986-B1DD-4E38-9533-0272470ADD87}"/>
              </a:ext>
            </a:extLst>
          </p:cNvPr>
          <p:cNvGrpSpPr/>
          <p:nvPr/>
        </p:nvGrpSpPr>
        <p:grpSpPr>
          <a:xfrm>
            <a:off x="333290" y="20774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719A49A-6377-4EEE-A85F-2EC35F60C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00" y="2336800"/>
            <a:ext cx="3314700" cy="452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4216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xmlns="" id="{9789405B-AD2C-4BAE-B485-B76B7438DD22}"/>
              </a:ext>
            </a:extLst>
          </p:cNvPr>
          <p:cNvSpPr/>
          <p:nvPr/>
        </p:nvSpPr>
        <p:spPr>
          <a:xfrm>
            <a:off x="3002002" y="123319"/>
            <a:ext cx="9281438" cy="1933752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Hình 6: Khu vực sân trường em thấy những đồ vật nào chưa đảm bảo an toàn, chưa vệ sinh và có ý kiến đề xuất gì với nhà trường</a:t>
            </a:r>
            <a:r>
              <a:rPr lang="en-US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09E1986-B1DD-4E38-9533-0272470ADD87}"/>
              </a:ext>
            </a:extLst>
          </p:cNvPr>
          <p:cNvGrpSpPr/>
          <p:nvPr/>
        </p:nvGrpSpPr>
        <p:grpSpPr>
          <a:xfrm>
            <a:off x="333290" y="20774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90F9D6-8F13-4BF2-93F4-60650D8DE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440" y="2387599"/>
            <a:ext cx="6766561" cy="4528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9676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488</Words>
  <Application>Microsoft Office PowerPoint</Application>
  <PresentationFormat>Custom</PresentationFormat>
  <Paragraphs>77</Paragraphs>
  <Slides>24</Slides>
  <Notes>18</Notes>
  <HiddenSlides>0</HiddenSlides>
  <MMClips>7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千图网拥有20W+精美PPT模板 更多PPT模板下载至：www.58pic.com/office/ppt​​</vt:lpstr>
      <vt:lpstr>5_Office Theme</vt:lpstr>
      <vt:lpstr>Office 主题</vt:lpstr>
      <vt:lpstr>1_SlidesMania</vt:lpstr>
      <vt:lpstr>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chơi: Các câu hỏi là những bức tranh về hình ảnh ở trường học. Em hãy nhận biết nhanh những địa điểm nào chưa an toàn trong trường học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2022-07-18T22:06:58Z</dcterms:created>
  <dcterms:modified xsi:type="dcterms:W3CDTF">2022-11-28T09:03:11Z</dcterms:modified>
</cp:coreProperties>
</file>