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39" r:id="rId2"/>
    <p:sldId id="596" r:id="rId3"/>
    <p:sldId id="597" r:id="rId4"/>
    <p:sldId id="598" r:id="rId5"/>
    <p:sldId id="614" r:id="rId6"/>
    <p:sldId id="615" r:id="rId7"/>
    <p:sldId id="599" r:id="rId8"/>
    <p:sldId id="616" r:id="rId9"/>
    <p:sldId id="617" r:id="rId10"/>
    <p:sldId id="618" r:id="rId11"/>
    <p:sldId id="619" r:id="rId12"/>
    <p:sldId id="595" r:id="rId13"/>
    <p:sldId id="604" r:id="rId14"/>
    <p:sldId id="602" r:id="rId15"/>
    <p:sldId id="601" r:id="rId16"/>
    <p:sldId id="600" r:id="rId17"/>
    <p:sldId id="620" r:id="rId18"/>
    <p:sldId id="609" r:id="rId19"/>
    <p:sldId id="6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-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2022/7/19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2022/7/19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16"/>
          <p:cNvSpPr txBox="1"/>
          <p:nvPr userDrawn="1"/>
        </p:nvSpPr>
        <p:spPr>
          <a:xfrm>
            <a:off x="20248880" y="12885694"/>
            <a:ext cx="3157221" cy="4181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altLang="zh-CN" sz="2800" b="0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Page</a:t>
            </a:r>
            <a:r>
              <a:rPr lang="en-US" altLang="zh-CN" sz="2800" b="1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    </a:t>
            </a:r>
            <a:fld id="{565CE74E-AB26-4998-AD42-012C4C1AD076}" type="slidenum">
              <a:rPr lang="zh-CN" altLang="en-US" sz="2800" b="1" kern="1200" smtClean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‹#›</a:t>
            </a:fld>
            <a:endParaRPr lang="en-US" sz="2800" b="1" kern="1200" dirty="0">
              <a:solidFill>
                <a:schemeClr val="tx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Open Sans" panose="020B0606030504020204" charset="0"/>
              <a:sym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6CD167-D85F-43D5-B219-C965756519D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1" y="255105"/>
            <a:ext cx="1082239" cy="10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9.png"/><Relationship Id="rId17" Type="http://schemas.openxmlformats.org/officeDocument/2006/relationships/image" Target="../media/image20.png"/><Relationship Id="rId2" Type="http://schemas.openxmlformats.org/officeDocument/2006/relationships/tags" Target="../tags/tag42.xml"/><Relationship Id="rId16" Type="http://schemas.openxmlformats.org/officeDocument/2006/relationships/image" Target="../media/image10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4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4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2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9.png"/><Relationship Id="rId17" Type="http://schemas.openxmlformats.org/officeDocument/2006/relationships/image" Target="../media/image21.png"/><Relationship Id="rId2" Type="http://schemas.openxmlformats.org/officeDocument/2006/relationships/tags" Target="../tags/tag47.xml"/><Relationship Id="rId16" Type="http://schemas.openxmlformats.org/officeDocument/2006/relationships/image" Target="../media/image10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19" Type="http://schemas.openxmlformats.org/officeDocument/2006/relationships/image" Target="../media/image23.png"/><Relationship Id="rId4" Type="http://schemas.openxmlformats.org/officeDocument/2006/relationships/tags" Target="../tags/tag4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9.png"/><Relationship Id="rId17" Type="http://schemas.openxmlformats.org/officeDocument/2006/relationships/image" Target="../media/image24.png"/><Relationship Id="rId2" Type="http://schemas.openxmlformats.org/officeDocument/2006/relationships/tags" Target="../tags/tag52.xml"/><Relationship Id="rId16" Type="http://schemas.openxmlformats.org/officeDocument/2006/relationships/image" Target="../media/image10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5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6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9.png"/><Relationship Id="rId17" Type="http://schemas.openxmlformats.org/officeDocument/2006/relationships/image" Target="../media/image25.png"/><Relationship Id="rId2" Type="http://schemas.openxmlformats.org/officeDocument/2006/relationships/tags" Target="../tags/tag57.xml"/><Relationship Id="rId16" Type="http://schemas.openxmlformats.org/officeDocument/2006/relationships/image" Target="../media/image10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6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5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8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9.png"/><Relationship Id="rId17" Type="http://schemas.openxmlformats.org/officeDocument/2006/relationships/image" Target="../media/image27.png"/><Relationship Id="rId2" Type="http://schemas.openxmlformats.org/officeDocument/2006/relationships/tags" Target="../tags/tag62.xml"/><Relationship Id="rId16" Type="http://schemas.openxmlformats.org/officeDocument/2006/relationships/image" Target="../media/image10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6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6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9.png"/><Relationship Id="rId2" Type="http://schemas.openxmlformats.org/officeDocument/2006/relationships/tags" Target="../tags/tag67.xml"/><Relationship Id="rId16" Type="http://schemas.openxmlformats.org/officeDocument/2006/relationships/image" Target="../media/image10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7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6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9.png"/><Relationship Id="rId17" Type="http://schemas.openxmlformats.org/officeDocument/2006/relationships/image" Target="../media/image29.png"/><Relationship Id="rId2" Type="http://schemas.openxmlformats.org/officeDocument/2006/relationships/tags" Target="../tags/tag72.xml"/><Relationship Id="rId16" Type="http://schemas.openxmlformats.org/officeDocument/2006/relationships/image" Target="../media/image10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7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7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9.png"/><Relationship Id="rId2" Type="http://schemas.openxmlformats.org/officeDocument/2006/relationships/tags" Target="../tags/tag77.xml"/><Relationship Id="rId16" Type="http://schemas.openxmlformats.org/officeDocument/2006/relationships/image" Target="../media/image10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8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7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16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9.png"/><Relationship Id="rId17" Type="http://schemas.openxmlformats.org/officeDocument/2006/relationships/image" Target="../media/image15.png"/><Relationship Id="rId2" Type="http://schemas.openxmlformats.org/officeDocument/2006/relationships/tags" Target="../tags/tag7.xml"/><Relationship Id="rId16" Type="http://schemas.openxmlformats.org/officeDocument/2006/relationships/image" Target="../media/image10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12.xml"/><Relationship Id="rId16" Type="http://schemas.openxmlformats.org/officeDocument/2006/relationships/image" Target="../media/image10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1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17.xml"/><Relationship Id="rId16" Type="http://schemas.openxmlformats.org/officeDocument/2006/relationships/image" Target="../media/image10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1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22.xml"/><Relationship Id="rId16" Type="http://schemas.openxmlformats.org/officeDocument/2006/relationships/image" Target="../media/image10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2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tags" Target="../tags/tag27.xml"/><Relationship Id="rId16" Type="http://schemas.openxmlformats.org/officeDocument/2006/relationships/image" Target="../media/image10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3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2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9.png"/><Relationship Id="rId17" Type="http://schemas.openxmlformats.org/officeDocument/2006/relationships/image" Target="../media/image18.png"/><Relationship Id="rId2" Type="http://schemas.openxmlformats.org/officeDocument/2006/relationships/tags" Target="../tags/tag32.xml"/><Relationship Id="rId16" Type="http://schemas.openxmlformats.org/officeDocument/2006/relationships/image" Target="../media/image10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3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3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9.png"/><Relationship Id="rId17" Type="http://schemas.openxmlformats.org/officeDocument/2006/relationships/image" Target="../media/image19.png"/><Relationship Id="rId2" Type="http://schemas.openxmlformats.org/officeDocument/2006/relationships/tags" Target="../tags/tag37.xml"/><Relationship Id="rId16" Type="http://schemas.openxmlformats.org/officeDocument/2006/relationships/image" Target="../media/image10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4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3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0895" y="1275785"/>
            <a:ext cx="5175953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158" y="1999438"/>
            <a:ext cx="9285013" cy="3182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Cuốn sổ do tự tay mình làm sẽ là người bạn luôn ở bên chúng 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nhắc việc cho 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594AFB-198C-4732-AD87-A7733C72EE01}"/>
              </a:ext>
            </a:extLst>
          </p:cNvPr>
          <p:cNvSpPr txBox="1"/>
          <p:nvPr/>
        </p:nvSpPr>
        <p:spPr>
          <a:xfrm>
            <a:off x="794091" y="3125470"/>
            <a:ext cx="613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tra môn Toán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àm thiếp chúc mừng sinh nhật Bố 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2040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Ngoài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thường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nhiều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quyết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cuốn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65" name="图片 39" descr="纸张">
            <a:extLst>
              <a:ext uri="{FF2B5EF4-FFF2-40B4-BE49-F238E27FC236}">
                <a16:creationId xmlns:a16="http://schemas.microsoft.com/office/drawing/2014/main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87"/>
              <a:chOff x="7554" y="1933"/>
              <a:chExt cx="14623" cy="118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71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rao đổi nhóm đôi về những việc cần làm nhưng còn hay quên.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ếu hay quên chúng ta có thể kh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ắ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392</Words>
  <Application>Microsoft Office PowerPoint</Application>
  <PresentationFormat>Widescreen</PresentationFormat>
  <Paragraphs>52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三极准柔宋</vt:lpstr>
      <vt:lpstr>字魂105号-简雅黑</vt:lpstr>
      <vt:lpstr>思源黑体 CN Light</vt:lpstr>
      <vt:lpstr>阿里巴巴普惠体</vt:lpstr>
      <vt:lpstr>Arial</vt:lpstr>
      <vt:lpstr>Bauhaus 93</vt:lpstr>
      <vt:lpstr>Calibri</vt:lpstr>
      <vt:lpstr>Coiny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26</cp:revision>
  <dcterms:created xsi:type="dcterms:W3CDTF">2022-07-19T05:40:10Z</dcterms:created>
  <dcterms:modified xsi:type="dcterms:W3CDTF">2022-07-19T06:33:10Z</dcterms:modified>
</cp:coreProperties>
</file>