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11" r:id="rId3"/>
    <p:sldMasterId id="2147483762" r:id="rId4"/>
    <p:sldMasterId id="2147483774" r:id="rId5"/>
    <p:sldMasterId id="2147483786" r:id="rId6"/>
  </p:sldMasterIdLst>
  <p:notesMasterIdLst>
    <p:notesMasterId r:id="rId32"/>
  </p:notesMasterIdLst>
  <p:sldIdLst>
    <p:sldId id="275" r:id="rId7"/>
    <p:sldId id="823" r:id="rId8"/>
    <p:sldId id="335" r:id="rId9"/>
    <p:sldId id="635" r:id="rId10"/>
    <p:sldId id="761" r:id="rId11"/>
    <p:sldId id="770" r:id="rId12"/>
    <p:sldId id="771" r:id="rId13"/>
    <p:sldId id="773" r:id="rId14"/>
    <p:sldId id="690" r:id="rId15"/>
    <p:sldId id="277" r:id="rId16"/>
    <p:sldId id="821" r:id="rId17"/>
    <p:sldId id="824" r:id="rId18"/>
    <p:sldId id="828" r:id="rId19"/>
    <p:sldId id="825" r:id="rId20"/>
    <p:sldId id="774" r:id="rId21"/>
    <p:sldId id="822" r:id="rId22"/>
    <p:sldId id="827" r:id="rId23"/>
    <p:sldId id="746" r:id="rId24"/>
    <p:sldId id="829" r:id="rId25"/>
    <p:sldId id="360" r:id="rId26"/>
    <p:sldId id="830" r:id="rId27"/>
    <p:sldId id="705" r:id="rId28"/>
    <p:sldId id="698" r:id="rId29"/>
    <p:sldId id="817" r:id="rId30"/>
    <p:sldId id="28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9B59"/>
    <a:srgbClr val="FCD193"/>
    <a:srgbClr val="FFFFFF"/>
    <a:srgbClr val="FCD191"/>
    <a:srgbClr val="FFE7D9"/>
    <a:srgbClr val="FFFF00"/>
    <a:srgbClr val="FF7C80"/>
    <a:srgbClr val="FCD097"/>
    <a:srgbClr val="FE9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7" autoAdjust="0"/>
    <p:restoredTop sz="95332" autoAdjust="0"/>
  </p:normalViewPr>
  <p:slideViewPr>
    <p:cSldViewPr snapToGrid="0">
      <p:cViewPr varScale="1">
        <p:scale>
          <a:sx n="63" d="100"/>
          <a:sy n="63" d="100"/>
        </p:scale>
        <p:origin x="19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7B56B-4127-4A01-99AA-65751D6088DF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29E24-234A-4345-A8C4-B327B0B73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34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lain" startAt="3"/>
            </a:pPr>
            <a:r>
              <a:rPr lang="en-US" baseline="0" dirty="0"/>
              <a:t>Câu </a:t>
            </a:r>
            <a:r>
              <a:rPr lang="en-US" baseline="0" dirty="0" err="1"/>
              <a:t>hỏi</a:t>
            </a:r>
            <a:r>
              <a:rPr lang="en-US" baseline="0" dirty="0"/>
              <a:t> 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29E24-234A-4345-A8C4-B327B0B734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2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66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29E24-234A-4345-A8C4-B327B0B734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90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67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0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3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1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2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BEEDD-F33F-4DAF-88FB-C72BF81FF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389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00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570E-AEC3-46BC-A436-8AF975F44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1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6A57-A64A-4F43-B2DE-B8C1A49A7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940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0824C-8350-4C43-BD5A-5A2BD5173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82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BA170-664B-4C65-BE35-AF65E798F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484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649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DDD0-7AE6-44EE-84BA-E07C2E73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6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21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3C4C-D2A8-45BE-BD8D-21C908C6F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914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68AA-50FF-4D34-96B2-51C53902C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324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6C84-2087-4AAB-81CB-4B1C5130F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61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48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91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4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50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310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8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61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53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616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04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145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30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6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478185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07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3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7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1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98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72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9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55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8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64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9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94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DADC5-E30D-F098-437A-2B2BFDB1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76B1-60FF-1907-B810-65242078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28196-27E5-9F29-DCBC-48944EE8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DE6E6-D130-4229-BFA7-AEAE8D3ED0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848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CABC7-92DF-F77A-E767-E91165A6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7A1E2-E5E0-F62D-CBB1-7A75BEA1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EFDB1-A830-6ECF-23F5-C73641A4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5E19D-D4DB-4889-AF7F-01703AF4C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901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8298D-4785-F5D1-894F-B116B0CF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71D2B-D3B9-117A-5F3D-94BE3D24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FE9DC-EDC6-57E0-9709-DBC40CD9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7A914-1786-417A-84F4-1CE817FB29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6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8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F55F24-385F-86BC-B3C3-BB5C3A57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6E03FE-A8BD-7E1C-DB4F-D27FCE6D0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2ABEE7-7F21-C187-E9F9-5A22B69C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12B0-AAD0-4D56-8D55-D91777069D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85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3D2E56-6F4D-E7AC-44F4-8E1DD04C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4DF043-52C8-B14F-075B-947374D3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9512A0-6E65-C061-7FB4-AD617239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24644-4F99-416E-B992-60457B0670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232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C49BA7-5CCA-392F-036E-729E0EDC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FDB982-893C-BB86-8D03-8027E3EE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0C09BB-2595-1820-F8C4-154C975C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02847-EB4D-49F1-A4DC-04579155A2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515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6A127DC-7B74-4502-3BBC-5725BBF9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D4323D0-45CE-0472-C842-7BA8464B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8F83B2-A7DF-0B99-1119-3562240A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B7FFC-4EFC-4BFC-8D55-26493A9839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151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71DC35-D27D-F6B9-1561-2CF0FF34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092259-3207-E1B4-04BB-67EF9393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1B9AD5-497F-FBEF-0E6C-5C310AF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0F6BD-95E2-42F5-8BFD-480FE4619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071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6A1CAD-502A-7304-DB70-18654238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818438-4863-D5E6-FB7B-3FB71116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25F2D5-B6C5-553B-5B7E-1A45E9B0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522E3-1383-41A1-8F70-A82994107D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583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9F337-13AE-F611-48E5-2955C2E2D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1FCC0-F796-2D45-26E2-3E9CF474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2E15-C527-06DE-F6FA-644F47B1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CEC3-8AC3-4873-96CA-D1CCB57A8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346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09CB3-E692-7B0A-9C79-DDB52679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E7890-726F-1928-4CB4-BFD963E9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C30BF-9A33-A64E-A600-DCCD1FD9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79BC2-FBA9-4B4A-98CE-FF9632D84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9880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94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3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7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199" cy="1362074"/>
          </a:xfrm>
        </p:spPr>
        <p:txBody>
          <a:bodyPr anchor="t"/>
          <a:lstStyle>
            <a:lvl1pPr algn="l">
              <a:defRPr sz="48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199" cy="1500187"/>
          </a:xfrm>
        </p:spPr>
        <p:txBody>
          <a:bodyPr anchor="b"/>
          <a:lstStyle>
            <a:lvl1pPr marL="0" indent="0">
              <a:buNone/>
              <a:defRPr sz="2328">
                <a:solidFill>
                  <a:schemeClr val="tx1">
                    <a:tint val="75000"/>
                  </a:schemeClr>
                </a:solidFill>
              </a:defRPr>
            </a:lvl1pPr>
            <a:lvl2pPr marL="544259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108851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63277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217703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72129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326555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80981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435407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82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9" y="755650"/>
            <a:ext cx="3354915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1234" y="755650"/>
            <a:ext cx="3357034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357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09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32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143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2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525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599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809"/>
            </a:lvl1pPr>
            <a:lvl2pPr marL="544259" indent="0">
              <a:buNone/>
              <a:defRPr sz="3386"/>
            </a:lvl2pPr>
            <a:lvl3pPr marL="1088519" indent="0">
              <a:buNone/>
              <a:defRPr sz="2963"/>
            </a:lvl3pPr>
            <a:lvl4pPr marL="1632778" indent="0">
              <a:buNone/>
              <a:defRPr sz="2328"/>
            </a:lvl4pPr>
            <a:lvl5pPr marL="2177038" indent="0">
              <a:buNone/>
              <a:defRPr sz="2328"/>
            </a:lvl5pPr>
            <a:lvl6pPr marL="2721297" indent="0">
              <a:buNone/>
              <a:defRPr sz="2328"/>
            </a:lvl6pPr>
            <a:lvl7pPr marL="3265557" indent="0">
              <a:buNone/>
              <a:defRPr sz="2328"/>
            </a:lvl7pPr>
            <a:lvl8pPr marL="3809816" indent="0">
              <a:buNone/>
              <a:defRPr sz="2328"/>
            </a:lvl8pPr>
            <a:lvl9pPr marL="4354076" indent="0">
              <a:buNone/>
              <a:defRPr sz="2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54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997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71067" y="130176"/>
            <a:ext cx="1727200" cy="276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130176"/>
            <a:ext cx="4984749" cy="276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6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3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6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6F6A181-CCC8-4D9E-ACEF-509B6A6F0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83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2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62540-6C84-45D7-A6EF-BF88461276DA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8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1088473" rtl="0" eaLnBrk="1" latinLnBrk="0" hangingPunct="1"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Font typeface="Arial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8FA2B99-A433-EE6A-3716-E6C1A5E7DC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792A11-9C41-FEF6-21E5-7CA8A20DD2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865" y="1600729"/>
            <a:ext cx="10972271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0A101-6A9B-5EE7-E4B3-5A3A084A2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865" y="6356615"/>
            <a:ext cx="2844271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B8684-A076-C150-EB9C-5D5D193B7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865" y="6356615"/>
            <a:ext cx="3860271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768A-6782-FD42-A55D-46395EE3B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865" y="6356615"/>
            <a:ext cx="2844271" cy="365125"/>
          </a:xfrm>
          <a:prstGeom prst="rect">
            <a:avLst/>
          </a:prstGeom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>
            <a:lvl1pPr algn="r">
              <a:defRPr sz="1417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01F7999-1E24-49F5-919C-253A3DF31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5pPr>
      <a:lvl6pPr marL="544237" algn="ctr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6pPr>
      <a:lvl7pPr marL="1088473" algn="ctr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7pPr>
      <a:lvl8pPr marL="1632711" algn="ctr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8pPr>
      <a:lvl9pPr marL="2176947" algn="ctr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 pitchFamily="34" charset="0"/>
        </a:defRPr>
      </a:lvl9pPr>
    </p:titleStyle>
    <p:bodyStyle>
      <a:lvl1pPr marL="407442" indent="-40744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3673" indent="-3399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904" indent="-2711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3601" indent="-2711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8621" indent="-2711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B889-6D00-45A6-8761-18122C0A8E75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1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9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1088519" rtl="0" eaLnBrk="1" latinLnBrk="0" hangingPunct="1">
        <a:spcBef>
          <a:spcPct val="0"/>
        </a:spcBef>
        <a:buNone/>
        <a:defRPr sz="52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94" indent="-408194" algn="l" defTabSz="1088519" rtl="0" eaLnBrk="1" latinLnBrk="0" hangingPunct="1">
        <a:spcBef>
          <a:spcPct val="20000"/>
        </a:spcBef>
        <a:buFont typeface="Arial" pitchFamily="34" charset="0"/>
        <a:buChar char="•"/>
        <a:defRPr sz="3809" kern="1200">
          <a:solidFill>
            <a:schemeClr val="tx1"/>
          </a:solidFill>
          <a:latin typeface="+mn-lt"/>
          <a:ea typeface="+mn-ea"/>
          <a:cs typeface="+mn-cs"/>
        </a:defRPr>
      </a:lvl1pPr>
      <a:lvl2pPr marL="884421" indent="-340161" algn="l" defTabSz="1088519" rtl="0" eaLnBrk="1" latinLnBrk="0" hangingPunct="1">
        <a:spcBef>
          <a:spcPct val="20000"/>
        </a:spcBef>
        <a:buFont typeface="Arial" pitchFamily="34" charset="0"/>
        <a:buChar char="–"/>
        <a:defRPr sz="3386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1904909" indent="-272131" algn="l" defTabSz="1088519" rtl="0" eaLnBrk="1" latinLnBrk="0" hangingPunct="1">
        <a:spcBef>
          <a:spcPct val="20000"/>
        </a:spcBef>
        <a:buFont typeface="Arial" pitchFamily="34" charset="0"/>
        <a:buChar char="–"/>
        <a:defRPr sz="2328" kern="1200">
          <a:solidFill>
            <a:schemeClr val="tx1"/>
          </a:solidFill>
          <a:latin typeface="+mn-lt"/>
          <a:ea typeface="+mn-ea"/>
          <a:cs typeface="+mn-cs"/>
        </a:defRPr>
      </a:lvl4pPr>
      <a:lvl5pPr marL="2449169" indent="-272131" algn="l" defTabSz="1088519" rtl="0" eaLnBrk="1" latinLnBrk="0" hangingPunct="1">
        <a:spcBef>
          <a:spcPct val="20000"/>
        </a:spcBef>
        <a:buFont typeface="Arial" pitchFamily="34" charset="0"/>
        <a:buChar char="»"/>
        <a:defRPr sz="2328" kern="1200">
          <a:solidFill>
            <a:schemeClr val="tx1"/>
          </a:solidFill>
          <a:latin typeface="+mn-lt"/>
          <a:ea typeface="+mn-ea"/>
          <a:cs typeface="+mn-cs"/>
        </a:defRPr>
      </a:lvl5pPr>
      <a:lvl6pPr marL="2993428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6pPr>
      <a:lvl7pPr marL="353768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7pPr>
      <a:lvl8pPr marL="408194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8pPr>
      <a:lvl9pPr marL="4626206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5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1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703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9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55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81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407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m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tm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m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openxmlformats.org/officeDocument/2006/relationships/image" Target="../media/image9.png"/><Relationship Id="rId5" Type="http://schemas.microsoft.com/office/2007/relationships/media" Target="../media/media4.m4a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18" Type="http://schemas.openxmlformats.org/officeDocument/2006/relationships/image" Target="../media/image17.png"/><Relationship Id="rId3" Type="http://schemas.microsoft.com/office/2007/relationships/media" Target="../media/media5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gif"/><Relationship Id="rId17" Type="http://schemas.microsoft.com/office/2007/relationships/hdphoto" Target="../media/hdphoto2.wdp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microsoft.com/office/2007/relationships/media" Target="../media/media6.mp4"/><Relationship Id="rId11" Type="http://schemas.openxmlformats.org/officeDocument/2006/relationships/image" Target="../media/image13.gif"/><Relationship Id="rId5" Type="http://schemas.openxmlformats.org/officeDocument/2006/relationships/video" Target="NULL" TargetMode="External"/><Relationship Id="rId15" Type="http://schemas.openxmlformats.org/officeDocument/2006/relationships/image" Target="../media/image12.gif"/><Relationship Id="rId10" Type="http://schemas.microsoft.com/office/2007/relationships/hdphoto" Target="../media/hdphoto1.wdp"/><Relationship Id="rId19" Type="http://schemas.openxmlformats.org/officeDocument/2006/relationships/image" Target="../media/image18.png"/><Relationship Id="rId4" Type="http://schemas.openxmlformats.org/officeDocument/2006/relationships/audio" Target="../media/media5.m4a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gif"/><Relationship Id="rId17" Type="http://schemas.openxmlformats.org/officeDocument/2006/relationships/image" Target="../media/image12.gif"/><Relationship Id="rId2" Type="http://schemas.openxmlformats.org/officeDocument/2006/relationships/video" Target="../media/media2.mp4"/><Relationship Id="rId16" Type="http://schemas.openxmlformats.org/officeDocument/2006/relationships/image" Target="../media/image9.png"/><Relationship Id="rId1" Type="http://schemas.microsoft.com/office/2007/relationships/media" Target="../media/media2.mp4"/><Relationship Id="rId6" Type="http://schemas.openxmlformats.org/officeDocument/2006/relationships/audio" Target="../media/media7.m4a"/><Relationship Id="rId11" Type="http://schemas.microsoft.com/office/2007/relationships/hdphoto" Target="../media/hdphoto1.wdp"/><Relationship Id="rId5" Type="http://schemas.microsoft.com/office/2007/relationships/media" Target="../media/media7.m4a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microsoft.com/office/2007/relationships/media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3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gif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9.png"/><Relationship Id="rId1" Type="http://schemas.microsoft.com/office/2007/relationships/media" Target="../media/media2.mp4"/><Relationship Id="rId6" Type="http://schemas.openxmlformats.org/officeDocument/2006/relationships/audio" Target="../media/media8.m4a"/><Relationship Id="rId11" Type="http://schemas.microsoft.com/office/2007/relationships/hdphoto" Target="../media/hdphoto1.wdp"/><Relationship Id="rId5" Type="http://schemas.microsoft.com/office/2007/relationships/media" Target="../media/media8.m4a"/><Relationship Id="rId15" Type="http://schemas.openxmlformats.org/officeDocument/2006/relationships/image" Target="../media/image12.gif"/><Relationship Id="rId10" Type="http://schemas.openxmlformats.org/officeDocument/2006/relationships/image" Target="../media/image11.png"/><Relationship Id="rId4" Type="http://schemas.microsoft.com/office/2007/relationships/media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016001" y="457656"/>
            <a:ext cx="10058400" cy="2285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851" tIns="54427" rIns="108851" bIns="54427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8519"/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4233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825842" y="2819442"/>
            <a:ext cx="3556001" cy="81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5714" dirty="0" err="1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Lớp</a:t>
            </a:r>
            <a:r>
              <a:rPr lang="en-US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vi-VN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2B</a:t>
            </a:r>
            <a:endParaRPr lang="en-US" altLang="en-US" sz="5714" dirty="0">
              <a:solidFill>
                <a:srgbClr val="F79646">
                  <a:lumMod val="5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56000" y="4663173"/>
            <a:ext cx="7112002" cy="12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vi-VN" altLang="en-US" sz="3386" b="1" dirty="0">
                <a:solidFill>
                  <a:srgbClr val="002060"/>
                </a:solidFill>
                <a:latin typeface="Times New Roman" pitchFamily="18" charset="0"/>
              </a:rPr>
              <a:t>Nguyễn Thị Trâm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Tiểu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Đoàn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Nghiên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" name="Picture 4" descr="Buombay">
            <a:extLst>
              <a:ext uri="{FF2B5EF4-FFF2-40B4-BE49-F238E27FC236}">
                <a16:creationId xmlns:a16="http://schemas.microsoft.com/office/drawing/2014/main" id="{46198D49-649F-EA59-0CFC-24C1D184DD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-2920478" y="3128241"/>
            <a:ext cx="6604000" cy="60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F:\HINH ANH\HinhDong\Hoa\h14.gif">
            <a:extLst>
              <a:ext uri="{FF2B5EF4-FFF2-40B4-BE49-F238E27FC236}">
                <a16:creationId xmlns:a16="http://schemas.microsoft.com/office/drawing/2014/main" id="{DE67BCBE-E501-61CB-28C3-4AB4D21E28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69637">
            <a:off x="-80062" y="5578359"/>
            <a:ext cx="149336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F:\HINH ANH\HinhDong\Hoa\h14.gif">
            <a:extLst>
              <a:ext uri="{FF2B5EF4-FFF2-40B4-BE49-F238E27FC236}">
                <a16:creationId xmlns:a16="http://schemas.microsoft.com/office/drawing/2014/main" id="{653DAB63-F07E-8F9F-F2C3-20C4A5959C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4617">
            <a:off x="396853" y="-140107"/>
            <a:ext cx="1093023" cy="180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uombay">
            <a:extLst>
              <a:ext uri="{FF2B5EF4-FFF2-40B4-BE49-F238E27FC236}">
                <a16:creationId xmlns:a16="http://schemas.microsoft.com/office/drawing/2014/main" id="{6743CFE7-2886-37BA-CF20-58B754316F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198000" y="115614"/>
            <a:ext cx="12030480" cy="81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uombay">
            <a:extLst>
              <a:ext uri="{FF2B5EF4-FFF2-40B4-BE49-F238E27FC236}">
                <a16:creationId xmlns:a16="http://schemas.microsoft.com/office/drawing/2014/main" id="{47528BD1-AAFC-3C97-F54B-A95443678C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 flipV="1">
            <a:off x="8508478" y="3348374"/>
            <a:ext cx="6604000" cy="60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uombay">
            <a:extLst>
              <a:ext uri="{FF2B5EF4-FFF2-40B4-BE49-F238E27FC236}">
                <a16:creationId xmlns:a16="http://schemas.microsoft.com/office/drawing/2014/main" id="{E41ED9A3-1CD0-B630-4BC8-1BE3B24E4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33" y="6070847"/>
            <a:ext cx="12030480" cy="83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5449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5" grpId="0"/>
      <p:bldP spid="30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963" b="1" dirty="0" err="1">
                <a:latin typeface="Times New Roman" pitchFamily="18" charset="0"/>
              </a:rPr>
              <a:t>Thứ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bảy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ngày</a:t>
            </a:r>
            <a:r>
              <a:rPr lang="en-US" altLang="en-US" sz="2963" b="1" dirty="0">
                <a:latin typeface="Times New Roman" pitchFamily="18" charset="0"/>
              </a:rPr>
              <a:t> 5 </a:t>
            </a:r>
            <a:r>
              <a:rPr lang="en-US" altLang="en-US" sz="2963" b="1" dirty="0" err="1">
                <a:latin typeface="Times New Roman" pitchFamily="18" charset="0"/>
              </a:rPr>
              <a:t>tháng</a:t>
            </a:r>
            <a:r>
              <a:rPr lang="en-US" altLang="en-US" sz="2963" b="1" dirty="0">
                <a:latin typeface="Times New Roman" pitchFamily="18" charset="0"/>
              </a:rPr>
              <a:t> 11 </a:t>
            </a:r>
            <a:r>
              <a:rPr lang="en-US" altLang="en-US" sz="2963" b="1" dirty="0" err="1">
                <a:latin typeface="Times New Roman" pitchFamily="18" charset="0"/>
              </a:rPr>
              <a:t>năm</a:t>
            </a:r>
            <a:r>
              <a:rPr lang="en-US" altLang="en-US" sz="2963" b="1" dirty="0">
                <a:latin typeface="Times New Roman" pitchFamily="18" charset="0"/>
              </a:rPr>
              <a:t> 2022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5442338" y="533600"/>
            <a:ext cx="1704210" cy="6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vi-VN" altLang="en-US" sz="3386" b="1" dirty="0">
                <a:solidFill>
                  <a:srgbClr val="FF0000"/>
                </a:solidFill>
                <a:latin typeface="Times New Roman" pitchFamily="18" charset="0"/>
              </a:rPr>
              <a:t>Gọi bạn</a:t>
            </a:r>
            <a:endParaRPr lang="en-US" altLang="en-US" sz="3386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7" y="560903"/>
            <a:ext cx="2997832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963" b="1" u="sng" dirty="0">
                <a:latin typeface="Times New Roman" pitchFamily="18" charset="0"/>
              </a:rPr>
              <a:t>Tiếng việt:</a:t>
            </a:r>
            <a:endParaRPr lang="en-US" altLang="en-US" sz="2963" b="1" u="sng" dirty="0">
              <a:latin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295547"/>
            <a:ext cx="10679706" cy="54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414" y="2037831"/>
            <a:ext cx="3448380" cy="67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9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71926" y="2893174"/>
            <a:ext cx="10057706" cy="185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733" indent="-604733">
              <a:buFontTx/>
              <a:buChar char="-"/>
            </a:pPr>
            <a:r>
              <a:rPr lang="vi-VN" sz="380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 đúng, rõ ràng một bài thơ thuộc thể thơ 5 chữ, đọc đúng các từ chưa vần khó, biết cách ngắt nhịp thơ</a:t>
            </a:r>
            <a:r>
              <a:rPr lang="en-US" sz="380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26" y="570165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17" y="28581"/>
            <a:ext cx="6217039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" y="0"/>
            <a:ext cx="1066949" cy="1028844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933EC492-36E9-A57C-79C5-8B82319F1C0B}"/>
              </a:ext>
            </a:extLst>
          </p:cNvPr>
          <p:cNvSpPr/>
          <p:nvPr/>
        </p:nvSpPr>
        <p:spPr>
          <a:xfrm>
            <a:off x="5618480" y="213360"/>
            <a:ext cx="3373120" cy="1036320"/>
          </a:xfrm>
          <a:prstGeom prst="cloud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latin typeface="+mj-lt"/>
              </a:rPr>
              <a:t>Luyện đọc từ khó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39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D03CB-7151-3988-5A68-19F52923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8800"/>
            <a:ext cx="221773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r>
              <a:rPr lang="vi-VN" alt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  <a:endParaRPr lang="en-US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57346-51BB-D90A-D9E0-B1C9F8104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708" y="488950"/>
            <a:ext cx="3095625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bạn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endParaRPr lang="en-US" altLang="en-US" sz="3200" b="1" dirty="0">
              <a:latin typeface="Vivaldi" panose="030206020505060908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1A9A9-0DE4-7EE0-D730-E4B34B75F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325" y="1674813"/>
            <a:ext cx="221932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r>
              <a:rPr lang="en-US" alt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DB708-A9EE-BD22-0C0B-D24C995E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1738313"/>
            <a:ext cx="2624138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r>
              <a:rPr lang="en-US" alt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55C2449-394B-59AE-AABE-3CB5DFB6C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2405063"/>
            <a:ext cx="22733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thuở nào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sâu thẳm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0E314B-D042-E39A-0B9A-409948528BA1}"/>
              </a:ext>
            </a:extLst>
          </p:cNvPr>
          <p:cNvCxnSpPr>
            <a:cxnSpLocks/>
          </p:cNvCxnSpPr>
          <p:nvPr/>
        </p:nvCxnSpPr>
        <p:spPr>
          <a:xfrm>
            <a:off x="5867400" y="1818640"/>
            <a:ext cx="0" cy="2428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90A7E-9D92-B1BA-F347-E61C76CFAFFB}"/>
              </a:ext>
            </a:extLst>
          </p:cNvPr>
          <p:cNvGrpSpPr/>
          <p:nvPr/>
        </p:nvGrpSpPr>
        <p:grpSpPr>
          <a:xfrm>
            <a:off x="-281749" y="5168347"/>
            <a:ext cx="2025112" cy="1785587"/>
            <a:chOff x="-315838" y="1195388"/>
            <a:chExt cx="5668888" cy="5731805"/>
          </a:xfrm>
        </p:grpSpPr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9D207032-B969-505A-75E6-9DF3A8836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B90E2CDF-901B-B08D-91EC-46E6A2AD4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C2545B-A5FD-FDC9-F1C2-586FA2A027E3}"/>
              </a:ext>
            </a:extLst>
          </p:cNvPr>
          <p:cNvGrpSpPr/>
          <p:nvPr/>
        </p:nvGrpSpPr>
        <p:grpSpPr>
          <a:xfrm rot="11023388">
            <a:off x="10396411" y="-74213"/>
            <a:ext cx="2025112" cy="1785587"/>
            <a:chOff x="-315838" y="1195388"/>
            <a:chExt cx="5668888" cy="5731805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DD71D274-EF4A-DDB2-141D-A75684D18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8FD00FD0-2BAF-2FE3-25E6-AB4A6AF9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 Box 4">
            <a:extLst>
              <a:ext uri="{FF2B5EF4-FFF2-40B4-BE49-F238E27FC236}">
                <a16:creationId xmlns:a16="http://schemas.microsoft.com/office/drawing/2014/main" id="{18CEBD6E-F4E4-423F-823B-47590A818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963" b="1" dirty="0" err="1">
                <a:latin typeface="Times New Roman" pitchFamily="18" charset="0"/>
              </a:rPr>
              <a:t>Thứ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bảy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ngày</a:t>
            </a:r>
            <a:r>
              <a:rPr lang="en-US" altLang="en-US" sz="2963" b="1" dirty="0">
                <a:latin typeface="Times New Roman" pitchFamily="18" charset="0"/>
              </a:rPr>
              <a:t> 5 </a:t>
            </a:r>
            <a:r>
              <a:rPr lang="en-US" altLang="en-US" sz="2963" b="1" dirty="0" err="1">
                <a:latin typeface="Times New Roman" pitchFamily="18" charset="0"/>
              </a:rPr>
              <a:t>tháng</a:t>
            </a:r>
            <a:r>
              <a:rPr lang="en-US" altLang="en-US" sz="2963" b="1" dirty="0">
                <a:latin typeface="Times New Roman" pitchFamily="18" charset="0"/>
              </a:rPr>
              <a:t> 11 </a:t>
            </a:r>
            <a:r>
              <a:rPr lang="en-US" altLang="en-US" sz="2963" b="1" dirty="0" err="1">
                <a:latin typeface="Times New Roman" pitchFamily="18" charset="0"/>
              </a:rPr>
              <a:t>năm</a:t>
            </a:r>
            <a:r>
              <a:rPr lang="en-US" altLang="en-US" sz="2963" b="1" dirty="0">
                <a:latin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16758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73" y="518943"/>
            <a:ext cx="4615928" cy="67403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98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D03CB-7151-3988-5A68-19F52923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8800"/>
            <a:ext cx="221773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57346-51BB-D90A-D9E0-B1C9F8104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708" y="488950"/>
            <a:ext cx="3095625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 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 Hải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ivaldi" panose="030206020505060908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1A9A9-0DE4-7EE0-D730-E4B34B75F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325" y="1674813"/>
            <a:ext cx="221932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DB708-A9EE-BD22-0C0B-D24C995E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1738313"/>
            <a:ext cx="2624138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55C2449-394B-59AE-AABE-3CB5DFB6C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2405063"/>
            <a:ext cx="22733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 nào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thẳm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 hán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0E314B-D042-E39A-0B9A-409948528BA1}"/>
              </a:ext>
            </a:extLst>
          </p:cNvPr>
          <p:cNvCxnSpPr>
            <a:cxnSpLocks/>
          </p:cNvCxnSpPr>
          <p:nvPr/>
        </p:nvCxnSpPr>
        <p:spPr>
          <a:xfrm>
            <a:off x="5867400" y="1818640"/>
            <a:ext cx="0" cy="2428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90A7E-9D92-B1BA-F347-E61C76CFAFFB}"/>
              </a:ext>
            </a:extLst>
          </p:cNvPr>
          <p:cNvGrpSpPr/>
          <p:nvPr/>
        </p:nvGrpSpPr>
        <p:grpSpPr>
          <a:xfrm>
            <a:off x="-281749" y="5168347"/>
            <a:ext cx="2025112" cy="1785587"/>
            <a:chOff x="-315838" y="1195388"/>
            <a:chExt cx="5668888" cy="5731805"/>
          </a:xfrm>
        </p:grpSpPr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9D207032-B969-505A-75E6-9DF3A8836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B90E2CDF-901B-B08D-91EC-46E6A2AD4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C2545B-A5FD-FDC9-F1C2-586FA2A027E3}"/>
              </a:ext>
            </a:extLst>
          </p:cNvPr>
          <p:cNvGrpSpPr/>
          <p:nvPr/>
        </p:nvGrpSpPr>
        <p:grpSpPr>
          <a:xfrm rot="11023388">
            <a:off x="10396411" y="-74213"/>
            <a:ext cx="2025112" cy="1785587"/>
            <a:chOff x="-315838" y="1195388"/>
            <a:chExt cx="5668888" cy="5731805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DD71D274-EF4A-DDB2-141D-A75684D18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8FD00FD0-2BAF-2FE3-25E6-AB4A6AF9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A7DA1A-61C2-CD9C-E49F-50AC23A2B736}"/>
              </a:ext>
            </a:extLst>
          </p:cNvPr>
          <p:cNvSpPr txBox="1"/>
          <p:nvPr/>
        </p:nvSpPr>
        <p:spPr>
          <a:xfrm>
            <a:off x="1391920" y="4419917"/>
            <a:ext cx="5402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Lấy gì nuôi đôi bạn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Chờ mưa đến bao giờ?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- Vẫn gọi hoài: “Bê! Bê!”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18D2D473-7A6D-773A-333E-D921DF46E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963" b="1" dirty="0" err="1">
                <a:latin typeface="Times New Roman" pitchFamily="18" charset="0"/>
              </a:rPr>
              <a:t>Thứ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bảy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ngày</a:t>
            </a:r>
            <a:r>
              <a:rPr lang="en-US" altLang="en-US" sz="2963" b="1" dirty="0">
                <a:latin typeface="Times New Roman" pitchFamily="18" charset="0"/>
              </a:rPr>
              <a:t> 5 </a:t>
            </a:r>
            <a:r>
              <a:rPr lang="en-US" altLang="en-US" sz="2963" b="1" dirty="0" err="1">
                <a:latin typeface="Times New Roman" pitchFamily="18" charset="0"/>
              </a:rPr>
              <a:t>tháng</a:t>
            </a:r>
            <a:r>
              <a:rPr lang="en-US" altLang="en-US" sz="2963" b="1" dirty="0">
                <a:latin typeface="Times New Roman" pitchFamily="18" charset="0"/>
              </a:rPr>
              <a:t> 11 </a:t>
            </a:r>
            <a:r>
              <a:rPr lang="en-US" altLang="en-US" sz="2963" b="1" dirty="0" err="1">
                <a:latin typeface="Times New Roman" pitchFamily="18" charset="0"/>
              </a:rPr>
              <a:t>năm</a:t>
            </a:r>
            <a:r>
              <a:rPr lang="en-US" altLang="en-US" sz="2963" b="1" dirty="0">
                <a:latin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87213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8FA1F66C-33E8-44A6-9DD9-DD24394F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60" y="584775"/>
            <a:ext cx="4176200" cy="15696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3D9C2EB2-8DC0-4C6F-A24F-FF6FCBBF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60" y="2249326"/>
            <a:ext cx="4176200" cy="156966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33EE635-61A9-4571-ADBA-7106F2347AF3}"/>
              </a:ext>
            </a:extLst>
          </p:cNvPr>
          <p:cNvSpPr txBox="1">
            <a:spLocks/>
          </p:cNvSpPr>
          <p:nvPr/>
        </p:nvSpPr>
        <p:spPr>
          <a:xfrm>
            <a:off x="815153" y="3909417"/>
            <a:ext cx="4128607" cy="255737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32" y="539263"/>
            <a:ext cx="4853767" cy="67403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9374E-CE98-4016-B39B-235DCFBE57DC}"/>
              </a:ext>
            </a:extLst>
          </p:cNvPr>
          <p:cNvSpPr txBox="1"/>
          <p:nvPr/>
        </p:nvSpPr>
        <p:spPr>
          <a:xfrm>
            <a:off x="978013" y="570165"/>
            <a:ext cx="42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39E87-3FBF-40C1-B9A2-B8132A4088EE}"/>
              </a:ext>
            </a:extLst>
          </p:cNvPr>
          <p:cNvSpPr txBox="1"/>
          <p:nvPr/>
        </p:nvSpPr>
        <p:spPr>
          <a:xfrm>
            <a:off x="975137" y="2396089"/>
            <a:ext cx="42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BFE24-FE6F-4A31-A657-12323A332ECC}"/>
              </a:ext>
            </a:extLst>
          </p:cNvPr>
          <p:cNvSpPr txBox="1"/>
          <p:nvPr/>
        </p:nvSpPr>
        <p:spPr>
          <a:xfrm>
            <a:off x="989371" y="4207637"/>
            <a:ext cx="41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772147-C283-277C-6EFF-5BD1CAA29381}"/>
              </a:ext>
            </a:extLst>
          </p:cNvPr>
          <p:cNvCxnSpPr/>
          <p:nvPr/>
        </p:nvCxnSpPr>
        <p:spPr bwMode="auto">
          <a:xfrm flipH="1">
            <a:off x="2560320" y="61976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C788E6-4FB1-B073-CF97-D85F6C9FFDE9}"/>
              </a:ext>
            </a:extLst>
          </p:cNvPr>
          <p:cNvCxnSpPr/>
          <p:nvPr/>
        </p:nvCxnSpPr>
        <p:spPr bwMode="auto">
          <a:xfrm flipH="1">
            <a:off x="3383280" y="96520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5111E3-95B4-6C1F-FD6F-41AA2CBEA9B0}"/>
              </a:ext>
            </a:extLst>
          </p:cNvPr>
          <p:cNvCxnSpPr/>
          <p:nvPr/>
        </p:nvCxnSpPr>
        <p:spPr bwMode="auto">
          <a:xfrm flipH="1">
            <a:off x="2306320" y="134112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6A84BD-2F19-8F99-DF02-9B532A34312D}"/>
              </a:ext>
            </a:extLst>
          </p:cNvPr>
          <p:cNvCxnSpPr/>
          <p:nvPr/>
        </p:nvCxnSpPr>
        <p:spPr bwMode="auto">
          <a:xfrm flipH="1">
            <a:off x="2326640" y="174752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23A7BF-D56D-09E6-58E6-411F9D208ED9}"/>
              </a:ext>
            </a:extLst>
          </p:cNvPr>
          <p:cNvCxnSpPr/>
          <p:nvPr/>
        </p:nvCxnSpPr>
        <p:spPr bwMode="auto">
          <a:xfrm flipH="1">
            <a:off x="2499360" y="247904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D2B503-FE51-2CE1-0434-387C1B913969}"/>
              </a:ext>
            </a:extLst>
          </p:cNvPr>
          <p:cNvCxnSpPr/>
          <p:nvPr/>
        </p:nvCxnSpPr>
        <p:spPr bwMode="auto">
          <a:xfrm flipH="1">
            <a:off x="2448560" y="284480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5DB9ED-2D5D-1085-AD75-D84C3496057B}"/>
              </a:ext>
            </a:extLst>
          </p:cNvPr>
          <p:cNvCxnSpPr/>
          <p:nvPr/>
        </p:nvCxnSpPr>
        <p:spPr bwMode="auto">
          <a:xfrm flipH="1">
            <a:off x="2123440" y="315976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6F2A-76A7-ED76-F246-88DB98D27DD2}"/>
              </a:ext>
            </a:extLst>
          </p:cNvPr>
          <p:cNvCxnSpPr/>
          <p:nvPr/>
        </p:nvCxnSpPr>
        <p:spPr bwMode="auto">
          <a:xfrm flipH="1">
            <a:off x="2458720" y="353568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F9127A-CC1F-1739-DC4B-ADA8A67F5AEB}"/>
              </a:ext>
            </a:extLst>
          </p:cNvPr>
          <p:cNvCxnSpPr/>
          <p:nvPr/>
        </p:nvCxnSpPr>
        <p:spPr bwMode="auto">
          <a:xfrm flipH="1">
            <a:off x="2326640" y="4285816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4A0E9C-7688-61F5-F7E2-547FB83CF4AA}"/>
              </a:ext>
            </a:extLst>
          </p:cNvPr>
          <p:cNvCxnSpPr/>
          <p:nvPr/>
        </p:nvCxnSpPr>
        <p:spPr bwMode="auto">
          <a:xfrm flipH="1">
            <a:off x="2692400" y="466344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34B200-7C66-F3F9-227D-3301B72153D0}"/>
              </a:ext>
            </a:extLst>
          </p:cNvPr>
          <p:cNvCxnSpPr/>
          <p:nvPr/>
        </p:nvCxnSpPr>
        <p:spPr bwMode="auto">
          <a:xfrm flipH="1">
            <a:off x="3149600" y="536448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BD25ED-197C-C241-3D1B-1892C7E3F139}"/>
              </a:ext>
            </a:extLst>
          </p:cNvPr>
          <p:cNvCxnSpPr/>
          <p:nvPr/>
        </p:nvCxnSpPr>
        <p:spPr bwMode="auto">
          <a:xfrm flipH="1">
            <a:off x="2834640" y="572008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018784-6F79-A7A8-065A-DF48C5D60053}"/>
              </a:ext>
            </a:extLst>
          </p:cNvPr>
          <p:cNvCxnSpPr/>
          <p:nvPr/>
        </p:nvCxnSpPr>
        <p:spPr bwMode="auto">
          <a:xfrm flipH="1">
            <a:off x="2966720" y="6096000"/>
            <a:ext cx="111760" cy="3409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9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58EDE0B0-38D6-09FD-9465-337BE75BB250}"/>
              </a:ext>
            </a:extLst>
          </p:cNvPr>
          <p:cNvSpPr/>
          <p:nvPr/>
        </p:nvSpPr>
        <p:spPr>
          <a:xfrm>
            <a:off x="1981200" y="35385"/>
            <a:ext cx="7772400" cy="571814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NỐI TIẾP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791668D4-3B1E-7FF9-F813-2E43561A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76" y="1457464"/>
            <a:ext cx="5731716" cy="253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8BEE5A-F0E9-10EC-5C5B-D552C3AB35D5}"/>
              </a:ext>
            </a:extLst>
          </p:cNvPr>
          <p:cNvCxnSpPr>
            <a:cxnSpLocks/>
          </p:cNvCxnSpPr>
          <p:nvPr/>
        </p:nvCxnSpPr>
        <p:spPr bwMode="auto">
          <a:xfrm flipH="1">
            <a:off x="2611120" y="162560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17ED88-AC81-4D42-1A7C-32781B30AEF5}"/>
              </a:ext>
            </a:extLst>
          </p:cNvPr>
          <p:cNvCxnSpPr>
            <a:cxnSpLocks/>
          </p:cNvCxnSpPr>
          <p:nvPr/>
        </p:nvCxnSpPr>
        <p:spPr bwMode="auto">
          <a:xfrm flipH="1">
            <a:off x="3820160" y="229616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3146F7-0D01-14C8-DBA6-C37682AB505F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4720" y="289560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6B0429-E3C2-0E13-34B4-6B985584A627}"/>
              </a:ext>
            </a:extLst>
          </p:cNvPr>
          <p:cNvCxnSpPr>
            <a:cxnSpLocks/>
          </p:cNvCxnSpPr>
          <p:nvPr/>
        </p:nvCxnSpPr>
        <p:spPr bwMode="auto">
          <a:xfrm flipH="1">
            <a:off x="2255520" y="352552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 Box 10">
            <a:extLst>
              <a:ext uri="{FF2B5EF4-FFF2-40B4-BE49-F238E27FC236}">
                <a16:creationId xmlns:a16="http://schemas.microsoft.com/office/drawing/2014/main" id="{3CAA1994-CBAD-3404-8FE3-1728D8A0F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06" y="4298101"/>
            <a:ext cx="5985164" cy="253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FD8D87-27FF-1AEB-1599-697ACB0BC084}"/>
              </a:ext>
            </a:extLst>
          </p:cNvPr>
          <p:cNvCxnSpPr>
            <a:cxnSpLocks/>
          </p:cNvCxnSpPr>
          <p:nvPr/>
        </p:nvCxnSpPr>
        <p:spPr bwMode="auto">
          <a:xfrm flipH="1">
            <a:off x="2499360" y="440944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091CE8-6C85-AE5D-9540-F37AF84807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428240" y="505968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B02149-2219-8BD3-6701-180DDA0B8B7A}"/>
              </a:ext>
            </a:extLst>
          </p:cNvPr>
          <p:cNvCxnSpPr>
            <a:cxnSpLocks/>
          </p:cNvCxnSpPr>
          <p:nvPr/>
        </p:nvCxnSpPr>
        <p:spPr bwMode="auto">
          <a:xfrm flipH="1">
            <a:off x="1950720" y="567944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484B8A-C07B-6F27-D19A-6DA483A0B261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8880" y="629920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E5F6A78-BE06-C971-5AEB-4F175E5CC23E}"/>
              </a:ext>
            </a:extLst>
          </p:cNvPr>
          <p:cNvSpPr txBox="1">
            <a:spLocks/>
          </p:cNvSpPr>
          <p:nvPr/>
        </p:nvSpPr>
        <p:spPr>
          <a:xfrm>
            <a:off x="6630670" y="1633087"/>
            <a:ext cx="5737860" cy="323649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B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FB4716-8A51-3DA9-D1A5-4575FAC4F468}"/>
              </a:ext>
            </a:extLst>
          </p:cNvPr>
          <p:cNvCxnSpPr>
            <a:cxnSpLocks/>
          </p:cNvCxnSpPr>
          <p:nvPr/>
        </p:nvCxnSpPr>
        <p:spPr bwMode="auto">
          <a:xfrm flipH="1">
            <a:off x="8249920" y="180848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B85D4B-12A0-5217-48FF-137DC7B5ACF4}"/>
              </a:ext>
            </a:extLst>
          </p:cNvPr>
          <p:cNvCxnSpPr>
            <a:cxnSpLocks/>
          </p:cNvCxnSpPr>
          <p:nvPr/>
        </p:nvCxnSpPr>
        <p:spPr bwMode="auto">
          <a:xfrm flipH="1">
            <a:off x="8818880" y="244856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6C084E-41C7-D6A0-4D93-E8D7DB615B5A}"/>
              </a:ext>
            </a:extLst>
          </p:cNvPr>
          <p:cNvCxnSpPr>
            <a:cxnSpLocks/>
          </p:cNvCxnSpPr>
          <p:nvPr/>
        </p:nvCxnSpPr>
        <p:spPr bwMode="auto">
          <a:xfrm flipH="1">
            <a:off x="8310880" y="305816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930BB6-F4F1-FFC8-B6B5-657A7AA108CB}"/>
              </a:ext>
            </a:extLst>
          </p:cNvPr>
          <p:cNvCxnSpPr>
            <a:cxnSpLocks/>
          </p:cNvCxnSpPr>
          <p:nvPr/>
        </p:nvCxnSpPr>
        <p:spPr bwMode="auto">
          <a:xfrm flipH="1">
            <a:off x="9469120" y="369824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C55565-571C-48C8-4E89-9C04218BE933}"/>
              </a:ext>
            </a:extLst>
          </p:cNvPr>
          <p:cNvCxnSpPr>
            <a:cxnSpLocks/>
          </p:cNvCxnSpPr>
          <p:nvPr/>
        </p:nvCxnSpPr>
        <p:spPr bwMode="auto">
          <a:xfrm flipH="1">
            <a:off x="8961120" y="430784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F3C362-DDF3-443D-2D91-54818C73A031}"/>
              </a:ext>
            </a:extLst>
          </p:cNvPr>
          <p:cNvCxnSpPr>
            <a:cxnSpLocks/>
          </p:cNvCxnSpPr>
          <p:nvPr/>
        </p:nvCxnSpPr>
        <p:spPr bwMode="auto">
          <a:xfrm flipH="1">
            <a:off x="9235440" y="490728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8D013CB-183E-EA7A-B91A-4C63294D6F7E}"/>
              </a:ext>
            </a:extLst>
          </p:cNvPr>
          <p:cNvSpPr txBox="1"/>
          <p:nvPr/>
        </p:nvSpPr>
        <p:spPr>
          <a:xfrm>
            <a:off x="9265920" y="556768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E27E2EA9-1A77-9369-9CCD-24451B5D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8220" y="72136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DF6FA0-165C-FD83-F1C6-1DDA612DF45E}"/>
              </a:ext>
            </a:extLst>
          </p:cNvPr>
          <p:cNvCxnSpPr>
            <a:cxnSpLocks/>
          </p:cNvCxnSpPr>
          <p:nvPr/>
        </p:nvCxnSpPr>
        <p:spPr bwMode="auto">
          <a:xfrm flipH="1">
            <a:off x="9174480" y="490728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1CE137-0629-B073-C48E-8C4C1FC46FBE}"/>
              </a:ext>
            </a:extLst>
          </p:cNvPr>
          <p:cNvCxnSpPr>
            <a:cxnSpLocks/>
          </p:cNvCxnSpPr>
          <p:nvPr/>
        </p:nvCxnSpPr>
        <p:spPr bwMode="auto">
          <a:xfrm flipH="1">
            <a:off x="11206480" y="492760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5417A-4A60-6817-B8C3-8CE89606507D}"/>
              </a:ext>
            </a:extLst>
          </p:cNvPr>
          <p:cNvCxnSpPr>
            <a:cxnSpLocks/>
          </p:cNvCxnSpPr>
          <p:nvPr/>
        </p:nvCxnSpPr>
        <p:spPr bwMode="auto">
          <a:xfrm flipH="1">
            <a:off x="11155680" y="492760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8DB0E4-984A-AFB9-8F61-B09366A0DD04}"/>
              </a:ext>
            </a:extLst>
          </p:cNvPr>
          <p:cNvCxnSpPr>
            <a:cxnSpLocks/>
          </p:cNvCxnSpPr>
          <p:nvPr/>
        </p:nvCxnSpPr>
        <p:spPr bwMode="auto">
          <a:xfrm flipH="1">
            <a:off x="4490720" y="351536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D68CBC-0538-8C75-37B0-28EBB6C37F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39920" y="353568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495B2F-AB1D-D699-7C34-E23F00394BAE}"/>
              </a:ext>
            </a:extLst>
          </p:cNvPr>
          <p:cNvCxnSpPr>
            <a:cxnSpLocks/>
          </p:cNvCxnSpPr>
          <p:nvPr/>
        </p:nvCxnSpPr>
        <p:spPr bwMode="auto">
          <a:xfrm flipH="1">
            <a:off x="4897120" y="626872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DF2C50-27E8-670F-8618-31C62A4897B1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8240" y="6289040"/>
            <a:ext cx="81280" cy="3556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99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7" grpId="0"/>
      <p:bldP spid="2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D03CB-7151-3988-5A68-19F52923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8800"/>
            <a:ext cx="221773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57346-51BB-D90A-D9E0-B1C9F8104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708" y="488950"/>
            <a:ext cx="3095625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 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 Hải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ivaldi" panose="030206020505060908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1A9A9-0DE4-7EE0-D730-E4B34B75F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325" y="1674813"/>
            <a:ext cx="221932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DB708-A9EE-BD22-0C0B-D24C995E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1738313"/>
            <a:ext cx="2624138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52" tIns="54426" rIns="108852" bIns="5442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1D1B3-A088-3719-A2DE-82FFF5069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3" y="2409825"/>
            <a:ext cx="22733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60450" indent="-407988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31950" indent="-325438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284413" indent="-325438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938463" indent="-325438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95663" indent="-325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52863" indent="-325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310063" indent="-325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67263" indent="-325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thẳm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 hán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55C2449-394B-59AE-AABE-3CB5DFB6C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2405063"/>
            <a:ext cx="22733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 nào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thẳm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 hán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0E314B-D042-E39A-0B9A-409948528BA1}"/>
              </a:ext>
            </a:extLst>
          </p:cNvPr>
          <p:cNvCxnSpPr>
            <a:cxnSpLocks/>
          </p:cNvCxnSpPr>
          <p:nvPr/>
        </p:nvCxnSpPr>
        <p:spPr>
          <a:xfrm>
            <a:off x="5867400" y="1818640"/>
            <a:ext cx="0" cy="2428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90A7E-9D92-B1BA-F347-E61C76CFAFFB}"/>
              </a:ext>
            </a:extLst>
          </p:cNvPr>
          <p:cNvGrpSpPr/>
          <p:nvPr/>
        </p:nvGrpSpPr>
        <p:grpSpPr>
          <a:xfrm>
            <a:off x="-281749" y="5168347"/>
            <a:ext cx="2025112" cy="1785587"/>
            <a:chOff x="-315838" y="1195388"/>
            <a:chExt cx="5668888" cy="5731805"/>
          </a:xfrm>
        </p:grpSpPr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9D207032-B969-505A-75E6-9DF3A8836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B90E2CDF-901B-B08D-91EC-46E6A2AD4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C2545B-A5FD-FDC9-F1C2-586FA2A027E3}"/>
              </a:ext>
            </a:extLst>
          </p:cNvPr>
          <p:cNvGrpSpPr/>
          <p:nvPr/>
        </p:nvGrpSpPr>
        <p:grpSpPr>
          <a:xfrm rot="11023388">
            <a:off x="10396411" y="-74213"/>
            <a:ext cx="2025112" cy="1785587"/>
            <a:chOff x="-315838" y="1195388"/>
            <a:chExt cx="5668888" cy="5731805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DD71D274-EF4A-DDB2-141D-A75684D18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8FD00FD0-2BAF-2FE3-25E6-AB4A6AF9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A7DA1A-61C2-CD9C-E49F-50AC23A2B736}"/>
              </a:ext>
            </a:extLst>
          </p:cNvPr>
          <p:cNvSpPr txBox="1"/>
          <p:nvPr/>
        </p:nvSpPr>
        <p:spPr>
          <a:xfrm>
            <a:off x="1431925" y="4419917"/>
            <a:ext cx="5362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 gì nuôi đôi bạn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Chờ mưa đến bao giờ?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- Vẫn gọi hoài: “Bê! Bê”.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855311D-F734-3013-02B2-38D4FBFA0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963" b="1" dirty="0" err="1">
                <a:latin typeface="Times New Roman" pitchFamily="18" charset="0"/>
              </a:rPr>
              <a:t>Thứ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bảy</a:t>
            </a:r>
            <a:r>
              <a:rPr lang="en-US" altLang="en-US" sz="2963" b="1" dirty="0">
                <a:latin typeface="Times New Roman" pitchFamily="18" charset="0"/>
              </a:rPr>
              <a:t> </a:t>
            </a:r>
            <a:r>
              <a:rPr lang="en-US" altLang="en-US" sz="2963" b="1" dirty="0" err="1">
                <a:latin typeface="Times New Roman" pitchFamily="18" charset="0"/>
              </a:rPr>
              <a:t>ngày</a:t>
            </a:r>
            <a:r>
              <a:rPr lang="en-US" altLang="en-US" sz="2963" b="1" dirty="0">
                <a:latin typeface="Times New Roman" pitchFamily="18" charset="0"/>
              </a:rPr>
              <a:t> 5 </a:t>
            </a:r>
            <a:r>
              <a:rPr lang="en-US" altLang="en-US" sz="2963" b="1" dirty="0" err="1">
                <a:latin typeface="Times New Roman" pitchFamily="18" charset="0"/>
              </a:rPr>
              <a:t>tháng</a:t>
            </a:r>
            <a:r>
              <a:rPr lang="en-US" altLang="en-US" sz="2963" b="1" dirty="0">
                <a:latin typeface="Times New Roman" pitchFamily="18" charset="0"/>
              </a:rPr>
              <a:t> 11 </a:t>
            </a:r>
            <a:r>
              <a:rPr lang="en-US" altLang="en-US" sz="2963" b="1" dirty="0" err="1">
                <a:latin typeface="Times New Roman" pitchFamily="18" charset="0"/>
              </a:rPr>
              <a:t>năm</a:t>
            </a:r>
            <a:r>
              <a:rPr lang="en-US" altLang="en-US" sz="2963" b="1" dirty="0">
                <a:latin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07234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53" y="3582478"/>
            <a:ext cx="4377854" cy="28844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53" y="641588"/>
            <a:ext cx="4377853" cy="27112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66" y="641589"/>
            <a:ext cx="5440647" cy="271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66" y="3588601"/>
            <a:ext cx="5384772" cy="287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6723" y="-53827"/>
            <a:ext cx="11801266" cy="6643758"/>
            <a:chOff x="296723" y="-53827"/>
            <a:chExt cx="11801266" cy="6643758"/>
          </a:xfrm>
        </p:grpSpPr>
        <p:sp>
          <p:nvSpPr>
            <p:cNvPr id="2" name="Rectangle 1"/>
            <p:cNvSpPr/>
            <p:nvPr/>
          </p:nvSpPr>
          <p:spPr>
            <a:xfrm>
              <a:off x="1454731" y="415636"/>
              <a:ext cx="10643258" cy="6174295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ee the source 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769" b="72000" l="0" r="32710">
                          <a14:foregroundMark x1="3743" y1="56769" x2="4940" y2="55385"/>
                          <a14:foregroundMark x1="2096" y1="62615" x2="1647" y2="63692"/>
                          <a14:foregroundMark x1="25150" y1="58154" x2="26048" y2="59231"/>
                          <a14:foregroundMark x1="12425" y1="59077" x2="12575" y2="62000"/>
                          <a14:foregroundMark x1="11527" y1="53692" x2="13024" y2="52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54" r="71432" b="26615"/>
            <a:stretch>
              <a:fillRect/>
            </a:stretch>
          </p:blipFill>
          <p:spPr bwMode="auto">
            <a:xfrm rot="20491848">
              <a:off x="296723" y="-53827"/>
              <a:ext cx="2448966" cy="2271443"/>
            </a:xfrm>
            <a:custGeom>
              <a:avLst/>
              <a:gdLst>
                <a:gd name="connsiteX0" fmla="*/ 1743746 w 3635375"/>
                <a:gd name="connsiteY0" fmla="*/ 0 h 3371850"/>
                <a:gd name="connsiteX1" fmla="*/ 3635375 w 3635375"/>
                <a:gd name="connsiteY1" fmla="*/ 1685925 h 3371850"/>
                <a:gd name="connsiteX2" fmla="*/ 1743746 w 3635375"/>
                <a:gd name="connsiteY2" fmla="*/ 3371850 h 3371850"/>
                <a:gd name="connsiteX3" fmla="*/ 771 w 3635375"/>
                <a:gd name="connsiteY3" fmla="*/ 2342163 h 3371850"/>
                <a:gd name="connsiteX4" fmla="*/ 0 w 3635375"/>
                <a:gd name="connsiteY4" fmla="*/ 2340287 h 3371850"/>
                <a:gd name="connsiteX5" fmla="*/ 0 w 3635375"/>
                <a:gd name="connsiteY5" fmla="*/ 1031563 h 3371850"/>
                <a:gd name="connsiteX6" fmla="*/ 771 w 3635375"/>
                <a:gd name="connsiteY6" fmla="*/ 1029687 h 3371850"/>
                <a:gd name="connsiteX7" fmla="*/ 1743746 w 3635375"/>
                <a:gd name="connsiteY7" fmla="*/ 0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5375" h="3371850">
                  <a:moveTo>
                    <a:pt x="1743746" y="0"/>
                  </a:moveTo>
                  <a:cubicBezTo>
                    <a:pt x="2788464" y="0"/>
                    <a:pt x="3635375" y="754814"/>
                    <a:pt x="3635375" y="1685925"/>
                  </a:cubicBezTo>
                  <a:cubicBezTo>
                    <a:pt x="3635375" y="2617036"/>
                    <a:pt x="2788464" y="3371850"/>
                    <a:pt x="1743746" y="3371850"/>
                  </a:cubicBezTo>
                  <a:cubicBezTo>
                    <a:pt x="960208" y="3371850"/>
                    <a:pt x="287936" y="2947267"/>
                    <a:pt x="771" y="2342163"/>
                  </a:cubicBezTo>
                  <a:lnTo>
                    <a:pt x="0" y="2340287"/>
                  </a:lnTo>
                  <a:lnTo>
                    <a:pt x="0" y="1031563"/>
                  </a:lnTo>
                  <a:lnTo>
                    <a:pt x="771" y="1029687"/>
                  </a:lnTo>
                  <a:cubicBezTo>
                    <a:pt x="287936" y="424583"/>
                    <a:pt x="960208" y="0"/>
                    <a:pt x="174374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66700" y="5943600"/>
            <a:ext cx="190905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hạn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hán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95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539263"/>
            <a:ext cx="4856479" cy="67403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8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7117BA-048C-86A6-0BF2-86D52F0D7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120" y="622935"/>
            <a:ext cx="2895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vi-VN" altLang="en-US" sz="3200" b="1" u="sng" dirty="0">
                <a:latin typeface="Times New Roman" panose="02020603050405020304" pitchFamily="18" charset="0"/>
              </a:rPr>
              <a:t>Tiếng việt: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A6A411-7A30-5C61-1022-DAA9D84A4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285" y="20320"/>
            <a:ext cx="773239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2022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668"/>
          <a:stretch/>
        </p:blipFill>
        <p:spPr>
          <a:xfrm>
            <a:off x="0" y="0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1328323"/>
            <a:ext cx="494127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NHÓM</a:t>
            </a:r>
          </a:p>
        </p:txBody>
      </p:sp>
      <p:pic>
        <p:nvPicPr>
          <p:cNvPr id="7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816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9006" y="-12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26" y="570165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" y="0"/>
            <a:ext cx="1066949" cy="1028844"/>
          </a:xfrm>
          <a:prstGeom prst="rect">
            <a:avLst/>
          </a:prstGeom>
        </p:spPr>
      </p:pic>
      <p:pic>
        <p:nvPicPr>
          <p:cNvPr id="13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9386" y="95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51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6" descr="Cheer Up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809625"/>
            <a:ext cx="20034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8" descr="Transparent Background Milk Gif Transparent Milk And Mocha Bear Png -  Novocom.to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945">
            <a:off x="9164638" y="788988"/>
            <a:ext cx="20447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9114" y="-105504"/>
            <a:ext cx="12544738" cy="7081505"/>
          </a:xfrm>
          <a:custGeom>
            <a:avLst/>
            <a:gdLst>
              <a:gd name="connsiteX0" fmla="*/ 680466 w 12193057"/>
              <a:gd name="connsiteY0" fmla="*/ 416936 h 6882981"/>
              <a:gd name="connsiteX1" fmla="*/ 680466 w 12193057"/>
              <a:gd name="connsiteY1" fmla="*/ 6466044 h 6882981"/>
              <a:gd name="connsiteX2" fmla="*/ 11512589 w 12193057"/>
              <a:gd name="connsiteY2" fmla="*/ 6466044 h 6882981"/>
              <a:gd name="connsiteX3" fmla="*/ 11512589 w 12193057"/>
              <a:gd name="connsiteY3" fmla="*/ 416936 h 6882981"/>
              <a:gd name="connsiteX4" fmla="*/ 0 w 12193057"/>
              <a:gd name="connsiteY4" fmla="*/ 0 h 6882981"/>
              <a:gd name="connsiteX5" fmla="*/ 12193057 w 12193057"/>
              <a:gd name="connsiteY5" fmla="*/ 0 h 6882981"/>
              <a:gd name="connsiteX6" fmla="*/ 12193057 w 12193057"/>
              <a:gd name="connsiteY6" fmla="*/ 6882981 h 6882981"/>
              <a:gd name="connsiteX7" fmla="*/ 0 w 12193057"/>
              <a:gd name="connsiteY7" fmla="*/ 6882981 h 68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057" h="6882981">
                <a:moveTo>
                  <a:pt x="680466" y="416936"/>
                </a:moveTo>
                <a:lnTo>
                  <a:pt x="680466" y="6466044"/>
                </a:lnTo>
                <a:lnTo>
                  <a:pt x="11512589" y="6466044"/>
                </a:lnTo>
                <a:lnTo>
                  <a:pt x="11512589" y="416936"/>
                </a:lnTo>
                <a:close/>
                <a:moveTo>
                  <a:pt x="0" y="0"/>
                </a:moveTo>
                <a:lnTo>
                  <a:pt x="12193057" y="0"/>
                </a:lnTo>
                <a:lnTo>
                  <a:pt x="12193057" y="6882981"/>
                </a:lnTo>
                <a:lnTo>
                  <a:pt x="0" y="6882981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2458175" y="3092809"/>
            <a:ext cx="7170160" cy="120032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NHÓM</a:t>
            </a:r>
          </a:p>
        </p:txBody>
      </p:sp>
    </p:spTree>
    <p:extLst>
      <p:ext uri="{BB962C8B-B14F-4D97-AF65-F5344CB8AC3E}">
        <p14:creationId xmlns:p14="http://schemas.microsoft.com/office/powerpoint/2010/main" val="425296533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26" y="570165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hạn hán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lvl="0" eaLnBrk="0" fontAlgn="base" hangingPunct="0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!”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" y="0"/>
            <a:ext cx="1066949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79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157B8A-AED1-4CCB-89A5-CB7FBE65F02B}"/>
              </a:ext>
            </a:extLst>
          </p:cNvPr>
          <p:cNvSpPr/>
          <p:nvPr/>
        </p:nvSpPr>
        <p:spPr>
          <a:xfrm>
            <a:off x="213343" y="2497563"/>
            <a:ext cx="11906535" cy="443323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187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157B8A-AED1-4CCB-89A5-CB7FBE65F02B}"/>
              </a:ext>
            </a:extLst>
          </p:cNvPr>
          <p:cNvSpPr/>
          <p:nvPr/>
        </p:nvSpPr>
        <p:spPr>
          <a:xfrm>
            <a:off x="213343" y="1530154"/>
            <a:ext cx="11906535" cy="443323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algn="ctr" defTabSz="609585"/>
            <a:r>
              <a:rPr lang="en-US" sz="72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CHÂN THÀNH CẢM 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E99A6-6D8A-4235-9D28-8E02CE20AEC3}"/>
              </a:ext>
            </a:extLst>
          </p:cNvPr>
          <p:cNvSpPr/>
          <p:nvPr/>
        </p:nvSpPr>
        <p:spPr>
          <a:xfrm>
            <a:off x="142227" y="2401329"/>
            <a:ext cx="11160275" cy="233910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</a:t>
            </a:r>
          </a:p>
          <a:p>
            <a:pPr algn="ctr" defTabSz="609585"/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  <a:endParaRPr lang="en-US" sz="7200" b="1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9361F6D7-48C8-9EFB-ED0C-F6D54965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ttps://f5.photo.talk.zdn.vn/2492120911947271876/bdd817351180e7debe91.jpg">
            <a:extLst>
              <a:ext uri="{FF2B5EF4-FFF2-40B4-BE49-F238E27FC236}">
                <a16:creationId xmlns:a16="http://schemas.microsoft.com/office/drawing/2014/main" id="{EEB54D62-BE99-0D40-BBDD-D4ABA4E0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61" y="426720"/>
            <a:ext cx="4839229" cy="558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Vector trẻ em vui chơi - file vector - Kho Stock Việt Nam">
            <a:extLst>
              <a:ext uri="{FF2B5EF4-FFF2-40B4-BE49-F238E27FC236}">
                <a16:creationId xmlns:a16="http://schemas.microsoft.com/office/drawing/2014/main" id="{79729307-EF02-4F26-9C6F-1596C791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94F9C8D-4216-4CE1-AD7E-D82938D24FF0}"/>
              </a:ext>
            </a:extLst>
          </p:cNvPr>
          <p:cNvSpPr/>
          <p:nvPr/>
        </p:nvSpPr>
        <p:spPr>
          <a:xfrm>
            <a:off x="3022120" y="2158939"/>
            <a:ext cx="5794075" cy="147278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90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264400" y="300697"/>
            <a:ext cx="3724723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" name="y2mate.com -  Karaoke HD  Chị Ong Nâu Và Em Bé  Âm Nhạc Lớp 3  CD Chuẩn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5117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60372"/>
            <a:ext cx="609600" cy="609600"/>
          </a:xfrm>
          <a:prstGeom prst="rect">
            <a:avLst/>
          </a:prstGeom>
        </p:spPr>
      </p:pic>
      <p:pic>
        <p:nvPicPr>
          <p:cNvPr id="14" name="OV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6318" y="1738336"/>
            <a:ext cx="609600" cy="609600"/>
          </a:xfrm>
          <a:prstGeom prst="rect">
            <a:avLst/>
          </a:prstGeom>
        </p:spPr>
      </p:pic>
      <p:pic>
        <p:nvPicPr>
          <p:cNvPr id="1032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9" y="1130060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125E-6 -3.7037E-7 L 0.01302 0.0486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.01302 0.04861 C 0.02031 0.10139 0.05403 0.17222 0.11067 0.1743 C 0.16731 0.17639 0.23099 0.06203 0.35234 0.06111 C 0.46211 0.06111 0.44583 0.15416 0.49817 0.14143 C 0.55052 0.1287 0.54935 -0.01505 0.66692 -0.01505 C 0.77239 -0.01505 0.75507 0.06504 0.80768 0.09028 C 0.86041 0.11574 0.90117 0.1368 0.98307 0.1368 C 1.02994 0.1368 0.98424 0.03148 0.98776 0.04861 " pathEditMode="relative" rAng="0" ptsTypes="AAAAAAAA">
                                      <p:cBhvr>
                                        <p:cTn id="14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70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9091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06994" y="300697"/>
            <a:ext cx="3482130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28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2" y="4403242"/>
            <a:ext cx="2096773" cy="2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601" y="4403242"/>
            <a:ext cx="2219439" cy="2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6993" y="5312229"/>
            <a:ext cx="1182910" cy="16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0302" y="5079940"/>
            <a:ext cx="1518759" cy="17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128" y="5155141"/>
            <a:ext cx="1577192" cy="18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V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56318" y="2588532"/>
            <a:ext cx="609600" cy="609600"/>
          </a:xfrm>
          <a:prstGeom prst="rect">
            <a:avLst/>
          </a:prstGeom>
        </p:spPr>
      </p:pic>
      <p:pic>
        <p:nvPicPr>
          <p:cNvPr id="20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843" y="1138897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89633" y="-59561"/>
            <a:ext cx="5853757" cy="4269589"/>
            <a:chOff x="2089633" y="-59561"/>
            <a:chExt cx="5853757" cy="4269589"/>
          </a:xfrm>
        </p:grpSpPr>
        <p:sp>
          <p:nvSpPr>
            <p:cNvPr id="2" name="Rounded Rectangle 1"/>
            <p:cNvSpPr/>
            <p:nvPr/>
          </p:nvSpPr>
          <p:spPr>
            <a:xfrm>
              <a:off x="3417128" y="1242138"/>
              <a:ext cx="4526262" cy="296789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6" name="Picture 6" descr="Snowy cloud cartoon design concept listening music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44600" y1="45185" x2="59000" y2="44259"/>
                          <a14:foregroundMark x1="64600" y1="17963" x2="68000" y2="17222"/>
                          <a14:foregroundMark x1="71400" y1="19815" x2="75400" y2="18519"/>
                          <a14:foregroundMark x1="73000" y1="28333" x2="77400" y2="246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06" b="45792"/>
            <a:stretch/>
          </p:blipFill>
          <p:spPr bwMode="auto">
            <a:xfrm rot="21091426">
              <a:off x="2089633" y="-59561"/>
              <a:ext cx="3948188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43" y="4678398"/>
            <a:ext cx="1607456" cy="21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ài hát  Tìm bạn thâ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16430" end="5734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56974" y="1664769"/>
            <a:ext cx="4060408" cy="22839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395098" y="1533832"/>
            <a:ext cx="4614138" cy="2566220"/>
            <a:chOff x="7395098" y="1533832"/>
            <a:chExt cx="4614138" cy="25662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24" b="14205"/>
            <a:stretch/>
          </p:blipFill>
          <p:spPr>
            <a:xfrm>
              <a:off x="7395098" y="1533832"/>
              <a:ext cx="4614138" cy="25662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164724" y="2280587"/>
              <a:ext cx="28654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câu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này là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bài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2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20924 0.025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24 0.02569 L 0.22838 0.17477 C 0.23229 0.20856 0.23528 0.21065 0.24479 0.22662 C 0.25403 0.24236 0.27643 0.26134 0.28489 0.2706 " pathEditMode="relative" rAng="0" ptsTypes="AAAA">
                                      <p:cBhvr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65 0.25717 L 0.26067 0.3057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24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061200" y="300697"/>
            <a:ext cx="4124960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26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43" y="4678398"/>
            <a:ext cx="1607456" cy="21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2" y="4403242"/>
            <a:ext cx="2096773" cy="2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601" y="4403242"/>
            <a:ext cx="2219439" cy="2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6993" y="5312229"/>
            <a:ext cx="1182910" cy="16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0302" y="5079940"/>
            <a:ext cx="1518759" cy="17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128" y="5155141"/>
            <a:ext cx="1577192" cy="18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 flipH="1">
            <a:off x="63019" y="13415"/>
            <a:ext cx="7683911" cy="3824625"/>
            <a:chOff x="8090629" y="1073995"/>
            <a:chExt cx="6224044" cy="30465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24" b="14205"/>
            <a:stretch/>
          </p:blipFill>
          <p:spPr>
            <a:xfrm>
              <a:off x="8090629" y="1073995"/>
              <a:ext cx="6224044" cy="304652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017081" y="1805364"/>
              <a:ext cx="3966183" cy="178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điều gì ở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với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</a:t>
              </a:r>
            </a:p>
            <a:p>
              <a:pPr algn="ctr"/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nào? </a:t>
              </a:r>
            </a:p>
            <a:p>
              <a:pPr algn="ctr"/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y2mate.com -  Karaoke HD  Chị Ong Nâu Và Em Bé  Âm Nhạc Lớp 3  CD Chuẩn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4303" end="86431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4635" y="365172"/>
            <a:ext cx="609600" cy="609600"/>
          </a:xfrm>
          <a:prstGeom prst="rect">
            <a:avLst/>
          </a:prstGeom>
        </p:spPr>
      </p:pic>
      <p:pic>
        <p:nvPicPr>
          <p:cNvPr id="20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60" y="2948377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à Nội 3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59561" y="144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1692 0.0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1 -0.06436 L 0.32018 0.08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2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909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Green fields Background cartoon animation Nature landscape Motion graphics  bee flowers animati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44410" y="300697"/>
            <a:ext cx="3144713" cy="8382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KHỞI ĐỘNG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42269" y="0"/>
            <a:ext cx="1696596" cy="1371600"/>
            <a:chOff x="188623" y="0"/>
            <a:chExt cx="2381305" cy="2023924"/>
          </a:xfrm>
        </p:grpSpPr>
        <p:sp>
          <p:nvSpPr>
            <p:cNvPr id="5" name="Oval 4"/>
            <p:cNvSpPr/>
            <p:nvPr/>
          </p:nvSpPr>
          <p:spPr>
            <a:xfrm>
              <a:off x="188623" y="100331"/>
              <a:ext cx="1923593" cy="19235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04800" y="231798"/>
              <a:ext cx="1670537" cy="1670537"/>
            </a:xfrm>
            <a:prstGeom prst="ellipse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16" b="96645" l="0" r="52396">
                          <a14:foregroundMark x1="16454" y1="32268" x2="16454" y2="32268"/>
                          <a14:foregroundMark x1="33866" y1="28914" x2="33866" y2="28914"/>
                          <a14:foregroundMark x1="32428" y1="27955" x2="32428" y2="27955"/>
                          <a14:foregroundMark x1="26677" y1="38179" x2="26677" y2="38179"/>
                          <a14:foregroundMark x1="25240" y1="87700" x2="25240" y2="87700"/>
                          <a14:foregroundMark x1="24121" y1="91693" x2="24121" y2="91693"/>
                          <a14:foregroundMark x1="22364" y1="91214" x2="22364" y2="91214"/>
                          <a14:foregroundMark x1="22364" y1="91214" x2="22364" y2="91214"/>
                          <a14:foregroundMark x1="25240" y1="91374" x2="25240" y2="91374"/>
                          <a14:foregroundMark x1="25240" y1="91374" x2="25240" y2="91374"/>
                          <a14:foregroundMark x1="34505" y1="87700" x2="34505" y2="87700"/>
                          <a14:foregroundMark x1="36422" y1="91693" x2="36422" y2="91693"/>
                          <a14:foregroundMark x1="36422" y1="91534" x2="36422" y2="91534"/>
                          <a14:foregroundMark x1="35783" y1="91853" x2="32268" y2="88818"/>
                          <a14:foregroundMark x1="36901" y1="92173" x2="38498" y2="90735"/>
                          <a14:foregroundMark x1="26038" y1="90895" x2="28275" y2="89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16" y="0"/>
              <a:ext cx="1977212" cy="1977212"/>
            </a:xfrm>
            <a:prstGeom prst="rect">
              <a:avLst/>
            </a:prstGeom>
          </p:spPr>
        </p:pic>
      </p:grpSp>
      <p:pic>
        <p:nvPicPr>
          <p:cNvPr id="1026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43" y="4678398"/>
            <a:ext cx="1607456" cy="21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72" y="4403242"/>
            <a:ext cx="2096773" cy="24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vel Flower Sticker by Kew Gardens for iOS &amp;amp; Android | GIPHY in 2021 |  Red rose flower, Flower clipart, Rose flow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6993" y="5312229"/>
            <a:ext cx="1182910" cy="16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r Tree Sticker by Kew Gardens for iOS &amp;amp; Android | GIPHY in 2021 | Good  morning beautiful gif, Flower pictures, Flowers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0302" y="5079940"/>
            <a:ext cx="1518759" cy="17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7128" y="5155141"/>
            <a:ext cx="1577192" cy="184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ee biene abeille fun summer ete sommer insect spring printemps animal  animals animaux gif anime animated animation tube mignon, bee , biene ,  abeille , fun , summer , ete , sommer ,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34" y="2993331"/>
            <a:ext cx="1810325" cy="2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 Karaoke HD  Chị Ong Nâu Và Em Bé  Âm Nhạc Lớp 3  CD Chuẩn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372" end="73856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4635" y="365172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2254044" y="876022"/>
            <a:ext cx="7683911" cy="3824625"/>
            <a:chOff x="7201819" y="1073995"/>
            <a:chExt cx="6224044" cy="304652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24" b="14205"/>
            <a:stretch/>
          </p:blipFill>
          <p:spPr>
            <a:xfrm>
              <a:off x="7201819" y="1073995"/>
              <a:ext cx="6224044" cy="30465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011669" y="2130648"/>
              <a:ext cx="3966183" cy="41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 về một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của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2" name="Hà Nội 3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7117" y="1604162"/>
            <a:ext cx="609600" cy="609600"/>
          </a:xfrm>
          <a:prstGeom prst="rect">
            <a:avLst/>
          </a:prstGeom>
        </p:spPr>
      </p:pic>
      <p:pic>
        <p:nvPicPr>
          <p:cNvPr id="1030" name="Picture 6" descr="Merry Christmas Sticker by Biznet for iOS &amp;amp; Android | GIPHY | Flowers gif,  Kew gardens,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601" y="4403242"/>
            <a:ext cx="2219439" cy="2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2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31693 0.0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-0.06435 L 0.32018 0.08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2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909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1178560"/>
            <a:ext cx="11379200" cy="56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3643F967-C336-50E0-E915-D828CF532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60" y="55499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vi-VN" altLang="en-US" sz="3600" b="1" u="sng" dirty="0">
                <a:latin typeface="Times New Roman" panose="02020603050405020304" pitchFamily="18" charset="0"/>
              </a:rPr>
              <a:t>Tiếng việt: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293CBBD5-7B0C-9C11-EFC1-6D09E358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680" y="821055"/>
            <a:ext cx="3800158" cy="6635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Gọi bạn</a:t>
            </a:r>
          </a:p>
          <a:p>
            <a:pPr algn="ctr" eaLnBrk="1" hangingPunct="1"/>
            <a:r>
              <a:rPr lang="vi-VN" altLang="en-US" sz="2800" b="1" dirty="0">
                <a:latin typeface="Times New Roman" panose="02020603050405020304" pitchFamily="18" charset="0"/>
              </a:rPr>
              <a:t>                                          Định Hải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AE6F7F-5EFA-886A-F53C-32FE3FF79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885" y="10160"/>
            <a:ext cx="95916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bảy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5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11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2022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31407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3985</TotalTime>
  <Words>1093</Words>
  <Application>Microsoft Office PowerPoint</Application>
  <PresentationFormat>Widescreen</PresentationFormat>
  <Paragraphs>221</Paragraphs>
  <Slides>25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Vivaldi</vt:lpstr>
      <vt:lpstr>Office Theme</vt:lpstr>
      <vt:lpstr>Default Design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Hieu</dc:creator>
  <cp:lastModifiedBy>Tram Nguyen</cp:lastModifiedBy>
  <cp:revision>297</cp:revision>
  <dcterms:created xsi:type="dcterms:W3CDTF">2021-09-24T09:50:46Z</dcterms:created>
  <dcterms:modified xsi:type="dcterms:W3CDTF">2022-11-05T08:20:48Z</dcterms:modified>
</cp:coreProperties>
</file>