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691" r:id="rId5"/>
  </p:sldMasterIdLst>
  <p:notesMasterIdLst>
    <p:notesMasterId r:id="rId19"/>
  </p:notesMasterIdLst>
  <p:sldIdLst>
    <p:sldId id="257" r:id="rId6"/>
    <p:sldId id="281" r:id="rId7"/>
    <p:sldId id="258" r:id="rId8"/>
    <p:sldId id="259" r:id="rId9"/>
    <p:sldId id="260" r:id="rId10"/>
    <p:sldId id="261" r:id="rId11"/>
    <p:sldId id="282" r:id="rId12"/>
    <p:sldId id="283" r:id="rId13"/>
    <p:sldId id="277" r:id="rId14"/>
    <p:sldId id="278" r:id="rId15"/>
    <p:sldId id="279" r:id="rId16"/>
    <p:sldId id="280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1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1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036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778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199" cy="1362074"/>
          </a:xfrm>
        </p:spPr>
        <p:txBody>
          <a:bodyPr anchor="t"/>
          <a:lstStyle>
            <a:lvl1pPr algn="l">
              <a:defRPr sz="48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199" cy="1500187"/>
          </a:xfrm>
        </p:spPr>
        <p:txBody>
          <a:bodyPr anchor="b"/>
          <a:lstStyle>
            <a:lvl1pPr marL="0" indent="0">
              <a:buNone/>
              <a:defRPr sz="2328">
                <a:solidFill>
                  <a:schemeClr val="tx1">
                    <a:tint val="75000"/>
                  </a:schemeClr>
                </a:solidFill>
              </a:defRPr>
            </a:lvl1pPr>
            <a:lvl2pPr marL="544259" indent="0">
              <a:buNone/>
              <a:defRPr sz="2116">
                <a:solidFill>
                  <a:schemeClr val="tx1">
                    <a:tint val="75000"/>
                  </a:schemeClr>
                </a:solidFill>
              </a:defRPr>
            </a:lvl2pPr>
            <a:lvl3pPr marL="108851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 marL="1632778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4pPr>
            <a:lvl5pPr marL="2177038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5pPr>
            <a:lvl6pPr marL="2721297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6pPr>
            <a:lvl7pPr marL="3265557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7pPr>
            <a:lvl8pPr marL="3809816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8pPr>
            <a:lvl9pPr marL="4354076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337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3119" y="755650"/>
            <a:ext cx="3354915" cy="2138364"/>
          </a:xfrm>
        </p:spPr>
        <p:txBody>
          <a:bodyPr/>
          <a:lstStyle>
            <a:lvl1pPr>
              <a:defRPr sz="3386"/>
            </a:lvl1pPr>
            <a:lvl2pPr>
              <a:defRPr sz="2963"/>
            </a:lvl2pPr>
            <a:lvl3pPr>
              <a:defRPr sz="2328"/>
            </a:lvl3pPr>
            <a:lvl4pPr>
              <a:defRPr sz="2116"/>
            </a:lvl4pPr>
            <a:lvl5pPr>
              <a:defRPr sz="2116"/>
            </a:lvl5pPr>
            <a:lvl6pPr>
              <a:defRPr sz="2116"/>
            </a:lvl6pPr>
            <a:lvl7pPr>
              <a:defRPr sz="2116"/>
            </a:lvl7pPr>
            <a:lvl8pPr>
              <a:defRPr sz="2116"/>
            </a:lvl8pPr>
            <a:lvl9pPr>
              <a:defRPr sz="21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1234" y="755650"/>
            <a:ext cx="3357034" cy="2138364"/>
          </a:xfrm>
        </p:spPr>
        <p:txBody>
          <a:bodyPr/>
          <a:lstStyle>
            <a:lvl1pPr>
              <a:defRPr sz="3386"/>
            </a:lvl1pPr>
            <a:lvl2pPr>
              <a:defRPr sz="2963"/>
            </a:lvl2pPr>
            <a:lvl3pPr>
              <a:defRPr sz="2328"/>
            </a:lvl3pPr>
            <a:lvl4pPr>
              <a:defRPr sz="2116"/>
            </a:lvl4pPr>
            <a:lvl5pPr>
              <a:defRPr sz="2116"/>
            </a:lvl5pPr>
            <a:lvl6pPr>
              <a:defRPr sz="2116"/>
            </a:lvl6pPr>
            <a:lvl7pPr>
              <a:defRPr sz="2116"/>
            </a:lvl7pPr>
            <a:lvl8pPr>
              <a:defRPr sz="2116"/>
            </a:lvl8pPr>
            <a:lvl9pPr>
              <a:defRPr sz="21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936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963" b="1"/>
            </a:lvl1pPr>
            <a:lvl2pPr marL="544259" indent="0">
              <a:buNone/>
              <a:defRPr sz="2328" b="1"/>
            </a:lvl2pPr>
            <a:lvl3pPr marL="1088519" indent="0">
              <a:buNone/>
              <a:defRPr sz="2116" b="1"/>
            </a:lvl3pPr>
            <a:lvl4pPr marL="1632778" indent="0">
              <a:buNone/>
              <a:defRPr sz="1905" b="1"/>
            </a:lvl4pPr>
            <a:lvl5pPr marL="2177038" indent="0">
              <a:buNone/>
              <a:defRPr sz="1905" b="1"/>
            </a:lvl5pPr>
            <a:lvl6pPr marL="2721297" indent="0">
              <a:buNone/>
              <a:defRPr sz="1905" b="1"/>
            </a:lvl6pPr>
            <a:lvl7pPr marL="3265557" indent="0">
              <a:buNone/>
              <a:defRPr sz="1905" b="1"/>
            </a:lvl7pPr>
            <a:lvl8pPr marL="3809816" indent="0">
              <a:buNone/>
              <a:defRPr sz="1905" b="1"/>
            </a:lvl8pPr>
            <a:lvl9pPr marL="4354076" indent="0">
              <a:buNone/>
              <a:defRPr sz="19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917" cy="3951288"/>
          </a:xfrm>
        </p:spPr>
        <p:txBody>
          <a:bodyPr/>
          <a:lstStyle>
            <a:lvl1pPr>
              <a:defRPr sz="2963"/>
            </a:lvl1pPr>
            <a:lvl2pPr>
              <a:defRPr sz="2328"/>
            </a:lvl2pPr>
            <a:lvl3pPr>
              <a:defRPr sz="211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4" cy="639762"/>
          </a:xfrm>
        </p:spPr>
        <p:txBody>
          <a:bodyPr anchor="b"/>
          <a:lstStyle>
            <a:lvl1pPr marL="0" indent="0">
              <a:buNone/>
              <a:defRPr sz="2963" b="1"/>
            </a:lvl1pPr>
            <a:lvl2pPr marL="544259" indent="0">
              <a:buNone/>
              <a:defRPr sz="2328" b="1"/>
            </a:lvl2pPr>
            <a:lvl3pPr marL="1088519" indent="0">
              <a:buNone/>
              <a:defRPr sz="2116" b="1"/>
            </a:lvl3pPr>
            <a:lvl4pPr marL="1632778" indent="0">
              <a:buNone/>
              <a:defRPr sz="1905" b="1"/>
            </a:lvl4pPr>
            <a:lvl5pPr marL="2177038" indent="0">
              <a:buNone/>
              <a:defRPr sz="1905" b="1"/>
            </a:lvl5pPr>
            <a:lvl6pPr marL="2721297" indent="0">
              <a:buNone/>
              <a:defRPr sz="1905" b="1"/>
            </a:lvl6pPr>
            <a:lvl7pPr marL="3265557" indent="0">
              <a:buNone/>
              <a:defRPr sz="1905" b="1"/>
            </a:lvl7pPr>
            <a:lvl8pPr marL="3809816" indent="0">
              <a:buNone/>
              <a:defRPr sz="1905" b="1"/>
            </a:lvl8pPr>
            <a:lvl9pPr marL="4354076" indent="0">
              <a:buNone/>
              <a:defRPr sz="19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4" cy="3951288"/>
          </a:xfrm>
        </p:spPr>
        <p:txBody>
          <a:bodyPr/>
          <a:lstStyle>
            <a:lvl1pPr>
              <a:defRPr sz="2963"/>
            </a:lvl1pPr>
            <a:lvl2pPr>
              <a:defRPr sz="2328"/>
            </a:lvl2pPr>
            <a:lvl3pPr>
              <a:defRPr sz="211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933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383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339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3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2"/>
          </a:xfrm>
        </p:spPr>
        <p:txBody>
          <a:bodyPr/>
          <a:lstStyle>
            <a:lvl1pPr>
              <a:defRPr sz="3809"/>
            </a:lvl1pPr>
            <a:lvl2pPr>
              <a:defRPr sz="3386"/>
            </a:lvl2pPr>
            <a:lvl3pPr>
              <a:defRPr sz="2963"/>
            </a:lvl3pPr>
            <a:lvl4pPr>
              <a:defRPr sz="2328"/>
            </a:lvl4pPr>
            <a:lvl5pPr>
              <a:defRPr sz="2328"/>
            </a:lvl5pPr>
            <a:lvl6pPr>
              <a:defRPr sz="2328"/>
            </a:lvl6pPr>
            <a:lvl7pPr>
              <a:defRPr sz="2328"/>
            </a:lvl7pPr>
            <a:lvl8pPr>
              <a:defRPr sz="2328"/>
            </a:lvl8pPr>
            <a:lvl9pPr>
              <a:defRPr sz="23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2"/>
          </a:xfrm>
        </p:spPr>
        <p:txBody>
          <a:bodyPr/>
          <a:lstStyle>
            <a:lvl1pPr marL="0" indent="0">
              <a:buNone/>
              <a:defRPr sz="1693"/>
            </a:lvl1pPr>
            <a:lvl2pPr marL="544259" indent="0">
              <a:buNone/>
              <a:defRPr sz="1481"/>
            </a:lvl2pPr>
            <a:lvl3pPr marL="1088519" indent="0">
              <a:buNone/>
              <a:defRPr sz="1270"/>
            </a:lvl3pPr>
            <a:lvl4pPr marL="1632778" indent="0">
              <a:buNone/>
              <a:defRPr sz="1058"/>
            </a:lvl4pPr>
            <a:lvl5pPr marL="2177038" indent="0">
              <a:buNone/>
              <a:defRPr sz="1058"/>
            </a:lvl5pPr>
            <a:lvl6pPr marL="2721297" indent="0">
              <a:buNone/>
              <a:defRPr sz="1058"/>
            </a:lvl6pPr>
            <a:lvl7pPr marL="3265557" indent="0">
              <a:buNone/>
              <a:defRPr sz="1058"/>
            </a:lvl7pPr>
            <a:lvl8pPr marL="3809816" indent="0">
              <a:buNone/>
              <a:defRPr sz="1058"/>
            </a:lvl8pPr>
            <a:lvl9pPr marL="4354076" indent="0">
              <a:buNone/>
              <a:defRPr sz="105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79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599"/>
            <a:ext cx="7315200" cy="566739"/>
          </a:xfrm>
        </p:spPr>
        <p:txBody>
          <a:bodyPr anchor="b"/>
          <a:lstStyle>
            <a:lvl1pPr algn="l">
              <a:defRPr sz="23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7"/>
            <a:ext cx="7315200" cy="4114800"/>
          </a:xfrm>
        </p:spPr>
        <p:txBody>
          <a:bodyPr/>
          <a:lstStyle>
            <a:lvl1pPr marL="0" indent="0">
              <a:buNone/>
              <a:defRPr sz="3809"/>
            </a:lvl1pPr>
            <a:lvl2pPr marL="544259" indent="0">
              <a:buNone/>
              <a:defRPr sz="3386"/>
            </a:lvl2pPr>
            <a:lvl3pPr marL="1088519" indent="0">
              <a:buNone/>
              <a:defRPr sz="2963"/>
            </a:lvl3pPr>
            <a:lvl4pPr marL="1632778" indent="0">
              <a:buNone/>
              <a:defRPr sz="2328"/>
            </a:lvl4pPr>
            <a:lvl5pPr marL="2177038" indent="0">
              <a:buNone/>
              <a:defRPr sz="2328"/>
            </a:lvl5pPr>
            <a:lvl6pPr marL="2721297" indent="0">
              <a:buNone/>
              <a:defRPr sz="2328"/>
            </a:lvl6pPr>
            <a:lvl7pPr marL="3265557" indent="0">
              <a:buNone/>
              <a:defRPr sz="2328"/>
            </a:lvl7pPr>
            <a:lvl8pPr marL="3809816" indent="0">
              <a:buNone/>
              <a:defRPr sz="2328"/>
            </a:lvl8pPr>
            <a:lvl9pPr marL="4354076" indent="0">
              <a:buNone/>
              <a:defRPr sz="232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693"/>
            </a:lvl1pPr>
            <a:lvl2pPr marL="544259" indent="0">
              <a:buNone/>
              <a:defRPr sz="1481"/>
            </a:lvl2pPr>
            <a:lvl3pPr marL="1088519" indent="0">
              <a:buNone/>
              <a:defRPr sz="1270"/>
            </a:lvl3pPr>
            <a:lvl4pPr marL="1632778" indent="0">
              <a:buNone/>
              <a:defRPr sz="1058"/>
            </a:lvl4pPr>
            <a:lvl5pPr marL="2177038" indent="0">
              <a:buNone/>
              <a:defRPr sz="1058"/>
            </a:lvl5pPr>
            <a:lvl6pPr marL="2721297" indent="0">
              <a:buNone/>
              <a:defRPr sz="1058"/>
            </a:lvl6pPr>
            <a:lvl7pPr marL="3265557" indent="0">
              <a:buNone/>
              <a:defRPr sz="1058"/>
            </a:lvl7pPr>
            <a:lvl8pPr marL="3809816" indent="0">
              <a:buNone/>
              <a:defRPr sz="1058"/>
            </a:lvl8pPr>
            <a:lvl9pPr marL="4354076" indent="0">
              <a:buNone/>
              <a:defRPr sz="105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439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71067" y="130176"/>
            <a:ext cx="1727200" cy="2763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3118" y="130176"/>
            <a:ext cx="4984749" cy="2763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25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2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l">
              <a:defRPr sz="14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FB889-6D00-45A6-8761-18122C0A8E75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2"/>
            <a:ext cx="3860801" cy="365126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ctr">
              <a:defRPr sz="14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6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r">
              <a:defRPr sz="14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1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1088519" rtl="0" eaLnBrk="1" latinLnBrk="0" hangingPunct="1">
        <a:spcBef>
          <a:spcPct val="0"/>
        </a:spcBef>
        <a:buNone/>
        <a:defRPr sz="52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94" indent="-408194" algn="l" defTabSz="1088519" rtl="0" eaLnBrk="1" latinLnBrk="0" hangingPunct="1">
        <a:spcBef>
          <a:spcPct val="20000"/>
        </a:spcBef>
        <a:buFont typeface="Arial" pitchFamily="34" charset="0"/>
        <a:buChar char="•"/>
        <a:defRPr sz="3809" kern="1200">
          <a:solidFill>
            <a:schemeClr val="tx1"/>
          </a:solidFill>
          <a:latin typeface="+mn-lt"/>
          <a:ea typeface="+mn-ea"/>
          <a:cs typeface="+mn-cs"/>
        </a:defRPr>
      </a:lvl1pPr>
      <a:lvl2pPr marL="884421" indent="-340161" algn="l" defTabSz="1088519" rtl="0" eaLnBrk="1" latinLnBrk="0" hangingPunct="1">
        <a:spcBef>
          <a:spcPct val="20000"/>
        </a:spcBef>
        <a:buFont typeface="Arial" pitchFamily="34" charset="0"/>
        <a:buChar char="–"/>
        <a:defRPr sz="3386" kern="1200">
          <a:solidFill>
            <a:schemeClr val="tx1"/>
          </a:solidFill>
          <a:latin typeface="+mn-lt"/>
          <a:ea typeface="+mn-ea"/>
          <a:cs typeface="+mn-cs"/>
        </a:defRPr>
      </a:lvl2pPr>
      <a:lvl3pPr marL="1360650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963" kern="1200">
          <a:solidFill>
            <a:schemeClr val="tx1"/>
          </a:solidFill>
          <a:latin typeface="+mn-lt"/>
          <a:ea typeface="+mn-ea"/>
          <a:cs typeface="+mn-cs"/>
        </a:defRPr>
      </a:lvl3pPr>
      <a:lvl4pPr marL="1904909" indent="-272131" algn="l" defTabSz="1088519" rtl="0" eaLnBrk="1" latinLnBrk="0" hangingPunct="1">
        <a:spcBef>
          <a:spcPct val="20000"/>
        </a:spcBef>
        <a:buFont typeface="Arial" pitchFamily="34" charset="0"/>
        <a:buChar char="–"/>
        <a:defRPr sz="2328" kern="1200">
          <a:solidFill>
            <a:schemeClr val="tx1"/>
          </a:solidFill>
          <a:latin typeface="+mn-lt"/>
          <a:ea typeface="+mn-ea"/>
          <a:cs typeface="+mn-cs"/>
        </a:defRPr>
      </a:lvl4pPr>
      <a:lvl5pPr marL="2449169" indent="-272131" algn="l" defTabSz="1088519" rtl="0" eaLnBrk="1" latinLnBrk="0" hangingPunct="1">
        <a:spcBef>
          <a:spcPct val="20000"/>
        </a:spcBef>
        <a:buFont typeface="Arial" pitchFamily="34" charset="0"/>
        <a:buChar char="»"/>
        <a:defRPr sz="2328" kern="1200">
          <a:solidFill>
            <a:schemeClr val="tx1"/>
          </a:solidFill>
          <a:latin typeface="+mn-lt"/>
          <a:ea typeface="+mn-ea"/>
          <a:cs typeface="+mn-cs"/>
        </a:defRPr>
      </a:lvl5pPr>
      <a:lvl6pPr marL="2993428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6pPr>
      <a:lvl7pPr marL="3537687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7pPr>
      <a:lvl8pPr marL="4081947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8pPr>
      <a:lvl9pPr marL="4626206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1pPr>
      <a:lvl2pPr marL="544259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2pPr>
      <a:lvl3pPr marL="1088519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3pPr>
      <a:lvl4pPr marL="1632778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4pPr>
      <a:lvl5pPr marL="2177038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5pPr>
      <a:lvl6pPr marL="2721297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6pPr>
      <a:lvl7pPr marL="3265557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7pPr>
      <a:lvl8pPr marL="3809816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8pPr>
      <a:lvl9pPr marL="4354076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em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Toán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F2BA4E-CE1E-F749-2D45-2F1853F769DA}"/>
              </a:ext>
            </a:extLst>
          </p:cNvPr>
          <p:cNvSpPr txBox="1"/>
          <p:nvPr/>
        </p:nvSpPr>
        <p:spPr>
          <a:xfrm>
            <a:off x="203200" y="101600"/>
            <a:ext cx="127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2.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Số?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EC811-7D4B-AD19-2E8D-5A9FD9A5B70D}"/>
              </a:ext>
            </a:extLst>
          </p:cNvPr>
          <p:cNvSpPr txBox="1"/>
          <p:nvPr/>
        </p:nvSpPr>
        <p:spPr>
          <a:xfrm>
            <a:off x="487680" y="660400"/>
            <a:ext cx="11155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Thỏ, gà, chó chơi cầu thăng bằng. Biết cả hai trường hợp dưới đây cầu đều thăng bằng.</a:t>
            </a:r>
            <a:endParaRPr lang="en-US" sz="32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010CFB-9835-D9FE-E79F-9DF348ADB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890" y="1776730"/>
            <a:ext cx="7357110" cy="4532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D668BE-B5B1-DBBA-6182-C1437F675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20" y="2568575"/>
            <a:ext cx="4772025" cy="1547495"/>
          </a:xfrm>
          <a:prstGeom prst="rect">
            <a:avLst/>
          </a:prstGeom>
        </p:spPr>
      </p:pic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1CB2EA0F-C331-F543-92D6-20E0AD93E917}"/>
              </a:ext>
            </a:extLst>
          </p:cNvPr>
          <p:cNvSpPr/>
          <p:nvPr/>
        </p:nvSpPr>
        <p:spPr>
          <a:xfrm>
            <a:off x="3346450" y="2646680"/>
            <a:ext cx="487045" cy="5778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4FC5D223-6761-40BF-22BE-4C0E452D0A64}"/>
              </a:ext>
            </a:extLst>
          </p:cNvPr>
          <p:cNvSpPr/>
          <p:nvPr/>
        </p:nvSpPr>
        <p:spPr>
          <a:xfrm>
            <a:off x="3427730" y="3517900"/>
            <a:ext cx="487045" cy="5778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2747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6" grpId="1" animBg="1"/>
      <p:bldP spid="7" grpId="0" bldLvl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ABC9BD2B-B9DA-3B30-7AD6-03E676DA73CA}"/>
              </a:ext>
            </a:extLst>
          </p:cNvPr>
          <p:cNvSpPr/>
          <p:nvPr/>
        </p:nvSpPr>
        <p:spPr>
          <a:xfrm>
            <a:off x="406400" y="223520"/>
            <a:ext cx="528320" cy="467360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3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F24774-8D03-C4E2-3253-6E0B968A8497}"/>
              </a:ext>
            </a:extLst>
          </p:cNvPr>
          <p:cNvSpPr txBox="1"/>
          <p:nvPr/>
        </p:nvSpPr>
        <p:spPr>
          <a:xfrm>
            <a:off x="934720" y="142240"/>
            <a:ext cx="1112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Tại cửa hàng xăng dầu, một người đi ô tô vào mua 25 l xăng, một người đi xe máy vào mua 3 l xăng. Hỏi cả hai người mua bao nhiêu lít xăng?</a:t>
            </a:r>
            <a:endParaRPr lang="en-US" sz="3200" dirty="0">
              <a:latin typeface="+mj-lt"/>
            </a:endParaRPr>
          </a:p>
        </p:txBody>
      </p:sp>
      <p:pic>
        <p:nvPicPr>
          <p:cNvPr id="1028" name="Picture 4" descr="Bài 18: Luyện tập chung | SGK Toán lớp 2 - Kết nối tri thức">
            <a:extLst>
              <a:ext uri="{FF2B5EF4-FFF2-40B4-BE49-F238E27FC236}">
                <a16:creationId xmlns:a16="http://schemas.microsoft.com/office/drawing/2014/main" id="{0457524D-C206-3902-48B8-067AC440F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760" y="1503680"/>
            <a:ext cx="6248399" cy="481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C6765-E1F5-C168-C31A-B4BC2F20575C}"/>
              </a:ext>
            </a:extLst>
          </p:cNvPr>
          <p:cNvSpPr txBox="1"/>
          <p:nvPr/>
        </p:nvSpPr>
        <p:spPr>
          <a:xfrm>
            <a:off x="487680" y="2347020"/>
            <a:ext cx="3352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Tóm tắt:</a:t>
            </a:r>
          </a:p>
          <a:p>
            <a:r>
              <a:rPr lang="vi-VN" sz="3200" dirty="0">
                <a:latin typeface="+mj-lt"/>
              </a:rPr>
              <a:t>Ô tô: 25 lít xăng</a:t>
            </a:r>
          </a:p>
          <a:p>
            <a:r>
              <a:rPr lang="vi-VN" sz="3200" dirty="0">
                <a:latin typeface="+mj-lt"/>
              </a:rPr>
              <a:t>Xe máy: 3 lít xăng</a:t>
            </a:r>
          </a:p>
          <a:p>
            <a:r>
              <a:rPr lang="vi-VN" sz="3200" dirty="0">
                <a:latin typeface="+mj-lt"/>
              </a:rPr>
              <a:t>Cả hai:....lít xăng?</a:t>
            </a:r>
            <a:endParaRPr lang="en-US" sz="32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FD7080-A16C-FB4C-3DAB-4CAB7A24A960}"/>
              </a:ext>
            </a:extLst>
          </p:cNvPr>
          <p:cNvSpPr txBox="1"/>
          <p:nvPr/>
        </p:nvSpPr>
        <p:spPr>
          <a:xfrm>
            <a:off x="4815840" y="2326640"/>
            <a:ext cx="587248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+mj-lt"/>
              </a:rPr>
              <a:t>Bài giải:</a:t>
            </a:r>
          </a:p>
          <a:p>
            <a:pPr algn="ctr"/>
            <a:r>
              <a:rPr lang="vi-VN" sz="3200" dirty="0">
                <a:latin typeface="+mj-lt"/>
              </a:rPr>
              <a:t>Cả hai người mua số lít xăng là:</a:t>
            </a:r>
          </a:p>
          <a:p>
            <a:pPr algn="ctr"/>
            <a:r>
              <a:rPr lang="vi-VN" sz="3200" dirty="0">
                <a:latin typeface="+mj-lt"/>
              </a:rPr>
              <a:t>25 + 3 = 28 (l)</a:t>
            </a:r>
          </a:p>
          <a:p>
            <a:pPr algn="ctr"/>
            <a:r>
              <a:rPr lang="vi-VN" sz="3200" dirty="0">
                <a:latin typeface="+mj-lt"/>
              </a:rPr>
              <a:t>Đáp số: 28 l</a:t>
            </a:r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44584E-0F35-DEAC-ED84-FF1A7D285E06}"/>
              </a:ext>
            </a:extLst>
          </p:cNvPr>
          <p:cNvCxnSpPr/>
          <p:nvPr/>
        </p:nvCxnSpPr>
        <p:spPr>
          <a:xfrm>
            <a:off x="4978400" y="640080"/>
            <a:ext cx="2743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99806A-82F7-8A0E-308F-4AC30441AB04}"/>
              </a:ext>
            </a:extLst>
          </p:cNvPr>
          <p:cNvCxnSpPr>
            <a:cxnSpLocks/>
          </p:cNvCxnSpPr>
          <p:nvPr/>
        </p:nvCxnSpPr>
        <p:spPr>
          <a:xfrm>
            <a:off x="8544560" y="640080"/>
            <a:ext cx="23469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91997C-7D38-5D1E-EDD9-C5A7FEA0980B}"/>
              </a:ext>
            </a:extLst>
          </p:cNvPr>
          <p:cNvCxnSpPr>
            <a:cxnSpLocks/>
          </p:cNvCxnSpPr>
          <p:nvPr/>
        </p:nvCxnSpPr>
        <p:spPr>
          <a:xfrm>
            <a:off x="1087120" y="1127760"/>
            <a:ext cx="26009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AE7A56-99FC-E37B-B275-C1047239B0CA}"/>
              </a:ext>
            </a:extLst>
          </p:cNvPr>
          <p:cNvCxnSpPr>
            <a:cxnSpLocks/>
          </p:cNvCxnSpPr>
          <p:nvPr/>
        </p:nvCxnSpPr>
        <p:spPr>
          <a:xfrm>
            <a:off x="4500880" y="1137920"/>
            <a:ext cx="20523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D5D96B-A4C0-4626-DBFB-0343298AFE04}"/>
              </a:ext>
            </a:extLst>
          </p:cNvPr>
          <p:cNvCxnSpPr>
            <a:cxnSpLocks/>
          </p:cNvCxnSpPr>
          <p:nvPr/>
        </p:nvCxnSpPr>
        <p:spPr>
          <a:xfrm flipV="1">
            <a:off x="6807200" y="1127760"/>
            <a:ext cx="4185920" cy="1016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0CE62E-BBD2-884D-9EA5-8E29847AAA2A}"/>
              </a:ext>
            </a:extLst>
          </p:cNvPr>
          <p:cNvCxnSpPr>
            <a:cxnSpLocks/>
          </p:cNvCxnSpPr>
          <p:nvPr/>
        </p:nvCxnSpPr>
        <p:spPr>
          <a:xfrm>
            <a:off x="1026160" y="1605280"/>
            <a:ext cx="22352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3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ADFE0A12-B274-6855-5CED-04C4E4579115}"/>
              </a:ext>
            </a:extLst>
          </p:cNvPr>
          <p:cNvSpPr/>
          <p:nvPr/>
        </p:nvSpPr>
        <p:spPr>
          <a:xfrm>
            <a:off x="406400" y="223520"/>
            <a:ext cx="528320" cy="467360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4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1EA3EB-73C5-EE15-C7A8-6308CD49F1F0}"/>
              </a:ext>
            </a:extLst>
          </p:cNvPr>
          <p:cNvSpPr txBox="1"/>
          <p:nvPr/>
        </p:nvSpPr>
        <p:spPr>
          <a:xfrm>
            <a:off x="934720" y="142240"/>
            <a:ext cx="391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  Có năm túi gạo sau:  </a:t>
            </a:r>
            <a:endParaRPr lang="en-US" sz="3200" dirty="0">
              <a:latin typeface="+mj-lt"/>
            </a:endParaRPr>
          </a:p>
        </p:txBody>
      </p:sp>
      <p:pic>
        <p:nvPicPr>
          <p:cNvPr id="24" name="Picture 2" descr="20210409041757_wm_shs-toan-2-tap-1">
            <a:extLst>
              <a:ext uri="{FF2B5EF4-FFF2-40B4-BE49-F238E27FC236}">
                <a16:creationId xmlns:a16="http://schemas.microsoft.com/office/drawing/2014/main" id="{51384040-60F3-61ED-8CCA-8A91C69CF2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60528" r="70041" b="27839"/>
          <a:stretch/>
        </p:blipFill>
        <p:spPr bwMode="auto">
          <a:xfrm>
            <a:off x="1148989" y="1233356"/>
            <a:ext cx="1334499" cy="138160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20210409041757_wm_shs-toan-2-tap-1">
            <a:extLst>
              <a:ext uri="{FF2B5EF4-FFF2-40B4-BE49-F238E27FC236}">
                <a16:creationId xmlns:a16="http://schemas.microsoft.com/office/drawing/2014/main" id="{19D4CEA9-2F14-CA1B-CE7E-AC8840AE1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6" t="64493" r="54642" b="22155"/>
          <a:stretch/>
        </p:blipFill>
        <p:spPr bwMode="auto">
          <a:xfrm>
            <a:off x="2897259" y="1108734"/>
            <a:ext cx="1538599" cy="1585698"/>
          </a:xfrm>
          <a:prstGeom prst="trapezoid">
            <a:avLst>
              <a:gd name="adj" fmla="val 29082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20210409041757_wm_shs-toan-2-tap-1">
            <a:extLst>
              <a:ext uri="{FF2B5EF4-FFF2-40B4-BE49-F238E27FC236}">
                <a16:creationId xmlns:a16="http://schemas.microsoft.com/office/drawing/2014/main" id="{568E2E59-EA2C-0591-DE63-19E8DB879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18" t="58412" r="40543" b="28236"/>
          <a:stretch/>
        </p:blipFill>
        <p:spPr bwMode="auto">
          <a:xfrm>
            <a:off x="4956607" y="995680"/>
            <a:ext cx="1475799" cy="1571768"/>
          </a:xfrm>
          <a:prstGeom prst="snip2SameRect">
            <a:avLst>
              <a:gd name="adj1" fmla="val 40426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20210409041757_wm_shs-toan-2-tap-1">
            <a:extLst>
              <a:ext uri="{FF2B5EF4-FFF2-40B4-BE49-F238E27FC236}">
                <a16:creationId xmlns:a16="http://schemas.microsoft.com/office/drawing/2014/main" id="{CDDBC298-B6D2-7336-53F5-42EE0ED0C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89" t="65417" r="26072" b="21231"/>
          <a:stretch/>
        </p:blipFill>
        <p:spPr bwMode="auto">
          <a:xfrm>
            <a:off x="6802962" y="1121988"/>
            <a:ext cx="1475799" cy="1585699"/>
          </a:xfrm>
          <a:prstGeom prst="trapezoid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20210409041757_wm_shs-toan-2-tap-1">
            <a:extLst>
              <a:ext uri="{FF2B5EF4-FFF2-40B4-BE49-F238E27FC236}">
                <a16:creationId xmlns:a16="http://schemas.microsoft.com/office/drawing/2014/main" id="{A2392EAA-5FB1-432B-70C2-D62E522F0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16" t="56061" r="9175" b="27180"/>
          <a:stretch/>
        </p:blipFill>
        <p:spPr bwMode="auto">
          <a:xfrm>
            <a:off x="8801393" y="640079"/>
            <a:ext cx="1634071" cy="2019095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DB307D-3587-2D24-D7BD-398DEC41B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3044"/>
            <a:ext cx="1422400" cy="2614956"/>
          </a:xfrm>
          <a:prstGeom prst="rect">
            <a:avLst/>
          </a:prstGeom>
        </p:spPr>
      </p:pic>
      <p:sp>
        <p:nvSpPr>
          <p:cNvPr id="30" name="Thought Bubble: Cloud 29">
            <a:extLst>
              <a:ext uri="{FF2B5EF4-FFF2-40B4-BE49-F238E27FC236}">
                <a16:creationId xmlns:a16="http://schemas.microsoft.com/office/drawing/2014/main" id="{DB8D7C93-1E7B-7264-740C-1803373BF114}"/>
              </a:ext>
            </a:extLst>
          </p:cNvPr>
          <p:cNvSpPr/>
          <p:nvPr/>
        </p:nvSpPr>
        <p:spPr>
          <a:xfrm rot="505104">
            <a:off x="751262" y="2622811"/>
            <a:ext cx="4795520" cy="2087598"/>
          </a:xfrm>
          <a:prstGeom prst="cloudCallout">
            <a:avLst/>
          </a:prstGeom>
          <a:solidFill>
            <a:srgbClr val="FFCC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a) Muốn lấy ra </a:t>
            </a:r>
            <a:r>
              <a:rPr lang="vi-VN" sz="2800" b="1" dirty="0">
                <a:solidFill>
                  <a:srgbClr val="0000FF"/>
                </a:solidFill>
                <a:latin typeface="+mj-lt"/>
              </a:rPr>
              <a:t>hai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+mj-lt"/>
              </a:rPr>
              <a:t>túi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 để được 13 kg gạo thì phải lấy ra hai túi gạo  nào?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3F0AAAB-9C67-327E-1B57-FEB350CB2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624" y="4287519"/>
            <a:ext cx="2257551" cy="255714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740260EE-1E70-6148-6CFE-B827C01BDCF7}"/>
              </a:ext>
            </a:extLst>
          </p:cNvPr>
          <p:cNvGrpSpPr/>
          <p:nvPr/>
        </p:nvGrpSpPr>
        <p:grpSpPr>
          <a:xfrm>
            <a:off x="7152640" y="2488584"/>
            <a:ext cx="4693920" cy="2561613"/>
            <a:chOff x="7071360" y="1224664"/>
            <a:chExt cx="4693920" cy="2394664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98157650-0CB7-DEDC-63AC-DE2846AEF299}"/>
                </a:ext>
              </a:extLst>
            </p:cNvPr>
            <p:cNvSpPr/>
            <p:nvPr/>
          </p:nvSpPr>
          <p:spPr>
            <a:xfrm>
              <a:off x="7071360" y="1224664"/>
              <a:ext cx="4693920" cy="2364633"/>
            </a:xfrm>
            <a:prstGeom prst="cloud">
              <a:avLst/>
            </a:prstGeom>
            <a:solidFill>
              <a:srgbClr val="FFCC99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+mj-lt"/>
                </a:rPr>
                <a:t>b) Muốn lấy ra </a:t>
              </a:r>
              <a:r>
                <a:rPr lang="vi-VN" sz="2800" b="1" dirty="0">
                  <a:solidFill>
                    <a:srgbClr val="0000FF"/>
                  </a:solidFill>
                  <a:latin typeface="+mj-lt"/>
                </a:rPr>
                <a:t>ba</a:t>
              </a:r>
              <a:r>
                <a:rPr lang="vi-VN" sz="28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vi-VN" sz="2800" b="1" dirty="0">
                  <a:solidFill>
                    <a:srgbClr val="0000FF"/>
                  </a:solidFill>
                  <a:latin typeface="+mj-lt"/>
                </a:rPr>
                <a:t>túi </a:t>
              </a:r>
              <a:r>
                <a:rPr lang="vi-VN" sz="2800" b="1" dirty="0">
                  <a:solidFill>
                    <a:schemeClr val="tx1"/>
                  </a:solidFill>
                  <a:latin typeface="+mj-lt"/>
                </a:rPr>
                <a:t>để được 9 kg gạo thì ohair lấy ra ba túi gạo nào?</a:t>
              </a:r>
              <a:endParaRPr lang="en-US" sz="2800" b="1" dirty="0">
                <a:solidFill>
                  <a:schemeClr val="tx1"/>
                </a:solidFill>
                <a:latin typeface="+mj-lt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F3F3373-3D24-8B24-05A9-BC630AFEEF81}"/>
                </a:ext>
              </a:extLst>
            </p:cNvPr>
            <p:cNvGrpSpPr/>
            <p:nvPr/>
          </p:nvGrpSpPr>
          <p:grpSpPr>
            <a:xfrm>
              <a:off x="10097009" y="3183869"/>
              <a:ext cx="656114" cy="435459"/>
              <a:chOff x="10097009" y="3183869"/>
              <a:chExt cx="656114" cy="435459"/>
            </a:xfrm>
          </p:grpSpPr>
          <p:sp>
            <p:nvSpPr>
              <p:cNvPr id="40" name="Flowchart: Connector 39">
                <a:extLst>
                  <a:ext uri="{FF2B5EF4-FFF2-40B4-BE49-F238E27FC236}">
                    <a16:creationId xmlns:a16="http://schemas.microsoft.com/office/drawing/2014/main" id="{5D53B77D-8DA0-1F26-BF6C-BF527AED2C1A}"/>
                  </a:ext>
                </a:extLst>
              </p:cNvPr>
              <p:cNvSpPr/>
              <p:nvPr/>
            </p:nvSpPr>
            <p:spPr>
              <a:xfrm rot="19693605">
                <a:off x="10097009" y="3183869"/>
                <a:ext cx="388111" cy="345440"/>
              </a:xfrm>
              <a:prstGeom prst="flowChartConnector">
                <a:avLst/>
              </a:prstGeom>
              <a:solidFill>
                <a:srgbClr val="FFCC99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lowchart: Connector 40">
                <a:extLst>
                  <a:ext uri="{FF2B5EF4-FFF2-40B4-BE49-F238E27FC236}">
                    <a16:creationId xmlns:a16="http://schemas.microsoft.com/office/drawing/2014/main" id="{4AD3CFAC-14C2-5436-B8B8-2FFBD26C3015}"/>
                  </a:ext>
                </a:extLst>
              </p:cNvPr>
              <p:cNvSpPr/>
              <p:nvPr/>
            </p:nvSpPr>
            <p:spPr>
              <a:xfrm>
                <a:off x="10332720" y="3313866"/>
                <a:ext cx="304800" cy="254676"/>
              </a:xfrm>
              <a:prstGeom prst="flowChartConnector">
                <a:avLst/>
              </a:prstGeom>
              <a:solidFill>
                <a:srgbClr val="FFCC99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lowchart: Connector 41">
                <a:extLst>
                  <a:ext uri="{FF2B5EF4-FFF2-40B4-BE49-F238E27FC236}">
                    <a16:creationId xmlns:a16="http://schemas.microsoft.com/office/drawing/2014/main" id="{52ABA1E5-261E-44C2-23FF-F5C2845E11ED}"/>
                  </a:ext>
                </a:extLst>
              </p:cNvPr>
              <p:cNvSpPr/>
              <p:nvPr/>
            </p:nvSpPr>
            <p:spPr>
              <a:xfrm>
                <a:off x="10546080" y="3445932"/>
                <a:ext cx="207043" cy="173396"/>
              </a:xfrm>
              <a:prstGeom prst="flowChartConnector">
                <a:avLst/>
              </a:prstGeom>
              <a:solidFill>
                <a:srgbClr val="FFCC99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221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26953 0.6291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77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45638 0.6143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26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61107 0.6261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47" y="3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06224 0.603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2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35117 0.5243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DE31426C-06C3-2427-B45C-CE4D48D87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882" y="20370"/>
            <a:ext cx="7301918" cy="54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435" tIns="25718" rIns="51435" bIns="2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Thứ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hai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6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tháng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11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2022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B48D9EB0-E038-C8BA-282B-92C94826B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9" y="579753"/>
            <a:ext cx="1544321" cy="54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435" tIns="25718" rIns="51435" bIns="2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Toán: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10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2200137" y="1645920"/>
            <a:ext cx="7765366" cy="238727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Lucida Bright" panose="02040602050505020304" pitchFamily="18" charset="0"/>
              </a:rPr>
              <a:t>Trò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Lucida Bright" panose="02040602050505020304" pitchFamily="18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Lucida Bright" panose="02040602050505020304" pitchFamily="18" charset="0"/>
              </a:rPr>
              <a:t>chơi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Lucida Bright" panose="02040602050505020304" pitchFamily="18" charset="0"/>
              </a:rPr>
              <a:t> Ong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Lucida Bright" panose="02040602050505020304" pitchFamily="18" charset="0"/>
              </a:rPr>
              <a:t>Về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Lucida Bright" panose="02040602050505020304" pitchFamily="18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Lucida Bright" panose="02040602050505020304" pitchFamily="18" charset="0"/>
              </a:rPr>
              <a:t>Tổ</a:t>
            </a:r>
            <a:endParaRPr lang="en-US" sz="15000" b="1" cap="none" spc="0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Lucida Bright" panose="02040602050505020304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17301" y="3031593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395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cốc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4649" y="5434583"/>
            <a:ext cx="1268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cốc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63789" y="5434583"/>
            <a:ext cx="1268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cốc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44425" y="5434583"/>
            <a:ext cx="1268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cốc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80110" y="2762885"/>
            <a:ext cx="9413875" cy="9817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cốc của bạn Nam nhiều hơn bạn nữ là?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6755" y="252095"/>
            <a:ext cx="5090160" cy="2403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kg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kg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270" y="2618105"/>
            <a:ext cx="9413875" cy="10801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gạo nặng mấy cân?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16" y="93069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5" y="1169918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extQuestion">
            <a:hlinkClick r:id="" action="ppaction://hlinkshowjump?jump=previousslide"/>
          </p:cNvPr>
          <p:cNvSpPr/>
          <p:nvPr/>
        </p:nvSpPr>
        <p:spPr>
          <a:xfrm>
            <a:off x="988743" y="3746134"/>
            <a:ext cx="3335546" cy="147516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4076" y="26977"/>
            <a:ext cx="4198004" cy="267812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kg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kg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270" y="2773045"/>
            <a:ext cx="9413875" cy="9251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Gói muối nặng mấy kg?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" action="ppaction://noaction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0595" y="262890"/>
            <a:ext cx="2171700" cy="231648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DE31426C-06C3-2427-B45C-CE4D48D87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882" y="20370"/>
            <a:ext cx="7301918" cy="54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435" tIns="25718" rIns="51435" bIns="2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Thứ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hai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6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tháng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11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2022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B48D9EB0-E038-C8BA-282B-92C94826B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9" y="579753"/>
            <a:ext cx="1544321" cy="54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435" tIns="25718" rIns="51435" bIns="2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Toán: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8804B4-C379-5582-2FF8-962FF43DE0AE}"/>
              </a:ext>
            </a:extLst>
          </p:cNvPr>
          <p:cNvSpPr txBox="1"/>
          <p:nvPr/>
        </p:nvSpPr>
        <p:spPr>
          <a:xfrm>
            <a:off x="4043680" y="619760"/>
            <a:ext cx="3942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Luyện tập chung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508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2844799" y="43634"/>
            <a:ext cx="6908800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088519"/>
            <a:r>
              <a:rPr lang="en-US" altLang="en-US" sz="2963" b="1" dirty="0" err="1">
                <a:solidFill>
                  <a:prstClr val="black"/>
                </a:solidFill>
                <a:latin typeface="Times New Roman" pitchFamily="18" charset="0"/>
              </a:rPr>
              <a:t>Thứ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2963" b="1" dirty="0">
                <a:solidFill>
                  <a:prstClr val="black"/>
                </a:solidFill>
                <a:latin typeface="Times New Roman" pitchFamily="18" charset="0"/>
              </a:rPr>
              <a:t>hai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963" b="1" dirty="0" err="1">
                <a:solidFill>
                  <a:prstClr val="black"/>
                </a:solidFill>
                <a:latin typeface="Times New Roman" pitchFamily="18" charset="0"/>
              </a:rPr>
              <a:t>ngày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2963" b="1" dirty="0">
                <a:solidFill>
                  <a:prstClr val="black"/>
                </a:solidFill>
                <a:latin typeface="Times New Roman" pitchFamily="18" charset="0"/>
              </a:rPr>
              <a:t>6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963" b="1" dirty="0" err="1">
                <a:solidFill>
                  <a:prstClr val="black"/>
                </a:solidFill>
                <a:latin typeface="Times New Roman" pitchFamily="18" charset="0"/>
              </a:rPr>
              <a:t>tháng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11 </a:t>
            </a:r>
            <a:r>
              <a:rPr lang="en-US" altLang="en-US" sz="2963" b="1" dirty="0" err="1">
                <a:solidFill>
                  <a:prstClr val="black"/>
                </a:solidFill>
                <a:latin typeface="Times New Roman" pitchFamily="18" charset="0"/>
              </a:rPr>
              <a:t>năm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2022</a:t>
            </a: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4615192" y="533600"/>
            <a:ext cx="3358508" cy="63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088519"/>
            <a:r>
              <a:rPr lang="vi-VN" altLang="en-US" sz="3386" b="1" dirty="0">
                <a:solidFill>
                  <a:srgbClr val="FF0000"/>
                </a:solidFill>
                <a:latin typeface="Times New Roman" pitchFamily="18" charset="0"/>
              </a:rPr>
              <a:t>Luyện tập chung</a:t>
            </a:r>
            <a:endParaRPr lang="en-US" altLang="en-US" sz="3386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-304357" y="560903"/>
            <a:ext cx="2448118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088519">
              <a:spcBef>
                <a:spcPct val="50000"/>
              </a:spcBef>
            </a:pPr>
            <a:r>
              <a:rPr lang="vi-VN" altLang="en-US" sz="2963" b="1" u="sng" dirty="0">
                <a:solidFill>
                  <a:prstClr val="black"/>
                </a:solidFill>
                <a:latin typeface="Times New Roman" pitchFamily="18" charset="0"/>
              </a:rPr>
              <a:t>Toán:</a:t>
            </a:r>
            <a:endParaRPr lang="en-US" altLang="en-US" sz="2963" b="1" u="sng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58" y="1295547"/>
            <a:ext cx="10679706" cy="548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6414" y="2037831"/>
            <a:ext cx="3448380" cy="678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8519"/>
            <a:r>
              <a:rPr lang="en-US" sz="380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71926" y="2893174"/>
            <a:ext cx="10057706" cy="302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088519">
              <a:buFontTx/>
              <a:buChar char="-"/>
            </a:pPr>
            <a:r>
              <a:rPr lang="vi-VN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Nhận biết, cảm nhận được về khối lượng, dung tích. Thực hiện được các phép tính cộng, trừ khối lượng ki-lô-gam và số đo dung tích lít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809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088519"/>
            <a:r>
              <a:rPr lang="vi-VN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- Vận dụng giải các bài toán thực tế liên quan tới các đơn vị đo ki-lô-gam và lít.</a:t>
            </a:r>
            <a:endParaRPr lang="en-US" sz="3809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20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2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A9EE14B8-C40C-CAF7-A8FA-D8236B1F5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" y="10160"/>
            <a:ext cx="2247900" cy="10737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857F17-B8C8-8CF6-84ED-EBEE5B39FCAD}"/>
              </a:ext>
            </a:extLst>
          </p:cNvPr>
          <p:cNvSpPr txBox="1"/>
          <p:nvPr/>
        </p:nvSpPr>
        <p:spPr>
          <a:xfrm>
            <a:off x="822960" y="116840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Tính: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F71E07-0C8F-0DBD-7539-21E226FC305B}"/>
              </a:ext>
            </a:extLst>
          </p:cNvPr>
          <p:cNvSpPr txBox="1"/>
          <p:nvPr/>
        </p:nvSpPr>
        <p:spPr>
          <a:xfrm>
            <a:off x="91440" y="1869440"/>
            <a:ext cx="34182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40 kg + 20 kg 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60 kg – 40 kg </a:t>
            </a:r>
          </a:p>
          <a:p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30 l + 10 l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40 l – 10 l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DDF9AE-79C5-3EE4-347B-D7CB5F6B1FDC}"/>
              </a:ext>
            </a:extLst>
          </p:cNvPr>
          <p:cNvSpPr txBox="1"/>
          <p:nvPr/>
        </p:nvSpPr>
        <p:spPr>
          <a:xfrm>
            <a:off x="4297680" y="1910080"/>
            <a:ext cx="3159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kg + 5 kg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kg – 8 kg </a:t>
            </a:r>
          </a:p>
          <a:p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l + 6 l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l – 7 l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51154-2CD4-32C9-75D9-FD5D27E9B51F}"/>
              </a:ext>
            </a:extLst>
          </p:cNvPr>
          <p:cNvSpPr txBox="1"/>
          <p:nvPr/>
        </p:nvSpPr>
        <p:spPr>
          <a:xfrm>
            <a:off x="7904480" y="1920240"/>
            <a:ext cx="28625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kg + 31 kg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56 kg – 31 kg </a:t>
            </a:r>
          </a:p>
          <a:p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45 l + 23 l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68 l – 23 l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6">
            <a:extLst>
              <a:ext uri="{FF2B5EF4-FFF2-40B4-BE49-F238E27FC236}">
                <a16:creationId xmlns:a16="http://schemas.microsoft.com/office/drawing/2014/main" id="{AB5C6765-8FAB-76E7-1AEB-6BEB97733573}"/>
              </a:ext>
            </a:extLst>
          </p:cNvPr>
          <p:cNvSpPr txBox="1"/>
          <p:nvPr/>
        </p:nvSpPr>
        <p:spPr>
          <a:xfrm>
            <a:off x="2859405" y="1905635"/>
            <a:ext cx="164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60 kg</a:t>
            </a:r>
          </a:p>
        </p:txBody>
      </p:sp>
      <p:sp>
        <p:nvSpPr>
          <p:cNvPr id="9" name="Text Box 27">
            <a:extLst>
              <a:ext uri="{FF2B5EF4-FFF2-40B4-BE49-F238E27FC236}">
                <a16:creationId xmlns:a16="http://schemas.microsoft.com/office/drawing/2014/main" id="{5AAE3152-FBC4-45AD-4800-D7CEE7F7684D}"/>
              </a:ext>
            </a:extLst>
          </p:cNvPr>
          <p:cNvSpPr txBox="1"/>
          <p:nvPr/>
        </p:nvSpPr>
        <p:spPr>
          <a:xfrm>
            <a:off x="2885440" y="2361565"/>
            <a:ext cx="1621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20 kg</a:t>
            </a:r>
          </a:p>
        </p:txBody>
      </p:sp>
      <p:sp>
        <p:nvSpPr>
          <p:cNvPr id="10" name="Text Box 28">
            <a:extLst>
              <a:ext uri="{FF2B5EF4-FFF2-40B4-BE49-F238E27FC236}">
                <a16:creationId xmlns:a16="http://schemas.microsoft.com/office/drawing/2014/main" id="{873BD9AF-001C-110A-3374-1629665FC131}"/>
              </a:ext>
            </a:extLst>
          </p:cNvPr>
          <p:cNvSpPr txBox="1"/>
          <p:nvPr/>
        </p:nvSpPr>
        <p:spPr>
          <a:xfrm>
            <a:off x="6409690" y="1956435"/>
            <a:ext cx="164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13 kg</a:t>
            </a:r>
          </a:p>
        </p:txBody>
      </p:sp>
      <p:sp>
        <p:nvSpPr>
          <p:cNvPr id="11" name="Text Box 29">
            <a:extLst>
              <a:ext uri="{FF2B5EF4-FFF2-40B4-BE49-F238E27FC236}">
                <a16:creationId xmlns:a16="http://schemas.microsoft.com/office/drawing/2014/main" id="{A2163E8B-E0A2-0C9D-1486-4DADAC1255E1}"/>
              </a:ext>
            </a:extLst>
          </p:cNvPr>
          <p:cNvSpPr txBox="1"/>
          <p:nvPr/>
        </p:nvSpPr>
        <p:spPr>
          <a:xfrm>
            <a:off x="6480810" y="2432685"/>
            <a:ext cx="164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 kg</a:t>
            </a:r>
          </a:p>
        </p:txBody>
      </p:sp>
      <p:sp>
        <p:nvSpPr>
          <p:cNvPr id="12" name="Text Box 33">
            <a:extLst>
              <a:ext uri="{FF2B5EF4-FFF2-40B4-BE49-F238E27FC236}">
                <a16:creationId xmlns:a16="http://schemas.microsoft.com/office/drawing/2014/main" id="{402F1D85-2D7A-5EA3-4E01-FA6DB002AFFA}"/>
              </a:ext>
            </a:extLst>
          </p:cNvPr>
          <p:cNvSpPr txBox="1"/>
          <p:nvPr/>
        </p:nvSpPr>
        <p:spPr>
          <a:xfrm>
            <a:off x="10373360" y="1967865"/>
            <a:ext cx="1757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56 kg</a:t>
            </a:r>
          </a:p>
        </p:txBody>
      </p:sp>
      <p:sp>
        <p:nvSpPr>
          <p:cNvPr id="13" name="Text Box 35">
            <a:extLst>
              <a:ext uri="{FF2B5EF4-FFF2-40B4-BE49-F238E27FC236}">
                <a16:creationId xmlns:a16="http://schemas.microsoft.com/office/drawing/2014/main" id="{C60DDAC9-4163-6338-B2E6-BB386F6407D9}"/>
              </a:ext>
            </a:extLst>
          </p:cNvPr>
          <p:cNvSpPr txBox="1"/>
          <p:nvPr/>
        </p:nvSpPr>
        <p:spPr>
          <a:xfrm>
            <a:off x="10373360" y="2473960"/>
            <a:ext cx="1757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25 kg</a:t>
            </a:r>
          </a:p>
        </p:txBody>
      </p:sp>
      <p:sp>
        <p:nvSpPr>
          <p:cNvPr id="14" name="Text Box 36">
            <a:extLst>
              <a:ext uri="{FF2B5EF4-FFF2-40B4-BE49-F238E27FC236}">
                <a16:creationId xmlns:a16="http://schemas.microsoft.com/office/drawing/2014/main" id="{53A5B12F-3631-ADCB-5348-AA2DA49BD5D3}"/>
              </a:ext>
            </a:extLst>
          </p:cNvPr>
          <p:cNvSpPr txBox="1"/>
          <p:nvPr/>
        </p:nvSpPr>
        <p:spPr>
          <a:xfrm>
            <a:off x="2341880" y="3335020"/>
            <a:ext cx="164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40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5" name="Text Box 37">
            <a:extLst>
              <a:ext uri="{FF2B5EF4-FFF2-40B4-BE49-F238E27FC236}">
                <a16:creationId xmlns:a16="http://schemas.microsoft.com/office/drawing/2014/main" id="{284D82C0-5804-3429-4E1B-373716013B8B}"/>
              </a:ext>
            </a:extLst>
          </p:cNvPr>
          <p:cNvSpPr txBox="1"/>
          <p:nvPr/>
        </p:nvSpPr>
        <p:spPr>
          <a:xfrm>
            <a:off x="2372360" y="3827145"/>
            <a:ext cx="164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30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6" name="Text Box 38">
            <a:extLst>
              <a:ext uri="{FF2B5EF4-FFF2-40B4-BE49-F238E27FC236}">
                <a16:creationId xmlns:a16="http://schemas.microsoft.com/office/drawing/2014/main" id="{E270AC8C-3607-F770-4073-5D64F2B59D70}"/>
              </a:ext>
            </a:extLst>
          </p:cNvPr>
          <p:cNvSpPr txBox="1"/>
          <p:nvPr/>
        </p:nvSpPr>
        <p:spPr>
          <a:xfrm>
            <a:off x="5852160" y="3324860"/>
            <a:ext cx="164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13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7" name="Text Box 39">
            <a:extLst>
              <a:ext uri="{FF2B5EF4-FFF2-40B4-BE49-F238E27FC236}">
                <a16:creationId xmlns:a16="http://schemas.microsoft.com/office/drawing/2014/main" id="{B82200DD-85B0-7FA0-30CF-355284DCEA4D}"/>
              </a:ext>
            </a:extLst>
          </p:cNvPr>
          <p:cNvSpPr txBox="1"/>
          <p:nvPr/>
        </p:nvSpPr>
        <p:spPr>
          <a:xfrm>
            <a:off x="5872480" y="3827145"/>
            <a:ext cx="164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8" name="Text Box 40">
            <a:extLst>
              <a:ext uri="{FF2B5EF4-FFF2-40B4-BE49-F238E27FC236}">
                <a16:creationId xmlns:a16="http://schemas.microsoft.com/office/drawing/2014/main" id="{4BFDCCE1-F8BF-276D-1CB3-1090003A0FEC}"/>
              </a:ext>
            </a:extLst>
          </p:cNvPr>
          <p:cNvSpPr txBox="1"/>
          <p:nvPr/>
        </p:nvSpPr>
        <p:spPr>
          <a:xfrm>
            <a:off x="9802495" y="3361055"/>
            <a:ext cx="164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68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9" name="Text Box 41">
            <a:extLst>
              <a:ext uri="{FF2B5EF4-FFF2-40B4-BE49-F238E27FC236}">
                <a16:creationId xmlns:a16="http://schemas.microsoft.com/office/drawing/2014/main" id="{7C248019-AB8D-A54D-AF52-2137C2F44FB0}"/>
              </a:ext>
            </a:extLst>
          </p:cNvPr>
          <p:cNvSpPr txBox="1"/>
          <p:nvPr/>
        </p:nvSpPr>
        <p:spPr>
          <a:xfrm>
            <a:off x="9812655" y="3847465"/>
            <a:ext cx="164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45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77326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445</Words>
  <Application>Microsoft Office PowerPoint</Application>
  <PresentationFormat>Widescreen</PresentationFormat>
  <Paragraphs>81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Calibri</vt:lpstr>
      <vt:lpstr>Calibri Light</vt:lpstr>
      <vt:lpstr>ITC Avant Garde Std Bk</vt:lpstr>
      <vt:lpstr>Lucida Bright</vt:lpstr>
      <vt:lpstr>SVN-Whimsy</vt:lpstr>
      <vt:lpstr>Times New Roman</vt:lpstr>
      <vt:lpstr>2_Office Theme</vt:lpstr>
      <vt:lpstr>1_Office Theme</vt:lpstr>
      <vt:lpstr>3_Office Theme</vt:lpstr>
      <vt:lpstr>4_Office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Tram Nguyen</cp:lastModifiedBy>
  <cp:revision>5</cp:revision>
  <dcterms:created xsi:type="dcterms:W3CDTF">2021-05-14T03:45:18Z</dcterms:created>
  <dcterms:modified xsi:type="dcterms:W3CDTF">2022-11-07T03:03:59Z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