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13" r:id="rId3"/>
    <p:sldId id="309" r:id="rId4"/>
    <p:sldId id="312" r:id="rId5"/>
    <p:sldId id="273" r:id="rId6"/>
    <p:sldId id="318" r:id="rId7"/>
    <p:sldId id="299" r:id="rId8"/>
    <p:sldId id="314" r:id="rId9"/>
    <p:sldId id="274" r:id="rId10"/>
    <p:sldId id="298" r:id="rId11"/>
    <p:sldId id="317" r:id="rId12"/>
    <p:sldId id="294" r:id="rId13"/>
    <p:sldId id="315" r:id="rId14"/>
    <p:sldId id="303" r:id="rId15"/>
    <p:sldId id="286" r:id="rId1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14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beat_quehuongtuoidep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la01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228600" y="228600"/>
            <a:ext cx="14173200" cy="800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895600" y="3552222"/>
            <a:ext cx="8971280" cy="7149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334001" y="4724400"/>
            <a:ext cx="3124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045040" y="2037895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4782821" y="1439833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42672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 THỊ KIM 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3810000" y="7543800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: 2022-2023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 hàng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209800" y="4820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57800" y="838200"/>
            <a:ext cx="38102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00" y="18579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699" y="2764180"/>
            <a:ext cx="6516687" cy="30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0" y="18579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966912" y="2743200"/>
            <a:ext cx="4052888" cy="2057400"/>
            <a:chOff x="164890" y="1828799"/>
            <a:chExt cx="7103078" cy="4492009"/>
          </a:xfrm>
        </p:grpSpPr>
        <p:sp>
          <p:nvSpPr>
            <p:cNvPr id="7" name="Rectangle 6"/>
            <p:cNvSpPr/>
            <p:nvPr/>
          </p:nvSpPr>
          <p:spPr>
            <a:xfrm>
              <a:off x="3662176" y="1828799"/>
              <a:ext cx="1736122" cy="221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>
              <a:off x="3388481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3770165" y="2930960"/>
              <a:ext cx="2208237" cy="3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869329" y="2930958"/>
              <a:ext cx="2208237" cy="3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98298" y="1828799"/>
              <a:ext cx="1736122" cy="221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3"/>
            </p:cNvCxnSpPr>
            <p:nvPr/>
          </p:nvCxnSpPr>
          <p:spPr>
            <a:xfrm rot="10800000" flipH="1">
              <a:off x="5398298" y="293514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94290" y="2327911"/>
              <a:ext cx="340130" cy="51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94290" y="3477201"/>
              <a:ext cx="340130" cy="153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4694823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5663658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229014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662176" y="4041481"/>
              <a:ext cx="1736122" cy="22082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>
              <a:off x="3386258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3776725" y="5141420"/>
              <a:ext cx="2212682" cy="3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2883163" y="5141420"/>
              <a:ext cx="2212682" cy="3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398298" y="4041481"/>
              <a:ext cx="1736122" cy="22082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22" idx="3"/>
            </p:cNvCxnSpPr>
            <p:nvPr/>
          </p:nvCxnSpPr>
          <p:spPr>
            <a:xfrm rot="10800000" flipH="1">
              <a:off x="5398298" y="514560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94290" y="4592430"/>
              <a:ext cx="473678" cy="64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94290" y="5655325"/>
              <a:ext cx="340130" cy="30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4692600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5197655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673572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40"/>
            <p:cNvGrpSpPr>
              <a:grpSpLocks/>
            </p:cNvGrpSpPr>
            <p:nvPr/>
          </p:nvGrpSpPr>
          <p:grpSpPr bwMode="auto">
            <a:xfrm>
              <a:off x="1926053" y="4001492"/>
              <a:ext cx="2658437" cy="2319316"/>
              <a:chOff x="1532563" y="1944092"/>
              <a:chExt cx="2658437" cy="231931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532563" y="2010739"/>
                <a:ext cx="1736122" cy="22526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10800000" flipH="1">
                <a:off x="1981200" y="3085978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981200" y="253502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981200" y="3628041"/>
                <a:ext cx="2209800" cy="4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>
                <a:off x="1343285" y="3068205"/>
                <a:ext cx="224822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>
                <a:off x="1778701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>
                <a:off x="960414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48"/>
            <p:cNvGrpSpPr>
              <a:grpSpLocks/>
            </p:cNvGrpSpPr>
            <p:nvPr/>
          </p:nvGrpSpPr>
          <p:grpSpPr bwMode="auto">
            <a:xfrm>
              <a:off x="1926053" y="1828799"/>
              <a:ext cx="2658437" cy="2248228"/>
              <a:chOff x="1532563" y="1981199"/>
              <a:chExt cx="2658437" cy="22482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532563" y="1981199"/>
                <a:ext cx="1675609" cy="22482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10800000" flipH="1">
                <a:off x="1981200" y="308753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981200" y="2536590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629601"/>
                <a:ext cx="2209800" cy="4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1343286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1743928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942642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56"/>
            <p:cNvGrpSpPr>
              <a:grpSpLocks/>
            </p:cNvGrpSpPr>
            <p:nvPr/>
          </p:nvGrpSpPr>
          <p:grpSpPr bwMode="auto">
            <a:xfrm>
              <a:off x="164890" y="1828799"/>
              <a:ext cx="2209800" cy="2248228"/>
              <a:chOff x="1981200" y="1981199"/>
              <a:chExt cx="2209800" cy="22482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006241" y="1981199"/>
                <a:ext cx="1809156" cy="22482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10800000" flipH="1">
                <a:off x="1981200" y="308753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2536590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981200" y="3629601"/>
                <a:ext cx="2209800" cy="4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1816962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2217606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1413453" y="3105314"/>
                <a:ext cx="22482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264"/>
            <p:cNvGrpSpPr>
              <a:grpSpLocks/>
            </p:cNvGrpSpPr>
            <p:nvPr/>
          </p:nvGrpSpPr>
          <p:grpSpPr bwMode="auto">
            <a:xfrm>
              <a:off x="164890" y="4037037"/>
              <a:ext cx="2209800" cy="2283771"/>
              <a:chOff x="1981200" y="1979637"/>
              <a:chExt cx="2209800" cy="228377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981200" y="2010739"/>
                <a:ext cx="1761163" cy="22526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10800000" flipH="1">
                <a:off x="1981200" y="3085978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981200" y="253502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81200" y="3628041"/>
                <a:ext cx="2209800" cy="4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1826237" y="3085978"/>
                <a:ext cx="22126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2233001" y="3085978"/>
                <a:ext cx="22126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1431226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4584490" y="2379748"/>
              <a:ext cx="2209800" cy="4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84490" y="3477201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1"/>
              <a:endCxn id="18" idx="3"/>
            </p:cNvCxnSpPr>
            <p:nvPr/>
          </p:nvCxnSpPr>
          <p:spPr>
            <a:xfrm rot="10800000" flipH="1">
              <a:off x="3662176" y="514560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84490" y="459243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84490" y="5685441"/>
              <a:ext cx="2209800" cy="4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2735" y="2930697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133600" y="2800065"/>
            <a:ext cx="2067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  <a:cs typeface="Times New Roman" pitchFamily="18" charset="0"/>
              </a:rPr>
              <a:t>ui</a:t>
            </a:r>
            <a:endParaRPr lang="vi-VN" sz="96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8" name="TextBox 69"/>
          <p:cNvSpPr txBox="1">
            <a:spLocks noChangeArrowheads="1"/>
          </p:cNvSpPr>
          <p:nvPr/>
        </p:nvSpPr>
        <p:spPr bwMode="auto">
          <a:xfrm>
            <a:off x="3810000" y="2781975"/>
            <a:ext cx="1824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ưi</a:t>
            </a:r>
            <a:endParaRPr lang="vi-VN" sz="9600" b="1" dirty="0">
              <a:latin typeface="HP001 4 hàng" pitchFamily="34" charset="0"/>
            </a:endParaRPr>
          </a:p>
        </p:txBody>
      </p:sp>
      <p:grpSp>
        <p:nvGrpSpPr>
          <p:cNvPr id="69" name="Group 106"/>
          <p:cNvGrpSpPr>
            <a:grpSpLocks/>
          </p:cNvGrpSpPr>
          <p:nvPr/>
        </p:nvGrpSpPr>
        <p:grpSpPr bwMode="auto">
          <a:xfrm>
            <a:off x="1524000" y="5334000"/>
            <a:ext cx="5291050" cy="2209845"/>
            <a:chOff x="164890" y="1828755"/>
            <a:chExt cx="8839200" cy="4419647"/>
          </a:xfrm>
        </p:grpSpPr>
        <p:sp>
          <p:nvSpPr>
            <p:cNvPr id="70" name="Rectangle 69"/>
            <p:cNvSpPr/>
            <p:nvPr/>
          </p:nvSpPr>
          <p:spPr>
            <a:xfrm>
              <a:off x="3977337" y="1981154"/>
              <a:ext cx="1661423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6200000">
              <a:off x="3644994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4107512" y="2929494"/>
              <a:ext cx="2205341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3248826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5638761" y="1981154"/>
              <a:ext cx="1527592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0800000" flipH="1">
              <a:off x="6796222" y="3033449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96222" y="2379031"/>
              <a:ext cx="2207868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96222" y="3541555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>
              <a:off x="5270179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5654011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>
              <a:off x="4917987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977337" y="4043035"/>
              <a:ext cx="1661423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6200000">
              <a:off x="3640546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4128540" y="5139348"/>
              <a:ext cx="2214238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3221239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638761" y="4043035"/>
              <a:ext cx="1527592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 flipH="1">
              <a:off x="6796222" y="5010500"/>
              <a:ext cx="2207868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796222" y="4526768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796224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5281165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5677335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4901970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240"/>
            <p:cNvGrpSpPr>
              <a:grpSpLocks/>
            </p:cNvGrpSpPr>
            <p:nvPr/>
          </p:nvGrpSpPr>
          <p:grpSpPr bwMode="auto">
            <a:xfrm>
              <a:off x="2326696" y="4011978"/>
              <a:ext cx="2270313" cy="2236424"/>
              <a:chOff x="1933206" y="1954578"/>
              <a:chExt cx="2270313" cy="2236424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983135" y="1954578"/>
                <a:ext cx="1607246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983133" y="295310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983133" y="250262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933206" y="3416478"/>
                <a:ext cx="2270313" cy="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1715310" y="3075009"/>
                <a:ext cx="22319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>
                <a:off x="214046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>
                <a:off x="1351713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248"/>
            <p:cNvGrpSpPr>
              <a:grpSpLocks/>
            </p:cNvGrpSpPr>
            <p:nvPr/>
          </p:nvGrpSpPr>
          <p:grpSpPr bwMode="auto">
            <a:xfrm>
              <a:off x="2376624" y="1828760"/>
              <a:ext cx="2219467" cy="2269662"/>
              <a:chOff x="1983134" y="1981160"/>
              <a:chExt cx="2219467" cy="226966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983136" y="2133557"/>
                <a:ext cx="1607246" cy="2084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10800000" flipH="1">
                <a:off x="1983134" y="3152598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983134" y="2535866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983134" y="3693954"/>
                <a:ext cx="2219467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>
                <a:off x="1689879" y="3099370"/>
                <a:ext cx="22364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2145829" y="3099361"/>
                <a:ext cx="22364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>
                <a:off x="1259640" y="3132619"/>
                <a:ext cx="22364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256"/>
            <p:cNvGrpSpPr>
              <a:grpSpLocks/>
            </p:cNvGrpSpPr>
            <p:nvPr/>
          </p:nvGrpSpPr>
          <p:grpSpPr bwMode="auto">
            <a:xfrm>
              <a:off x="164890" y="1828799"/>
              <a:ext cx="2254266" cy="2236423"/>
              <a:chOff x="1981200" y="1981199"/>
              <a:chExt cx="2254266" cy="2236423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35799" y="2133599"/>
                <a:ext cx="1909489" cy="20840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rot="10800000" flipH="1">
                <a:off x="1981200" y="320040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981200" y="2668865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981200" y="3705812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6200000">
                <a:off x="1959188" y="3097477"/>
                <a:ext cx="2236423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2473903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1571237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264"/>
            <p:cNvGrpSpPr>
              <a:grpSpLocks/>
            </p:cNvGrpSpPr>
            <p:nvPr/>
          </p:nvGrpSpPr>
          <p:grpSpPr bwMode="auto">
            <a:xfrm>
              <a:off x="164890" y="4011978"/>
              <a:ext cx="2254266" cy="2236424"/>
              <a:chOff x="1981200" y="1954578"/>
              <a:chExt cx="2254266" cy="223642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235800" y="1954578"/>
                <a:ext cx="1909490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10800000" flipH="1">
                <a:off x="1981200" y="298635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981200" y="246937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981200" y="3421678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1963624" y="3075294"/>
                <a:ext cx="2227549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>
                <a:off x="2527365" y="3086103"/>
                <a:ext cx="2209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>
                <a:off x="156809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>
              <a:off x="4588357" y="2379031"/>
              <a:ext cx="2207865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588357" y="3541555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 flipH="1">
              <a:off x="4588357" y="5010500"/>
              <a:ext cx="2207865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588357" y="4560018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588357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569022" y="2995763"/>
              <a:ext cx="2211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62"/>
          <p:cNvSpPr txBox="1">
            <a:spLocks noChangeArrowheads="1"/>
          </p:cNvSpPr>
          <p:nvPr/>
        </p:nvSpPr>
        <p:spPr bwMode="auto">
          <a:xfrm>
            <a:off x="1752600" y="5457365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dãy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núi</a:t>
            </a:r>
            <a:endParaRPr lang="vi-VN" sz="9600" b="1" dirty="0">
              <a:latin typeface="HP001 4 hàng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715000" y="6443926"/>
            <a:ext cx="914400" cy="11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715000" y="5410200"/>
            <a:ext cx="914400" cy="1030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6200000">
            <a:off x="5356785" y="6993055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rot="16200000">
            <a:off x="5585385" y="7004241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rot="16200000">
            <a:off x="5847235" y="7030566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rot="16200000">
            <a:off x="5370085" y="5885341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rot="16200000">
            <a:off x="5577910" y="588811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rot="16200000">
            <a:off x="5849459" y="592136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26"/>
          <p:cNvGrpSpPr>
            <a:grpSpLocks/>
          </p:cNvGrpSpPr>
          <p:nvPr/>
        </p:nvGrpSpPr>
        <p:grpSpPr bwMode="auto">
          <a:xfrm>
            <a:off x="8142190" y="5029200"/>
            <a:ext cx="4659409" cy="2668376"/>
            <a:chOff x="1207361" y="721612"/>
            <a:chExt cx="3985353" cy="2260882"/>
          </a:xfrm>
        </p:grpSpPr>
        <p:grpSp>
          <p:nvGrpSpPr>
            <p:cNvPr id="143" name="Group 106"/>
            <p:cNvGrpSpPr>
              <a:grpSpLocks/>
            </p:cNvGrpSpPr>
            <p:nvPr/>
          </p:nvGrpSpPr>
          <p:grpSpPr bwMode="auto">
            <a:xfrm>
              <a:off x="1207363" y="1318201"/>
              <a:ext cx="3983757" cy="1664293"/>
              <a:chOff x="134995" y="1596197"/>
              <a:chExt cx="8869095" cy="4655479"/>
            </a:xfrm>
          </p:grpSpPr>
          <p:sp>
            <p:nvSpPr>
              <p:cNvPr id="176" name="Rectangle 3"/>
              <p:cNvSpPr/>
              <p:nvPr/>
            </p:nvSpPr>
            <p:spPr>
              <a:xfrm>
                <a:off x="3652002" y="1830938"/>
                <a:ext cx="1728053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7" name="Straight Connector 4"/>
              <p:cNvCxnSpPr/>
              <p:nvPr/>
            </p:nvCxnSpPr>
            <p:spPr>
              <a:xfrm rot="16200000">
                <a:off x="4575711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5"/>
              <p:cNvCxnSpPr/>
              <p:nvPr/>
            </p:nvCxnSpPr>
            <p:spPr>
              <a:xfrm rot="16200000">
                <a:off x="3406134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6"/>
              <p:cNvCxnSpPr/>
              <p:nvPr/>
            </p:nvCxnSpPr>
            <p:spPr>
              <a:xfrm rot="16200000">
                <a:off x="2970826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7"/>
              <p:cNvSpPr/>
              <p:nvPr/>
            </p:nvSpPr>
            <p:spPr>
              <a:xfrm>
                <a:off x="5329926" y="1830938"/>
                <a:ext cx="1628065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Straight Connector 8"/>
              <p:cNvCxnSpPr>
                <a:stCxn id="177" idx="1"/>
                <a:endCxn id="177" idx="3"/>
              </p:cNvCxnSpPr>
              <p:nvPr/>
            </p:nvCxnSpPr>
            <p:spPr>
              <a:xfrm rot="10800000" flipH="1">
                <a:off x="6795615" y="2936373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9"/>
              <p:cNvCxnSpPr/>
              <p:nvPr/>
            </p:nvCxnSpPr>
            <p:spPr>
              <a:xfrm>
                <a:off x="6795615" y="2381523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0"/>
              <p:cNvCxnSpPr/>
              <p:nvPr/>
            </p:nvCxnSpPr>
            <p:spPr>
              <a:xfrm>
                <a:off x="6795615" y="3478420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1"/>
              <p:cNvCxnSpPr/>
              <p:nvPr/>
            </p:nvCxnSpPr>
            <p:spPr>
              <a:xfrm rot="16200000">
                <a:off x="6787720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2"/>
              <p:cNvCxnSpPr/>
              <p:nvPr/>
            </p:nvCxnSpPr>
            <p:spPr>
              <a:xfrm rot="16200000">
                <a:off x="5002267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3"/>
              <p:cNvCxnSpPr/>
              <p:nvPr/>
            </p:nvCxnSpPr>
            <p:spPr>
              <a:xfrm rot="16200000">
                <a:off x="3841446" y="2934240"/>
                <a:ext cx="22066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4"/>
              <p:cNvSpPr/>
              <p:nvPr/>
            </p:nvSpPr>
            <p:spPr>
              <a:xfrm>
                <a:off x="3638818" y="4041809"/>
                <a:ext cx="1741238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8" name="Straight Connector 15"/>
              <p:cNvCxnSpPr/>
              <p:nvPr/>
            </p:nvCxnSpPr>
            <p:spPr>
              <a:xfrm rot="16200000">
                <a:off x="4573576" y="5142971"/>
                <a:ext cx="22108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6"/>
              <p:cNvCxnSpPr/>
              <p:nvPr/>
            </p:nvCxnSpPr>
            <p:spPr>
              <a:xfrm rot="16200000">
                <a:off x="342247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7"/>
              <p:cNvCxnSpPr/>
              <p:nvPr/>
            </p:nvCxnSpPr>
            <p:spPr>
              <a:xfrm rot="16200000">
                <a:off x="2956570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8"/>
              <p:cNvSpPr/>
              <p:nvPr/>
            </p:nvSpPr>
            <p:spPr>
              <a:xfrm>
                <a:off x="5380054" y="4041809"/>
                <a:ext cx="1596137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2" name="Straight Connector 19"/>
              <p:cNvCxnSpPr>
                <a:stCxn id="188" idx="1"/>
                <a:endCxn id="188" idx="3"/>
              </p:cNvCxnSpPr>
              <p:nvPr/>
            </p:nvCxnSpPr>
            <p:spPr>
              <a:xfrm rot="10800000" flipH="1">
                <a:off x="6795615" y="5142971"/>
                <a:ext cx="2208475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20"/>
              <p:cNvCxnSpPr/>
              <p:nvPr/>
            </p:nvCxnSpPr>
            <p:spPr>
              <a:xfrm>
                <a:off x="6795615" y="4592388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21"/>
              <p:cNvCxnSpPr/>
              <p:nvPr/>
            </p:nvCxnSpPr>
            <p:spPr>
              <a:xfrm>
                <a:off x="6795615" y="5685016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22"/>
              <p:cNvCxnSpPr/>
              <p:nvPr/>
            </p:nvCxnSpPr>
            <p:spPr>
              <a:xfrm rot="16200000">
                <a:off x="6242747" y="5142980"/>
                <a:ext cx="22108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24"/>
              <p:cNvCxnSpPr/>
              <p:nvPr/>
            </p:nvCxnSpPr>
            <p:spPr>
              <a:xfrm rot="16200000">
                <a:off x="421130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" name="Group 240"/>
              <p:cNvGrpSpPr>
                <a:grpSpLocks/>
              </p:cNvGrpSpPr>
              <p:nvPr/>
            </p:nvGrpSpPr>
            <p:grpSpPr bwMode="auto">
              <a:xfrm>
                <a:off x="2042684" y="4002395"/>
                <a:ext cx="2597459" cy="2249281"/>
                <a:chOff x="1649194" y="1944995"/>
                <a:chExt cx="2597459" cy="2249281"/>
              </a:xfrm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1649194" y="1944995"/>
                  <a:ext cx="1596135" cy="22492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9" name="Straight Connector 57"/>
                <p:cNvCxnSpPr/>
                <p:nvPr/>
              </p:nvCxnSpPr>
              <p:spPr>
                <a:xfrm rot="10800000" flipH="1">
                  <a:off x="1981638" y="3085570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58"/>
                <p:cNvCxnSpPr/>
                <p:nvPr/>
              </p:nvCxnSpPr>
              <p:spPr>
                <a:xfrm>
                  <a:off x="1981638" y="2534987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59"/>
                <p:cNvCxnSpPr/>
                <p:nvPr/>
              </p:nvCxnSpPr>
              <p:spPr>
                <a:xfrm>
                  <a:off x="1981638" y="3627615"/>
                  <a:ext cx="2265015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60"/>
                <p:cNvCxnSpPr/>
                <p:nvPr/>
              </p:nvCxnSpPr>
              <p:spPr>
                <a:xfrm rot="16200000">
                  <a:off x="1304101" y="3066730"/>
                  <a:ext cx="2245008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6200000">
                  <a:off x="1758863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16200000">
                  <a:off x="914002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248"/>
              <p:cNvGrpSpPr>
                <a:grpSpLocks/>
              </p:cNvGrpSpPr>
              <p:nvPr/>
            </p:nvGrpSpPr>
            <p:grpSpPr bwMode="auto">
              <a:xfrm>
                <a:off x="2034504" y="1596197"/>
                <a:ext cx="2549103" cy="2470539"/>
                <a:chOff x="1641014" y="1748597"/>
                <a:chExt cx="2549103" cy="2470539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1641014" y="2003996"/>
                  <a:ext cx="1604312" cy="22151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 rot="10800000" flipH="1">
                  <a:off x="1981639" y="3088774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981639" y="2538193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981639" y="3630821"/>
                  <a:ext cx="2208478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6200000">
                  <a:off x="1338084" y="2854399"/>
                  <a:ext cx="2215137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6200000">
                  <a:off x="1764458" y="3090909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16200000">
                  <a:off x="881961" y="3090907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256"/>
              <p:cNvGrpSpPr>
                <a:grpSpLocks/>
              </p:cNvGrpSpPr>
              <p:nvPr/>
            </p:nvGrpSpPr>
            <p:grpSpPr bwMode="auto">
              <a:xfrm>
                <a:off x="134995" y="1835208"/>
                <a:ext cx="2240134" cy="2176722"/>
                <a:chOff x="1951305" y="1987608"/>
                <a:chExt cx="2240134" cy="2176722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1951305" y="1987608"/>
                  <a:ext cx="1876027" cy="2176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5" name="Straight Connector 214"/>
                <p:cNvCxnSpPr/>
                <p:nvPr/>
              </p:nvCxnSpPr>
              <p:spPr>
                <a:xfrm rot="10800000" flipH="1">
                  <a:off x="1982963" y="308877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982963" y="253819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982963" y="3630820"/>
                  <a:ext cx="2208476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>
                  <a:off x="1801826" y="3074203"/>
                  <a:ext cx="2176720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6200000">
                  <a:off x="2253534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16200000">
                  <a:off x="1319601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264"/>
              <p:cNvGrpSpPr>
                <a:grpSpLocks/>
              </p:cNvGrpSpPr>
              <p:nvPr/>
            </p:nvGrpSpPr>
            <p:grpSpPr bwMode="auto">
              <a:xfrm>
                <a:off x="166653" y="3999126"/>
                <a:ext cx="2208476" cy="2249276"/>
                <a:chOff x="1982963" y="1941726"/>
                <a:chExt cx="2208476" cy="224927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1982963" y="1941726"/>
                  <a:ext cx="1876028" cy="22492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 rot="10800000" flipH="1">
                  <a:off x="1982963" y="3085570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982963" y="2534987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1982963" y="3627615"/>
                  <a:ext cx="2208476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>
                  <a:off x="1724667" y="3068865"/>
                  <a:ext cx="2240739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>
                  <a:off x="2239997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16200000">
                  <a:off x="1322385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>
                <a:off x="4587138" y="2381523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587138" y="3478420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84" idx="1"/>
                <a:endCxn id="184" idx="3"/>
              </p:cNvCxnSpPr>
              <p:nvPr/>
            </p:nvCxnSpPr>
            <p:spPr>
              <a:xfrm rot="10800000" flipH="1">
                <a:off x="4587138" y="5142971"/>
                <a:ext cx="2208477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4587138" y="4592388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587138" y="5685016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4573003" y="2932106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240"/>
            <p:cNvGrpSpPr>
              <a:grpSpLocks/>
            </p:cNvGrpSpPr>
            <p:nvPr/>
          </p:nvGrpSpPr>
          <p:grpSpPr bwMode="auto">
            <a:xfrm>
              <a:off x="4192788" y="721613"/>
              <a:ext cx="999926" cy="700695"/>
              <a:chOff x="1979878" y="1716024"/>
              <a:chExt cx="2226147" cy="252469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174583" y="1716024"/>
                <a:ext cx="1741238" cy="2524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rot="10800000" flipH="1">
                <a:off x="1979878" y="2932668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979878" y="2382901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979880" y="3426189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>
                <a:off x="1972015" y="3083175"/>
                <a:ext cx="2210062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>
                <a:off x="2366724" y="3053689"/>
                <a:ext cx="22100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>
                <a:off x="1429612" y="3084943"/>
                <a:ext cx="22100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248"/>
            <p:cNvGrpSpPr>
              <a:grpSpLocks/>
            </p:cNvGrpSpPr>
            <p:nvPr/>
          </p:nvGrpSpPr>
          <p:grpSpPr bwMode="auto">
            <a:xfrm>
              <a:off x="1215231" y="721612"/>
              <a:ext cx="991990" cy="708681"/>
              <a:chOff x="1981198" y="1746983"/>
              <a:chExt cx="2208478" cy="2553466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981198" y="1746983"/>
                <a:ext cx="1890167" cy="25534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rot="10800000" flipH="1">
                <a:off x="1981198" y="2936146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81198" y="2386379"/>
                <a:ext cx="22084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981198" y="3474922"/>
                <a:ext cx="2208476" cy="54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>
                <a:off x="1781285" y="2852998"/>
                <a:ext cx="2215561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>
                <a:off x="2270324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>
                <a:off x="1301552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256"/>
            <p:cNvGrpSpPr>
              <a:grpSpLocks/>
            </p:cNvGrpSpPr>
            <p:nvPr/>
          </p:nvGrpSpPr>
          <p:grpSpPr bwMode="auto">
            <a:xfrm>
              <a:off x="2064243" y="721613"/>
              <a:ext cx="1136554" cy="705624"/>
              <a:chOff x="1661560" y="1747230"/>
              <a:chExt cx="2530321" cy="2542452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661560" y="1747230"/>
                <a:ext cx="1596132" cy="25424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rot="10800000" flipH="1">
                <a:off x="1979872" y="2936393"/>
                <a:ext cx="22120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979872" y="2415504"/>
                <a:ext cx="22120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979872" y="3429904"/>
                <a:ext cx="2212007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>
                <a:off x="1341630" y="3092393"/>
                <a:ext cx="2221060" cy="3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>
                <a:off x="1743514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>
                <a:off x="941496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264"/>
            <p:cNvGrpSpPr>
              <a:grpSpLocks/>
            </p:cNvGrpSpPr>
            <p:nvPr/>
          </p:nvGrpSpPr>
          <p:grpSpPr bwMode="auto">
            <a:xfrm>
              <a:off x="2781186" y="721613"/>
              <a:ext cx="1413189" cy="707153"/>
              <a:chOff x="1044363" y="1742098"/>
              <a:chExt cx="3146199" cy="254796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044363" y="1742098"/>
                <a:ext cx="1741236" cy="2547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10800000" flipH="1">
                <a:off x="1982086" y="2936750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982086" y="2439984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982086" y="3374018"/>
                <a:ext cx="2208476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>
                <a:off x="832931" y="3084504"/>
                <a:ext cx="2204570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>
                <a:off x="1991990" y="3086268"/>
                <a:ext cx="22045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>
                <a:off x="377383" y="3086270"/>
                <a:ext cx="22045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6" name="Rectangle 235"/>
          <p:cNvSpPr/>
          <p:nvPr/>
        </p:nvSpPr>
        <p:spPr bwMode="auto">
          <a:xfrm>
            <a:off x="10896600" y="5029201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7" name="TextBox 62"/>
          <p:cNvSpPr txBox="1">
            <a:spLocks noChangeArrowheads="1"/>
          </p:cNvSpPr>
          <p:nvPr/>
        </p:nvSpPr>
        <p:spPr bwMode="auto">
          <a:xfrm>
            <a:off x="8075191" y="5821740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gửi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thư</a:t>
            </a:r>
            <a:endParaRPr lang="vi-VN" sz="9600" b="1" dirty="0">
              <a:latin typeface="HP001 4 hàng" pitchFamily="34" charset="0"/>
            </a:endParaRPr>
          </a:p>
        </p:txBody>
      </p:sp>
      <p:cxnSp>
        <p:nvCxnSpPr>
          <p:cNvPr id="238" name="Straight Connector 22"/>
          <p:cNvCxnSpPr/>
          <p:nvPr/>
        </p:nvCxnSpPr>
        <p:spPr bwMode="auto">
          <a:xfrm rot="16200000">
            <a:off x="11427714" y="62576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2"/>
          <p:cNvCxnSpPr/>
          <p:nvPr/>
        </p:nvCxnSpPr>
        <p:spPr bwMode="auto">
          <a:xfrm rot="16200000">
            <a:off x="11735289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2"/>
          <p:cNvCxnSpPr/>
          <p:nvPr/>
        </p:nvCxnSpPr>
        <p:spPr bwMode="auto">
          <a:xfrm rot="16200000">
            <a:off x="11970814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18"/>
          <p:cNvSpPr/>
          <p:nvPr/>
        </p:nvSpPr>
        <p:spPr bwMode="auto">
          <a:xfrm>
            <a:off x="11734800" y="6765175"/>
            <a:ext cx="914400" cy="931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2" name="Straight Connector 22"/>
          <p:cNvCxnSpPr/>
          <p:nvPr/>
        </p:nvCxnSpPr>
        <p:spPr bwMode="auto">
          <a:xfrm rot="16200000">
            <a:off x="11970815" y="63338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7"/>
          <p:cNvSpPr/>
          <p:nvPr/>
        </p:nvSpPr>
        <p:spPr bwMode="auto">
          <a:xfrm>
            <a:off x="11734800" y="5834150"/>
            <a:ext cx="914400" cy="93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 bwMode="auto">
          <a:xfrm rot="16200000">
            <a:off x="109156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 bwMode="auto">
          <a:xfrm rot="16200000">
            <a:off x="111345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7" name="Text Box 3"/>
          <p:cNvSpPr txBox="1">
            <a:spLocks noChangeArrowheads="1"/>
          </p:cNvSpPr>
          <p:nvPr/>
        </p:nvSpPr>
        <p:spPr bwMode="auto">
          <a:xfrm>
            <a:off x="5486121" y="838200"/>
            <a:ext cx="43436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130" grpId="0"/>
      <p:bldP spid="131" grpId="0" animBg="1"/>
      <p:bldP spid="132" grpId="0" animBg="1"/>
      <p:bldP spid="236" grpId="0" animBg="1"/>
      <p:bldP spid="237" grpId="0"/>
      <p:bldP spid="241" grpId="0" animBg="1"/>
      <p:bldP spid="2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9754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151209"/>
              </p:ext>
            </p:extLst>
          </p:nvPr>
        </p:nvGraphicFramePr>
        <p:xfrm>
          <a:off x="5029200" y="2590800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1828800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05400" y="685800"/>
            <a:ext cx="42674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27925" y="1600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64045" y="2514600"/>
            <a:ext cx="231711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48923" y="2514600"/>
            <a:ext cx="1341437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836285" y="3505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766560" y="38100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14400" y="4648200"/>
            <a:ext cx="611836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96200" y="4639274"/>
            <a:ext cx="61722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985341"/>
            <a:ext cx="40609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7433" y="6985341"/>
            <a:ext cx="32227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40833" y="6909141"/>
            <a:ext cx="35275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4"/>
          <a:srcRect b="33930"/>
          <a:stretch>
            <a:fillRect/>
          </a:stretch>
        </p:blipFill>
        <p:spPr>
          <a:xfrm>
            <a:off x="533400" y="5791200"/>
            <a:ext cx="4114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/>
          <a:srcRect b="41379"/>
          <a:stretch>
            <a:fillRect/>
          </a:stretch>
        </p:blipFill>
        <p:spPr>
          <a:xfrm>
            <a:off x="5181600" y="5695107"/>
            <a:ext cx="4526280" cy="15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6"/>
          <a:srcRect b="33641"/>
          <a:stretch>
            <a:fillRect/>
          </a:stretch>
        </p:blipFill>
        <p:spPr>
          <a:xfrm>
            <a:off x="10210800" y="5618907"/>
            <a:ext cx="4114800" cy="1506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62049" y="1371600"/>
            <a:ext cx="12553951" cy="6248400"/>
            <a:chOff x="143" y="1728"/>
            <a:chExt cx="5427" cy="2544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43" y="1728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851" y="1728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43" y="3014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38400" y="5521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46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582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193800" y="76200"/>
            <a:ext cx="74168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Trß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ch¬i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: «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cöa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bÝ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mËt</a:t>
            </a:r>
            <a:endParaRPr lang="en-US" sz="3600" dirty="0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14" name="Picture 26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1202574" y="4569750"/>
            <a:ext cx="6112625" cy="29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5708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6" name="Picture 23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7465544" y="1462174"/>
            <a:ext cx="6131983" cy="2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9982200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8" name="Picture 20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1226125" y="1419218"/>
            <a:ext cx="609600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733800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20" name="Picture 32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7484153" y="4593562"/>
            <a:ext cx="6197600" cy="2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98954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7922" y="11355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76800" y="965541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2667000"/>
            <a:ext cx="11049000" cy="2362200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944" y="3048000"/>
            <a:ext cx="9228856" cy="14465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88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–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267200" y="5486400"/>
            <a:ext cx="6205221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223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k1.png">
            <a:extLst>
              <a:ext uri="{FF2B5EF4-FFF2-40B4-BE49-F238E27FC236}">
                <a16:creationId xmlns:a16="http://schemas.microsoft.com/office/drawing/2014/main" xmlns="" id="{E05E8DE9-EE4C-45B3-8CC0-56575A4C46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56089"/>
            <a:ext cx="5889625" cy="7273511"/>
          </a:xfrm>
        </p:spPr>
      </p:pic>
      <p:pic>
        <p:nvPicPr>
          <p:cNvPr id="6" name="Picture 5" descr="vang.png">
            <a:extLst>
              <a:ext uri="{FF2B5EF4-FFF2-40B4-BE49-F238E27FC236}">
                <a16:creationId xmlns:a16="http://schemas.microsoft.com/office/drawing/2014/main" xmlns="" id="{EE498753-BF63-4251-95F0-B6CEBE5F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ang.png">
            <a:extLst>
              <a:ext uri="{FF2B5EF4-FFF2-40B4-BE49-F238E27FC236}">
                <a16:creationId xmlns:a16="http://schemas.microsoft.com/office/drawing/2014/main" xmlns="" id="{A463C175-8035-491F-BC89-2FB0B55C8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ang.png">
            <a:extLst>
              <a:ext uri="{FF2B5EF4-FFF2-40B4-BE49-F238E27FC236}">
                <a16:creationId xmlns:a16="http://schemas.microsoft.com/office/drawing/2014/main" xmlns="" id="{88899066-9608-4801-B522-AB51A0095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336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xmlns="" id="{50649D6D-90A9-423C-8D43-D9F5E06AB37D}"/>
              </a:ext>
            </a:extLst>
          </p:cNvPr>
          <p:cNvSpPr/>
          <p:nvPr/>
        </p:nvSpPr>
        <p:spPr>
          <a:xfrm>
            <a:off x="9753600" y="4343400"/>
            <a:ext cx="2133600" cy="1143000"/>
          </a:xfrm>
          <a:prstGeom prst="cloudCallout">
            <a:avLst>
              <a:gd name="adj1" fmla="val -14495"/>
              <a:gd name="adj2" fmla="val 95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8" descr="giu khe.png">
            <a:extLst>
              <a:ext uri="{FF2B5EF4-FFF2-40B4-BE49-F238E27FC236}">
                <a16:creationId xmlns:a16="http://schemas.microsoft.com/office/drawing/2014/main" xmlns="" id="{4F2F57E9-5E20-4CD3-8A92-A0512B88D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410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xmlns="" id="{A0D9FABB-B94A-4F84-95A1-CF0AD3499413}"/>
              </a:ext>
            </a:extLst>
          </p:cNvPr>
          <p:cNvSpPr/>
          <p:nvPr/>
        </p:nvSpPr>
        <p:spPr>
          <a:xfrm>
            <a:off x="6400800" y="685800"/>
            <a:ext cx="5715000" cy="36576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xmlns="" id="{A0D9FABB-B94A-4F84-95A1-CF0AD3499413}"/>
              </a:ext>
            </a:extLst>
          </p:cNvPr>
          <p:cNvSpPr/>
          <p:nvPr/>
        </p:nvSpPr>
        <p:spPr>
          <a:xfrm>
            <a:off x="8458200" y="685800"/>
            <a:ext cx="5715000" cy="36576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đềm</a:t>
            </a:r>
            <a:endParaRPr lang="en-US" sz="7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xmlns="" id="{A0D9FABB-B94A-4F84-95A1-CF0AD3499413}"/>
              </a:ext>
            </a:extLst>
          </p:cNvPr>
          <p:cNvSpPr/>
          <p:nvPr/>
        </p:nvSpPr>
        <p:spPr>
          <a:xfrm>
            <a:off x="8229600" y="2209800"/>
            <a:ext cx="5715000" cy="36576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D614DC-52E1-4424-A905-AE6B0041E478}"/>
              </a:ext>
            </a:extLst>
          </p:cNvPr>
          <p:cNvSpPr/>
          <p:nvPr/>
        </p:nvSpPr>
        <p:spPr>
          <a:xfrm>
            <a:off x="2667000" y="2819400"/>
            <a:ext cx="1295400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E0B445-692A-4B06-9F53-33984572B489}"/>
              </a:ext>
            </a:extLst>
          </p:cNvPr>
          <p:cNvSpPr/>
          <p:nvPr/>
        </p:nvSpPr>
        <p:spPr>
          <a:xfrm>
            <a:off x="1143000" y="3429000"/>
            <a:ext cx="1219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43A053-C6F4-42F7-A528-CD52D4D326CF}"/>
              </a:ext>
            </a:extLst>
          </p:cNvPr>
          <p:cNvSpPr/>
          <p:nvPr/>
        </p:nvSpPr>
        <p:spPr>
          <a:xfrm>
            <a:off x="4343400" y="3733800"/>
            <a:ext cx="13716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152400" y="0"/>
            <a:ext cx="74168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ohuong.png">
            <a:extLst>
              <a:ext uri="{FF2B5EF4-FFF2-40B4-BE49-F238E27FC236}">
                <a16:creationId xmlns="" xmlns:a16="http://schemas.microsoft.com/office/drawing/2014/main" id="{AA34991E-C80E-44CF-BDCA-0F07FAF8A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huong 2.png">
            <a:extLst>
              <a:ext uri="{FF2B5EF4-FFF2-40B4-BE49-F238E27FC236}">
                <a16:creationId xmlns="" xmlns:a16="http://schemas.microsoft.com/office/drawing/2014/main" id="{2145CB8D-4E72-46C8-88B0-68B14EB7D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83"/>
          <a:stretch>
            <a:fillRect/>
          </a:stretch>
        </p:blipFill>
        <p:spPr bwMode="auto">
          <a:xfrm>
            <a:off x="2133600" y="5486400"/>
            <a:ext cx="2514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278 0.0289 -0.00539 0.05781 0.03107 0.08256 C 0.06753 0.1073 0.17916 0.1147 0.2184 0.14824 C 0.25764 0.18177 0.271 0.23866 0.26632 0.2833 C 0.26163 0.32793 0.24184 0.38205 0.19027 0.41651 C 0.13871 0.45097 0.01597 0.46114 -0.04358 0.48982 C -0.10313 0.5185 -0.14792 0.57215 -0.16754 0.5892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3 0.11226 C 0.02496 0.11632 0.02615 0.12037 0.02897 0.12558 C 0.0306 0.13445 0.03397 0.1439 0.03505 0.15277 C 0.03635 0.16242 0.03505 0.15875 0.0382 0.16512 C 0.04167 0.1927 0.05057 0.21836 0.05567 0.24537 C 0.05599 0.24961 0.05588 0.25328 0.05675 0.25752 C 0.05708 0.26041 0.05914 0.26273 0.05957 0.26562 C 0.06109 0.27372 0.06218 0.28144 0.06478 0.28896 C 0.06695 0.30073 0.06966 0.31115 0.07194 0.32272 C 0.07346 0.33063 0.07314 0.33642 0.07704 0.34317 C 0.07845 0.35185 0.0791 0.35841 0.08225 0.36632 C 0.08377 0.37963 0.08236 0.37191 0.08833 0.38831 C 0.09299 0.40123 0.09484 0.41647 0.10048 0.4292 C 0.10091 0.43113 0.10081 0.43383 0.10167 0.43576 C 0.10222 0.4375 0.10395 0.43808 0.10439 0.43981 C 0.10536 0.44251 0.10482 0.4456 0.10569 0.4483 C 0.10677 0.45235 0.1097 0.45891 0.11187 0.46315 C 0.11697 0.4917 0.10992 0.45775 0.11784 0.48206 C 0.12077 0.49112 0.12186 0.49942 0.125 0.50791 C 0.12544 0.51022 0.12522 0.51292 0.12609 0.51466 C 0.12663 0.51659 0.12858 0.51697 0.12913 0.51871 C 0.13021 0.52276 0.12956 0.527 0.13021 0.53105 C 0.13184 0.53993 0.13575 0.54976 0.13726 0.55825 C 0.1403 0.57581 0.14302 0.59664 0.14953 0.61284 C 0.15246 0.6194 0.15582 0.62538 0.15886 0.63155 C 0.167 0.6493 0.17568 0.66473 0.19152 0.66975 C 0.19759 0.67534 0.1913 0.67052 0.19966 0.6738 C 0.20324 0.67554 0.20638 0.67882 0.20986 0.68074 C 0.21832 0.68499 0.22852 0.6875 0.23742 0.68885 C 0.24881 0.69386 0.26064 0.69656 0.27203 0.70139 C 0.27865 0.70659 0.28624 0.70601 0.29362 0.70929 C 0.3048 0.71431 0.32173 0.72338 0.33355 0.72338 L 0.33974 0.68615 " pathEditMode="relative" rAng="0" ptsTypes="fffffffffffffffffffffffffffffff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4 0.22338 C -0.08376 0.24055 -0.06662 0.25675 -0.05696 0.27373 C -0.05056 0.28511 -0.04329 0.29745 -0.03548 0.30825 C -0.0345 0.3098 -0.03277 0.31076 -0.03157 0.31211 C -0.03038 0.31385 -0.02908 0.31539 -0.02799 0.31713 C -0.02343 0.32388 -0.02072 0.32967 -0.01389 0.33507 C -0.00933 0.34394 -0.00173 0.35166 0.00499 0.35976 C 0.0063 0.3613 0.0063 0.36323 0.0076 0.36477 C 0.00901 0.36612 0.01107 0.36728 0.0127 0.36863 C 0.01845 0.37384 0.02149 0.38021 0.02789 0.38541 C 0.03592 0.39159 0.04297 0.39795 0.04959 0.40509 C 0.05578 0.41204 0.05827 0.41068 0.06597 0.41609 C 0.0676 0.41724 0.06836 0.41879 0.06977 0.41994 C 0.07487 0.42361 0.08095 0.4265 0.08616 0.42978 C 0.09093 0.43287 0.09581 0.43731 0.10146 0.43885 C 0.10623 0.44136 0.10992 0.44329 0.11545 0.44483 C 0.12652 0.45293 0.14508 0.45775 0.15853 0.46354 C 0.16884 0.46798 0.17936 0.47338 0.18902 0.47839 C 0.19651 0.48225 0.20258 0.48727 0.21072 0.49035 C 0.21658 0.4973 0.20834 0.4892 0.21821 0.49421 C 0.22982 0.50019 0.21213 0.49479 0.22461 0.49807 C 0.23828 0.50617 0.25337 0.5135 0.26639 0.5218 C 0.2678 0.52257 0.26888 0.52411 0.27029 0.52488 C 0.27149 0.52546 0.2729 0.52546 0.27387 0.52585 C 0.27518 0.52623 0.27659 0.527 0.27789 0.52778 C 0.2857 0.53202 0.2959 0.54031 0.30447 0.54263 C 0.30849 0.54591 0.31196 0.54822 0.31728 0.54957 C 0.32466 0.55362 0.33149 0.55806 0.33876 0.5625 C 0.34484 0.56616 0.35276 0.56925 0.35775 0.57427 C 0.36209 0.57851 0.36925 0.58758 0.37555 0.59028 " pathEditMode="relative" rAng="0" ptsTypes="fffffffffffffffffffffffffffffA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8796 C -0.02453 0.09529 -0.0217 0.10147 -0.02051 0.10938 C -0.01932 0.11671 -0.01845 0.11998 -0.01606 0.12539 C -0.01498 0.13291 -0.01129 0.14564 -0.00858 0.15008 C -0.00792 0.15239 -0.00749 0.15529 -0.00673 0.15741 C -0.00619 0.15876 -0.00521 0.15876 -0.00467 0.1603 C -0.00206 0.16744 -0.00076 0.1767 0.00217 0.18364 C 0.00488 0.19676 0.00868 0.20255 0.01291 0.21258 C 0.01877 0.22589 0.02257 0.24614 0.02994 0.25463 C 0.03201 0.25984 0.03439 0.26389 0.03689 0.26794 C 0.04112 0.28106 0.0357 0.26563 0.04318 0.27932 C 0.04394 0.28086 0.04427 0.28395 0.04514 0.2853 C 0.04622 0.28742 0.04774 0.28781 0.04893 0.28954 C 0.05653 0.30228 0.06402 0.31617 0.07107 0.33025 C 0.07454 0.33738 0.07801 0.34414 0.0817 0.35069 C 0.08279 0.35243 0.08376 0.35455 0.08485 0.35648 C 0.08583 0.3586 0.088 0.36227 0.088 0.36246 C 0.09082 0.37269 0.0957 0.37886 0.10004 0.38561 C 0.10091 0.38677 0.10178 0.38831 0.10243 0.38966 C 0.1033 0.39101 0.10373 0.39294 0.10449 0.39429 C 0.11187 0.40683 0.11968 0.4186 0.12771 0.42921 C 0.13021 0.4321 0.13205 0.43576 0.13476 0.43789 C 0.13954 0.44541 0.14561 0.45081 0.15104 0.45525 C 0.15722 0.46624 0.14963 0.4539 0.15679 0.46103 C 0.15777 0.46219 0.15842 0.46431 0.15928 0.46528 C 0.16156 0.46836 0.16438 0.4701 0.16688 0.47261 C 0.17035 0.47666 0.17372 0.48052 0.17762 0.48302 C 0.18077 0.48997 0.18489 0.48939 0.18902 0.49286 C 0.19357 0.49711 0.19791 0.50251 0.20225 0.50733 C 0.2041 0.50965 0.20909 0.51196 0.21169 0.5135 C 0.21419 0.51273 0.21679 0.51389 0.21929 0.51196 C 0.22352 0.50907 0.22504 0.49865 0.22938 0.49595 C 0.23068 0.49402 0.23177 0.49209 0.23318 0.49016 C 0.23426 0.48843 0.23698 0.48727 0.23698 0.48746 C 0.23904 0.48399 0.23828 0.48573 0.23958 0.48302 " pathEditMode="relative" rAng="0" ptsTypes="ffffffffffffffffffffffffffffffffff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 t="32572"/>
          <a:stretch>
            <a:fillRect/>
          </a:stretch>
        </p:blipFill>
        <p:spPr>
          <a:xfrm>
            <a:off x="1600200" y="1676400"/>
            <a:ext cx="11811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27960" y="6837307"/>
            <a:ext cx="9616440" cy="123989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gửi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túi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kẹo</a:t>
            </a:r>
            <a:r>
              <a:rPr lang="en-US" sz="7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7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177" y="6841457"/>
            <a:ext cx="1074915" cy="1239893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ưi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6250" y="6837307"/>
            <a:ext cx="1033237" cy="1239893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53000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7754" y="5569531"/>
            <a:ext cx="569164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272127"/>
              </p:ext>
            </p:extLst>
          </p:nvPr>
        </p:nvGraphicFramePr>
        <p:xfrm>
          <a:off x="5257800" y="3038306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0325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64046" y="3060472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43600" y="3070907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t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84925" y="39624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315200" y="4134195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59434" y="5577841"/>
            <a:ext cx="718516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7458" y="5629874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5033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71458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96300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509" y="3302183"/>
            <a:ext cx="1039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ưi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399" y="3276600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4942" y="4419600"/>
            <a:ext cx="535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u, ư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905225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3783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/>
      <p:bldP spid="17" grpId="0"/>
      <p:bldP spid="18" grpId="0"/>
      <p:bldP spid="20" grpId="0"/>
      <p:bldP spid="21" grpId="0"/>
      <p:bldP spid="28" grpId="1"/>
      <p:bldP spid="23" grpId="0"/>
      <p:bldP spid="24" grpId="0"/>
      <p:bldP spid="25" grpId="0"/>
      <p:bldP spid="26" grpId="0"/>
      <p:bldP spid="3" grpId="0"/>
      <p:bldP spid="3" grpId="1"/>
      <p:bldP spid="31" grpId="0"/>
      <p:bldP spid="31" grpId="1"/>
      <p:bldP spid="32" grpId="0"/>
      <p:bldP spid="32" grpId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53000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80325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272127"/>
              </p:ext>
            </p:extLst>
          </p:nvPr>
        </p:nvGraphicFramePr>
        <p:xfrm>
          <a:off x="5257800" y="3038306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64046" y="3060472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43600" y="3070907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t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4925" y="39624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15200" y="4134195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37754" y="5569531"/>
            <a:ext cx="569164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9434" y="5577841"/>
            <a:ext cx="718516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7">
            <a:extLst>
              <a:ext uri="{FF2B5EF4-FFF2-40B4-BE49-F238E27FC236}">
                <a16:creationId xmlns:a16="http://schemas.microsoft.com/office/drawing/2014/main" xmlns="" id="{723E7A95-4F32-48CC-91FB-FC0485E65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204134" cy="5029200"/>
          </a:xfrm>
          <a:prstGeom prst="irregularSeal1">
            <a:avLst/>
          </a:prstGeom>
          <a:solidFill>
            <a:srgbClr val="99FF33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3.Giải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beat_quehuongtuoide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67800" y="1981200"/>
            <a:ext cx="5029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9906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1752600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762000"/>
            <a:ext cx="51054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926175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/>
          <a:srcRect b="33930"/>
          <a:stretch>
            <a:fillRect/>
          </a:stretch>
        </p:blipFill>
        <p:spPr>
          <a:xfrm>
            <a:off x="583275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338477" y="6315670"/>
            <a:ext cx="2396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dãy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núi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0650" y="631567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5600700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/>
          <a:srcRect b="41379"/>
          <a:stretch>
            <a:fillRect/>
          </a:stretch>
        </p:blipFill>
        <p:spPr>
          <a:xfrm>
            <a:off x="5257800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096000" y="6239470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bụi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cỏ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3625" y="623947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10172700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6"/>
          <a:srcRect b="33641"/>
          <a:stretch>
            <a:fillRect/>
          </a:stretch>
        </p:blipFill>
        <p:spPr>
          <a:xfrm>
            <a:off x="9829800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515600" y="623947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96600" y="623947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gửi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thư</a:t>
            </a:r>
            <a:endParaRPr lang="en-US" sz="5400" b="1" kern="0" dirty="0" smtClean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0" y="6241475"/>
            <a:ext cx="792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ưi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  <p:bldP spid="15" grpId="0"/>
      <p:bldP spid="16" grpId="0"/>
      <p:bldP spid="17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81600" y="2085106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2" y="5334000"/>
            <a:ext cx="7108967" cy="132343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79862"/>
              </p:ext>
            </p:extLst>
          </p:nvPr>
        </p:nvGraphicFramePr>
        <p:xfrm>
          <a:off x="533400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257800" y="838200"/>
            <a:ext cx="4038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680325" y="210312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040246" y="3291840"/>
            <a:ext cx="231711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577523" y="3302275"/>
            <a:ext cx="1341437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41085" y="414805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7136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67600" y="5429075"/>
            <a:ext cx="6553200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6433" y="6572075"/>
            <a:ext cx="32227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83633" y="6648275"/>
            <a:ext cx="35275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436</Words>
  <Application>Microsoft Office PowerPoint</Application>
  <PresentationFormat>Custom</PresentationFormat>
  <Paragraphs>124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198</cp:revision>
  <dcterms:created xsi:type="dcterms:W3CDTF">2020-11-02T09:03:52Z</dcterms:created>
  <dcterms:modified xsi:type="dcterms:W3CDTF">2022-11-20T19:30:04Z</dcterms:modified>
</cp:coreProperties>
</file>