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1" r:id="rId2"/>
    <p:sldId id="313" r:id="rId3"/>
    <p:sldId id="309" r:id="rId4"/>
    <p:sldId id="319" r:id="rId5"/>
    <p:sldId id="273" r:id="rId6"/>
    <p:sldId id="320" r:id="rId7"/>
    <p:sldId id="299" r:id="rId8"/>
    <p:sldId id="314" r:id="rId9"/>
    <p:sldId id="321" r:id="rId10"/>
    <p:sldId id="298" r:id="rId11"/>
    <p:sldId id="317" r:id="rId12"/>
    <p:sldId id="322" r:id="rId13"/>
    <p:sldId id="315" r:id="rId14"/>
    <p:sldId id="303" r:id="rId15"/>
    <p:sldId id="286" r:id="rId16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66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6C91-11EE-4C59-AC56-280C073DA39F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6F2B-0622-4044-95BF-3D4DE1ACE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576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296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371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376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667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1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152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611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90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323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50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47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1623-75BD-4999-AD43-1562FE4D5C7E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8463-0C9D-4350-9F05-8547C237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69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esktop\beat_quehuongtuoidep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la019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228600" y="228600"/>
            <a:ext cx="14173200" cy="800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895600" y="3552222"/>
            <a:ext cx="8971280" cy="71497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MÔN:Tiếng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Việt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5334001" y="4724400"/>
            <a:ext cx="3124200" cy="5334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1B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1045040" y="2037895"/>
            <a:ext cx="12801600" cy="62910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4782821" y="1439833"/>
            <a:ext cx="6266179" cy="541367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WordArt 17"/>
          <p:cNvSpPr>
            <a:spLocks noChangeArrowheads="1" noChangeShapeType="1" noTextEdit="1"/>
          </p:cNvSpPr>
          <p:nvPr/>
        </p:nvSpPr>
        <p:spPr bwMode="auto">
          <a:xfrm>
            <a:off x="4267200" y="5486402"/>
            <a:ext cx="5486400" cy="48284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GV: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LÊ THỊ KIM VUI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WordArt 13"/>
          <p:cNvSpPr>
            <a:spLocks noChangeArrowheads="1" noChangeShapeType="1" noTextEdit="1"/>
          </p:cNvSpPr>
          <p:nvPr/>
        </p:nvSpPr>
        <p:spPr bwMode="auto">
          <a:xfrm>
            <a:off x="3810000" y="7543800"/>
            <a:ext cx="6266179" cy="541367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  <a:cs typeface="Times New Roman"/>
              </a:rPr>
              <a:t>Năm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  <a:cs typeface="Times New Roman"/>
              </a:rPr>
              <a:t>: 2022-2023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HP001 4 hàng" pitchFamily="34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209800" y="482029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24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257800" y="838200"/>
            <a:ext cx="4191000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412" y="1934145"/>
            <a:ext cx="2921388" cy="65665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3667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6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3667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667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99" y="2764180"/>
            <a:ext cx="6516687" cy="302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000" y="1857945"/>
            <a:ext cx="2921388" cy="65665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3667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6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3667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667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1600200" y="2714165"/>
            <a:ext cx="144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smtClean="0">
                <a:latin typeface="HP001 4 hàng" pitchFamily="34" charset="0"/>
                <a:cs typeface="Times New Roman" pitchFamily="18" charset="0"/>
              </a:rPr>
              <a:t>op</a:t>
            </a:r>
            <a:endParaRPr lang="vi-VN" sz="96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8" name="TextBox 69"/>
          <p:cNvSpPr txBox="1">
            <a:spLocks noChangeArrowheads="1"/>
          </p:cNvSpPr>
          <p:nvPr/>
        </p:nvSpPr>
        <p:spPr bwMode="auto">
          <a:xfrm>
            <a:off x="5643360" y="2743200"/>
            <a:ext cx="18242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atin typeface="HP001 4 hàng" pitchFamily="34" charset="0"/>
              </a:rPr>
              <a:t>ơp</a:t>
            </a:r>
            <a:endParaRPr lang="vi-VN" sz="9600" b="1" dirty="0">
              <a:latin typeface="HP001 4 hàng" pitchFamily="34" charset="0"/>
            </a:endParaRPr>
          </a:p>
        </p:txBody>
      </p:sp>
      <p:grpSp>
        <p:nvGrpSpPr>
          <p:cNvPr id="69" name="Group 106"/>
          <p:cNvGrpSpPr>
            <a:grpSpLocks/>
          </p:cNvGrpSpPr>
          <p:nvPr/>
        </p:nvGrpSpPr>
        <p:grpSpPr bwMode="auto">
          <a:xfrm>
            <a:off x="1524000" y="5334000"/>
            <a:ext cx="5291050" cy="2209845"/>
            <a:chOff x="164890" y="1828755"/>
            <a:chExt cx="8839200" cy="4419647"/>
          </a:xfrm>
        </p:grpSpPr>
        <p:sp>
          <p:nvSpPr>
            <p:cNvPr id="70" name="Rectangle 69"/>
            <p:cNvSpPr/>
            <p:nvPr/>
          </p:nvSpPr>
          <p:spPr>
            <a:xfrm>
              <a:off x="3977337" y="1981154"/>
              <a:ext cx="1661423" cy="2061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16200000">
              <a:off x="3644994" y="2931426"/>
              <a:ext cx="2205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>
              <a:off x="4107512" y="2929494"/>
              <a:ext cx="2205341" cy="3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>
              <a:off x="3248826" y="2929493"/>
              <a:ext cx="2205341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5638761" y="1981154"/>
              <a:ext cx="1527592" cy="2061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10800000" flipH="1">
              <a:off x="6796222" y="3033449"/>
              <a:ext cx="22078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796222" y="2379031"/>
              <a:ext cx="2207868" cy="4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796222" y="3541555"/>
              <a:ext cx="22078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>
              <a:off x="5270179" y="2929493"/>
              <a:ext cx="2205341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>
              <a:off x="5654011" y="2931426"/>
              <a:ext cx="2205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>
              <a:off x="4917987" y="2931426"/>
              <a:ext cx="2205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3977337" y="4043035"/>
              <a:ext cx="1661423" cy="2205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rot="16200000">
              <a:off x="3640546" y="5141283"/>
              <a:ext cx="22142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>
              <a:off x="4128540" y="5139348"/>
              <a:ext cx="2214238" cy="3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>
              <a:off x="3221239" y="5139350"/>
              <a:ext cx="2214238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638761" y="4043035"/>
              <a:ext cx="1527592" cy="2205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10800000" flipH="1">
              <a:off x="6796222" y="5010500"/>
              <a:ext cx="2207868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796222" y="4526768"/>
              <a:ext cx="22078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796224" y="5480646"/>
              <a:ext cx="2207866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>
              <a:off x="5281165" y="5139350"/>
              <a:ext cx="2214238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>
              <a:off x="5677335" y="5141283"/>
              <a:ext cx="22142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>
              <a:off x="4901970" y="5141283"/>
              <a:ext cx="22142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240"/>
            <p:cNvGrpSpPr>
              <a:grpSpLocks/>
            </p:cNvGrpSpPr>
            <p:nvPr/>
          </p:nvGrpSpPr>
          <p:grpSpPr bwMode="auto">
            <a:xfrm>
              <a:off x="2326696" y="4011978"/>
              <a:ext cx="2270313" cy="2236424"/>
              <a:chOff x="1933206" y="1954578"/>
              <a:chExt cx="2270313" cy="2236424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1983135" y="1954578"/>
                <a:ext cx="1607246" cy="22364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 rot="10800000" flipH="1">
                <a:off x="1983133" y="2953100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1983133" y="2502620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1933206" y="3416478"/>
                <a:ext cx="2270313" cy="33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>
                <a:off x="1715310" y="3075009"/>
                <a:ext cx="22319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>
                <a:off x="2140469" y="3086103"/>
                <a:ext cx="22097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6200000">
                <a:off x="1351713" y="3086103"/>
                <a:ext cx="22097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248"/>
            <p:cNvGrpSpPr>
              <a:grpSpLocks/>
            </p:cNvGrpSpPr>
            <p:nvPr/>
          </p:nvGrpSpPr>
          <p:grpSpPr bwMode="auto">
            <a:xfrm>
              <a:off x="2376624" y="1828760"/>
              <a:ext cx="2219467" cy="2269662"/>
              <a:chOff x="1983134" y="1981160"/>
              <a:chExt cx="2219467" cy="2269662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1983136" y="2133557"/>
                <a:ext cx="1607246" cy="2084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 rot="10800000" flipH="1">
                <a:off x="1983134" y="3152598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983134" y="2535866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1983134" y="3693954"/>
                <a:ext cx="2219467" cy="4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>
                <a:off x="1689879" y="3099370"/>
                <a:ext cx="223640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>
                <a:off x="2145829" y="3099361"/>
                <a:ext cx="22364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>
                <a:off x="1259640" y="3132619"/>
                <a:ext cx="22364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256"/>
            <p:cNvGrpSpPr>
              <a:grpSpLocks/>
            </p:cNvGrpSpPr>
            <p:nvPr/>
          </p:nvGrpSpPr>
          <p:grpSpPr bwMode="auto">
            <a:xfrm>
              <a:off x="164890" y="1828799"/>
              <a:ext cx="2254266" cy="2236423"/>
              <a:chOff x="1981200" y="1981199"/>
              <a:chExt cx="2254266" cy="2236423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2235799" y="2133599"/>
                <a:ext cx="1909489" cy="20840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rot="10800000" flipH="1">
                <a:off x="1981200" y="3200400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1981200" y="2668865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1981200" y="3705812"/>
                <a:ext cx="2254266" cy="4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16200000">
                <a:off x="1959188" y="3097477"/>
                <a:ext cx="2236423" cy="3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200000">
                <a:off x="2473903" y="3099411"/>
                <a:ext cx="22364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200000">
                <a:off x="1571237" y="3099411"/>
                <a:ext cx="22364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264"/>
            <p:cNvGrpSpPr>
              <a:grpSpLocks/>
            </p:cNvGrpSpPr>
            <p:nvPr/>
          </p:nvGrpSpPr>
          <p:grpSpPr bwMode="auto">
            <a:xfrm>
              <a:off x="164890" y="4011978"/>
              <a:ext cx="2254266" cy="2236424"/>
              <a:chOff x="1981200" y="1954578"/>
              <a:chExt cx="2254266" cy="2236424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2235800" y="1954578"/>
                <a:ext cx="1909490" cy="22364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 rot="10800000" flipH="1">
                <a:off x="1981200" y="2986350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981200" y="2469370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981200" y="3421678"/>
                <a:ext cx="2254266" cy="4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>
                <a:off x="1963624" y="3075294"/>
                <a:ext cx="2227549" cy="3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>
                <a:off x="2527365" y="3086103"/>
                <a:ext cx="220979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>
                <a:off x="1568099" y="3086103"/>
                <a:ext cx="22097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>
              <a:off x="4588357" y="2379031"/>
              <a:ext cx="2207865" cy="4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588357" y="3541555"/>
              <a:ext cx="22078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 flipH="1">
              <a:off x="4588357" y="5010500"/>
              <a:ext cx="2207865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588357" y="4560018"/>
              <a:ext cx="22078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588357" y="5480646"/>
              <a:ext cx="2207866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569022" y="2995763"/>
              <a:ext cx="22117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62"/>
          <p:cNvSpPr txBox="1">
            <a:spLocks noChangeArrowheads="1"/>
          </p:cNvSpPr>
          <p:nvPr/>
        </p:nvSpPr>
        <p:spPr bwMode="auto">
          <a:xfrm>
            <a:off x="2617788" y="5457365"/>
            <a:ext cx="50784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atin typeface="HP001 4 hàng" pitchFamily="34" charset="0"/>
              </a:rPr>
              <a:t>lốp</a:t>
            </a:r>
            <a:r>
              <a:rPr lang="en-US" sz="9600" b="1" dirty="0" smtClean="0">
                <a:latin typeface="HP001 4 hàng" pitchFamily="34" charset="0"/>
              </a:rPr>
              <a:t> </a:t>
            </a:r>
            <a:r>
              <a:rPr lang="en-US" sz="9600" b="1" dirty="0" err="1" smtClean="0">
                <a:latin typeface="HP001 4 hàng" pitchFamily="34" charset="0"/>
              </a:rPr>
              <a:t>xe</a:t>
            </a:r>
            <a:endParaRPr lang="vi-VN" sz="9600" b="1" dirty="0">
              <a:latin typeface="HP001 4 hàng" pitchFamily="34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5715000" y="6443926"/>
            <a:ext cx="914400" cy="11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5715000" y="5410200"/>
            <a:ext cx="914400" cy="1030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 rot="16200000">
            <a:off x="5356785" y="6993055"/>
            <a:ext cx="1107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 bwMode="auto">
          <a:xfrm rot="16200000">
            <a:off x="5585385" y="7004241"/>
            <a:ext cx="1107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 bwMode="auto">
          <a:xfrm rot="16200000">
            <a:off x="5847235" y="7030566"/>
            <a:ext cx="1107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 bwMode="auto">
          <a:xfrm rot="16200000">
            <a:off x="5370085" y="5885341"/>
            <a:ext cx="1102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 bwMode="auto">
          <a:xfrm rot="16200000">
            <a:off x="5577910" y="5888116"/>
            <a:ext cx="1102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 bwMode="auto">
          <a:xfrm rot="16200000">
            <a:off x="5849459" y="5921366"/>
            <a:ext cx="1102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26"/>
          <p:cNvGrpSpPr>
            <a:grpSpLocks/>
          </p:cNvGrpSpPr>
          <p:nvPr/>
        </p:nvGrpSpPr>
        <p:grpSpPr bwMode="auto">
          <a:xfrm>
            <a:off x="8142190" y="5029200"/>
            <a:ext cx="4659409" cy="2668376"/>
            <a:chOff x="1207361" y="721612"/>
            <a:chExt cx="3985353" cy="2260882"/>
          </a:xfrm>
        </p:grpSpPr>
        <p:grpSp>
          <p:nvGrpSpPr>
            <p:cNvPr id="143" name="Group 106"/>
            <p:cNvGrpSpPr>
              <a:grpSpLocks/>
            </p:cNvGrpSpPr>
            <p:nvPr/>
          </p:nvGrpSpPr>
          <p:grpSpPr bwMode="auto">
            <a:xfrm>
              <a:off x="1207363" y="1318201"/>
              <a:ext cx="3983757" cy="1664293"/>
              <a:chOff x="134995" y="1596197"/>
              <a:chExt cx="8869095" cy="4655479"/>
            </a:xfrm>
          </p:grpSpPr>
          <p:sp>
            <p:nvSpPr>
              <p:cNvPr id="176" name="Rectangle 3"/>
              <p:cNvSpPr/>
              <p:nvPr/>
            </p:nvSpPr>
            <p:spPr>
              <a:xfrm>
                <a:off x="3652002" y="1830938"/>
                <a:ext cx="1728053" cy="22108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7" name="Straight Connector 4"/>
              <p:cNvCxnSpPr/>
              <p:nvPr/>
            </p:nvCxnSpPr>
            <p:spPr>
              <a:xfrm rot="16200000">
                <a:off x="4575711" y="2934241"/>
                <a:ext cx="2206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5"/>
              <p:cNvCxnSpPr/>
              <p:nvPr/>
            </p:nvCxnSpPr>
            <p:spPr>
              <a:xfrm rot="16200000">
                <a:off x="3406134" y="2934243"/>
                <a:ext cx="2206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6"/>
              <p:cNvCxnSpPr/>
              <p:nvPr/>
            </p:nvCxnSpPr>
            <p:spPr>
              <a:xfrm rot="16200000">
                <a:off x="2970826" y="2934243"/>
                <a:ext cx="2206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Rectangle 7"/>
              <p:cNvSpPr/>
              <p:nvPr/>
            </p:nvSpPr>
            <p:spPr>
              <a:xfrm>
                <a:off x="5329926" y="1830938"/>
                <a:ext cx="1628065" cy="22108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1" name="Straight Connector 8"/>
              <p:cNvCxnSpPr>
                <a:stCxn id="177" idx="1"/>
                <a:endCxn id="177" idx="3"/>
              </p:cNvCxnSpPr>
              <p:nvPr/>
            </p:nvCxnSpPr>
            <p:spPr>
              <a:xfrm rot="10800000" flipH="1">
                <a:off x="6795615" y="2936373"/>
                <a:ext cx="22084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9"/>
              <p:cNvCxnSpPr/>
              <p:nvPr/>
            </p:nvCxnSpPr>
            <p:spPr>
              <a:xfrm>
                <a:off x="6795615" y="2381523"/>
                <a:ext cx="2208475" cy="42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0"/>
              <p:cNvCxnSpPr/>
              <p:nvPr/>
            </p:nvCxnSpPr>
            <p:spPr>
              <a:xfrm>
                <a:off x="6795615" y="3478420"/>
                <a:ext cx="22084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1"/>
              <p:cNvCxnSpPr/>
              <p:nvPr/>
            </p:nvCxnSpPr>
            <p:spPr>
              <a:xfrm rot="16200000">
                <a:off x="6787720" y="2934241"/>
                <a:ext cx="2206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2"/>
              <p:cNvCxnSpPr/>
              <p:nvPr/>
            </p:nvCxnSpPr>
            <p:spPr>
              <a:xfrm rot="16200000">
                <a:off x="5002267" y="2934243"/>
                <a:ext cx="2206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3"/>
              <p:cNvCxnSpPr/>
              <p:nvPr/>
            </p:nvCxnSpPr>
            <p:spPr>
              <a:xfrm rot="16200000">
                <a:off x="3841446" y="2934240"/>
                <a:ext cx="220660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tangle 14"/>
              <p:cNvSpPr/>
              <p:nvPr/>
            </p:nvSpPr>
            <p:spPr>
              <a:xfrm>
                <a:off x="3638818" y="4041809"/>
                <a:ext cx="1741238" cy="22066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8" name="Straight Connector 15"/>
              <p:cNvCxnSpPr/>
              <p:nvPr/>
            </p:nvCxnSpPr>
            <p:spPr>
              <a:xfrm rot="16200000">
                <a:off x="4573576" y="5142971"/>
                <a:ext cx="221086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6"/>
              <p:cNvCxnSpPr/>
              <p:nvPr/>
            </p:nvCxnSpPr>
            <p:spPr>
              <a:xfrm rot="16200000">
                <a:off x="3422475" y="5142979"/>
                <a:ext cx="22108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7"/>
              <p:cNvCxnSpPr/>
              <p:nvPr/>
            </p:nvCxnSpPr>
            <p:spPr>
              <a:xfrm rot="16200000">
                <a:off x="2956570" y="5142979"/>
                <a:ext cx="22108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Rectangle 18"/>
              <p:cNvSpPr/>
              <p:nvPr/>
            </p:nvSpPr>
            <p:spPr>
              <a:xfrm>
                <a:off x="5380054" y="4041809"/>
                <a:ext cx="1596137" cy="22066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2" name="Straight Connector 19"/>
              <p:cNvCxnSpPr>
                <a:stCxn id="188" idx="1"/>
                <a:endCxn id="188" idx="3"/>
              </p:cNvCxnSpPr>
              <p:nvPr/>
            </p:nvCxnSpPr>
            <p:spPr>
              <a:xfrm rot="10800000" flipH="1">
                <a:off x="6795615" y="5142971"/>
                <a:ext cx="2208475" cy="42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20"/>
              <p:cNvCxnSpPr/>
              <p:nvPr/>
            </p:nvCxnSpPr>
            <p:spPr>
              <a:xfrm>
                <a:off x="6795615" y="4592388"/>
                <a:ext cx="22084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21"/>
              <p:cNvCxnSpPr/>
              <p:nvPr/>
            </p:nvCxnSpPr>
            <p:spPr>
              <a:xfrm>
                <a:off x="6795615" y="5685016"/>
                <a:ext cx="2208475" cy="42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22"/>
              <p:cNvCxnSpPr/>
              <p:nvPr/>
            </p:nvCxnSpPr>
            <p:spPr>
              <a:xfrm rot="16200000">
                <a:off x="6242747" y="5142980"/>
                <a:ext cx="22108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24"/>
              <p:cNvCxnSpPr/>
              <p:nvPr/>
            </p:nvCxnSpPr>
            <p:spPr>
              <a:xfrm rot="16200000">
                <a:off x="4211305" y="5142979"/>
                <a:ext cx="22108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7" name="Group 240"/>
              <p:cNvGrpSpPr>
                <a:grpSpLocks/>
              </p:cNvGrpSpPr>
              <p:nvPr/>
            </p:nvGrpSpPr>
            <p:grpSpPr bwMode="auto">
              <a:xfrm>
                <a:off x="2042684" y="4002395"/>
                <a:ext cx="2597459" cy="2249281"/>
                <a:chOff x="1649194" y="1944995"/>
                <a:chExt cx="2597459" cy="2249281"/>
              </a:xfrm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1649194" y="1944995"/>
                  <a:ext cx="1596135" cy="224928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9" name="Straight Connector 57"/>
                <p:cNvCxnSpPr/>
                <p:nvPr/>
              </p:nvCxnSpPr>
              <p:spPr>
                <a:xfrm rot="10800000" flipH="1">
                  <a:off x="1981638" y="3085570"/>
                  <a:ext cx="226501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58"/>
                <p:cNvCxnSpPr/>
                <p:nvPr/>
              </p:nvCxnSpPr>
              <p:spPr>
                <a:xfrm>
                  <a:off x="1981638" y="2534987"/>
                  <a:ext cx="226501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59"/>
                <p:cNvCxnSpPr/>
                <p:nvPr/>
              </p:nvCxnSpPr>
              <p:spPr>
                <a:xfrm>
                  <a:off x="1981638" y="3627615"/>
                  <a:ext cx="2265015" cy="42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60"/>
                <p:cNvCxnSpPr/>
                <p:nvPr/>
              </p:nvCxnSpPr>
              <p:spPr>
                <a:xfrm rot="16200000">
                  <a:off x="1304101" y="3066730"/>
                  <a:ext cx="2245008" cy="35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rot="16200000">
                  <a:off x="1758863" y="3070633"/>
                  <a:ext cx="224074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 rot="16200000">
                  <a:off x="914002" y="3070633"/>
                  <a:ext cx="224074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Group 248"/>
              <p:cNvGrpSpPr>
                <a:grpSpLocks/>
              </p:cNvGrpSpPr>
              <p:nvPr/>
            </p:nvGrpSpPr>
            <p:grpSpPr bwMode="auto">
              <a:xfrm>
                <a:off x="2034504" y="1596197"/>
                <a:ext cx="2549103" cy="2470539"/>
                <a:chOff x="1641014" y="1748597"/>
                <a:chExt cx="2549103" cy="2470539"/>
              </a:xfrm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1641014" y="2003996"/>
                  <a:ext cx="1604312" cy="221514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2" name="Straight Connector 221"/>
                <p:cNvCxnSpPr/>
                <p:nvPr/>
              </p:nvCxnSpPr>
              <p:spPr>
                <a:xfrm rot="10800000" flipH="1">
                  <a:off x="1981639" y="3088774"/>
                  <a:ext cx="220847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1981639" y="2538193"/>
                  <a:ext cx="220847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1981639" y="3630821"/>
                  <a:ext cx="2208478" cy="42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rot="16200000">
                  <a:off x="1338084" y="2854399"/>
                  <a:ext cx="2215137" cy="35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16200000">
                  <a:off x="1764458" y="3090909"/>
                  <a:ext cx="22151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rot="16200000">
                  <a:off x="881961" y="3090907"/>
                  <a:ext cx="22151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Group 256"/>
              <p:cNvGrpSpPr>
                <a:grpSpLocks/>
              </p:cNvGrpSpPr>
              <p:nvPr/>
            </p:nvGrpSpPr>
            <p:grpSpPr bwMode="auto">
              <a:xfrm>
                <a:off x="134995" y="1835208"/>
                <a:ext cx="2240134" cy="2176722"/>
                <a:chOff x="1951305" y="1987608"/>
                <a:chExt cx="2240134" cy="2176722"/>
              </a:xfrm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1951305" y="1987608"/>
                  <a:ext cx="1876027" cy="21767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5" name="Straight Connector 214"/>
                <p:cNvCxnSpPr/>
                <p:nvPr/>
              </p:nvCxnSpPr>
              <p:spPr>
                <a:xfrm rot="10800000" flipH="1">
                  <a:off x="1982963" y="3088772"/>
                  <a:ext cx="220847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>
                  <a:off x="1982963" y="2538192"/>
                  <a:ext cx="220847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982963" y="3630820"/>
                  <a:ext cx="2208476" cy="42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rot="16200000">
                  <a:off x="1801826" y="3074203"/>
                  <a:ext cx="2176720" cy="35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16200000">
                  <a:off x="2253534" y="3075970"/>
                  <a:ext cx="217672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rot="16200000">
                  <a:off x="1319601" y="3075970"/>
                  <a:ext cx="217672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264"/>
              <p:cNvGrpSpPr>
                <a:grpSpLocks/>
              </p:cNvGrpSpPr>
              <p:nvPr/>
            </p:nvGrpSpPr>
            <p:grpSpPr bwMode="auto">
              <a:xfrm>
                <a:off x="166653" y="3999126"/>
                <a:ext cx="2208476" cy="2249276"/>
                <a:chOff x="1982963" y="1941726"/>
                <a:chExt cx="2208476" cy="2249276"/>
              </a:xfrm>
            </p:grpSpPr>
            <p:sp>
              <p:nvSpPr>
                <p:cNvPr id="207" name="Rectangle 206"/>
                <p:cNvSpPr/>
                <p:nvPr/>
              </p:nvSpPr>
              <p:spPr>
                <a:xfrm>
                  <a:off x="1982963" y="1941726"/>
                  <a:ext cx="1876028" cy="22492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08" name="Straight Connector 207"/>
                <p:cNvCxnSpPr/>
                <p:nvPr/>
              </p:nvCxnSpPr>
              <p:spPr>
                <a:xfrm rot="10800000" flipH="1">
                  <a:off x="1982963" y="3085570"/>
                  <a:ext cx="220847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>
                  <a:off x="1982963" y="2534987"/>
                  <a:ext cx="220847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1982963" y="3627615"/>
                  <a:ext cx="2208476" cy="42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rot="16200000">
                  <a:off x="1724667" y="3068865"/>
                  <a:ext cx="2240739" cy="35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rot="16200000">
                  <a:off x="2239997" y="3070633"/>
                  <a:ext cx="224073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16200000">
                  <a:off x="1322385" y="3070633"/>
                  <a:ext cx="224073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1" name="Straight Connector 200"/>
              <p:cNvCxnSpPr/>
              <p:nvPr/>
            </p:nvCxnSpPr>
            <p:spPr>
              <a:xfrm>
                <a:off x="4587138" y="2381523"/>
                <a:ext cx="2208477" cy="42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4587138" y="3478420"/>
                <a:ext cx="220847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>
                <a:stCxn id="184" idx="1"/>
                <a:endCxn id="184" idx="3"/>
              </p:cNvCxnSpPr>
              <p:nvPr/>
            </p:nvCxnSpPr>
            <p:spPr>
              <a:xfrm rot="10800000" flipH="1">
                <a:off x="4587138" y="5142971"/>
                <a:ext cx="2208477" cy="42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4587138" y="4592388"/>
                <a:ext cx="220847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4587138" y="5685016"/>
                <a:ext cx="2208477" cy="42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4573003" y="2932106"/>
                <a:ext cx="220847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240"/>
            <p:cNvGrpSpPr>
              <a:grpSpLocks/>
            </p:cNvGrpSpPr>
            <p:nvPr/>
          </p:nvGrpSpPr>
          <p:grpSpPr bwMode="auto">
            <a:xfrm>
              <a:off x="4192788" y="721613"/>
              <a:ext cx="999926" cy="700695"/>
              <a:chOff x="1979878" y="1716024"/>
              <a:chExt cx="2226147" cy="2524698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2174583" y="1716024"/>
                <a:ext cx="1741238" cy="25246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0" name="Straight Connector 169"/>
              <p:cNvCxnSpPr/>
              <p:nvPr/>
            </p:nvCxnSpPr>
            <p:spPr>
              <a:xfrm rot="10800000" flipH="1">
                <a:off x="1979878" y="2932668"/>
                <a:ext cx="22261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979878" y="2382901"/>
                <a:ext cx="22261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979880" y="3426189"/>
                <a:ext cx="222614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6200000">
                <a:off x="1972015" y="3083175"/>
                <a:ext cx="2210062" cy="35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6200000">
                <a:off x="2366724" y="3053689"/>
                <a:ext cx="22100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>
                <a:off x="1429612" y="3084943"/>
                <a:ext cx="221006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248"/>
            <p:cNvGrpSpPr>
              <a:grpSpLocks/>
            </p:cNvGrpSpPr>
            <p:nvPr/>
          </p:nvGrpSpPr>
          <p:grpSpPr bwMode="auto">
            <a:xfrm>
              <a:off x="1215231" y="721612"/>
              <a:ext cx="991990" cy="708681"/>
              <a:chOff x="1981198" y="1746983"/>
              <a:chExt cx="2208478" cy="2553466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1981198" y="1746983"/>
                <a:ext cx="1890167" cy="25534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rot="10800000" flipH="1">
                <a:off x="1981198" y="2936146"/>
                <a:ext cx="22084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1981198" y="2386379"/>
                <a:ext cx="22084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1981198" y="3474922"/>
                <a:ext cx="2208476" cy="54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16200000">
                <a:off x="1781285" y="2852998"/>
                <a:ext cx="2215561" cy="35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>
                <a:off x="2270324" y="3091168"/>
                <a:ext cx="22155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>
                <a:off x="1301552" y="3091168"/>
                <a:ext cx="22155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256"/>
            <p:cNvGrpSpPr>
              <a:grpSpLocks/>
            </p:cNvGrpSpPr>
            <p:nvPr/>
          </p:nvGrpSpPr>
          <p:grpSpPr bwMode="auto">
            <a:xfrm>
              <a:off x="2064243" y="721613"/>
              <a:ext cx="1136554" cy="705624"/>
              <a:chOff x="1661560" y="1747230"/>
              <a:chExt cx="2530321" cy="2542452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1661560" y="1747230"/>
                <a:ext cx="1596132" cy="25424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rot="10800000" flipH="1">
                <a:off x="1979872" y="2936393"/>
                <a:ext cx="221200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1979872" y="2415504"/>
                <a:ext cx="221200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1979872" y="3429904"/>
                <a:ext cx="2212007" cy="54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6200000">
                <a:off x="1341630" y="3092393"/>
                <a:ext cx="2221060" cy="35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6200000">
                <a:off x="1743514" y="3094160"/>
                <a:ext cx="22210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16200000">
                <a:off x="941496" y="3094160"/>
                <a:ext cx="22210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264"/>
            <p:cNvGrpSpPr>
              <a:grpSpLocks/>
            </p:cNvGrpSpPr>
            <p:nvPr/>
          </p:nvGrpSpPr>
          <p:grpSpPr bwMode="auto">
            <a:xfrm>
              <a:off x="2781186" y="721613"/>
              <a:ext cx="1413189" cy="707153"/>
              <a:chOff x="1044363" y="1742098"/>
              <a:chExt cx="3146199" cy="2547962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1044363" y="1742098"/>
                <a:ext cx="1741236" cy="25479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 rot="10800000" flipH="1">
                <a:off x="1982086" y="2936750"/>
                <a:ext cx="22084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1982086" y="2439984"/>
                <a:ext cx="22084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1982086" y="3374018"/>
                <a:ext cx="2208476" cy="54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>
                <a:off x="832931" y="3084504"/>
                <a:ext cx="2204570" cy="35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>
                <a:off x="1991990" y="3086268"/>
                <a:ext cx="22045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>
                <a:off x="377383" y="3086270"/>
                <a:ext cx="22045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6" name="Rectangle 235"/>
          <p:cNvSpPr/>
          <p:nvPr/>
        </p:nvSpPr>
        <p:spPr bwMode="auto">
          <a:xfrm>
            <a:off x="10896600" y="5029201"/>
            <a:ext cx="8382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7" name="TextBox 62"/>
          <p:cNvSpPr txBox="1">
            <a:spLocks noChangeArrowheads="1"/>
          </p:cNvSpPr>
          <p:nvPr/>
        </p:nvSpPr>
        <p:spPr bwMode="auto">
          <a:xfrm>
            <a:off x="8001000" y="5821740"/>
            <a:ext cx="50784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atin typeface="HP001 4 hàng" pitchFamily="34" charset="0"/>
              </a:rPr>
              <a:t>tia</a:t>
            </a:r>
            <a:r>
              <a:rPr lang="en-US" sz="9600" b="1" dirty="0" smtClean="0">
                <a:latin typeface="HP001 4 hàng" pitchFamily="34" charset="0"/>
              </a:rPr>
              <a:t> </a:t>
            </a:r>
            <a:r>
              <a:rPr lang="en-US" sz="9600" b="1" dirty="0" err="1" smtClean="0">
                <a:latin typeface="HP001 4 hàng" pitchFamily="34" charset="0"/>
              </a:rPr>
              <a:t>chớp</a:t>
            </a:r>
            <a:endParaRPr lang="vi-VN" sz="9600" b="1" dirty="0">
              <a:latin typeface="HP001 4 hàng" pitchFamily="34" charset="0"/>
            </a:endParaRPr>
          </a:p>
        </p:txBody>
      </p:sp>
      <p:cxnSp>
        <p:nvCxnSpPr>
          <p:cNvPr id="238" name="Straight Connector 22"/>
          <p:cNvCxnSpPr/>
          <p:nvPr/>
        </p:nvCxnSpPr>
        <p:spPr bwMode="auto">
          <a:xfrm rot="16200000">
            <a:off x="11427714" y="6257611"/>
            <a:ext cx="93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2"/>
          <p:cNvCxnSpPr/>
          <p:nvPr/>
        </p:nvCxnSpPr>
        <p:spPr bwMode="auto">
          <a:xfrm rot="16200000">
            <a:off x="11735289" y="7229790"/>
            <a:ext cx="93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2"/>
          <p:cNvCxnSpPr/>
          <p:nvPr/>
        </p:nvCxnSpPr>
        <p:spPr bwMode="auto">
          <a:xfrm rot="16200000">
            <a:off x="11970814" y="7229790"/>
            <a:ext cx="93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18"/>
          <p:cNvSpPr/>
          <p:nvPr/>
        </p:nvSpPr>
        <p:spPr bwMode="auto">
          <a:xfrm>
            <a:off x="11734800" y="6765175"/>
            <a:ext cx="914400" cy="9310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42" name="Straight Connector 22"/>
          <p:cNvCxnSpPr/>
          <p:nvPr/>
        </p:nvCxnSpPr>
        <p:spPr bwMode="auto">
          <a:xfrm rot="16200000">
            <a:off x="11970815" y="6333811"/>
            <a:ext cx="932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7"/>
          <p:cNvSpPr/>
          <p:nvPr/>
        </p:nvSpPr>
        <p:spPr bwMode="auto">
          <a:xfrm>
            <a:off x="11734800" y="5834150"/>
            <a:ext cx="914400" cy="932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44" name="Straight Connector 243"/>
          <p:cNvCxnSpPr/>
          <p:nvPr/>
        </p:nvCxnSpPr>
        <p:spPr bwMode="auto">
          <a:xfrm rot="16200000">
            <a:off x="10915637" y="5467364"/>
            <a:ext cx="723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 bwMode="auto">
          <a:xfrm rot="16200000">
            <a:off x="11134537" y="5467364"/>
            <a:ext cx="723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7" name="Text Box 3"/>
          <p:cNvSpPr txBox="1">
            <a:spLocks noChangeArrowheads="1"/>
          </p:cNvSpPr>
          <p:nvPr/>
        </p:nvSpPr>
        <p:spPr bwMode="auto">
          <a:xfrm>
            <a:off x="5486121" y="838200"/>
            <a:ext cx="40388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Rectangle 28"/>
          <p:cNvSpPr>
            <a:spLocks noChangeArrowheads="1"/>
          </p:cNvSpPr>
          <p:nvPr/>
        </p:nvSpPr>
        <p:spPr bwMode="auto">
          <a:xfrm>
            <a:off x="2209800" y="405829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24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10" name="TextBox 1"/>
          <p:cNvSpPr txBox="1">
            <a:spLocks noChangeArrowheads="1"/>
          </p:cNvSpPr>
          <p:nvPr/>
        </p:nvSpPr>
        <p:spPr bwMode="auto">
          <a:xfrm>
            <a:off x="3733800" y="2723865"/>
            <a:ext cx="152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atin typeface="HP001 4 hàng" pitchFamily="34" charset="0"/>
                <a:cs typeface="Times New Roman" pitchFamily="18" charset="0"/>
              </a:rPr>
              <a:t>ôp</a:t>
            </a:r>
            <a:endParaRPr lang="vi-VN" sz="9600" b="1" dirty="0">
              <a:latin typeface="HP001 4 hàng" pitchFamily="34" charset="0"/>
              <a:cs typeface="Times New Roman" pitchFamily="18" charset="0"/>
            </a:endParaRPr>
          </a:p>
        </p:txBody>
      </p:sp>
      <p:grpSp>
        <p:nvGrpSpPr>
          <p:cNvPr id="311" name="Group 106"/>
          <p:cNvGrpSpPr>
            <a:grpSpLocks/>
          </p:cNvGrpSpPr>
          <p:nvPr/>
        </p:nvGrpSpPr>
        <p:grpSpPr bwMode="auto">
          <a:xfrm>
            <a:off x="1524000" y="2590755"/>
            <a:ext cx="5291050" cy="2209845"/>
            <a:chOff x="164890" y="1828755"/>
            <a:chExt cx="8839200" cy="4419647"/>
          </a:xfrm>
        </p:grpSpPr>
        <p:sp>
          <p:nvSpPr>
            <p:cNvPr id="312" name="Rectangle 311"/>
            <p:cNvSpPr/>
            <p:nvPr/>
          </p:nvSpPr>
          <p:spPr>
            <a:xfrm>
              <a:off x="3977337" y="1981154"/>
              <a:ext cx="1661423" cy="2061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 rot="16200000">
              <a:off x="3744520" y="2931426"/>
              <a:ext cx="2205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16200000">
              <a:off x="4224011" y="2929582"/>
              <a:ext cx="2205341" cy="3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16200000">
              <a:off x="3248826" y="2929493"/>
              <a:ext cx="2205341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Rectangle 315"/>
            <p:cNvSpPr/>
            <p:nvPr/>
          </p:nvSpPr>
          <p:spPr>
            <a:xfrm>
              <a:off x="5638761" y="1981154"/>
              <a:ext cx="1527592" cy="2061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 rot="10800000" flipH="1">
              <a:off x="6796222" y="3033449"/>
              <a:ext cx="22078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6796222" y="2379031"/>
              <a:ext cx="2207868" cy="4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6796222" y="3541555"/>
              <a:ext cx="22078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16200000">
              <a:off x="5270179" y="2929493"/>
              <a:ext cx="2205341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16200000">
              <a:off x="5654011" y="2931426"/>
              <a:ext cx="2205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16200000">
              <a:off x="4917987" y="2931426"/>
              <a:ext cx="22053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" name="Rectangle 322"/>
            <p:cNvSpPr/>
            <p:nvPr/>
          </p:nvSpPr>
          <p:spPr>
            <a:xfrm>
              <a:off x="3977337" y="4043035"/>
              <a:ext cx="1661423" cy="2205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324" name="Straight Connector 323"/>
            <p:cNvCxnSpPr/>
            <p:nvPr/>
          </p:nvCxnSpPr>
          <p:spPr>
            <a:xfrm rot="16200000">
              <a:off x="3640546" y="5141283"/>
              <a:ext cx="22142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16200000">
              <a:off x="4128540" y="5139348"/>
              <a:ext cx="2214238" cy="3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16200000">
              <a:off x="3221239" y="5139350"/>
              <a:ext cx="2214238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Rectangle 326"/>
            <p:cNvSpPr/>
            <p:nvPr/>
          </p:nvSpPr>
          <p:spPr>
            <a:xfrm>
              <a:off x="5638761" y="4043035"/>
              <a:ext cx="1527592" cy="2205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328" name="Straight Connector 327"/>
            <p:cNvCxnSpPr/>
            <p:nvPr/>
          </p:nvCxnSpPr>
          <p:spPr>
            <a:xfrm rot="10800000" flipH="1">
              <a:off x="6796222" y="5010500"/>
              <a:ext cx="2207868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>
              <a:off x="6796222" y="4526768"/>
              <a:ext cx="22078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>
              <a:off x="6796224" y="5480646"/>
              <a:ext cx="2207866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16200000">
              <a:off x="5281165" y="5139350"/>
              <a:ext cx="2214238" cy="3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6200000">
              <a:off x="5677335" y="5141283"/>
              <a:ext cx="22142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16200000">
              <a:off x="4901970" y="5141283"/>
              <a:ext cx="22142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4" name="Group 240"/>
            <p:cNvGrpSpPr>
              <a:grpSpLocks/>
            </p:cNvGrpSpPr>
            <p:nvPr/>
          </p:nvGrpSpPr>
          <p:grpSpPr bwMode="auto">
            <a:xfrm>
              <a:off x="2326696" y="4011978"/>
              <a:ext cx="2270313" cy="2236424"/>
              <a:chOff x="1933206" y="1954578"/>
              <a:chExt cx="2270313" cy="2236424"/>
            </a:xfrm>
          </p:grpSpPr>
          <p:sp>
            <p:nvSpPr>
              <p:cNvPr id="365" name="Rectangle 364"/>
              <p:cNvSpPr/>
              <p:nvPr/>
            </p:nvSpPr>
            <p:spPr>
              <a:xfrm>
                <a:off x="1983135" y="1954578"/>
                <a:ext cx="1607246" cy="22364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6" name="Straight Connector 365"/>
              <p:cNvCxnSpPr/>
              <p:nvPr/>
            </p:nvCxnSpPr>
            <p:spPr>
              <a:xfrm rot="10800000" flipH="1">
                <a:off x="1983133" y="2953100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1983133" y="2502620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>
                <a:off x="1933206" y="3416478"/>
                <a:ext cx="2270313" cy="33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>
                <a:off x="1715310" y="3075009"/>
                <a:ext cx="22319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6200000">
                <a:off x="2140469" y="3086103"/>
                <a:ext cx="22097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16200000">
                <a:off x="1351713" y="3086103"/>
                <a:ext cx="22097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248"/>
            <p:cNvGrpSpPr>
              <a:grpSpLocks/>
            </p:cNvGrpSpPr>
            <p:nvPr/>
          </p:nvGrpSpPr>
          <p:grpSpPr bwMode="auto">
            <a:xfrm>
              <a:off x="2376624" y="1828760"/>
              <a:ext cx="2219467" cy="2269662"/>
              <a:chOff x="1983134" y="1981160"/>
              <a:chExt cx="2219467" cy="2269662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1983136" y="2133557"/>
                <a:ext cx="1607246" cy="2084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 rot="10800000" flipH="1">
                <a:off x="1983134" y="3152598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1983134" y="2535866"/>
                <a:ext cx="221946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1983134" y="3693954"/>
                <a:ext cx="2219467" cy="4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 rot="16200000">
                <a:off x="1689879" y="3099370"/>
                <a:ext cx="223640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 rot="16200000">
                <a:off x="2145829" y="3099361"/>
                <a:ext cx="22364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 rot="16200000">
                <a:off x="1259640" y="3132619"/>
                <a:ext cx="22364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6" name="Group 256"/>
            <p:cNvGrpSpPr>
              <a:grpSpLocks/>
            </p:cNvGrpSpPr>
            <p:nvPr/>
          </p:nvGrpSpPr>
          <p:grpSpPr bwMode="auto">
            <a:xfrm>
              <a:off x="164890" y="1828800"/>
              <a:ext cx="2254266" cy="2236423"/>
              <a:chOff x="1981200" y="1981200"/>
              <a:chExt cx="2254266" cy="2236423"/>
            </a:xfrm>
          </p:grpSpPr>
          <p:sp>
            <p:nvSpPr>
              <p:cNvPr id="351" name="Rectangle 350"/>
              <p:cNvSpPr/>
              <p:nvPr/>
            </p:nvSpPr>
            <p:spPr>
              <a:xfrm>
                <a:off x="2235799" y="2133599"/>
                <a:ext cx="1909489" cy="20840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2" name="Straight Connector 351"/>
              <p:cNvCxnSpPr/>
              <p:nvPr/>
            </p:nvCxnSpPr>
            <p:spPr>
              <a:xfrm rot="10800000" flipH="1">
                <a:off x="1981200" y="3200400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1981200" y="2668865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>
                <a:off x="1981200" y="3705812"/>
                <a:ext cx="2254266" cy="4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>
                <a:off x="1986962" y="3097478"/>
                <a:ext cx="2236423" cy="38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6200000">
                <a:off x="2473903" y="3099411"/>
                <a:ext cx="22364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16200000">
                <a:off x="1571237" y="3099411"/>
                <a:ext cx="22364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7" name="Group 264"/>
            <p:cNvGrpSpPr>
              <a:grpSpLocks/>
            </p:cNvGrpSpPr>
            <p:nvPr/>
          </p:nvGrpSpPr>
          <p:grpSpPr bwMode="auto">
            <a:xfrm>
              <a:off x="164890" y="4011978"/>
              <a:ext cx="2254266" cy="2236424"/>
              <a:chOff x="1981200" y="1954578"/>
              <a:chExt cx="2254266" cy="2236424"/>
            </a:xfrm>
          </p:grpSpPr>
          <p:sp>
            <p:nvSpPr>
              <p:cNvPr id="344" name="Rectangle 343"/>
              <p:cNvSpPr/>
              <p:nvPr/>
            </p:nvSpPr>
            <p:spPr>
              <a:xfrm>
                <a:off x="2235800" y="1954578"/>
                <a:ext cx="1909490" cy="22364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5" name="Straight Connector 344"/>
              <p:cNvCxnSpPr/>
              <p:nvPr/>
            </p:nvCxnSpPr>
            <p:spPr>
              <a:xfrm rot="10800000" flipH="1">
                <a:off x="1981200" y="2986350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1981200" y="2469370"/>
                <a:ext cx="22542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1981200" y="3421678"/>
                <a:ext cx="2254266" cy="4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16200000">
                <a:off x="1963624" y="3075294"/>
                <a:ext cx="2227549" cy="38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16200000">
                <a:off x="2527365" y="3086103"/>
                <a:ext cx="220979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rot="16200000">
                <a:off x="1568099" y="3086103"/>
                <a:ext cx="22097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8" name="Straight Connector 337"/>
            <p:cNvCxnSpPr/>
            <p:nvPr/>
          </p:nvCxnSpPr>
          <p:spPr>
            <a:xfrm>
              <a:off x="4588357" y="2379031"/>
              <a:ext cx="2207865" cy="4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4588357" y="3541555"/>
              <a:ext cx="22078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10800000" flipH="1">
              <a:off x="4588357" y="5010500"/>
              <a:ext cx="2207865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4588357" y="4560018"/>
              <a:ext cx="22078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>
              <a:off x="4588357" y="5480646"/>
              <a:ext cx="2207866" cy="4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>
              <a:off x="4569022" y="2995763"/>
              <a:ext cx="22117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2" name="Rectangle 371"/>
          <p:cNvSpPr/>
          <p:nvPr/>
        </p:nvSpPr>
        <p:spPr bwMode="auto">
          <a:xfrm>
            <a:off x="5715000" y="2653007"/>
            <a:ext cx="1066800" cy="1030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3" name="Rectangle 372"/>
          <p:cNvSpPr/>
          <p:nvPr/>
        </p:nvSpPr>
        <p:spPr bwMode="auto">
          <a:xfrm>
            <a:off x="5715000" y="3707475"/>
            <a:ext cx="1066800" cy="11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74" name="Straight Connector 373"/>
          <p:cNvCxnSpPr/>
          <p:nvPr/>
        </p:nvCxnSpPr>
        <p:spPr bwMode="auto">
          <a:xfrm rot="16200000">
            <a:off x="5392260" y="3201716"/>
            <a:ext cx="1102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 bwMode="auto">
          <a:xfrm rot="16200000">
            <a:off x="5683210" y="3204491"/>
            <a:ext cx="1102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 bwMode="auto">
          <a:xfrm rot="16200000">
            <a:off x="5942284" y="3221116"/>
            <a:ext cx="1102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 bwMode="auto">
          <a:xfrm rot="16200000">
            <a:off x="5390035" y="4211166"/>
            <a:ext cx="1107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 bwMode="auto">
          <a:xfrm rot="16200000">
            <a:off x="5668510" y="4222352"/>
            <a:ext cx="1107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 bwMode="auto">
          <a:xfrm rot="16200000">
            <a:off x="5930360" y="4248677"/>
            <a:ext cx="1107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/>
      <p:bldP spid="68" grpId="1"/>
      <p:bldP spid="130" grpId="0"/>
      <p:bldP spid="131" grpId="0" animBg="1"/>
      <p:bldP spid="132" grpId="0" animBg="1"/>
      <p:bldP spid="236" grpId="0" animBg="1"/>
      <p:bldP spid="237" grpId="0"/>
      <p:bldP spid="241" grpId="0" animBg="1"/>
      <p:bldP spid="243" grpId="0" animBg="1"/>
      <p:bldP spid="310" grpId="1"/>
      <p:bldP spid="372" grpId="0" animBg="1"/>
      <p:bldP spid="3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18922" y="830763"/>
            <a:ext cx="28196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24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9054"/>
            <a:ext cx="1932246" cy="77314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57800" y="685800"/>
            <a:ext cx="4114800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0272127"/>
              </p:ext>
            </p:extLst>
          </p:nvPr>
        </p:nvGraphicFramePr>
        <p:xfrm>
          <a:off x="5349239" y="1770618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55485" y="1792784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035039" y="1803219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h</a:t>
            </a:r>
            <a:endParaRPr lang="en-US" sz="5400" b="1" dirty="0">
              <a:latin typeface="Century gothic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476364" y="2694712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h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 flipV="1">
            <a:off x="7525789" y="3465026"/>
            <a:ext cx="76200" cy="346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90800" y="4267200"/>
            <a:ext cx="982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/>
              <a:t>      </a:t>
            </a:r>
            <a:r>
              <a:rPr lang="en-US" altLang="en-US" sz="6000" b="1" dirty="0" err="1" smtClean="0">
                <a:latin typeface="Times New Roman" pitchFamily="18" charset="0"/>
                <a:cs typeface="Times New Roman" pitchFamily="18" charset="0"/>
              </a:rPr>
              <a:t>cọp</a:t>
            </a:r>
            <a:r>
              <a:rPr lang="en-US" altLang="en-US" sz="6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000" b="1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altLang="en-US" sz="6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60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endParaRPr lang="en-US" alt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09800" y="3505200"/>
            <a:ext cx="10058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6600" b="1" dirty="0"/>
              <a:t>      </a:t>
            </a:r>
            <a:r>
              <a:rPr lang="en-US" altLang="en-US" sz="60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6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000" b="1" dirty="0" err="1" smtClean="0">
                <a:latin typeface="Times New Roman" pitchFamily="18" charset="0"/>
                <a:cs typeface="Times New Roman" pitchFamily="18" charset="0"/>
              </a:rPr>
              <a:t>tốp</a:t>
            </a:r>
            <a:r>
              <a:rPr lang="en-US" altLang="en-US" sz="6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6000" b="1" dirty="0" err="1" smtClean="0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altLang="en-US" sz="6000" b="1" dirty="0" smtClean="0"/>
              <a:t>      </a:t>
            </a:r>
            <a:endParaRPr lang="en-US" altLang="en-US" sz="6000" b="1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19400" y="5105400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/>
              <a:t>     </a:t>
            </a:r>
            <a:r>
              <a:rPr lang="en-US" altLang="en-US" sz="6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6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6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6000" b="1" dirty="0" err="1" smtClean="0">
                <a:latin typeface="Times New Roman" pitchFamily="18" charset="0"/>
                <a:cs typeface="Times New Roman" pitchFamily="18" charset="0"/>
              </a:rPr>
              <a:t>lợp</a:t>
            </a:r>
            <a:endParaRPr lang="en-US" alt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7147437"/>
            <a:ext cx="26853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con </a:t>
            </a:r>
            <a:r>
              <a:rPr lang="en-US" sz="60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cọp</a:t>
            </a:r>
            <a:endParaRPr lang="en-US" sz="60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72200" y="7147437"/>
            <a:ext cx="21291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lốp</a:t>
            </a:r>
            <a:r>
              <a:rPr lang="en-US" sz="60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xe</a:t>
            </a:r>
            <a:endParaRPr lang="en-US" sz="60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287000" y="7172500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60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tia</a:t>
            </a:r>
            <a:r>
              <a:rPr lang="en-US" sz="60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chớp</a:t>
            </a:r>
            <a:endParaRPr lang="en-US" sz="6000" b="1" kern="0" dirty="0" smtClean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3" name="Text Placeholder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1599" y="6096000"/>
            <a:ext cx="3200401" cy="1295400"/>
          </a:xfrm>
          <a:prstGeom prst="rect">
            <a:avLst/>
          </a:prstGeom>
          <a:noFill/>
          <a:ln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399" y="6172200"/>
            <a:ext cx="2667001" cy="11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15600" y="6096000"/>
            <a:ext cx="243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162049" y="1371600"/>
            <a:ext cx="12553951" cy="6248400"/>
            <a:chOff x="143" y="1728"/>
            <a:chExt cx="5427" cy="2544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143" y="1728"/>
              <a:ext cx="2689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2851" y="1728"/>
              <a:ext cx="2690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143" y="3014"/>
              <a:ext cx="2689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2880" y="3024"/>
              <a:ext cx="2690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438400" y="5521404"/>
            <a:ext cx="4191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14600" y="2473404"/>
            <a:ext cx="4191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458200" y="2473404"/>
            <a:ext cx="4191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1193800" y="76200"/>
            <a:ext cx="7416800" cy="9144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tabLst>
                <a:tab pos="1371600" algn="l"/>
              </a:tabLst>
            </a:pP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Trß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ch¬i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: «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cöa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bÝ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mËt</a:t>
            </a:r>
            <a:endParaRPr lang="en-US" sz="3600" dirty="0">
              <a:solidFill>
                <a:srgbClr val="FF00FF"/>
              </a:solidFill>
              <a:latin typeface=".VnAvant" pitchFamily="34" charset="0"/>
            </a:endParaRPr>
          </a:p>
        </p:txBody>
      </p:sp>
      <p:pic>
        <p:nvPicPr>
          <p:cNvPr id="14" name="Picture 26" descr="untitled"/>
          <p:cNvPicPr>
            <a:picLocks noChangeAspect="1" noChangeArrowheads="1"/>
          </p:cNvPicPr>
          <p:nvPr/>
        </p:nvPicPr>
        <p:blipFill>
          <a:blip r:embed="rId3"/>
          <a:srcRect l="55000" t="12666" r="23000" b="53999"/>
          <a:stretch>
            <a:fillRect/>
          </a:stretch>
        </p:blipFill>
        <p:spPr bwMode="auto">
          <a:xfrm>
            <a:off x="1202575" y="4572000"/>
            <a:ext cx="6112625" cy="29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3723216" y="558165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2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16" name="Picture 23" descr="untitled"/>
          <p:cNvPicPr>
            <a:picLocks noChangeAspect="1" noChangeArrowheads="1"/>
          </p:cNvPicPr>
          <p:nvPr/>
        </p:nvPicPr>
        <p:blipFill>
          <a:blip r:embed="rId3"/>
          <a:srcRect l="55000" t="12666" r="23000" b="53999"/>
          <a:stretch>
            <a:fillRect/>
          </a:stretch>
        </p:blipFill>
        <p:spPr bwMode="auto">
          <a:xfrm>
            <a:off x="7467600" y="1462174"/>
            <a:ext cx="6131983" cy="29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9895416" y="253365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3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18" name="Picture 20" descr="untitled"/>
          <p:cNvPicPr>
            <a:picLocks noChangeAspect="1" noChangeArrowheads="1"/>
          </p:cNvPicPr>
          <p:nvPr/>
        </p:nvPicPr>
        <p:blipFill>
          <a:blip r:embed="rId3"/>
          <a:srcRect l="55000" t="12666" r="23000" b="53999"/>
          <a:stretch>
            <a:fillRect/>
          </a:stretch>
        </p:blipFill>
        <p:spPr bwMode="auto">
          <a:xfrm>
            <a:off x="1219200" y="1419218"/>
            <a:ext cx="6096000" cy="30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723216" y="253365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1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20" name="Picture 32" descr="untitled"/>
          <p:cNvPicPr>
            <a:picLocks noChangeAspect="1" noChangeArrowheads="1"/>
          </p:cNvPicPr>
          <p:nvPr/>
        </p:nvPicPr>
        <p:blipFill>
          <a:blip r:embed="rId3"/>
          <a:srcRect l="55000" t="12666" r="23000" b="53999"/>
          <a:stretch>
            <a:fillRect/>
          </a:stretch>
        </p:blipFill>
        <p:spPr bwMode="auto">
          <a:xfrm>
            <a:off x="7484153" y="4593562"/>
            <a:ext cx="6197600" cy="29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9895416" y="558165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4</a:t>
            </a:r>
            <a:endParaRPr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7922" y="1135563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405829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24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76800" y="965541"/>
            <a:ext cx="5181879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54: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7400" y="2667000"/>
            <a:ext cx="11049000" cy="2362200"/>
          </a:xfrm>
          <a:prstGeom prst="roundRect">
            <a:avLst/>
          </a:prstGeom>
          <a:solidFill>
            <a:srgbClr val="E80888"/>
          </a:solidFill>
          <a:ln w="28575">
            <a:solidFill>
              <a:srgbClr val="EB6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6944" y="3048000"/>
            <a:ext cx="9228856" cy="144655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 err="1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800" b="1" dirty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8800" b="1" dirty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– 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267200" y="5486400"/>
            <a:ext cx="6205221" cy="762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Năm </a:t>
            </a:r>
            <a:r>
              <a:rPr lang="vi-VN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học: </a:t>
            </a:r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lang="en-US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r>
              <a:rPr lang="vi-VN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– 20</a:t>
            </a:r>
            <a:r>
              <a:rPr lang="en-US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223</a:t>
            </a:r>
            <a:endParaRPr lang="en-US" sz="24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720227" y="579005"/>
            <a:ext cx="9217659" cy="46101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TH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99094" y="2200275"/>
            <a:ext cx="12059920" cy="2211706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Xin chân thành cảm ơn quý thầy cô .Chào tạm biệt ! </a:t>
            </a:r>
          </a:p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Hẹn gặp lại !</a:t>
            </a:r>
            <a:endParaRPr lang="en-US" sz="3100" b="1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13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0159">
            <a:off x="873337" y="4918085"/>
            <a:ext cx="2120266" cy="2656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456">
            <a:off x="11155523" y="5102293"/>
            <a:ext cx="2827019" cy="1992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1636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10858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405829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24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k1.png">
            <a:extLst>
              <a:ext uri="{FF2B5EF4-FFF2-40B4-BE49-F238E27FC236}">
                <a16:creationId xmlns="" xmlns:a16="http://schemas.microsoft.com/office/drawing/2014/main" id="{E05E8DE9-EE4C-45B3-8CC0-56575A4C46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956089"/>
            <a:ext cx="5889625" cy="7273511"/>
          </a:xfrm>
        </p:spPr>
      </p:pic>
      <p:pic>
        <p:nvPicPr>
          <p:cNvPr id="6" name="Picture 5" descr="vang.png">
            <a:extLst>
              <a:ext uri="{FF2B5EF4-FFF2-40B4-BE49-F238E27FC236}">
                <a16:creationId xmlns="" xmlns:a16="http://schemas.microsoft.com/office/drawing/2014/main" id="{EE498753-BF63-4251-95F0-B6CEBE5F3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vang.png">
            <a:extLst>
              <a:ext uri="{FF2B5EF4-FFF2-40B4-BE49-F238E27FC236}">
                <a16:creationId xmlns="" xmlns:a16="http://schemas.microsoft.com/office/drawing/2014/main" id="{A463C175-8035-491F-BC89-2FB0B55C8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ang.png">
            <a:extLst>
              <a:ext uri="{FF2B5EF4-FFF2-40B4-BE49-F238E27FC236}">
                <a16:creationId xmlns="" xmlns:a16="http://schemas.microsoft.com/office/drawing/2014/main" id="{88899066-9608-4801-B522-AB51A00959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3366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>
            <a:extLst>
              <a:ext uri="{FF2B5EF4-FFF2-40B4-BE49-F238E27FC236}">
                <a16:creationId xmlns="" xmlns:a16="http://schemas.microsoft.com/office/drawing/2014/main" id="{50649D6D-90A9-423C-8D43-D9F5E06AB37D}"/>
              </a:ext>
            </a:extLst>
          </p:cNvPr>
          <p:cNvSpPr/>
          <p:nvPr/>
        </p:nvSpPr>
        <p:spPr>
          <a:xfrm>
            <a:off x="9753600" y="4343400"/>
            <a:ext cx="2133600" cy="1143000"/>
          </a:xfrm>
          <a:prstGeom prst="cloudCallout">
            <a:avLst>
              <a:gd name="adj1" fmla="val -14495"/>
              <a:gd name="adj2" fmla="val 95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18" descr="giu khe.png">
            <a:extLst>
              <a:ext uri="{FF2B5EF4-FFF2-40B4-BE49-F238E27FC236}">
                <a16:creationId xmlns="" xmlns:a16="http://schemas.microsoft.com/office/drawing/2014/main" id="{4F2F57E9-5E20-4CD3-8A92-A0512B88DE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54102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Callout 12">
            <a:extLst>
              <a:ext uri="{FF2B5EF4-FFF2-40B4-BE49-F238E27FC236}">
                <a16:creationId xmlns="" xmlns:a16="http://schemas.microsoft.com/office/drawing/2014/main" id="{A0D9FABB-B94A-4F84-95A1-CF0AD3499413}"/>
              </a:ext>
            </a:extLst>
          </p:cNvPr>
          <p:cNvSpPr/>
          <p:nvPr/>
        </p:nvSpPr>
        <p:spPr>
          <a:xfrm>
            <a:off x="6400800" y="685800"/>
            <a:ext cx="5715000" cy="3657600"/>
          </a:xfrm>
          <a:prstGeom prst="wedgeEllipseCallout">
            <a:avLst>
              <a:gd name="adj1" fmla="val -78781"/>
              <a:gd name="adj2" fmla="val 878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mập</a:t>
            </a:r>
            <a:r>
              <a:rPr lang="en-US" sz="6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Callout 13">
            <a:extLst>
              <a:ext uri="{FF2B5EF4-FFF2-40B4-BE49-F238E27FC236}">
                <a16:creationId xmlns="" xmlns:a16="http://schemas.microsoft.com/office/drawing/2014/main" id="{A0D9FABB-B94A-4F84-95A1-CF0AD3499413}"/>
              </a:ext>
            </a:extLst>
          </p:cNvPr>
          <p:cNvSpPr/>
          <p:nvPr/>
        </p:nvSpPr>
        <p:spPr>
          <a:xfrm>
            <a:off x="6400800" y="685800"/>
            <a:ext cx="5715000" cy="3657600"/>
          </a:xfrm>
          <a:prstGeom prst="wedgeEllipseCallout">
            <a:avLst>
              <a:gd name="adj1" fmla="val -78781"/>
              <a:gd name="adj2" fmla="val 878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7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7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7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7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Callout 14">
            <a:extLst>
              <a:ext uri="{FF2B5EF4-FFF2-40B4-BE49-F238E27FC236}">
                <a16:creationId xmlns="" xmlns:a16="http://schemas.microsoft.com/office/drawing/2014/main" id="{A0D9FABB-B94A-4F84-95A1-CF0AD3499413}"/>
              </a:ext>
            </a:extLst>
          </p:cNvPr>
          <p:cNvSpPr/>
          <p:nvPr/>
        </p:nvSpPr>
        <p:spPr>
          <a:xfrm>
            <a:off x="5410200" y="381000"/>
            <a:ext cx="9525000" cy="4343400"/>
          </a:xfrm>
          <a:prstGeom prst="wedgeEllipseCallout">
            <a:avLst>
              <a:gd name="adj1" fmla="val -78781"/>
              <a:gd name="adj2" fmla="val 878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D614DC-52E1-4424-A905-AE6B0041E478}"/>
              </a:ext>
            </a:extLst>
          </p:cNvPr>
          <p:cNvSpPr/>
          <p:nvPr/>
        </p:nvSpPr>
        <p:spPr>
          <a:xfrm>
            <a:off x="2667000" y="2819400"/>
            <a:ext cx="1295400" cy="1447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3E0B445-692A-4B06-9F53-33984572B489}"/>
              </a:ext>
            </a:extLst>
          </p:cNvPr>
          <p:cNvSpPr/>
          <p:nvPr/>
        </p:nvSpPr>
        <p:spPr>
          <a:xfrm>
            <a:off x="1143000" y="3429000"/>
            <a:ext cx="1219200" cy="160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843A053-C6F4-42F7-A528-CD52D4D326CF}"/>
              </a:ext>
            </a:extLst>
          </p:cNvPr>
          <p:cNvSpPr/>
          <p:nvPr/>
        </p:nvSpPr>
        <p:spPr>
          <a:xfrm>
            <a:off x="4343400" y="3733800"/>
            <a:ext cx="1371600" cy="167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Oval 42"/>
          <p:cNvSpPr>
            <a:spLocks noChangeArrowheads="1"/>
          </p:cNvSpPr>
          <p:nvPr/>
        </p:nvSpPr>
        <p:spPr bwMode="auto">
          <a:xfrm>
            <a:off x="152400" y="0"/>
            <a:ext cx="7416800" cy="9144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tabLst>
                <a:tab pos="1371600" algn="l"/>
              </a:tabLst>
            </a:pPr>
            <a:r>
              <a:rPr lang="en-US" sz="4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r>
              <a:rPr lang="en-US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ohuong.png">
            <a:extLst>
              <a:ext uri="{FF2B5EF4-FFF2-40B4-BE49-F238E27FC236}">
                <a16:creationId xmlns:a16="http://schemas.microsoft.com/office/drawing/2014/main" xmlns="" id="{AA34991E-C80E-44CF-BDCA-0F07FAF8A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phuong 2.png">
            <a:extLst>
              <a:ext uri="{FF2B5EF4-FFF2-40B4-BE49-F238E27FC236}">
                <a16:creationId xmlns:a16="http://schemas.microsoft.com/office/drawing/2014/main" xmlns="" id="{2145CB8D-4E72-46C8-88B0-68B14EB7DF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383"/>
          <a:stretch>
            <a:fillRect/>
          </a:stretch>
        </p:blipFill>
        <p:spPr bwMode="auto">
          <a:xfrm>
            <a:off x="2133600" y="5486400"/>
            <a:ext cx="25146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2405E-6 C -0.00278 0.0289 -0.00539 0.05781 0.03107 0.08256 C 0.06753 0.1073 0.17916 0.1147 0.2184 0.14824 C 0.25764 0.18177 0.271 0.23866 0.26632 0.2833 C 0.26163 0.32793 0.24184 0.38205 0.19027 0.41651 C 0.13871 0.45097 0.01597 0.46114 -0.04358 0.48982 C -0.10313 0.5185 -0.14792 0.57215 -0.16754 0.58926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3 0.11226 C 0.02496 0.11632 0.02615 0.12037 0.02897 0.12558 C 0.0306 0.13445 0.03397 0.1439 0.03505 0.15277 C 0.03635 0.16242 0.03505 0.15875 0.0382 0.16512 C 0.04167 0.1927 0.05057 0.21836 0.05567 0.24537 C 0.05599 0.24961 0.05588 0.25328 0.05675 0.25752 C 0.05708 0.26041 0.05914 0.26273 0.05957 0.26562 C 0.06109 0.27372 0.06218 0.28144 0.06478 0.28896 C 0.06695 0.30073 0.06966 0.31115 0.07194 0.32272 C 0.07346 0.33063 0.07314 0.33642 0.07704 0.34317 C 0.07845 0.35185 0.0791 0.35841 0.08225 0.36632 C 0.08377 0.37963 0.08236 0.37191 0.08833 0.38831 C 0.09299 0.40123 0.09484 0.41647 0.10048 0.4292 C 0.10091 0.43113 0.10081 0.43383 0.10167 0.43576 C 0.10222 0.4375 0.10395 0.43808 0.10439 0.43981 C 0.10536 0.44251 0.10482 0.4456 0.10569 0.4483 C 0.10677 0.45235 0.1097 0.45891 0.11187 0.46315 C 0.11697 0.4917 0.10992 0.45775 0.11784 0.48206 C 0.12077 0.49112 0.12186 0.49942 0.125 0.50791 C 0.12544 0.51022 0.12522 0.51292 0.12609 0.51466 C 0.12663 0.51659 0.12858 0.51697 0.12913 0.51871 C 0.13021 0.52276 0.12956 0.527 0.13021 0.53105 C 0.13184 0.53993 0.13575 0.54976 0.13726 0.55825 C 0.1403 0.57581 0.14302 0.59664 0.14953 0.61284 C 0.15246 0.6194 0.15582 0.62538 0.15886 0.63155 C 0.167 0.6493 0.17568 0.66473 0.19152 0.66975 C 0.19759 0.67534 0.1913 0.67052 0.19966 0.6738 C 0.20324 0.67554 0.20638 0.67882 0.20986 0.68074 C 0.21832 0.68499 0.22852 0.6875 0.23742 0.68885 C 0.24881 0.69386 0.26064 0.69656 0.27203 0.70139 C 0.27865 0.70659 0.28624 0.70601 0.29362 0.70929 C 0.3048 0.71431 0.32173 0.72338 0.33355 0.72338 L 0.33974 0.68615 " pathEditMode="relative" rAng="0" ptsTypes="fffffffffffffffffffffffffffffff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14 0.22338 C -0.08376 0.24055 -0.06662 0.25675 -0.05696 0.27373 C -0.05056 0.28511 -0.04329 0.29745 -0.03548 0.30825 C -0.0345 0.3098 -0.03277 0.31076 -0.03157 0.31211 C -0.03038 0.31385 -0.02908 0.31539 -0.02799 0.31713 C -0.02343 0.32388 -0.02072 0.32967 -0.01389 0.33507 C -0.00933 0.34394 -0.00173 0.35166 0.00499 0.35976 C 0.0063 0.3613 0.0063 0.36323 0.0076 0.36477 C 0.00901 0.36612 0.01107 0.36728 0.0127 0.36863 C 0.01845 0.37384 0.02149 0.38021 0.02789 0.38541 C 0.03592 0.39159 0.04297 0.39795 0.04959 0.40509 C 0.05578 0.41204 0.05827 0.41068 0.06597 0.41609 C 0.0676 0.41724 0.06836 0.41879 0.06977 0.41994 C 0.07487 0.42361 0.08095 0.4265 0.08616 0.42978 C 0.09093 0.43287 0.09581 0.43731 0.10146 0.43885 C 0.10623 0.44136 0.10992 0.44329 0.11545 0.44483 C 0.12652 0.45293 0.14508 0.45775 0.15853 0.46354 C 0.16884 0.46798 0.17936 0.47338 0.18902 0.47839 C 0.19651 0.48225 0.20258 0.48727 0.21072 0.49035 C 0.21658 0.4973 0.20834 0.4892 0.21821 0.49421 C 0.22982 0.50019 0.21213 0.49479 0.22461 0.49807 C 0.23828 0.50617 0.25337 0.5135 0.26639 0.5218 C 0.2678 0.52257 0.26888 0.52411 0.27029 0.52488 C 0.27149 0.52546 0.2729 0.52546 0.27387 0.52585 C 0.27518 0.52623 0.27659 0.527 0.27789 0.52778 C 0.2857 0.53202 0.2959 0.54031 0.30447 0.54263 C 0.30849 0.54591 0.31196 0.54822 0.31728 0.54957 C 0.32466 0.55362 0.33149 0.55806 0.33876 0.5625 C 0.34484 0.56616 0.35276 0.56925 0.35775 0.57427 C 0.36209 0.57851 0.36925 0.58758 0.37555 0.59028 " pathEditMode="relative" rAng="0" ptsTypes="fffffffffffffffffffffffffffffA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0.08796 C -0.02453 0.09529 -0.0217 0.10147 -0.02051 0.10938 C -0.01932 0.11671 -0.01845 0.11998 -0.01606 0.12539 C -0.01498 0.13291 -0.01129 0.14564 -0.00858 0.15008 C -0.00792 0.15239 -0.00749 0.15529 -0.00673 0.15741 C -0.00619 0.15876 -0.00521 0.15876 -0.00467 0.1603 C -0.00206 0.16744 -0.00076 0.1767 0.00217 0.18364 C 0.00488 0.19676 0.00868 0.20255 0.01291 0.21258 C 0.01877 0.22589 0.02257 0.24614 0.02994 0.25463 C 0.03201 0.25984 0.03439 0.26389 0.03689 0.26794 C 0.04112 0.28106 0.0357 0.26563 0.04318 0.27932 C 0.04394 0.28086 0.04427 0.28395 0.04514 0.2853 C 0.04622 0.28742 0.04774 0.28781 0.04893 0.28954 C 0.05653 0.30228 0.06402 0.31617 0.07107 0.33025 C 0.07454 0.33738 0.07801 0.34414 0.0817 0.35069 C 0.08279 0.35243 0.08376 0.35455 0.08485 0.35648 C 0.08583 0.3586 0.088 0.36227 0.088 0.36246 C 0.09082 0.37269 0.0957 0.37886 0.10004 0.38561 C 0.10091 0.38677 0.10178 0.38831 0.10243 0.38966 C 0.1033 0.39101 0.10373 0.39294 0.10449 0.39429 C 0.11187 0.40683 0.11968 0.4186 0.12771 0.42921 C 0.13021 0.4321 0.13205 0.43576 0.13476 0.43789 C 0.13954 0.44541 0.14561 0.45081 0.15104 0.45525 C 0.15722 0.46624 0.14963 0.4539 0.15679 0.46103 C 0.15777 0.46219 0.15842 0.46431 0.15928 0.46528 C 0.16156 0.46836 0.16438 0.4701 0.16688 0.47261 C 0.17035 0.47666 0.17372 0.48052 0.17762 0.48302 C 0.18077 0.48997 0.18489 0.48939 0.18902 0.49286 C 0.19357 0.49711 0.19791 0.50251 0.20225 0.50733 C 0.2041 0.50965 0.20909 0.51196 0.21169 0.5135 C 0.21419 0.51273 0.21679 0.51389 0.21929 0.51196 C 0.22352 0.50907 0.22504 0.49865 0.22938 0.49595 C 0.23068 0.49402 0.23177 0.49209 0.23318 0.49016 C 0.23426 0.48843 0.23698 0.48727 0.23698 0.48746 C 0.23904 0.48399 0.23828 0.48573 0.23958 0.48302 " pathEditMode="relative" rAng="0" ptsTypes="ffffffffffffffffffffffffffffffffff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24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105398" y="-2133599"/>
            <a:ext cx="4267201" cy="1188720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1974" y="1719350"/>
            <a:ext cx="11754426" cy="41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6019800"/>
            <a:ext cx="12954000" cy="21632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Mưa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rào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lộp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độp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ếch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nhái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tụ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họp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hát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cờ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há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miệng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đớp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mưa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6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5329" y="6015240"/>
            <a:ext cx="1158271" cy="1147560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ôp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4475" y="6019800"/>
            <a:ext cx="1158271" cy="1147560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ôp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329129" y="6019800"/>
            <a:ext cx="1158271" cy="1147560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op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02554" y="7022465"/>
            <a:ext cx="1203155" cy="1147560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ơp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24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14800" y="1752600"/>
            <a:ext cx="1676400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0272127"/>
              </p:ext>
            </p:extLst>
          </p:nvPr>
        </p:nvGraphicFramePr>
        <p:xfrm>
          <a:off x="5257800" y="3038306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1828800"/>
            <a:ext cx="1932246" cy="773146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343400" y="685800"/>
            <a:ext cx="5715000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54: 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096000" y="1752600"/>
            <a:ext cx="18446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ôp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964046" y="3060472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943600" y="3070907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h</a:t>
            </a:r>
            <a:endParaRPr lang="en-US" sz="5400" b="1" dirty="0">
              <a:latin typeface="Century gothic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384925" y="396240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h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 flipV="1">
            <a:off x="7434350" y="4732714"/>
            <a:ext cx="76200" cy="346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80509" y="3242608"/>
            <a:ext cx="10392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        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Century Gothic" charset="0"/>
              </a:rPr>
              <a:t>:</a:t>
            </a:r>
            <a:endParaRPr lang="en-US" sz="4000" dirty="0" smtClean="0">
              <a:latin typeface="Century Gothic" charset="0"/>
            </a:endParaRPr>
          </a:p>
          <a:p>
            <a:r>
              <a:rPr lang="en-US" sz="4000" dirty="0" smtClean="0">
                <a:latin typeface="Century Gothic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ôp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ơp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Century Gothic" charset="0"/>
              </a:rPr>
              <a:t>         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34399" y="3276600"/>
            <a:ext cx="388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34942" y="4419600"/>
            <a:ext cx="5352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o, ô, ơ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22967" y="3810006"/>
            <a:ext cx="693912" cy="512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22967" y="4388058"/>
            <a:ext cx="693912" cy="38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061325" y="1752600"/>
            <a:ext cx="1844675" cy="105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ơp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514600" y="5029200"/>
            <a:ext cx="9829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/>
              <a:t>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cọp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endParaRPr lang="en-US" alt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733800" y="59436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379625" y="5943600"/>
            <a:ext cx="6975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820400" y="59436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057400" y="6096000"/>
            <a:ext cx="10363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6600" b="1" dirty="0"/>
              <a:t>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tốp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altLang="en-US" sz="4000" b="1" dirty="0" smtClean="0"/>
              <a:t>      </a:t>
            </a:r>
            <a:endParaRPr lang="en-US" altLang="en-US" sz="4000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3848100" y="7010400"/>
            <a:ext cx="6477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896600" y="7010400"/>
            <a:ext cx="7239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315200" y="6983414"/>
            <a:ext cx="685800" cy="2698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667000" y="6969204"/>
            <a:ext cx="9906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/>
              <a:t>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lợp</a:t>
            </a:r>
            <a:endParaRPr lang="en-US" alt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848100" y="7908175"/>
            <a:ext cx="723900" cy="1662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82300" y="7908175"/>
            <a:ext cx="800100" cy="1662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353300" y="7908175"/>
            <a:ext cx="723900" cy="1662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884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20" grpId="0"/>
      <p:bldP spid="21" grpId="0"/>
      <p:bldP spid="3" grpId="0"/>
      <p:bldP spid="3" grpId="1"/>
      <p:bldP spid="31" grpId="0"/>
      <p:bldP spid="31" grpId="1"/>
      <p:bldP spid="32" grpId="0"/>
      <p:bldP spid="32" grpId="1"/>
      <p:bldP spid="29" grpId="0"/>
      <p:bldP spid="36" grpId="0"/>
      <p:bldP spid="43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24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1828800"/>
            <a:ext cx="1932246" cy="773146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105400" y="813141"/>
            <a:ext cx="5715000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0272127"/>
              </p:ext>
            </p:extLst>
          </p:nvPr>
        </p:nvGraphicFramePr>
        <p:xfrm>
          <a:off x="5257800" y="2151618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964046" y="2173784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943600" y="2184219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h</a:t>
            </a:r>
            <a:endParaRPr lang="en-US" sz="5400" b="1" dirty="0">
              <a:latin typeface="Century gothic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384925" y="3075712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h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 flipV="1">
            <a:off x="7434350" y="3846026"/>
            <a:ext cx="76200" cy="346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14600" y="4191000"/>
            <a:ext cx="9829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/>
              <a:t>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cọp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endParaRPr lang="en-US" alt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57400" y="5369004"/>
            <a:ext cx="10363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6600" b="1" dirty="0"/>
              <a:t>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tốp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altLang="en-US" sz="4000" b="1" dirty="0" smtClean="0"/>
              <a:t>      </a:t>
            </a:r>
            <a:endParaRPr lang="en-US" altLang="en-US" sz="4000" b="1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67000" y="6435804"/>
            <a:ext cx="9906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/>
              <a:t>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lợp</a:t>
            </a:r>
            <a:endParaRPr lang="en-US" alt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7">
            <a:extLst>
              <a:ext uri="{FF2B5EF4-FFF2-40B4-BE49-F238E27FC236}">
                <a16:creationId xmlns="" xmlns:a16="http://schemas.microsoft.com/office/drawing/2014/main" id="{723E7A95-4F32-48CC-91FB-FC0485E65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204134" cy="5029200"/>
          </a:xfrm>
          <a:prstGeom prst="irregularSeal1">
            <a:avLst/>
          </a:prstGeom>
          <a:solidFill>
            <a:srgbClr val="99FF33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3.Giải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lao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beat_quehuongtuoide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67800" y="1981200"/>
            <a:ext cx="5029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1600" y="914400"/>
            <a:ext cx="28956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572342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24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1752600"/>
            <a:ext cx="1932246" cy="77314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57800" y="762000"/>
            <a:ext cx="5105400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8477" y="6315670"/>
            <a:ext cx="2435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con </a:t>
            </a: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cọp</a:t>
            </a:r>
            <a:endParaRPr lang="en-US" sz="54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6025" y="6315670"/>
            <a:ext cx="9156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smtClean="0">
                <a:solidFill>
                  <a:srgbClr val="E52D56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op</a:t>
            </a:r>
            <a:endParaRPr lang="en-US" sz="5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6239470"/>
            <a:ext cx="19351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lốp</a:t>
            </a:r>
            <a:r>
              <a:rPr lang="en-US" sz="54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xe</a:t>
            </a:r>
            <a:endParaRPr lang="en-US" sz="54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90115" y="6239470"/>
            <a:ext cx="9156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err="1" smtClean="0">
                <a:solidFill>
                  <a:srgbClr val="E52D56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ôp</a:t>
            </a:r>
            <a:endParaRPr lang="en-US" sz="5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15600" y="6239470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endParaRPr lang="en-US" sz="54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96600" y="623947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tia</a:t>
            </a:r>
            <a:r>
              <a:rPr lang="en-US" sz="54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chớp</a:t>
            </a:r>
            <a:endParaRPr lang="en-US" sz="5400" b="1" kern="0" dirty="0" smtClean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542795" y="6241475"/>
            <a:ext cx="9525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5400" b="1" kern="0" dirty="0" err="1" smtClean="0">
                <a:solidFill>
                  <a:srgbClr val="E52D56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ơp</a:t>
            </a:r>
            <a:endParaRPr lang="en-US" sz="5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2" name="Text Placeholder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75" y="2693324"/>
            <a:ext cx="4114800" cy="3478876"/>
          </a:xfrm>
          <a:prstGeom prst="rect">
            <a:avLst/>
          </a:prstGeom>
          <a:noFill/>
          <a:ln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2337" y="2684550"/>
            <a:ext cx="4146463" cy="32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10800" y="2667000"/>
            <a:ext cx="396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42722" y="983163"/>
            <a:ext cx="28196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24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11 </a:t>
            </a:r>
            <a:r>
              <a:rPr lang="en-US" sz="3600" b="1" dirty="0" err="1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sz="3600" b="1" dirty="0">
              <a:solidFill>
                <a:srgbClr val="3333FF"/>
              </a:solidFill>
              <a:latin typeface="HP001 4 hàng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4" y="1741454"/>
            <a:ext cx="1932246" cy="77314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105400" y="813141"/>
            <a:ext cx="5867400" cy="10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0272127"/>
              </p:ext>
            </p:extLst>
          </p:nvPr>
        </p:nvGraphicFramePr>
        <p:xfrm>
          <a:off x="5257800" y="1981200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964046" y="2003366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943600" y="2013801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h</a:t>
            </a:r>
            <a:endParaRPr lang="en-US" sz="5400" b="1" dirty="0">
              <a:latin typeface="Century gothic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384925" y="2905294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h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  <a:endParaRPr lang="en-US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 flipV="1">
            <a:off x="7434350" y="3675608"/>
            <a:ext cx="76200" cy="346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90800" y="3692604"/>
            <a:ext cx="9829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/>
              <a:t>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cọp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endParaRPr lang="en-US" alt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09800" y="4759404"/>
            <a:ext cx="10058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6600" b="1" dirty="0"/>
              <a:t>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tốp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altLang="en-US" sz="4000" b="1" dirty="0" smtClean="0"/>
              <a:t>      </a:t>
            </a:r>
            <a:endParaRPr lang="en-US" altLang="en-US" sz="4000" b="1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19400" y="5791200"/>
            <a:ext cx="9906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/>
              <a:t>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6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6600" b="1" dirty="0" err="1" smtClean="0">
                <a:latin typeface="Times New Roman" pitchFamily="18" charset="0"/>
                <a:cs typeface="Times New Roman" pitchFamily="18" charset="0"/>
              </a:rPr>
              <a:t>lợp</a:t>
            </a:r>
            <a:endParaRPr lang="en-US" alt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48648" y="6925270"/>
            <a:ext cx="26853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con </a:t>
            </a:r>
            <a:r>
              <a:rPr lang="en-US" sz="60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cọp</a:t>
            </a:r>
            <a:endParaRPr lang="en-US" sz="60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33891" y="6849070"/>
            <a:ext cx="21291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lốp</a:t>
            </a:r>
            <a:r>
              <a:rPr lang="en-US" sz="60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xe</a:t>
            </a:r>
            <a:endParaRPr lang="en-US" sz="60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0" y="6849070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60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tia</a:t>
            </a:r>
            <a:r>
              <a:rPr lang="en-US" sz="60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cs typeface="Times New Roman" pitchFamily="18" charset="0"/>
                <a:sym typeface="Arial"/>
              </a:rPr>
              <a:t>chớp</a:t>
            </a:r>
            <a:endParaRPr lang="en-US" sz="6000" b="1" kern="0" dirty="0" smtClean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449</Words>
  <Application>Microsoft Office PowerPoint</Application>
  <PresentationFormat>Custom</PresentationFormat>
  <Paragraphs>119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ACER</cp:lastModifiedBy>
  <cp:revision>218</cp:revision>
  <dcterms:created xsi:type="dcterms:W3CDTF">2020-11-02T09:03:52Z</dcterms:created>
  <dcterms:modified xsi:type="dcterms:W3CDTF">2022-11-24T01:22:44Z</dcterms:modified>
</cp:coreProperties>
</file>