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2540320" y="182820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397</Words>
  <Application>Microsoft Office PowerPoint</Application>
  <PresentationFormat>Widescreen</PresentationFormat>
  <Paragraphs>114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iCiel Cadena</vt:lpstr>
      <vt:lpstr>Nunito black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2022-08-06T23:04:17Z</dcterms:created>
  <dcterms:modified xsi:type="dcterms:W3CDTF">2022-09-25T12:41:34Z</dcterms:modified>
</cp:coreProperties>
</file>