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 id="2147483718" r:id="rId3"/>
    <p:sldMasterId id="2147483732" r:id="rId4"/>
    <p:sldMasterId id="2147483744" r:id="rId5"/>
  </p:sldMasterIdLst>
  <p:notesMasterIdLst>
    <p:notesMasterId r:id="rId34"/>
  </p:notesMasterIdLst>
  <p:sldIdLst>
    <p:sldId id="2735" r:id="rId6"/>
    <p:sldId id="2736" r:id="rId7"/>
    <p:sldId id="324" r:id="rId8"/>
    <p:sldId id="257" r:id="rId9"/>
    <p:sldId id="294" r:id="rId10"/>
    <p:sldId id="306" r:id="rId11"/>
    <p:sldId id="558" r:id="rId12"/>
    <p:sldId id="2726" r:id="rId13"/>
    <p:sldId id="2737" r:id="rId14"/>
    <p:sldId id="2751" r:id="rId15"/>
    <p:sldId id="298" r:id="rId16"/>
    <p:sldId id="2734" r:id="rId17"/>
    <p:sldId id="2745" r:id="rId18"/>
    <p:sldId id="2746" r:id="rId19"/>
    <p:sldId id="559" r:id="rId20"/>
    <p:sldId id="2747" r:id="rId21"/>
    <p:sldId id="2748" r:id="rId22"/>
    <p:sldId id="2730" r:id="rId23"/>
    <p:sldId id="2749" r:id="rId24"/>
    <p:sldId id="2738" r:id="rId25"/>
    <p:sldId id="273" r:id="rId26"/>
    <p:sldId id="2744" r:id="rId27"/>
    <p:sldId id="262" r:id="rId28"/>
    <p:sldId id="279" r:id="rId29"/>
    <p:sldId id="278" r:id="rId30"/>
    <p:sldId id="2750" r:id="rId31"/>
    <p:sldId id="569" r:id="rId32"/>
    <p:sldId id="34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t>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t>‹#›</a:t>
            </a:fld>
            <a:endParaRPr lang="en-US"/>
          </a:p>
        </p:txBody>
      </p:sp>
    </p:spTree>
    <p:extLst>
      <p:ext uri="{BB962C8B-B14F-4D97-AF65-F5344CB8AC3E}">
        <p14:creationId xmlns:p14="http://schemas.microsoft.com/office/powerpoint/2010/main" val="189370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60675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0340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7534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574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460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8639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5136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613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9951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0567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92483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691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9213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84820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2672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20386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81249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8793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6314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490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87155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54328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0300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3255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64550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43704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48216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7060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6168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2774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482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1370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2123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03005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9556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95257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031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00349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1463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656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7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545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13220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15460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7392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911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76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78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40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116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274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2022/12/1</a:t>
            </a:fld>
            <a:endParaRPr lang="zh-CN" altLang="en-US"/>
          </a:p>
        </p:txBody>
      </p:sp>
      <p:sp>
        <p:nvSpPr>
          <p:cNvPr id="3" name="页脚占位符 2"/>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30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64145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51547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1" y="6700143"/>
            <a:ext cx="2400267" cy="127151"/>
          </a:xfrm>
          <a:prstGeom prst="rect">
            <a:avLst/>
          </a:prstGeom>
          <a:noFill/>
        </p:spPr>
        <p:txBody>
          <a:bodyPr wrap="square" rtlCol="0">
            <a:spAutoFit/>
          </a:bodyPr>
          <a:lstStyle/>
          <a:p>
            <a:pPr marL="0" marR="0" lvl="0" indent="0" defTabSz="1218804"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58443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5"/>
            </a:lvl4pPr>
            <a:lvl5pPr marL="2437607" indent="0">
              <a:buNone/>
              <a:defRPr sz="2665"/>
            </a:lvl5pPr>
            <a:lvl6pPr marL="3047009" indent="0">
              <a:buNone/>
              <a:defRPr sz="2665"/>
            </a:lvl6pPr>
            <a:lvl7pPr marL="3656411" indent="0">
              <a:buNone/>
              <a:defRPr sz="2665"/>
            </a:lvl7pPr>
            <a:lvl8pPr marL="4265813" indent="0">
              <a:buNone/>
              <a:defRPr sz="2665"/>
            </a:lvl8pPr>
            <a:lvl9pPr marL="4875215"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13105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2022/12/1</a:t>
            </a:fld>
            <a:endParaRPr lang="zh-CN" altLang="en-US"/>
          </a:p>
        </p:txBody>
      </p:sp>
      <p:sp>
        <p:nvSpPr>
          <p:cNvPr id="5" name="页脚占位符 4"/>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43334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96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64328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2"/>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9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29"/>
            </a:lvl1pPr>
            <a:lvl2pPr lvl="1" algn="ctr" rtl="0">
              <a:spcBef>
                <a:spcPts val="0"/>
              </a:spcBef>
              <a:spcAft>
                <a:spcPts val="0"/>
              </a:spcAft>
              <a:buSzPts val="12000"/>
              <a:buNone/>
              <a:defRPr sz="15994"/>
            </a:lvl2pPr>
            <a:lvl3pPr lvl="2" algn="ctr" rtl="0">
              <a:spcBef>
                <a:spcPts val="0"/>
              </a:spcBef>
              <a:spcAft>
                <a:spcPts val="0"/>
              </a:spcAft>
              <a:buSzPts val="12000"/>
              <a:buNone/>
              <a:defRPr sz="15994"/>
            </a:lvl3pPr>
            <a:lvl4pPr lvl="3" algn="ctr" rtl="0">
              <a:spcBef>
                <a:spcPts val="0"/>
              </a:spcBef>
              <a:spcAft>
                <a:spcPts val="0"/>
              </a:spcAft>
              <a:buSzPts val="12000"/>
              <a:buNone/>
              <a:defRPr sz="15994"/>
            </a:lvl4pPr>
            <a:lvl5pPr lvl="4" algn="ctr" rtl="0">
              <a:spcBef>
                <a:spcPts val="0"/>
              </a:spcBef>
              <a:spcAft>
                <a:spcPts val="0"/>
              </a:spcAft>
              <a:buSzPts val="12000"/>
              <a:buNone/>
              <a:defRPr sz="15994"/>
            </a:lvl5pPr>
            <a:lvl6pPr lvl="5" algn="ctr" rtl="0">
              <a:spcBef>
                <a:spcPts val="0"/>
              </a:spcBef>
              <a:spcAft>
                <a:spcPts val="0"/>
              </a:spcAft>
              <a:buSzPts val="12000"/>
              <a:buNone/>
              <a:defRPr sz="15994"/>
            </a:lvl6pPr>
            <a:lvl7pPr lvl="6" algn="ctr" rtl="0">
              <a:spcBef>
                <a:spcPts val="0"/>
              </a:spcBef>
              <a:spcAft>
                <a:spcPts val="0"/>
              </a:spcAft>
              <a:buSzPts val="12000"/>
              <a:buNone/>
              <a:defRPr sz="15994"/>
            </a:lvl7pPr>
            <a:lvl8pPr lvl="7" algn="ctr" rtl="0">
              <a:spcBef>
                <a:spcPts val="0"/>
              </a:spcBef>
              <a:spcAft>
                <a:spcPts val="0"/>
              </a:spcAft>
              <a:buSzPts val="12000"/>
              <a:buNone/>
              <a:defRPr sz="15994"/>
            </a:lvl8pPr>
            <a:lvl9pPr lvl="8" algn="ctr" rtl="0">
              <a:spcBef>
                <a:spcPts val="0"/>
              </a:spcBef>
              <a:spcAft>
                <a:spcPts val="0"/>
              </a:spcAft>
              <a:buSzPts val="12000"/>
              <a:buNone/>
              <a:defRPr sz="15994"/>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3" y="4669881"/>
            <a:ext cx="3577477" cy="1411096"/>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8"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9"/>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93636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5837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1805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166803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16641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355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9566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9137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64300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719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009187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794255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9474260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96179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2022/12/1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22454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69923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77EF34-A41B-41EF-A6D3-FBE45E6A8B0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782753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834854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7EF34-A41B-41EF-A6D3-FBE45E6A8B0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76364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77EF34-A41B-41EF-A6D3-FBE45E6A8B0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5727819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EF34-A41B-41EF-A6D3-FBE45E6A8B05}"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74506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7EF34-A41B-41EF-A6D3-FBE45E6A8B05}"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185012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567012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9945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50689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60731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529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2890556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9874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97424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43702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27827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241593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026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311870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763637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82693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2022/12/1</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171035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842991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7605125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8953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9227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2.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2.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4.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7.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7D62D007-3E81-4DE3-9426-7BDD41DC3CF4}"/>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466850" y="114300"/>
            <a:ext cx="1285577" cy="1285577"/>
          </a:xfrm>
          <a:prstGeom prst="rect">
            <a:avLst/>
          </a:prstGeom>
        </p:spPr>
      </p:pic>
    </p:spTree>
    <p:extLst>
      <p:ext uri="{BB962C8B-B14F-4D97-AF65-F5344CB8AC3E}">
        <p14:creationId xmlns:p14="http://schemas.microsoft.com/office/powerpoint/2010/main" val="2360035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28851855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0"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4pPr>
      <a:lvl5pPr marL="2742309"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5pPr>
      <a:lvl6pPr marL="3351711"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6pPr>
      <a:lvl7pPr marL="3961112"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7pPr>
      <a:lvl8pPr marL="4570514"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8pPr>
      <a:lvl9pPr marL="5179916"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5473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23E2707-1B0E-438A-BE28-1A9BCC80596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t>12/1/2022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t>‹#›</a:t>
            </a:fld>
            <a:endParaRPr lang="en-US"/>
          </a:p>
        </p:txBody>
      </p:sp>
    </p:spTree>
    <p:extLst>
      <p:ext uri="{BB962C8B-B14F-4D97-AF65-F5344CB8AC3E}">
        <p14:creationId xmlns:p14="http://schemas.microsoft.com/office/powerpoint/2010/main" val="36624984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2022/12/1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211164777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5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gif"/><Relationship Id="rId1" Type="http://schemas.openxmlformats.org/officeDocument/2006/relationships/slideLayout" Target="../slideLayouts/slideLayout5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5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7.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8.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8.xm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8.png"/><Relationship Id="rId10" Type="http://schemas.openxmlformats.org/officeDocument/2006/relationships/image" Target="../media/image47.png"/><Relationship Id="rId4" Type="http://schemas.openxmlformats.org/officeDocument/2006/relationships/notesSlide" Target="../notesSlides/notesSlide9.xml"/><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slideLayout" Target="../slideLayouts/slideLayout76.xml"/><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17.png"/><Relationship Id="rId2" Type="http://schemas.openxmlformats.org/officeDocument/2006/relationships/audio" Target="../media/media3.mp3"/><Relationship Id="rId16" Type="http://schemas.openxmlformats.org/officeDocument/2006/relationships/image" Target="../media/image60.png"/><Relationship Id="rId1" Type="http://schemas.microsoft.com/office/2007/relationships/media" Target="../media/media3.mp3"/><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 Id="rId1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18" Type="http://schemas.openxmlformats.org/officeDocument/2006/relationships/image" Target="../media/image65.png"/><Relationship Id="rId26" Type="http://schemas.openxmlformats.org/officeDocument/2006/relationships/image" Target="../media/image68.png"/><Relationship Id="rId3" Type="http://schemas.openxmlformats.org/officeDocument/2006/relationships/audio" Target="../media/audio2.wav"/><Relationship Id="rId21" Type="http://schemas.openxmlformats.org/officeDocument/2006/relationships/image" Target="../media/image57.png"/><Relationship Id="rId7" Type="http://schemas.openxmlformats.org/officeDocument/2006/relationships/image" Target="../media/image62.png"/><Relationship Id="rId12" Type="http://schemas.openxmlformats.org/officeDocument/2006/relationships/image" Target="../media/image53.png"/><Relationship Id="rId17" Type="http://schemas.openxmlformats.org/officeDocument/2006/relationships/image" Target="../media/image64.png"/><Relationship Id="rId25" Type="http://schemas.openxmlformats.org/officeDocument/2006/relationships/image" Target="../media/image67.png"/><Relationship Id="rId2" Type="http://schemas.openxmlformats.org/officeDocument/2006/relationships/audio" Target="../media/audio1.wav"/><Relationship Id="rId16" Type="http://schemas.openxmlformats.org/officeDocument/2006/relationships/image" Target="../media/image55.png"/><Relationship Id="rId20" Type="http://schemas.openxmlformats.org/officeDocument/2006/relationships/image" Target="../media/image56.png"/><Relationship Id="rId1" Type="http://schemas.openxmlformats.org/officeDocument/2006/relationships/slideLayout" Target="../slideLayouts/slideLayout76.xml"/><Relationship Id="rId6" Type="http://schemas.openxmlformats.org/officeDocument/2006/relationships/image" Target="../media/image61.png"/><Relationship Id="rId11" Type="http://schemas.openxmlformats.org/officeDocument/2006/relationships/image" Target="../media/image52.png"/><Relationship Id="rId24" Type="http://schemas.openxmlformats.org/officeDocument/2006/relationships/slide" Target="slide23.xml"/><Relationship Id="rId5" Type="http://schemas.openxmlformats.org/officeDocument/2006/relationships/image" Target="../media/image49.png"/><Relationship Id="rId15" Type="http://schemas.openxmlformats.org/officeDocument/2006/relationships/slide" Target="slide24.xml"/><Relationship Id="rId23" Type="http://schemas.openxmlformats.org/officeDocument/2006/relationships/image" Target="../media/image59.png"/><Relationship Id="rId28" Type="http://schemas.openxmlformats.org/officeDocument/2006/relationships/image" Target="../media/image69.png"/><Relationship Id="rId10" Type="http://schemas.openxmlformats.org/officeDocument/2006/relationships/image" Target="../media/image63.png"/><Relationship Id="rId19" Type="http://schemas.openxmlformats.org/officeDocument/2006/relationships/image" Target="../media/image66.png"/><Relationship Id="rId4" Type="http://schemas.openxmlformats.org/officeDocument/2006/relationships/image" Target="../media/image48.jpeg"/><Relationship Id="rId9" Type="http://schemas.openxmlformats.org/officeDocument/2006/relationships/image" Target="../media/image51.png"/><Relationship Id="rId14" Type="http://schemas.openxmlformats.org/officeDocument/2006/relationships/slide" Target="slide25.xml"/><Relationship Id="rId22" Type="http://schemas.openxmlformats.org/officeDocument/2006/relationships/image" Target="../media/image58.png"/><Relationship Id="rId27" Type="http://schemas.openxmlformats.org/officeDocument/2006/relationships/slide" Target="slide26.xml"/></Relationships>
</file>

<file path=ppt/slides/_rels/slide2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audio" Target="../media/audio3.wav"/><Relationship Id="rId7" Type="http://schemas.openxmlformats.org/officeDocument/2006/relationships/image" Target="../media/image70.jpe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69.png"/><Relationship Id="rId5" Type="http://schemas.openxmlformats.org/officeDocument/2006/relationships/slide" Target="slide22.xml"/><Relationship Id="rId4" Type="http://schemas.openxmlformats.org/officeDocument/2006/relationships/image" Target="../media/image48.jpe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audio" Target="../media/audio3.wav"/><Relationship Id="rId7" Type="http://schemas.openxmlformats.org/officeDocument/2006/relationships/image" Target="../media/image73.jpe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69.png"/><Relationship Id="rId5" Type="http://schemas.openxmlformats.org/officeDocument/2006/relationships/slide" Target="slide22.xml"/><Relationship Id="rId4" Type="http://schemas.openxmlformats.org/officeDocument/2006/relationships/image" Target="../media/image48.jpe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8.jpeg"/><Relationship Id="rId1" Type="http://schemas.openxmlformats.org/officeDocument/2006/relationships/slideLayout" Target="../slideLayouts/slideLayout76.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76.png"/><Relationship Id="rId4" Type="http://schemas.openxmlformats.org/officeDocument/2006/relationships/notesSlide" Target="../notesSlides/notesSlide11.xml"/><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81.xml"/><Relationship Id="rId6" Type="http://schemas.openxmlformats.org/officeDocument/2006/relationships/image" Target="../media/image78.png"/><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2.mp3"/><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themeOverride" Target="../theme/themeOverride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49.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8.png"/><Relationship Id="rId10" Type="http://schemas.openxmlformats.org/officeDocument/2006/relationships/image" Target="../media/image21.png"/><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5"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5" cstate="screen"/>
            <a:stretch>
              <a:fillRect/>
            </a:stretch>
          </p:blipFill>
          <p:spPr>
            <a:xfrm>
              <a:off x="779" y="0"/>
              <a:ext cx="2898" cy="2898"/>
            </a:xfrm>
            <a:prstGeom prst="rect">
              <a:avLst/>
            </a:prstGeom>
          </p:spPr>
        </p:pic>
      </p:grpSp>
      <p:pic>
        <p:nvPicPr>
          <p:cNvPr id="12" name="Picture 11">
            <a:extLst>
              <a:ext uri="{FF2B5EF4-FFF2-40B4-BE49-F238E27FC236}">
                <a16:creationId xmlns:a16="http://schemas.microsoft.com/office/drawing/2014/main" id="{A982C3B6-2A6D-4930-8A84-11DD18976B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6153" y="-261620"/>
            <a:ext cx="6858000" cy="685800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9CAA4B0-8032-4846-A76E-B995050851CE}"/>
              </a:ext>
            </a:extLst>
          </p:cNvPr>
          <p:cNvPicPr>
            <a:picLocks noChangeAspect="1"/>
          </p:cNvPicPr>
          <p:nvPr/>
        </p:nvPicPr>
        <p:blipFill>
          <a:blip r:embed="rId7"/>
          <a:stretch>
            <a:fillRect/>
          </a:stretch>
        </p:blipFill>
        <p:spPr>
          <a:xfrm>
            <a:off x="3294321" y="2358574"/>
            <a:ext cx="5673836" cy="1617612"/>
          </a:xfrm>
          <a:prstGeom prst="rect">
            <a:avLst/>
          </a:prstGeom>
        </p:spPr>
      </p:pic>
    </p:spTree>
    <p:extLst>
      <p:ext uri="{BB962C8B-B14F-4D97-AF65-F5344CB8AC3E}">
        <p14:creationId xmlns:p14="http://schemas.microsoft.com/office/powerpoint/2010/main" val="12558356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75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ppt_x"/>
                                              </p:val>
                                            </p:tav>
                                            <p:tav tm="100000">
                                              <p:val>
                                                <p:strVal val="#ppt_x"/>
                                              </p:val>
                                            </p:tav>
                                          </p:tavLst>
                                        </p:anim>
                                        <p:anim calcmode="lin" valueType="num">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2</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Đọc đoạn văn dưới đây và trả lời câu hỏi.</a:t>
            </a:r>
          </a:p>
        </p:txBody>
      </p:sp>
      <p:sp>
        <p:nvSpPr>
          <p:cNvPr id="5" name="TextBox 4">
            <a:extLst>
              <a:ext uri="{FF2B5EF4-FFF2-40B4-BE49-F238E27FC236}">
                <a16:creationId xmlns:a16="http://schemas.microsoft.com/office/drawing/2014/main" id="{53DA4033-9B40-417D-91CC-A090877D74EB}"/>
              </a:ext>
            </a:extLst>
          </p:cNvPr>
          <p:cNvSpPr txBox="1"/>
          <p:nvPr/>
        </p:nvSpPr>
        <p:spPr>
          <a:xfrm>
            <a:off x="1168400" y="1351280"/>
            <a:ext cx="101092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249681" y="4783753"/>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Cánh buồm trên sông được so sánh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Nước sông được ví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166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45149"/>
            <a:ext cx="12192847" cy="7435427"/>
            <a:chOff x="0" y="895"/>
            <a:chExt cx="14401" cy="8782"/>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4" y="895"/>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4" name="Picture 13">
            <a:extLst>
              <a:ext uri="{FF2B5EF4-FFF2-40B4-BE49-F238E27FC236}">
                <a16:creationId xmlns:a16="http://schemas.microsoft.com/office/drawing/2014/main" id="{87DD390E-DC66-4B3E-BA25-49F6418FB019}"/>
              </a:ext>
            </a:extLst>
          </p:cNvPr>
          <p:cNvPicPr>
            <a:picLocks noChangeAspect="1"/>
          </p:cNvPicPr>
          <p:nvPr/>
        </p:nvPicPr>
        <p:blipFill rotWithShape="1">
          <a:blip r:embed="rId6"/>
          <a:srcRect l="4112" t="11542" r="4112" b="11542"/>
          <a:stretch/>
        </p:blipFill>
        <p:spPr>
          <a:xfrm>
            <a:off x="3207704" y="3143543"/>
            <a:ext cx="5308640" cy="3322739"/>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8D294F20-6395-46A8-86A2-CCBC22BCABB2}"/>
              </a:ext>
            </a:extLst>
          </p:cNvPr>
          <p:cNvPicPr>
            <a:picLocks noChangeAspect="1"/>
          </p:cNvPicPr>
          <p:nvPr/>
        </p:nvPicPr>
        <p:blipFill>
          <a:blip r:embed="rId7"/>
          <a:stretch>
            <a:fillRect/>
          </a:stretch>
        </p:blipFill>
        <p:spPr>
          <a:xfrm>
            <a:off x="3317023" y="1694644"/>
            <a:ext cx="5690093" cy="1934632"/>
          </a:xfrm>
          <a:prstGeom prst="rect">
            <a:avLst/>
          </a:prstGeom>
        </p:spPr>
      </p:pic>
    </p:spTree>
    <p:extLst>
      <p:ext uri="{BB962C8B-B14F-4D97-AF65-F5344CB8AC3E}">
        <p14:creationId xmlns:p14="http://schemas.microsoft.com/office/powerpoint/2010/main" val="14006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defTabSz="457041">
              <a:defRPr/>
            </a:pPr>
            <a:endParaRPr lang="zh-CN" altLang="en-US" sz="1865" kern="0">
              <a:solidFill>
                <a:prstClr val="black"/>
              </a:solidFill>
              <a:latin typeface="方正清刻本悦宋简体" panose="02000000000000000000" pitchFamily="2" charset="-122"/>
              <a:ea typeface="方正清刻本悦宋简体" panose="02000000000000000000" pitchFamily="2" charset="-122"/>
            </a:endParaRPr>
          </a:p>
        </p:txBody>
      </p:sp>
      <p:sp>
        <p:nvSpPr>
          <p:cNvPr id="8" name="等腰三角形 2">
            <a:extLst>
              <a:ext uri="{FF2B5EF4-FFF2-40B4-BE49-F238E27FC236}">
                <a16:creationId xmlns:a16="http://schemas.microsoft.com/office/drawing/2014/main"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defTabSz="457041">
              <a:defRPr/>
            </a:pPr>
            <a:endParaRPr lang="zh-CN" altLang="en-US" sz="1865">
              <a:solidFill>
                <a:prstClr val="black"/>
              </a:solidFill>
              <a:latin typeface="方正清刻本悦宋简体" panose="02000000000000000000" pitchFamily="2" charset="-122"/>
              <a:ea typeface="方正清刻本悦宋简体" panose="02000000000000000000" pitchFamily="2" charset="-122"/>
            </a:endParaRPr>
          </a:p>
        </p:txBody>
      </p:sp>
      <p:sp>
        <p:nvSpPr>
          <p:cNvPr id="9" name="TextBox 9">
            <a:extLst>
              <a:ext uri="{FF2B5EF4-FFF2-40B4-BE49-F238E27FC236}">
                <a16:creationId xmlns:a16="http://schemas.microsoft.com/office/drawing/2014/main"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Trình</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bày</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Nhận</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xét</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spTree>
    <p:extLst>
      <p:ext uri="{BB962C8B-B14F-4D97-AF65-F5344CB8AC3E}">
        <p14:creationId xmlns:p14="http://schemas.microsoft.com/office/powerpoint/2010/main" val="39712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DA4033-9B40-417D-91CC-A090877D74EB}"/>
              </a:ext>
            </a:extLst>
          </p:cNvPr>
          <p:cNvSpPr txBox="1"/>
          <p:nvPr/>
        </p:nvSpPr>
        <p:spPr>
          <a:xfrm>
            <a:off x="1045110" y="817024"/>
            <a:ext cx="9886593" cy="3108543"/>
          </a:xfrm>
          <a:prstGeom prst="rect">
            <a:avLst/>
          </a:prstGeom>
          <a:noFill/>
        </p:spPr>
        <p:txBody>
          <a:bodyPr wrap="square" rtlCol="0">
            <a:spAutoFit/>
          </a:bodyPr>
          <a:lstStyle/>
          <a:p>
            <a:pPr algn="just"/>
            <a:r>
              <a:rPr lang="vi-VN" sz="2800" b="1" i="0" dirty="0">
                <a:solidFill>
                  <a:srgbClr val="FF0000"/>
                </a:solidFill>
                <a:effectLs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800" b="1" i="0" dirty="0">
                <a:solidFill>
                  <a:srgbClr val="FF0000"/>
                </a:solidFill>
                <a:effectLst/>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126391" y="4249497"/>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 Cánh buồm trên sông được so sánh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bướm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endParaRPr lang="vi-VN" sz="3200" dirty="0">
              <a:solidFill>
                <a:srgbClr val="002060"/>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7FBB99C9-06FF-4131-910A-E9662484996E}"/>
              </a:ext>
            </a:extLst>
          </p:cNvPr>
          <p:cNvCxnSpPr/>
          <p:nvPr/>
        </p:nvCxnSpPr>
        <p:spPr>
          <a:xfrm>
            <a:off x="1962364" y="2989779"/>
            <a:ext cx="241442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3A7B010-8EE2-4651-AD21-928E0551D326}"/>
              </a:ext>
            </a:extLst>
          </p:cNvPr>
          <p:cNvSpPr/>
          <p:nvPr/>
        </p:nvSpPr>
        <p:spPr>
          <a:xfrm>
            <a:off x="1146940" y="5568593"/>
            <a:ext cx="9824720" cy="834563"/>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Nước sông </a:t>
            </a:r>
            <a:r>
              <a:rPr lang="vi-VN" sz="3200" b="1" dirty="0" err="1">
                <a:solidFill>
                  <a:srgbClr val="002060"/>
                </a:solidFill>
                <a:latin typeface="Calibri" panose="020F0502020204030204" pitchFamily="34" charset="0"/>
                <a:cs typeface="Calibri" panose="020F0502020204030204" pitchFamily="34" charset="0"/>
              </a:rPr>
              <a:t>nhấp</a:t>
            </a:r>
            <a:r>
              <a:rPr lang="vi-VN" sz="3200" b="1" dirty="0">
                <a:solidFill>
                  <a:srgbClr val="002060"/>
                </a:solidFill>
                <a:latin typeface="Calibri" panose="020F0502020204030204" pitchFamily="34" charset="0"/>
                <a:cs typeface="Calibri" panose="020F0502020204030204" pitchFamily="34" charset="0"/>
              </a:rPr>
              <a:t> </a:t>
            </a:r>
            <a:r>
              <a:rPr lang="vi-VN" sz="3200" b="1" dirty="0" err="1">
                <a:solidFill>
                  <a:srgbClr val="002060"/>
                </a:solidFill>
                <a:latin typeface="Calibri" panose="020F0502020204030204" pitchFamily="34" charset="0"/>
                <a:cs typeface="Calibri" panose="020F0502020204030204" pitchFamily="34" charset="0"/>
              </a:rPr>
              <a:t>nháy</a:t>
            </a:r>
            <a:r>
              <a:rPr lang="vi-VN" sz="3200" b="1" dirty="0">
                <a:solidFill>
                  <a:srgbClr val="002060"/>
                </a:solidFill>
                <a:latin typeface="Calibri" panose="020F0502020204030204" pitchFamily="34" charset="0"/>
                <a:cs typeface="Calibri" panose="020F0502020204030204" pitchFamily="34" charset="0"/>
              </a:rPr>
              <a:t> </a:t>
            </a:r>
            <a:r>
              <a:rPr lang="vi-VN" sz="3200" b="1" dirty="0" err="1">
                <a:solidFill>
                  <a:srgbClr val="002060"/>
                </a:solidFill>
                <a:latin typeface="Calibri" panose="020F0502020204030204" pitchFamily="34" charset="0"/>
                <a:cs typeface="Calibri" panose="020F0502020204030204" pitchFamily="34" charset="0"/>
              </a:rPr>
              <a:t>được</a:t>
            </a:r>
            <a:r>
              <a:rPr lang="vi-VN" sz="3200" b="1" dirty="0">
                <a:solidFill>
                  <a:srgbClr val="002060"/>
                </a:solidFill>
                <a:latin typeface="Calibri" panose="020F0502020204030204" pitchFamily="34" charset="0"/>
                <a:cs typeface="Calibri" panose="020F0502020204030204" pitchFamily="34" charset="0"/>
              </a:rPr>
              <a:t> ví 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 bay.</a:t>
            </a:r>
            <a:endParaRPr lang="vi-VN" sz="3200" dirty="0">
              <a:solidFill>
                <a:srgbClr val="00206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5B401972-F018-40FD-BB9D-F9BF07C98A9E}"/>
              </a:ext>
            </a:extLst>
          </p:cNvPr>
          <p:cNvCxnSpPr>
            <a:cxnSpLocks/>
          </p:cNvCxnSpPr>
          <p:nvPr/>
        </p:nvCxnSpPr>
        <p:spPr>
          <a:xfrm>
            <a:off x="3842535" y="3400746"/>
            <a:ext cx="1366463"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3</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1200329"/>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Tìm hình ảnh so sánh trong các đoạn thơ dưới đây. Nêu tác dụng của hình ảnh so sánh.</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0B7F7035-C9B3-4961-A0EB-D14F910D36F6}"/>
              </a:ext>
            </a:extLst>
          </p:cNvPr>
          <p:cNvPicPr>
            <a:picLocks noChangeAspect="1"/>
          </p:cNvPicPr>
          <p:nvPr/>
        </p:nvPicPr>
        <p:blipFill>
          <a:blip r:embed="rId3"/>
          <a:stretch>
            <a:fillRect/>
          </a:stretch>
        </p:blipFill>
        <p:spPr>
          <a:xfrm>
            <a:off x="1628774" y="1638299"/>
            <a:ext cx="3867151" cy="2295525"/>
          </a:xfrm>
          <a:prstGeom prst="rect">
            <a:avLst/>
          </a:prstGeom>
        </p:spPr>
      </p:pic>
      <p:pic>
        <p:nvPicPr>
          <p:cNvPr id="9" name="Picture 8">
            <a:extLst>
              <a:ext uri="{FF2B5EF4-FFF2-40B4-BE49-F238E27FC236}">
                <a16:creationId xmlns:a16="http://schemas.microsoft.com/office/drawing/2014/main" id="{301F815E-0865-4737-9098-659DB08B2EA7}"/>
              </a:ext>
            </a:extLst>
          </p:cNvPr>
          <p:cNvPicPr>
            <a:picLocks noChangeAspect="1"/>
          </p:cNvPicPr>
          <p:nvPr/>
        </p:nvPicPr>
        <p:blipFill>
          <a:blip r:embed="rId4"/>
          <a:stretch>
            <a:fillRect/>
          </a:stretch>
        </p:blipFill>
        <p:spPr>
          <a:xfrm>
            <a:off x="6538912" y="1423987"/>
            <a:ext cx="4048125" cy="2543175"/>
          </a:xfrm>
          <a:prstGeom prst="rect">
            <a:avLst/>
          </a:prstGeom>
        </p:spPr>
      </p:pic>
      <p:pic>
        <p:nvPicPr>
          <p:cNvPr id="16" name="Picture 15">
            <a:extLst>
              <a:ext uri="{FF2B5EF4-FFF2-40B4-BE49-F238E27FC236}">
                <a16:creationId xmlns:a16="http://schemas.microsoft.com/office/drawing/2014/main" id="{27B57DC7-AF12-4F4C-AAAC-68A21FEE2E72}"/>
              </a:ext>
            </a:extLst>
          </p:cNvPr>
          <p:cNvPicPr>
            <a:picLocks noChangeAspect="1"/>
          </p:cNvPicPr>
          <p:nvPr/>
        </p:nvPicPr>
        <p:blipFill>
          <a:blip r:embed="rId5"/>
          <a:stretch>
            <a:fillRect/>
          </a:stretch>
        </p:blipFill>
        <p:spPr>
          <a:xfrm>
            <a:off x="1709102" y="3954145"/>
            <a:ext cx="3838575" cy="2495550"/>
          </a:xfrm>
          <a:prstGeom prst="rect">
            <a:avLst/>
          </a:prstGeom>
        </p:spPr>
      </p:pic>
      <p:pic>
        <p:nvPicPr>
          <p:cNvPr id="19" name="Picture 18">
            <a:extLst>
              <a:ext uri="{FF2B5EF4-FFF2-40B4-BE49-F238E27FC236}">
                <a16:creationId xmlns:a16="http://schemas.microsoft.com/office/drawing/2014/main" id="{B5E111EA-C68A-4D8E-B5BD-4714B5E4619B}"/>
              </a:ext>
            </a:extLst>
          </p:cNvPr>
          <p:cNvPicPr>
            <a:picLocks noChangeAspect="1"/>
          </p:cNvPicPr>
          <p:nvPr/>
        </p:nvPicPr>
        <p:blipFill>
          <a:blip r:embed="rId6"/>
          <a:stretch>
            <a:fillRect/>
          </a:stretch>
        </p:blipFill>
        <p:spPr>
          <a:xfrm>
            <a:off x="6644322" y="3971925"/>
            <a:ext cx="4067175" cy="2486025"/>
          </a:xfrm>
          <a:prstGeom prst="rect">
            <a:avLst/>
          </a:prstGeom>
        </p:spPr>
      </p:pic>
    </p:spTree>
    <p:extLst>
      <p:ext uri="{BB962C8B-B14F-4D97-AF65-F5344CB8AC3E}">
        <p14:creationId xmlns:p14="http://schemas.microsoft.com/office/powerpoint/2010/main" val="298406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id="{AF1B3CCA-43F6-4DEE-8C4C-C34186EDC18E}"/>
              </a:ext>
            </a:extLst>
          </p:cNvPr>
          <p:cNvGrpSpPr/>
          <p:nvPr/>
        </p:nvGrpSpPr>
        <p:grpSpPr>
          <a:xfrm>
            <a:off x="4676775" y="1132784"/>
            <a:ext cx="6208285" cy="1906399"/>
            <a:chOff x="5123491" y="2571748"/>
            <a:chExt cx="3511793" cy="1429799"/>
          </a:xfrm>
        </p:grpSpPr>
        <p:sp>
          <p:nvSpPr>
            <p:cNvPr id="20" name="圆角矩形 6">
              <a:extLst>
                <a:ext uri="{FF2B5EF4-FFF2-40B4-BE49-F238E27FC236}">
                  <a16:creationId xmlns:a16="http://schemas.microsoft.com/office/drawing/2014/main"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1" name="圆角矩形 7">
              <a:extLst>
                <a:ext uri="{FF2B5EF4-FFF2-40B4-BE49-F238E27FC236}">
                  <a16:creationId xmlns:a16="http://schemas.microsoft.com/office/drawing/2014/main"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2" name="文本框 8">
              <a:extLst>
                <a:ext uri="{FF2B5EF4-FFF2-40B4-BE49-F238E27FC236}">
                  <a16:creationId xmlns:a16="http://schemas.microsoft.com/office/drawing/2014/main" id="{B5BF7F59-477B-4C99-BF1F-A084E7900DF6}"/>
                </a:ext>
              </a:extLst>
            </p:cNvPr>
            <p:cNvSpPr txBox="1"/>
            <p:nvPr/>
          </p:nvSpPr>
          <p:spPr>
            <a:xfrm>
              <a:off x="5259038" y="2681726"/>
              <a:ext cx="3219144" cy="1197010"/>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N</a:t>
              </a:r>
              <a:r>
                <a:rPr lang="nl-NL"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êu các hình ảnh so sánh, tác dụng của hình ảnh so sánh trong từng khổ thơ.</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a:extLst>
              <a:ext uri="{FF2B5EF4-FFF2-40B4-BE49-F238E27FC236}">
                <a16:creationId xmlns:a16="http://schemas.microsoft.com/office/drawing/2014/main" id="{27421AAC-63A3-4F96-B405-4F9A1E08B68A}"/>
              </a:ext>
            </a:extLst>
          </p:cNvPr>
          <p:cNvPicPr>
            <a:picLocks noChangeAspect="1"/>
          </p:cNvPicPr>
          <p:nvPr/>
        </p:nvPicPr>
        <p:blipFill>
          <a:blip r:embed="rId5"/>
          <a:stretch>
            <a:fillRect/>
          </a:stretch>
        </p:blipFill>
        <p:spPr>
          <a:xfrm>
            <a:off x="1570781" y="2790825"/>
            <a:ext cx="5193398" cy="2336557"/>
          </a:xfrm>
          <a:prstGeom prst="rect">
            <a:avLst/>
          </a:prstGeom>
        </p:spPr>
      </p:pic>
    </p:spTree>
    <p:extLst>
      <p:ext uri="{BB962C8B-B14F-4D97-AF65-F5344CB8AC3E}">
        <p14:creationId xmlns:p14="http://schemas.microsoft.com/office/powerpoint/2010/main" val="12479846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8" name="等腰三角形 2">
            <a:extLst>
              <a:ext uri="{FF2B5EF4-FFF2-40B4-BE49-F238E27FC236}">
                <a16:creationId xmlns:a16="http://schemas.microsoft.com/office/drawing/2014/main"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9" name="TextBox 9">
            <a:extLst>
              <a:ext uri="{FF2B5EF4-FFF2-40B4-BE49-F238E27FC236}">
                <a16:creationId xmlns:a16="http://schemas.microsoft.com/office/drawing/2014/main"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spTree>
    <p:extLst>
      <p:ext uri="{BB962C8B-B14F-4D97-AF65-F5344CB8AC3E}">
        <p14:creationId xmlns:p14="http://schemas.microsoft.com/office/powerpoint/2010/main" val="22809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37" name="Picture 36">
            <a:extLst>
              <a:ext uri="{FF2B5EF4-FFF2-40B4-BE49-F238E27FC236}">
                <a16:creationId xmlns:a16="http://schemas.microsoft.com/office/drawing/2014/main" id="{6E3CA099-0D16-4EEB-B040-997C0FD88826}"/>
              </a:ext>
            </a:extLst>
          </p:cNvPr>
          <p:cNvPicPr>
            <a:picLocks noChangeAspect="1"/>
          </p:cNvPicPr>
          <p:nvPr/>
        </p:nvPicPr>
        <p:blipFill>
          <a:blip r:embed="rId4"/>
          <a:stretch>
            <a:fillRect/>
          </a:stretch>
        </p:blipFill>
        <p:spPr>
          <a:xfrm>
            <a:off x="1219199" y="657224"/>
            <a:ext cx="4130312" cy="2451736"/>
          </a:xfrm>
          <a:prstGeom prst="rect">
            <a:avLst/>
          </a:prstGeom>
        </p:spPr>
      </p:pic>
      <p:grpSp>
        <p:nvGrpSpPr>
          <p:cNvPr id="38" name="Group 37">
            <a:extLst>
              <a:ext uri="{FF2B5EF4-FFF2-40B4-BE49-F238E27FC236}">
                <a16:creationId xmlns:a16="http://schemas.microsoft.com/office/drawing/2014/main" id="{3285D745-6CB6-472C-B79D-08E0E310FD25}"/>
              </a:ext>
            </a:extLst>
          </p:cNvPr>
          <p:cNvGrpSpPr/>
          <p:nvPr/>
        </p:nvGrpSpPr>
        <p:grpSpPr>
          <a:xfrm>
            <a:off x="5834172" y="1028701"/>
            <a:ext cx="5176729" cy="1419224"/>
            <a:chOff x="6976191" y="659333"/>
            <a:chExt cx="1655659" cy="728011"/>
          </a:xfrm>
        </p:grpSpPr>
        <p:sp>
          <p:nvSpPr>
            <p:cNvPr id="39" name="Flowchart: Alternate Process 38">
              <a:extLst>
                <a:ext uri="{FF2B5EF4-FFF2-40B4-BE49-F238E27FC236}">
                  <a16:creationId xmlns:a16="http://schemas.microsoft.com/office/drawing/2014/main" id="{85D01F65-7E1F-4A43-9781-501DA65BE0CB}"/>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0" name="TextBox 39">
              <a:extLst>
                <a:ext uri="{FF2B5EF4-FFF2-40B4-BE49-F238E27FC236}">
                  <a16:creationId xmlns:a16="http://schemas.microsoft.com/office/drawing/2014/main" id="{505A2F8B-25F7-4622-A524-B12D3832A590}"/>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Tàu cau như tay xoè rộng, hứng mưa.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4" name="Straight Connector 3">
            <a:extLst>
              <a:ext uri="{FF2B5EF4-FFF2-40B4-BE49-F238E27FC236}">
                <a16:creationId xmlns:a16="http://schemas.microsoft.com/office/drawing/2014/main" id="{4315B537-B972-452C-B898-63B29A9C5D56}"/>
              </a:ext>
            </a:extLst>
          </p:cNvPr>
          <p:cNvCxnSpPr/>
          <p:nvPr/>
        </p:nvCxnSpPr>
        <p:spPr>
          <a:xfrm>
            <a:off x="1971675" y="1990725"/>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FD1337D-CD45-4DD8-B1F8-10B48F97CF05}"/>
              </a:ext>
            </a:extLst>
          </p:cNvPr>
          <p:cNvCxnSpPr/>
          <p:nvPr/>
        </p:nvCxnSpPr>
        <p:spPr>
          <a:xfrm>
            <a:off x="1981200" y="1617495"/>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9884238A-0189-4019-AF9A-8F749C2404C3}"/>
              </a:ext>
            </a:extLst>
          </p:cNvPr>
          <p:cNvPicPr>
            <a:picLocks noChangeAspect="1"/>
          </p:cNvPicPr>
          <p:nvPr/>
        </p:nvPicPr>
        <p:blipFill>
          <a:blip r:embed="rId5"/>
          <a:stretch>
            <a:fillRect/>
          </a:stretch>
        </p:blipFill>
        <p:spPr>
          <a:xfrm>
            <a:off x="1309687" y="3290887"/>
            <a:ext cx="4048125" cy="2543175"/>
          </a:xfrm>
          <a:prstGeom prst="rect">
            <a:avLst/>
          </a:prstGeom>
        </p:spPr>
      </p:pic>
      <p:cxnSp>
        <p:nvCxnSpPr>
          <p:cNvPr id="44" name="Straight Connector 43">
            <a:extLst>
              <a:ext uri="{FF2B5EF4-FFF2-40B4-BE49-F238E27FC236}">
                <a16:creationId xmlns:a16="http://schemas.microsoft.com/office/drawing/2014/main" id="{66197C4F-295C-4596-B752-37811D5CE8F6}"/>
              </a:ext>
            </a:extLst>
          </p:cNvPr>
          <p:cNvCxnSpPr>
            <a:cxnSpLocks/>
          </p:cNvCxnSpPr>
          <p:nvPr/>
        </p:nvCxnSpPr>
        <p:spPr>
          <a:xfrm>
            <a:off x="1866900" y="4676775"/>
            <a:ext cx="24765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0CF64968-E235-440E-B0C5-53748BC8B523}"/>
              </a:ext>
            </a:extLst>
          </p:cNvPr>
          <p:cNvGrpSpPr/>
          <p:nvPr/>
        </p:nvGrpSpPr>
        <p:grpSpPr>
          <a:xfrm>
            <a:off x="5853222" y="3886201"/>
            <a:ext cx="5176729" cy="1419224"/>
            <a:chOff x="6976191" y="659333"/>
            <a:chExt cx="1655659" cy="728011"/>
          </a:xfrm>
        </p:grpSpPr>
        <p:sp>
          <p:nvSpPr>
            <p:cNvPr id="46" name="Flowchart: Alternate Process 45">
              <a:extLst>
                <a:ext uri="{FF2B5EF4-FFF2-40B4-BE49-F238E27FC236}">
                  <a16:creationId xmlns:a16="http://schemas.microsoft.com/office/drawing/2014/main" id="{C08F0F5A-D163-4B8B-93F8-8D032CD877EC}"/>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7" name="TextBox 46">
              <a:extLst>
                <a:ext uri="{FF2B5EF4-FFF2-40B4-BE49-F238E27FC236}">
                  <a16:creationId xmlns:a16="http://schemas.microsoft.com/office/drawing/2014/main" id="{ED46E1C4-9FAD-42D1-92BF-94F2087E7AD2}"/>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Trăng tròn như cái đĩa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1214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48" name="Picture 47">
            <a:extLst>
              <a:ext uri="{FF2B5EF4-FFF2-40B4-BE49-F238E27FC236}">
                <a16:creationId xmlns:a16="http://schemas.microsoft.com/office/drawing/2014/main" id="{92CE2061-8B19-43E1-8DF6-A67440517AE3}"/>
              </a:ext>
            </a:extLst>
          </p:cNvPr>
          <p:cNvPicPr>
            <a:picLocks noChangeAspect="1"/>
          </p:cNvPicPr>
          <p:nvPr/>
        </p:nvPicPr>
        <p:blipFill>
          <a:blip r:embed="rId4"/>
          <a:stretch>
            <a:fillRect/>
          </a:stretch>
        </p:blipFill>
        <p:spPr>
          <a:xfrm>
            <a:off x="1213802" y="639445"/>
            <a:ext cx="3838575" cy="2495550"/>
          </a:xfrm>
          <a:prstGeom prst="rect">
            <a:avLst/>
          </a:prstGeom>
        </p:spPr>
      </p:pic>
      <p:cxnSp>
        <p:nvCxnSpPr>
          <p:cNvPr id="49" name="Straight Connector 48">
            <a:extLst>
              <a:ext uri="{FF2B5EF4-FFF2-40B4-BE49-F238E27FC236}">
                <a16:creationId xmlns:a16="http://schemas.microsoft.com/office/drawing/2014/main" id="{40AD0C4E-F198-4CE0-BC5A-132E7D429A5E}"/>
              </a:ext>
            </a:extLst>
          </p:cNvPr>
          <p:cNvCxnSpPr>
            <a:cxnSpLocks/>
          </p:cNvCxnSpPr>
          <p:nvPr/>
        </p:nvCxnSpPr>
        <p:spPr>
          <a:xfrm>
            <a:off x="1704975" y="1133475"/>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5EEA6C3-2CF9-4B99-BBAF-F17ABDBE3F1F}"/>
              </a:ext>
            </a:extLst>
          </p:cNvPr>
          <p:cNvCxnSpPr>
            <a:cxnSpLocks/>
          </p:cNvCxnSpPr>
          <p:nvPr/>
        </p:nvCxnSpPr>
        <p:spPr>
          <a:xfrm>
            <a:off x="1638300" y="1562100"/>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0A1EF5E6-9FC6-41F0-BF47-508BF87E955F}"/>
              </a:ext>
            </a:extLst>
          </p:cNvPr>
          <p:cNvGrpSpPr/>
          <p:nvPr/>
        </p:nvGrpSpPr>
        <p:grpSpPr>
          <a:xfrm>
            <a:off x="5834172" y="1028701"/>
            <a:ext cx="5719653" cy="1726651"/>
            <a:chOff x="6976191" y="659333"/>
            <a:chExt cx="1655659" cy="885710"/>
          </a:xfrm>
        </p:grpSpPr>
        <p:sp>
          <p:nvSpPr>
            <p:cNvPr id="52" name="Flowchart: Alternate Process 51">
              <a:extLst>
                <a:ext uri="{FF2B5EF4-FFF2-40B4-BE49-F238E27FC236}">
                  <a16:creationId xmlns:a16="http://schemas.microsoft.com/office/drawing/2014/main" id="{365DF311-0D48-4C98-8DD6-08548DB626C7}"/>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3" name="TextBox 52">
              <a:extLst>
                <a:ext uri="{FF2B5EF4-FFF2-40B4-BE49-F238E27FC236}">
                  <a16:creationId xmlns:a16="http://schemas.microsoft.com/office/drawing/2014/main" id="{251A0402-9A24-4AA5-83A0-CFC27DBA87FC}"/>
                </a:ext>
              </a:extLst>
            </p:cNvPr>
            <p:cNvSpPr txBox="1"/>
            <p:nvPr/>
          </p:nvSpPr>
          <p:spPr>
            <a:xfrm>
              <a:off x="6992911" y="663523"/>
              <a:ext cx="1590197" cy="88152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Sương trắng viền quanh núi như một chiếc khăn bông.</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54" name="Picture 53">
            <a:extLst>
              <a:ext uri="{FF2B5EF4-FFF2-40B4-BE49-F238E27FC236}">
                <a16:creationId xmlns:a16="http://schemas.microsoft.com/office/drawing/2014/main" id="{325BD3F6-DECC-40C6-BC0C-D549768B1A33}"/>
              </a:ext>
            </a:extLst>
          </p:cNvPr>
          <p:cNvPicPr>
            <a:picLocks noChangeAspect="1"/>
          </p:cNvPicPr>
          <p:nvPr/>
        </p:nvPicPr>
        <p:blipFill>
          <a:blip r:embed="rId5"/>
          <a:stretch>
            <a:fillRect/>
          </a:stretch>
        </p:blipFill>
        <p:spPr>
          <a:xfrm>
            <a:off x="1215072" y="3467100"/>
            <a:ext cx="4067175" cy="2486025"/>
          </a:xfrm>
          <a:prstGeom prst="rect">
            <a:avLst/>
          </a:prstGeom>
        </p:spPr>
      </p:pic>
      <p:cxnSp>
        <p:nvCxnSpPr>
          <p:cNvPr id="55" name="Straight Connector 54">
            <a:extLst>
              <a:ext uri="{FF2B5EF4-FFF2-40B4-BE49-F238E27FC236}">
                <a16:creationId xmlns:a16="http://schemas.microsoft.com/office/drawing/2014/main" id="{3BAD9719-26BB-4BFE-8855-EF1DAABE8485}"/>
              </a:ext>
            </a:extLst>
          </p:cNvPr>
          <p:cNvCxnSpPr>
            <a:cxnSpLocks/>
          </p:cNvCxnSpPr>
          <p:nvPr/>
        </p:nvCxnSpPr>
        <p:spPr>
          <a:xfrm>
            <a:off x="1819275" y="5305425"/>
            <a:ext cx="1885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FDD1CDCE-1F46-4C09-BB3F-F5BCD479B9E3}"/>
              </a:ext>
            </a:extLst>
          </p:cNvPr>
          <p:cNvGrpSpPr/>
          <p:nvPr/>
        </p:nvGrpSpPr>
        <p:grpSpPr>
          <a:xfrm>
            <a:off x="5796072" y="3914776"/>
            <a:ext cx="5719653" cy="1419224"/>
            <a:chOff x="6976191" y="659333"/>
            <a:chExt cx="1655659" cy="728011"/>
          </a:xfrm>
        </p:grpSpPr>
        <p:sp>
          <p:nvSpPr>
            <p:cNvPr id="57" name="Flowchart: Alternate Process 56">
              <a:extLst>
                <a:ext uri="{FF2B5EF4-FFF2-40B4-BE49-F238E27FC236}">
                  <a16:creationId xmlns:a16="http://schemas.microsoft.com/office/drawing/2014/main" id="{CC78EB87-7AC7-43AF-8411-FBC022ED0CF6}"/>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8" name="TextBox 57">
              <a:extLst>
                <a:ext uri="{FF2B5EF4-FFF2-40B4-BE49-F238E27FC236}">
                  <a16:creationId xmlns:a16="http://schemas.microsoft.com/office/drawing/2014/main" id="{7F20E7AA-DAA5-4D66-BB3B-9DD422F9BAD4}"/>
                </a:ext>
              </a:extLst>
            </p:cNvPr>
            <p:cNvSpPr txBox="1"/>
            <p:nvPr/>
          </p:nvSpPr>
          <p:spPr>
            <a:xfrm>
              <a:off x="7014968" y="834532"/>
              <a:ext cx="1590197" cy="275268"/>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pt-BR"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Lá cây mềm như mây</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1827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down)">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94625-9FB5-429E-855B-E066CFD806C6}"/>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 y="3533775"/>
            <a:ext cx="2838633" cy="3126025"/>
          </a:xfrm>
          <a:prstGeom prst="rect">
            <a:avLst/>
          </a:prstGeom>
        </p:spPr>
      </p:pic>
      <p:pic>
        <p:nvPicPr>
          <p:cNvPr id="6" name="图片 3">
            <a:extLst>
              <a:ext uri="{FF2B5EF4-FFF2-40B4-BE49-F238E27FC236}">
                <a16:creationId xmlns:a16="http://schemas.microsoft.com/office/drawing/2014/main" id="{1C741DEA-5BF3-47C5-9F3F-4FE7F2A92116}"/>
              </a:ext>
            </a:extLst>
          </p:cNvPr>
          <p:cNvPicPr>
            <a:picLocks noChangeAspect="1"/>
          </p:cNvPicPr>
          <p:nvPr/>
        </p:nvPicPr>
        <p:blipFill>
          <a:blip r:embed="rId4"/>
          <a:stretch>
            <a:fillRect/>
          </a:stretch>
        </p:blipFill>
        <p:spPr>
          <a:xfrm>
            <a:off x="1123950" y="0"/>
            <a:ext cx="10877549" cy="7191375"/>
          </a:xfrm>
          <a:prstGeom prst="rect">
            <a:avLst/>
          </a:prstGeom>
        </p:spPr>
      </p:pic>
      <p:sp>
        <p:nvSpPr>
          <p:cNvPr id="7" name="TextBox 6">
            <a:extLst>
              <a:ext uri="{FF2B5EF4-FFF2-40B4-BE49-F238E27FC236}">
                <a16:creationId xmlns:a16="http://schemas.microsoft.com/office/drawing/2014/main" id="{01551576-E7D1-412E-B402-C51312FABE41}"/>
              </a:ext>
            </a:extLst>
          </p:cNvPr>
          <p:cNvSpPr txBox="1"/>
          <p:nvPr/>
        </p:nvSpPr>
        <p:spPr>
          <a:xfrm>
            <a:off x="3476625" y="1929841"/>
            <a:ext cx="7124700" cy="3046988"/>
          </a:xfrm>
          <a:prstGeom prst="rect">
            <a:avLst/>
          </a:prstGeom>
          <a:noFill/>
        </p:spPr>
        <p:txBody>
          <a:bodyPr wrap="square">
            <a:spAutoFit/>
          </a:bodyPr>
          <a:lstStyle/>
          <a:p>
            <a:pPr algn="ctr"/>
            <a:r>
              <a:rPr lang="nl-NL" sz="3200" b="1" dirty="0">
                <a:solidFill>
                  <a:srgbClr val="FF0000"/>
                </a:solidFill>
                <a:latin typeface="Calibri" panose="020F0502020204030204" pitchFamily="34" charset="0"/>
                <a:cs typeface="Calibri" panose="020F0502020204030204" pitchFamily="34" charset="0"/>
              </a:rPr>
              <a:t>Tác dụng của các hình ảnh so sánh:</a:t>
            </a:r>
            <a:endParaRPr lang="en-US" sz="3200" b="1" dirty="0">
              <a:solidFill>
                <a:srgbClr val="FF00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Làm cho câu văn, câu thơ nêu đặc điểm, miêu tả người, sự vật... cụ thể hơn, sinh động hơn, dễ cảm nhận hơn.</a:t>
            </a: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Hình ảnh so sánh cũng giúp cho câu văn, câu thơ hay hơn, dễ hiểu hơn.</a:t>
            </a:r>
            <a:endParaRPr lang="vi-VN"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61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75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75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75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45724405">
            <a:hlinkClick r:id="" action="ppaction://media"/>
            <a:extLst>
              <a:ext uri="{FF2B5EF4-FFF2-40B4-BE49-F238E27FC236}">
                <a16:creationId xmlns:a16="http://schemas.microsoft.com/office/drawing/2014/main" id="{02A140C0-1FD7-4878-A28F-DF42121A20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8021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5"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6"/>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7"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7" cstate="screen"/>
          <a:stretch>
            <a:fillRect/>
          </a:stretch>
        </p:blipFill>
        <p:spPr>
          <a:xfrm>
            <a:off x="5083" y="0"/>
            <a:ext cx="2453640" cy="2453640"/>
          </a:xfrm>
          <a:prstGeom prst="rect">
            <a:avLst/>
          </a:prstGeom>
        </p:spPr>
      </p:pic>
      <p:pic>
        <p:nvPicPr>
          <p:cNvPr id="3" name="Picture 2">
            <a:extLst>
              <a:ext uri="{FF2B5EF4-FFF2-40B4-BE49-F238E27FC236}">
                <a16:creationId xmlns:a16="http://schemas.microsoft.com/office/drawing/2014/main" id="{16549D6C-7BBA-4D49-A6CE-7AF336734142}"/>
              </a:ext>
            </a:extLst>
          </p:cNvPr>
          <p:cNvPicPr>
            <a:picLocks noChangeAspect="1"/>
          </p:cNvPicPr>
          <p:nvPr/>
        </p:nvPicPr>
        <p:blipFill>
          <a:blip r:embed="rId8"/>
          <a:stretch>
            <a:fillRect/>
          </a:stretch>
        </p:blipFill>
        <p:spPr>
          <a:xfrm>
            <a:off x="2647778" y="2453641"/>
            <a:ext cx="7738527" cy="1772057"/>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D64F2FE4-0A1C-4F6E-9C11-15E1D916C1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8223" y="4199074"/>
            <a:ext cx="3771147" cy="3458143"/>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4D31DAAF-8EB5-4E38-995A-3E43527F15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1806" y="3979699"/>
            <a:ext cx="2257415" cy="3506664"/>
          </a:xfrm>
          <a:prstGeom prst="rect">
            <a:avLst/>
          </a:prstGeom>
        </p:spPr>
      </p:pic>
      <p:pic>
        <p:nvPicPr>
          <p:cNvPr id="19" name="Barroom Ballet - Silent Film Light - Kevin MacLeod">
            <a:hlinkClick r:id="" action="ppaction://media"/>
            <a:extLst>
              <a:ext uri="{FF2B5EF4-FFF2-40B4-BE49-F238E27FC236}">
                <a16:creationId xmlns:a16="http://schemas.microsoft.com/office/drawing/2014/main" id="{4A2D54DE-2E4F-4B62-80C5-D5471E1759E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6872" y="-58841"/>
            <a:ext cx="812800" cy="812800"/>
          </a:xfrm>
          <a:prstGeom prst="rect">
            <a:avLst/>
          </a:prstGeom>
        </p:spPr>
      </p:pic>
    </p:spTree>
    <p:extLst>
      <p:ext uri="{BB962C8B-B14F-4D97-AF65-F5344CB8AC3E}">
        <p14:creationId xmlns:p14="http://schemas.microsoft.com/office/powerpoint/2010/main" val="38448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3"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39" name="Picture 38"/>
          <p:cNvPicPr>
            <a:picLocks noChangeAspect="1"/>
          </p:cNvPicPr>
          <p:nvPr/>
        </p:nvPicPr>
        <p:blipFill>
          <a:blip r:embed="rId6">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7">
            <a:clrChange>
              <a:clrFrom>
                <a:srgbClr val="FFFFFF"/>
              </a:clrFrom>
              <a:clrTo>
                <a:srgbClr val="FFFFFF">
                  <a:alpha val="0"/>
                </a:srgbClr>
              </a:clrTo>
            </a:clrChange>
          </a:blip>
          <a:stretch>
            <a:fillRect/>
          </a:stretch>
        </p:blipFill>
        <p:spPr>
          <a:xfrm>
            <a:off x="3992552" y="3929126"/>
            <a:ext cx="833675" cy="427807"/>
          </a:xfrm>
          <a:prstGeom prst="rect">
            <a:avLst/>
          </a:prstGeom>
        </p:spPr>
      </p:pic>
      <p:pic>
        <p:nvPicPr>
          <p:cNvPr id="68" name="Picture 67"/>
          <p:cNvPicPr>
            <a:picLocks noChangeAspect="1"/>
          </p:cNvPicPr>
          <p:nvPr/>
        </p:nvPicPr>
        <p:blipFill>
          <a:blip r:embed="rId8"/>
          <a:stretch>
            <a:fillRect/>
          </a:stretch>
        </p:blipFill>
        <p:spPr>
          <a:xfrm>
            <a:off x="1644243" y="2217965"/>
            <a:ext cx="2511771" cy="3346995"/>
          </a:xfrm>
          <a:prstGeom prst="rect">
            <a:avLst/>
          </a:prstGeom>
        </p:spPr>
      </p:pic>
      <p:pic>
        <p:nvPicPr>
          <p:cNvPr id="73" name="Picture 72"/>
          <p:cNvPicPr>
            <a:picLocks noChangeAspect="1"/>
          </p:cNvPicPr>
          <p:nvPr/>
        </p:nvPicPr>
        <p:blipFill>
          <a:blip r:embed="rId9">
            <a:clrChange>
              <a:clrFrom>
                <a:srgbClr val="FFFFFF"/>
              </a:clrFrom>
              <a:clrTo>
                <a:srgbClr val="FFFFFF">
                  <a:alpha val="0"/>
                </a:srgbClr>
              </a:clrTo>
            </a:clrChange>
          </a:blip>
          <a:stretch>
            <a:fillRect/>
          </a:stretch>
        </p:blipFill>
        <p:spPr>
          <a:xfrm>
            <a:off x="2087962" y="5214838"/>
            <a:ext cx="1542143" cy="526143"/>
          </a:xfrm>
          <a:prstGeom prst="rect">
            <a:avLst/>
          </a:prstGeom>
        </p:spPr>
      </p:pic>
      <p:pic>
        <p:nvPicPr>
          <p:cNvPr id="2" name="Picture 1"/>
          <p:cNvPicPr>
            <a:picLocks noChangeAspect="1"/>
          </p:cNvPicPr>
          <p:nvPr/>
        </p:nvPicPr>
        <p:blipFill>
          <a:blip r:embed="rId10"/>
          <a:stretch>
            <a:fillRect/>
          </a:stretch>
        </p:blipFill>
        <p:spPr>
          <a:xfrm>
            <a:off x="2860404" y="457165"/>
            <a:ext cx="2773920" cy="3889585"/>
          </a:xfrm>
          <a:prstGeom prst="rect">
            <a:avLst/>
          </a:prstGeom>
        </p:spPr>
      </p:pic>
      <p:pic>
        <p:nvPicPr>
          <p:cNvPr id="69" name="Picture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17148" y="229750"/>
            <a:ext cx="3069387" cy="4224895"/>
          </a:xfrm>
          <a:prstGeom prst="rect">
            <a:avLst/>
          </a:prstGeom>
        </p:spPr>
      </p:pic>
      <p:pic>
        <p:nvPicPr>
          <p:cNvPr id="31" name="Picture 30"/>
          <p:cNvPicPr>
            <a:picLocks noChangeAspect="1"/>
          </p:cNvPicPr>
          <p:nvPr/>
        </p:nvPicPr>
        <p:blipFill>
          <a:blip r:embed="rId12"/>
          <a:stretch>
            <a:fillRect/>
          </a:stretch>
        </p:blipFill>
        <p:spPr>
          <a:xfrm>
            <a:off x="6814791" y="3698966"/>
            <a:ext cx="1731415" cy="3279932"/>
          </a:xfrm>
          <a:prstGeom prst="rect">
            <a:avLst/>
          </a:prstGeom>
        </p:spPr>
      </p:pic>
      <p:pic>
        <p:nvPicPr>
          <p:cNvPr id="67" name="Picture 66"/>
          <p:cNvPicPr>
            <a:picLocks noChangeAspect="1"/>
          </p:cNvPicPr>
          <p:nvPr/>
        </p:nvPicPr>
        <p:blipFill>
          <a:blip r:embed="rId13"/>
          <a:stretch>
            <a:fillRect/>
          </a:stretch>
        </p:blipFill>
        <p:spPr>
          <a:xfrm>
            <a:off x="3534879" y="4160136"/>
            <a:ext cx="2865368" cy="2883659"/>
          </a:xfrm>
          <a:prstGeom prst="rect">
            <a:avLst/>
          </a:prstGeom>
        </p:spPr>
      </p:pic>
      <p:pic>
        <p:nvPicPr>
          <p:cNvPr id="71" name="Picture 70"/>
          <p:cNvPicPr>
            <a:picLocks noChangeAspect="1"/>
          </p:cNvPicPr>
          <p:nvPr/>
        </p:nvPicPr>
        <p:blipFill>
          <a:blip r:embed="rId14">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Picture 71"/>
          <p:cNvPicPr>
            <a:picLocks noChangeAspect="1"/>
          </p:cNvPicPr>
          <p:nvPr/>
        </p:nvPicPr>
        <p:blipFill>
          <a:blip r:embed="rId15">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10" name="Picture 9">
            <a:extLst>
              <a:ext uri="{FF2B5EF4-FFF2-40B4-BE49-F238E27FC236}">
                <a16:creationId xmlns:a16="http://schemas.microsoft.com/office/drawing/2014/main" id="{3B32008F-6B83-4088-AE7D-C2AC4B93EDCB}"/>
              </a:ext>
            </a:extLst>
          </p:cNvPr>
          <p:cNvPicPr>
            <a:picLocks noChangeAspect="1"/>
          </p:cNvPicPr>
          <p:nvPr/>
        </p:nvPicPr>
        <p:blipFill>
          <a:blip r:embed="rId16"/>
          <a:stretch>
            <a:fillRect/>
          </a:stretch>
        </p:blipFill>
        <p:spPr>
          <a:xfrm>
            <a:off x="1644244" y="2711053"/>
            <a:ext cx="8161825" cy="1723707"/>
          </a:xfrm>
          <a:prstGeom prst="rect">
            <a:avLst/>
          </a:prstGeom>
        </p:spPr>
      </p:pic>
      <p:pic>
        <p:nvPicPr>
          <p:cNvPr id="15" name="5c44c091b8da2">
            <a:hlinkClick r:id="" action="ppaction://media"/>
            <a:extLst>
              <a:ext uri="{FF2B5EF4-FFF2-40B4-BE49-F238E27FC236}">
                <a16:creationId xmlns:a16="http://schemas.microsoft.com/office/drawing/2014/main" id="{429361AC-0BBA-408D-81CC-A01B948A6C7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66233" y="-1756833"/>
            <a:ext cx="812800" cy="812800"/>
          </a:xfrm>
          <a:prstGeom prst="rect">
            <a:avLst/>
          </a:prstGeom>
        </p:spPr>
      </p:pic>
    </p:spTree>
    <p:extLst>
      <p:ext uri="{BB962C8B-B14F-4D97-AF65-F5344CB8AC3E}">
        <p14:creationId xmlns:p14="http://schemas.microsoft.com/office/powerpoint/2010/main" val="722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par>
                                <p:cTn id="7" presetID="25"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42" name="Picture 41"/>
          <p:cNvPicPr>
            <a:picLocks noChangeAspect="1"/>
          </p:cNvPicPr>
          <p:nvPr/>
        </p:nvPicPr>
        <p:blipFill>
          <a:blip r:embed="rId6">
            <a:clrChange>
              <a:clrFrom>
                <a:srgbClr val="FFFFFF"/>
              </a:clrFrom>
              <a:clrTo>
                <a:srgbClr val="FFFFFF">
                  <a:alpha val="0"/>
                </a:srgbClr>
              </a:clrTo>
            </a:clrChange>
          </a:blip>
          <a:stretch>
            <a:fillRect/>
          </a:stretch>
        </p:blipFill>
        <p:spPr>
          <a:xfrm>
            <a:off x="1275342" y="4851275"/>
            <a:ext cx="2779093" cy="1579031"/>
          </a:xfrm>
          <a:prstGeom prst="rect">
            <a:avLst/>
          </a:prstGeom>
        </p:spPr>
      </p:pic>
      <p:pic>
        <p:nvPicPr>
          <p:cNvPr id="43" name="Picture 42"/>
          <p:cNvPicPr>
            <a:picLocks noChangeAspect="1"/>
          </p:cNvPicPr>
          <p:nvPr/>
        </p:nvPicPr>
        <p:blipFill>
          <a:blip r:embed="rId6">
            <a:clrChange>
              <a:clrFrom>
                <a:srgbClr val="FFFFFF"/>
              </a:clrFrom>
              <a:clrTo>
                <a:srgbClr val="FFFFFF">
                  <a:alpha val="0"/>
                </a:srgbClr>
              </a:clrTo>
            </a:clrChange>
          </a:blip>
          <a:stretch>
            <a:fillRect/>
          </a:stretch>
        </p:blipFill>
        <p:spPr>
          <a:xfrm>
            <a:off x="5246732" y="2427737"/>
            <a:ext cx="2779093" cy="1579031"/>
          </a:xfrm>
          <a:prstGeom prst="rect">
            <a:avLst/>
          </a:prstGeom>
        </p:spPr>
      </p:pic>
      <p:pic>
        <p:nvPicPr>
          <p:cNvPr id="27" name="Visit http://fb.com/nkpowerskills"/>
          <p:cNvPicPr>
            <a:picLocks noChangeAspect="1"/>
          </p:cNvPicPr>
          <p:nvPr/>
        </p:nvPicPr>
        <p:blipFill>
          <a:blip r:embed="rId7">
            <a:clrChange>
              <a:clrFrom>
                <a:srgbClr val="FFFFFF"/>
              </a:clrFrom>
              <a:clrTo>
                <a:srgbClr val="FFFFFF">
                  <a:alpha val="0"/>
                </a:srgbClr>
              </a:clrTo>
            </a:clrChange>
          </a:blip>
          <a:stretch>
            <a:fillRect/>
          </a:stretch>
        </p:blipFill>
        <p:spPr>
          <a:xfrm>
            <a:off x="5692536" y="2781350"/>
            <a:ext cx="1371600" cy="936543"/>
          </a:xfrm>
          <a:prstGeom prst="rect">
            <a:avLst/>
          </a:prstGeom>
        </p:spPr>
      </p:pic>
      <p:pic>
        <p:nvPicPr>
          <p:cNvPr id="39" name="Picture 38"/>
          <p:cNvPicPr>
            <a:picLocks noChangeAspect="1"/>
          </p:cNvPicPr>
          <p:nvPr/>
        </p:nvPicPr>
        <p:blipFill>
          <a:blip r:embed="rId8">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9">
            <a:clrChange>
              <a:clrFrom>
                <a:srgbClr val="FFFFFF"/>
              </a:clrFrom>
              <a:clrTo>
                <a:srgbClr val="FFFFFF">
                  <a:alpha val="0"/>
                </a:srgbClr>
              </a:clrTo>
            </a:clrChange>
          </a:blip>
          <a:stretch>
            <a:fillRect/>
          </a:stretch>
        </p:blipFill>
        <p:spPr>
          <a:xfrm>
            <a:off x="1993081" y="5687305"/>
            <a:ext cx="833675" cy="427807"/>
          </a:xfrm>
          <a:prstGeom prst="rect">
            <a:avLst/>
          </a:prstGeom>
        </p:spPr>
      </p:pic>
      <p:pic>
        <p:nvPicPr>
          <p:cNvPr id="46" name="Visit http://fb.com/nkpowerskills"/>
          <p:cNvPicPr>
            <a:picLocks noChangeAspect="1"/>
          </p:cNvPicPr>
          <p:nvPr/>
        </p:nvPicPr>
        <p:blipFill>
          <a:blip r:embed="rId10">
            <a:clrChange>
              <a:clrFrom>
                <a:srgbClr val="FFFFFF"/>
              </a:clrFrom>
              <a:clrTo>
                <a:srgbClr val="FFFFFF">
                  <a:alpha val="0"/>
                </a:srgbClr>
              </a:clrTo>
            </a:clrChange>
          </a:blip>
          <a:stretch>
            <a:fillRect/>
          </a:stretch>
        </p:blipFill>
        <p:spPr>
          <a:xfrm>
            <a:off x="1670718" y="4425529"/>
            <a:ext cx="1724388" cy="1314132"/>
          </a:xfrm>
          <a:prstGeom prst="rect">
            <a:avLst/>
          </a:prstGeom>
        </p:spPr>
      </p:pic>
      <p:pic>
        <p:nvPicPr>
          <p:cNvPr id="68" name="Picture 67"/>
          <p:cNvPicPr>
            <a:picLocks noChangeAspect="1"/>
          </p:cNvPicPr>
          <p:nvPr/>
        </p:nvPicPr>
        <p:blipFill>
          <a:blip r:embed="rId11"/>
          <a:stretch>
            <a:fillRect/>
          </a:stretch>
        </p:blipFill>
        <p:spPr>
          <a:xfrm>
            <a:off x="2967963" y="661751"/>
            <a:ext cx="2511771" cy="3346995"/>
          </a:xfrm>
          <a:prstGeom prst="rect">
            <a:avLst/>
          </a:prstGeom>
        </p:spPr>
      </p:pic>
      <p:pic>
        <p:nvPicPr>
          <p:cNvPr id="73" name="Picture 72"/>
          <p:cNvPicPr>
            <a:picLocks noChangeAspect="1"/>
          </p:cNvPicPr>
          <p:nvPr/>
        </p:nvPicPr>
        <p:blipFill>
          <a:blip r:embed="rId12">
            <a:clrChange>
              <a:clrFrom>
                <a:srgbClr val="FFFFFF"/>
              </a:clrFrom>
              <a:clrTo>
                <a:srgbClr val="FFFFFF">
                  <a:alpha val="0"/>
                </a:srgbClr>
              </a:clrTo>
            </a:clrChange>
          </a:blip>
          <a:stretch>
            <a:fillRect/>
          </a:stretch>
        </p:blipFill>
        <p:spPr>
          <a:xfrm>
            <a:off x="3357277" y="3747277"/>
            <a:ext cx="1542143" cy="526143"/>
          </a:xfrm>
          <a:prstGeom prst="rect">
            <a:avLst/>
          </a:prstGeom>
        </p:spPr>
      </p:pic>
      <p:pic>
        <p:nvPicPr>
          <p:cNvPr id="2" name="15 NK PowerSkills"/>
          <p:cNvPicPr>
            <a:picLocks noChangeAspect="1"/>
          </p:cNvPicPr>
          <p:nvPr/>
        </p:nvPicPr>
        <p:blipFill>
          <a:blip r:embed="rId13"/>
          <a:stretch>
            <a:fillRect/>
          </a:stretch>
        </p:blipFill>
        <p:spPr>
          <a:xfrm>
            <a:off x="860933" y="2215344"/>
            <a:ext cx="2773920" cy="3889585"/>
          </a:xfrm>
          <a:prstGeom prst="rect">
            <a:avLst/>
          </a:prstGeom>
        </p:spPr>
      </p:pic>
      <p:sp>
        <p:nvSpPr>
          <p:cNvPr id="51" name="Oval 50">
            <a:hlinkClick r:id="rId14" action="ppaction://hlinksldjump"/>
          </p:cNvPr>
          <p:cNvSpPr/>
          <p:nvPr/>
        </p:nvSpPr>
        <p:spPr>
          <a:xfrm>
            <a:off x="2255442" y="400164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3</a:t>
            </a:r>
          </a:p>
        </p:txBody>
      </p:sp>
      <p:sp>
        <p:nvSpPr>
          <p:cNvPr id="52" name="Oval 51">
            <a:hlinkClick r:id="rId15" action="ppaction://hlinksldjump"/>
          </p:cNvPr>
          <p:cNvSpPr/>
          <p:nvPr/>
        </p:nvSpPr>
        <p:spPr>
          <a:xfrm>
            <a:off x="6069268" y="218962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2</a:t>
            </a:r>
          </a:p>
        </p:txBody>
      </p:sp>
      <p:pic>
        <p:nvPicPr>
          <p:cNvPr id="69" name="13 NK PowerSkill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42767" y="1176334"/>
            <a:ext cx="3069387" cy="4224895"/>
          </a:xfrm>
          <a:prstGeom prst="rect">
            <a:avLst/>
          </a:prstGeom>
        </p:spPr>
      </p:pic>
      <p:pic>
        <p:nvPicPr>
          <p:cNvPr id="25" name="12 NK PowerSkills"/>
          <p:cNvPicPr>
            <a:picLocks noChangeAspect="1"/>
          </p:cNvPicPr>
          <p:nvPr/>
        </p:nvPicPr>
        <p:blipFill>
          <a:blip r:embed="rId17">
            <a:clrChange>
              <a:clrFrom>
                <a:srgbClr val="EFE4B0"/>
              </a:clrFrom>
              <a:clrTo>
                <a:srgbClr val="EFE4B0">
                  <a:alpha val="0"/>
                </a:srgbClr>
              </a:clrTo>
            </a:clrChange>
          </a:blip>
          <a:stretch>
            <a:fillRect/>
          </a:stretch>
        </p:blipFill>
        <p:spPr>
          <a:xfrm>
            <a:off x="8785005" y="1242187"/>
            <a:ext cx="2006823" cy="2163491"/>
          </a:xfrm>
          <a:prstGeom prst="rect">
            <a:avLst/>
          </a:prstGeom>
        </p:spPr>
      </p:pic>
      <p:pic>
        <p:nvPicPr>
          <p:cNvPr id="58" name="Visit http://fb.com/nkpowerskills"/>
          <p:cNvPicPr>
            <a:picLocks noChangeAspect="1"/>
          </p:cNvPicPr>
          <p:nvPr/>
        </p:nvPicPr>
        <p:blipFill>
          <a:blip r:embed="rId18">
            <a:clrChange>
              <a:clrFrom>
                <a:srgbClr val="FFFFFF"/>
              </a:clrFrom>
              <a:clrTo>
                <a:srgbClr val="FFFFFF">
                  <a:alpha val="0"/>
                </a:srgbClr>
              </a:clrTo>
            </a:clrChange>
          </a:blip>
          <a:stretch>
            <a:fillRect/>
          </a:stretch>
        </p:blipFill>
        <p:spPr>
          <a:xfrm>
            <a:off x="7122340" y="5253801"/>
            <a:ext cx="1494259" cy="1551839"/>
          </a:xfrm>
          <a:prstGeom prst="rect">
            <a:avLst/>
          </a:prstGeom>
        </p:spPr>
      </p:pic>
      <p:pic>
        <p:nvPicPr>
          <p:cNvPr id="62" name="Visit http://fb.com/nkpowerskills"/>
          <p:cNvPicPr>
            <a:picLocks noChangeAspect="1"/>
          </p:cNvPicPr>
          <p:nvPr/>
        </p:nvPicPr>
        <p:blipFill>
          <a:blip r:embed="rId19">
            <a:clrChange>
              <a:clrFrom>
                <a:srgbClr val="FFFFFF"/>
              </a:clrFrom>
              <a:clrTo>
                <a:srgbClr val="FFFFFF">
                  <a:alpha val="0"/>
                </a:srgbClr>
              </a:clrTo>
            </a:clrChange>
          </a:blip>
          <a:stretch>
            <a:fillRect/>
          </a:stretch>
        </p:blipFill>
        <p:spPr>
          <a:xfrm>
            <a:off x="3745728" y="4970451"/>
            <a:ext cx="1763877" cy="1733163"/>
          </a:xfrm>
          <a:prstGeom prst="rect">
            <a:avLst/>
          </a:prstGeom>
        </p:spPr>
      </p:pic>
      <p:pic>
        <p:nvPicPr>
          <p:cNvPr id="31" name="11 NK PowerSkills"/>
          <p:cNvPicPr>
            <a:picLocks noChangeAspect="1"/>
          </p:cNvPicPr>
          <p:nvPr/>
        </p:nvPicPr>
        <p:blipFill>
          <a:blip r:embed="rId20"/>
          <a:stretch>
            <a:fillRect/>
          </a:stretch>
        </p:blipFill>
        <p:spPr>
          <a:xfrm>
            <a:off x="6814791" y="3698966"/>
            <a:ext cx="1731415" cy="3279932"/>
          </a:xfrm>
          <a:prstGeom prst="rect">
            <a:avLst/>
          </a:prstGeom>
        </p:spPr>
      </p:pic>
      <p:pic>
        <p:nvPicPr>
          <p:cNvPr id="67" name="10 NK PowerSkills"/>
          <p:cNvPicPr>
            <a:picLocks noChangeAspect="1"/>
          </p:cNvPicPr>
          <p:nvPr/>
        </p:nvPicPr>
        <p:blipFill>
          <a:blip r:embed="rId21"/>
          <a:stretch>
            <a:fillRect/>
          </a:stretch>
        </p:blipFill>
        <p:spPr>
          <a:xfrm>
            <a:off x="3534879" y="4160136"/>
            <a:ext cx="2865368" cy="2883659"/>
          </a:xfrm>
          <a:prstGeom prst="rect">
            <a:avLst/>
          </a:prstGeom>
        </p:spPr>
      </p:pic>
      <p:pic>
        <p:nvPicPr>
          <p:cNvPr id="71" name="09 NK PowerSkills"/>
          <p:cNvPicPr>
            <a:picLocks noChangeAspect="1"/>
          </p:cNvPicPr>
          <p:nvPr/>
        </p:nvPicPr>
        <p:blipFill>
          <a:blip r:embed="rId22">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08 NK PowerSkills"/>
          <p:cNvPicPr>
            <a:picLocks noChangeAspect="1"/>
          </p:cNvPicPr>
          <p:nvPr/>
        </p:nvPicPr>
        <p:blipFill>
          <a:blip r:embed="rId23">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3" name="07 NK PowerSkills"/>
          <p:cNvPicPr>
            <a:picLocks noChangeAspect="1"/>
          </p:cNvPicPr>
          <p:nvPr/>
        </p:nvPicPr>
        <p:blipFill>
          <a:blip r:embed="rId6">
            <a:clrChange>
              <a:clrFrom>
                <a:srgbClr val="FFFFFF"/>
              </a:clrFrom>
              <a:clrTo>
                <a:srgbClr val="FFFFFF">
                  <a:alpha val="0"/>
                </a:srgbClr>
              </a:clrTo>
            </a:clrChange>
          </a:blip>
          <a:stretch>
            <a:fillRect/>
          </a:stretch>
        </p:blipFill>
        <p:spPr>
          <a:xfrm>
            <a:off x="6698367" y="5575594"/>
            <a:ext cx="2779093" cy="1579031"/>
          </a:xfrm>
          <a:prstGeom prst="rect">
            <a:avLst/>
          </a:prstGeom>
        </p:spPr>
      </p:pic>
      <p:sp>
        <p:nvSpPr>
          <p:cNvPr id="48" name="Oval 47">
            <a:hlinkClick r:id="rId24" action="ppaction://hlinksldjump"/>
          </p:cNvPr>
          <p:cNvSpPr/>
          <p:nvPr/>
        </p:nvSpPr>
        <p:spPr>
          <a:xfrm>
            <a:off x="7847166" y="48119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1</a:t>
            </a:r>
          </a:p>
        </p:txBody>
      </p:sp>
      <p:pic>
        <p:nvPicPr>
          <p:cNvPr id="5" name="03 NK PowerSkills"/>
          <p:cNvPicPr>
            <a:picLocks noChangeAspect="1"/>
          </p:cNvPicPr>
          <p:nvPr/>
        </p:nvPicPr>
        <p:blipFill>
          <a:blip r:embed="rId25"/>
          <a:stretch>
            <a:fillRect/>
          </a:stretch>
        </p:blipFill>
        <p:spPr>
          <a:xfrm>
            <a:off x="2097481" y="78338"/>
            <a:ext cx="774881" cy="789231"/>
          </a:xfrm>
          <a:prstGeom prst="rect">
            <a:avLst/>
          </a:prstGeom>
        </p:spPr>
      </p:pic>
      <p:pic>
        <p:nvPicPr>
          <p:cNvPr id="9" name="02 NK PowerSkills"/>
          <p:cNvPicPr>
            <a:picLocks noChangeAspect="1"/>
          </p:cNvPicPr>
          <p:nvPr/>
        </p:nvPicPr>
        <p:blipFill>
          <a:blip r:embed="rId26"/>
          <a:stretch>
            <a:fillRect/>
          </a:stretch>
        </p:blipFill>
        <p:spPr>
          <a:xfrm>
            <a:off x="1249484" y="78338"/>
            <a:ext cx="782056" cy="789231"/>
          </a:xfrm>
          <a:prstGeom prst="rect">
            <a:avLst/>
          </a:prstGeom>
        </p:spPr>
      </p:pic>
      <p:pic>
        <p:nvPicPr>
          <p:cNvPr id="8" name="01 NK PowerSkills"/>
          <p:cNvPicPr>
            <a:picLocks noChangeAspect="1"/>
          </p:cNvPicPr>
          <p:nvPr/>
        </p:nvPicPr>
        <p:blipFill>
          <a:blip r:embed="rId25"/>
          <a:stretch>
            <a:fillRect/>
          </a:stretch>
        </p:blipFill>
        <p:spPr>
          <a:xfrm>
            <a:off x="408665" y="78338"/>
            <a:ext cx="774881" cy="789231"/>
          </a:xfrm>
          <a:prstGeom prst="rect">
            <a:avLst/>
          </a:prstGeom>
        </p:spPr>
      </p:pic>
      <p:pic>
        <p:nvPicPr>
          <p:cNvPr id="35" name="Picture 2" descr="Káº¿t quáº£ hÃ¬nh áº£nh cho home icon">
            <a:hlinkClick r:id="rId27" action="ppaction://hlinksldjump"/>
            <a:extLst>
              <a:ext uri="{FF2B5EF4-FFF2-40B4-BE49-F238E27FC236}">
                <a16:creationId xmlns:a16="http://schemas.microsoft.com/office/drawing/2014/main" id="{BBECD297-19B9-4338-950B-647C0F7E4C6E}"/>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863551" y="5834186"/>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26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3.7037E-7 L 3.05556E-6 0.00031 C -0.00643 0.03179 -0.01459 0.06265 -0.0191 0.09506 C -0.0224 0.11759 -0.01806 0.09105 -0.02275 0.10988 C -0.02379 0.1142 -0.02518 0.12253 -0.02518 0.12284 C -0.02552 0.12747 -0.0257 0.13272 -0.02622 0.13765 C -0.02691 0.14197 -0.02865 0.14568 -0.02882 0.15031 C -0.029 0.16636 -0.02865 0.18272 -0.02761 0.19877 C -0.02726 0.20154 -0.02604 0.20309 -0.02518 0.20494 C -0.02396 0.20802 -0.02275 0.2108 -0.02153 0.21358 C -0.02066 0.21574 -0.0191 0.22006 -0.0191 0.22037 " pathEditMode="relative" rAng="0" ptsTypes="AAAAAAAAAAA">
                                      <p:cBhvr>
                                        <p:cTn id="6" dur="1000" fill="hold"/>
                                        <p:tgtEl>
                                          <p:spTgt spid="69"/>
                                        </p:tgtEl>
                                        <p:attrNameLst>
                                          <p:attrName>ppt_x</p:attrName>
                                          <p:attrName>ppt_y</p:attrName>
                                        </p:attrNameLst>
                                      </p:cBhvr>
                                      <p:rCtr x="-1458" y="11019"/>
                                    </p:animMotion>
                                  </p:childTnLst>
                                </p:cTn>
                              </p:par>
                            </p:childTnLst>
                          </p:cTn>
                        </p:par>
                        <p:par>
                          <p:cTn id="7" fill="hold">
                            <p:stCondLst>
                              <p:cond delay="1000"/>
                            </p:stCondLst>
                            <p:childTnLst>
                              <p:par>
                                <p:cTn id="8" presetID="53" presetClass="exit" presetSubtype="32" fill="hold" nodeType="afterEffect">
                                  <p:stCondLst>
                                    <p:cond delay="0"/>
                                  </p:stCondLst>
                                  <p:childTnLst>
                                    <p:anim calcmode="lin" valueType="num">
                                      <p:cBhvr>
                                        <p:cTn id="9" dur="500"/>
                                        <p:tgtEl>
                                          <p:spTgt spid="58"/>
                                        </p:tgtEl>
                                        <p:attrNameLst>
                                          <p:attrName>ppt_w</p:attrName>
                                        </p:attrNameLst>
                                      </p:cBhvr>
                                      <p:tavLst>
                                        <p:tav tm="0">
                                          <p:val>
                                            <p:strVal val="ppt_w"/>
                                          </p:val>
                                        </p:tav>
                                        <p:tav tm="100000">
                                          <p:val>
                                            <p:fltVal val="0"/>
                                          </p:val>
                                        </p:tav>
                                      </p:tavLst>
                                    </p:anim>
                                    <p:anim calcmode="lin" valueType="num">
                                      <p:cBhvr>
                                        <p:cTn id="10" dur="500"/>
                                        <p:tgtEl>
                                          <p:spTgt spid="58"/>
                                        </p:tgtEl>
                                        <p:attrNameLst>
                                          <p:attrName>ppt_h</p:attrName>
                                        </p:attrNameLst>
                                      </p:cBhvr>
                                      <p:tavLst>
                                        <p:tav tm="0">
                                          <p:val>
                                            <p:strVal val="ppt_h"/>
                                          </p:val>
                                        </p:tav>
                                        <p:tav tm="100000">
                                          <p:val>
                                            <p:fltVal val="0"/>
                                          </p:val>
                                        </p:tav>
                                      </p:tavLst>
                                    </p:anim>
                                    <p:animEffect transition="out" filter="fade">
                                      <p:cBhvr>
                                        <p:cTn id="11" dur="500"/>
                                        <p:tgtEl>
                                          <p:spTgt spid="58"/>
                                        </p:tgtEl>
                                      </p:cBhvr>
                                    </p:animEffect>
                                    <p:set>
                                      <p:cBhvr>
                                        <p:cTn id="12" dur="1" fill="hold">
                                          <p:stCondLst>
                                            <p:cond delay="499"/>
                                          </p:stCondLst>
                                        </p:cTn>
                                        <p:tgtEl>
                                          <p:spTgt spid="5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 name="ting ting (1).wav"/>
                                        </p:tgtEl>
                                      </p:cMediaNode>
                                    </p:audio>
                                  </p:subTnLst>
                                </p:cTn>
                              </p:par>
                              <p:par>
                                <p:cTn id="16" presetID="10" presetClass="exit" presetSubtype="0" fill="hold" grpId="0" nodeType="withEffect">
                                  <p:stCondLst>
                                    <p:cond delay="0"/>
                                  </p:stCondLst>
                                  <p:childTnLst>
                                    <p:animEffect transition="out" filter="fade">
                                      <p:cBhvr>
                                        <p:cTn id="17" dur="500"/>
                                        <p:tgtEl>
                                          <p:spTgt spid="48"/>
                                        </p:tgtEl>
                                      </p:cBhvr>
                                    </p:animEffect>
                                    <p:set>
                                      <p:cBhvr>
                                        <p:cTn id="18" dur="1" fill="hold">
                                          <p:stCondLst>
                                            <p:cond delay="499"/>
                                          </p:stCondLst>
                                        </p:cTn>
                                        <p:tgtEl>
                                          <p:spTgt spid="4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382 0.00679 L -0.00382 0.00648 C -0.01372 0.01297 -0.0125 0.01358 -0.01945 0.01513 C -0.02361 0.01605 -0.03108 0.01729 -0.03108 0.01698 C -0.04549 0.02408 -0.03855 0.02161 -0.06528 0.02469 L -0.0842 0.02685 C -0.08559 0.02685 -0.08698 0.02716 -0.08802 0.02778 C -0.09045 0.02809 -0.09271 0.02932 -0.09445 0.02994 C -0.09705 0.03025 -0.09983 0.03025 -0.10209 0.03087 C -0.104 0.03118 -0.10591 0.03179 -0.10782 0.03179 L -0.19601 0.03303 C -0.1974 0.03334 -0.19914 0.03457 -0.2007 0.03519 C -0.20539 0.03642 -0.21285 0.03642 -0.2165 0.03704 C -0.23021 0.04013 -0.2125 0.03642 -0.24323 0.0392 C -0.24445 0.0392 -0.24497 0.04013 -0.24584 0.04013 C -0.24879 0.04074 -0.25122 0.04074 -0.25365 0.04136 C -0.25504 0.04167 -0.25608 0.04198 -0.25695 0.04229 C -0.26198 0.04352 -0.2665 0.04414 -0.27118 0.04445 C -0.27848 0.04476 -0.28629 0.04476 -0.29393 0.04537 C -0.29757 0.04568 -0.30174 0.04599 -0.30539 0.04661 C -0.3073 0.04692 -0.3092 0.04846 -0.31094 0.04846 C -0.44323 0.04939 -0.40799 0.05402 -0.46198 0.04661 C -0.46476 0.04568 -0.46789 0.04445 -0.47032 0.04445 C -0.48611 0.04352 -0.4882 0.04352 -0.49775 0.04352 " pathEditMode="relative" rAng="0" ptsTypes="AAAAAAAAAAAAAAAAAAAAAAAA">
                                      <p:cBhvr>
                                        <p:cTn id="26" dur="1000" fill="hold"/>
                                        <p:tgtEl>
                                          <p:spTgt spid="69"/>
                                        </p:tgtEl>
                                        <p:attrNameLst>
                                          <p:attrName>ppt_x</p:attrName>
                                          <p:attrName>ppt_y</p:attrName>
                                        </p:attrNameLst>
                                      </p:cBhvr>
                                      <p:rCtr x="-24705" y="2191"/>
                                    </p:animMotion>
                                  </p:childTnLst>
                                </p:cTn>
                              </p:par>
                            </p:childTnLst>
                          </p:cTn>
                        </p:par>
                        <p:par>
                          <p:cTn id="27" fill="hold">
                            <p:stCondLst>
                              <p:cond delay="1000"/>
                            </p:stCondLst>
                            <p:childTnLst>
                              <p:par>
                                <p:cTn id="28" presetID="53" presetClass="exit" presetSubtype="32" fill="hold" nodeType="afterEffect">
                                  <p:stCondLst>
                                    <p:cond delay="0"/>
                                  </p:stCondLst>
                                  <p:childTnLst>
                                    <p:anim calcmode="lin" valueType="num">
                                      <p:cBhvr>
                                        <p:cTn id="29" dur="500"/>
                                        <p:tgtEl>
                                          <p:spTgt spid="46"/>
                                        </p:tgtEl>
                                        <p:attrNameLst>
                                          <p:attrName>ppt_w</p:attrName>
                                        </p:attrNameLst>
                                      </p:cBhvr>
                                      <p:tavLst>
                                        <p:tav tm="0">
                                          <p:val>
                                            <p:strVal val="ppt_w"/>
                                          </p:val>
                                        </p:tav>
                                        <p:tav tm="100000">
                                          <p:val>
                                            <p:fltVal val="0"/>
                                          </p:val>
                                        </p:tav>
                                      </p:tavLst>
                                    </p:anim>
                                    <p:anim calcmode="lin" valueType="num">
                                      <p:cBhvr>
                                        <p:cTn id="30" dur="500"/>
                                        <p:tgtEl>
                                          <p:spTgt spid="46"/>
                                        </p:tgtEl>
                                        <p:attrNameLst>
                                          <p:attrName>ppt_h</p:attrName>
                                        </p:attrNameLst>
                                      </p:cBhvr>
                                      <p:tavLst>
                                        <p:tav tm="0">
                                          <p:val>
                                            <p:strVal val="ppt_h"/>
                                          </p:val>
                                        </p:tav>
                                        <p:tav tm="100000">
                                          <p:val>
                                            <p:fltVal val="0"/>
                                          </p:val>
                                        </p:tav>
                                      </p:tavLst>
                                    </p:anim>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2" name="ting ting (1).wav"/>
                                        </p:tgtEl>
                                      </p:cMediaNode>
                                    </p:audio>
                                  </p:subTnLst>
                                </p:cTn>
                              </p:par>
                              <p:par>
                                <p:cTn id="36" presetID="10" presetClass="exit" presetSubtype="0" fill="hold" grpId="0" nodeType="withEffect">
                                  <p:stCondLst>
                                    <p:cond delay="0"/>
                                  </p:stCondLst>
                                  <p:childTnLst>
                                    <p:animEffect transition="out" filter="fade">
                                      <p:cBhvr>
                                        <p:cTn id="37" dur="500"/>
                                        <p:tgtEl>
                                          <p:spTgt spid="51"/>
                                        </p:tgtEl>
                                      </p:cBhvr>
                                    </p:animEffect>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3.05556E-6 -0.00031 L 3.05556E-6 0.00031 C -0.00365 -0.00926 -0.00782 -0.02068 -0.01163 -0.02593 C -0.01302 -0.02778 -0.01424 -0.02685 -0.01563 -0.02778 C -0.01858 -0.03025 -0.02101 -0.03333 -0.02396 -0.0358 C -0.03125 -0.05154 -0.02223 -0.03333 -0.0382 -0.05741 C -0.03976 -0.05957 -0.04098 -0.06265 -0.04219 -0.06512 C -0.0441 -0.06852 -0.04601 -0.07161 -0.04775 -0.075 C -0.04896 -0.07747 -0.05 -0.08086 -0.05104 -0.08272 C -0.05226 -0.08519 -0.05382 -0.08673 -0.05486 -0.08858 C -0.06025 -0.09907 -0.05851 -0.10309 -0.06598 -0.11235 C -0.06875 -0.11574 -0.07136 -0.11852 -0.07379 -0.12191 C -0.07674 -0.12593 -0.07934 -0.13025 -0.08212 -0.13395 C -0.08403 -0.13642 -0.08594 -0.13765 -0.08768 -0.13982 C -0.0908 -0.14383 -0.08785 -0.14074 -0.09219 -0.14383 C -0.09792 -0.15648 -0.09254 -0.14661 -0.10382 -0.1534 C -0.10504 -0.15432 -0.10608 -0.15648 -0.10712 -0.15741 C -0.10851 -0.15895 -0.10973 -0.16049 -0.11111 -0.16142 C -0.11181 -0.16235 -0.11407 -0.16389 -0.11476 -0.16543 C -0.11632 -0.16759 -0.11736 -0.17161 -0.11875 -0.17315 C -0.11997 -0.17469 -0.12101 -0.17469 -0.12205 -0.175 C -0.13021 -0.1821 -0.12153 -0.17747 -0.13108 -0.18117 C -0.13177 -0.1821 -0.13247 -0.18241 -0.13316 -0.18272 C -0.13386 -0.18395 -0.1342 -0.18488 -0.1349 -0.18488 C -0.13716 -0.18642 -0.13924 -0.18642 -0.1415 -0.18673 C -0.1467 -0.19074 -0.14219 -0.1858 -0.14653 -0.19475 C -0.15 -0.20154 -0.1467 -0.19167 -0.14913 -0.20031 " pathEditMode="relative" rAng="0" ptsTypes="AAAAAAAAAAAAAAAAAAAAAAAAAAA">
                                      <p:cBhvr>
                                        <p:cTn id="46" dur="1000" fill="hold"/>
                                        <p:tgtEl>
                                          <p:spTgt spid="69"/>
                                        </p:tgtEl>
                                        <p:attrNameLst>
                                          <p:attrName>ppt_x</p:attrName>
                                          <p:attrName>ppt_y</p:attrName>
                                        </p:attrNameLst>
                                      </p:cBhvr>
                                      <p:rCtr x="-7465" y="-9969"/>
                                    </p:animMotion>
                                  </p:childTnLst>
                                </p:cTn>
                              </p:par>
                            </p:childTnLst>
                          </p:cTn>
                        </p:par>
                        <p:par>
                          <p:cTn id="47" fill="hold">
                            <p:stCondLst>
                              <p:cond delay="1000"/>
                            </p:stCondLst>
                            <p:childTnLst>
                              <p:par>
                                <p:cTn id="48" presetID="53" presetClass="exit" presetSubtype="32" fill="hold" nodeType="after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subTnLst>
                                    <p:audio>
                                      <p:cMediaNode>
                                        <p:cTn display="0" masterRel="sameClick">
                                          <p:stCondLst>
                                            <p:cond evt="begin" delay="0">
                                              <p:tn val="53"/>
                                            </p:cond>
                                          </p:stCondLst>
                                          <p:endCondLst>
                                            <p:cond evt="onStopAudio" delay="0">
                                              <p:tgtEl>
                                                <p:sldTgt/>
                                              </p:tgtEl>
                                            </p:cond>
                                          </p:endCondLst>
                                        </p:cTn>
                                        <p:tgtEl>
                                          <p:sndTgt r:embed="rId2" name="ting ting (1).wav"/>
                                        </p:tgtEl>
                                      </p:cMediaNode>
                                    </p:audio>
                                  </p:subTnLst>
                                </p:cTn>
                              </p:par>
                              <p:par>
                                <p:cTn id="56" presetID="10" presetClass="exit" presetSubtype="0" fill="hold" grpId="0" nodeType="withEffect">
                                  <p:stCondLst>
                                    <p:cond delay="0"/>
                                  </p:stCondLst>
                                  <p:childTnLst>
                                    <p:animEffect transition="out" filter="fade">
                                      <p:cBhvr>
                                        <p:cTn id="57" dur="500"/>
                                        <p:tgtEl>
                                          <p:spTgt spid="52"/>
                                        </p:tgtEl>
                                      </p:cBhvr>
                                    </p:animEffect>
                                    <p:set>
                                      <p:cBhvr>
                                        <p:cTn id="58" dur="1" fill="hold">
                                          <p:stCondLst>
                                            <p:cond delay="499"/>
                                          </p:stCondLst>
                                        </p:cTn>
                                        <p:tgtEl>
                                          <p:spTgt spid="5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3.05556E-6 3.7037E-7 L 3.05556E-6 0.00031 C -0.00035 0.00062 -0.0007 0.00216 -0.00122 0.00278 C -0.00313 0.0071 -0.00278 0.00679 -0.00382 0.00679 " pathEditMode="relative" rAng="0" ptsTypes="AAAA">
                                      <p:cBhvr>
                                        <p:cTn id="66" dur="500" spd="-100000" fill="hold"/>
                                        <p:tgtEl>
                                          <p:spTgt spid="69"/>
                                        </p:tgtEl>
                                        <p:attrNameLst>
                                          <p:attrName>ppt_x</p:attrName>
                                          <p:attrName>ppt_y</p:attrName>
                                        </p:attrNameLst>
                                      </p:cBhvr>
                                      <p:rCtr x="-191" y="340"/>
                                    </p:animMotion>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53" presetClass="exit" presetSubtype="32" fill="hold" nodeType="withEffect">
                                  <p:stCondLst>
                                    <p:cond delay="0"/>
                                  </p:stCondLst>
                                  <p:childTnLst>
                                    <p:anim calcmode="lin" valueType="num">
                                      <p:cBhvr>
                                        <p:cTn id="72" dur="500"/>
                                        <p:tgtEl>
                                          <p:spTgt spid="58"/>
                                        </p:tgtEl>
                                        <p:attrNameLst>
                                          <p:attrName>ppt_w</p:attrName>
                                        </p:attrNameLst>
                                      </p:cBhvr>
                                      <p:tavLst>
                                        <p:tav tm="0">
                                          <p:val>
                                            <p:strVal val="ppt_w"/>
                                          </p:val>
                                        </p:tav>
                                        <p:tav tm="100000">
                                          <p:val>
                                            <p:fltVal val="0"/>
                                          </p:val>
                                        </p:tav>
                                      </p:tavLst>
                                    </p:anim>
                                    <p:anim calcmode="lin" valueType="num">
                                      <p:cBhvr>
                                        <p:cTn id="73" dur="500"/>
                                        <p:tgtEl>
                                          <p:spTgt spid="58"/>
                                        </p:tgtEl>
                                        <p:attrNameLst>
                                          <p:attrName>ppt_h</p:attrName>
                                        </p:attrNameLst>
                                      </p:cBhvr>
                                      <p:tavLst>
                                        <p:tav tm="0">
                                          <p:val>
                                            <p:strVal val="ppt_h"/>
                                          </p:val>
                                        </p:tav>
                                        <p:tav tm="100000">
                                          <p:val>
                                            <p:fltVal val="0"/>
                                          </p:val>
                                        </p:tav>
                                      </p:tavLst>
                                    </p:anim>
                                    <p:animEffect transition="out" filter="fade">
                                      <p:cBhvr>
                                        <p:cTn id="74" dur="500"/>
                                        <p:tgtEl>
                                          <p:spTgt spid="58"/>
                                        </p:tgtEl>
                                      </p:cBhvr>
                                    </p:animEffect>
                                    <p:set>
                                      <p:cBhvr>
                                        <p:cTn id="75" dur="1" fill="hold">
                                          <p:stCondLst>
                                            <p:cond delay="499"/>
                                          </p:stCondLst>
                                        </p:cTn>
                                        <p:tgtEl>
                                          <p:spTgt spid="5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Am-thanh-tra-loi-sai-www_nhacchuongvui_com.wav"/>
                                        </p:tgtEl>
                                      </p:cMediaNode>
                                    </p:audio>
                                  </p:subTnLst>
                                </p:cTn>
                              </p:par>
                              <p:par>
                                <p:cTn id="79" presetID="10" presetClass="entr" presetSubtype="0"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childTnLst>
                          </p:cTn>
                        </p:par>
                        <p:par>
                          <p:cTn id="82" fill="hold">
                            <p:stCondLst>
                              <p:cond delay="1000"/>
                            </p:stCondLst>
                            <p:childTnLst>
                              <p:par>
                                <p:cTn id="83" presetID="10" presetClass="exit" presetSubtype="0" fill="hold" nodeType="afterEffect">
                                  <p:stCondLst>
                                    <p:cond delay="1500"/>
                                  </p:stCondLst>
                                  <p:childTnLst>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par>
                                <p:cTn id="86" presetID="10" presetClass="exit" presetSubtype="0" fill="hold" grpId="1" nodeType="withEffect">
                                  <p:stCondLst>
                                    <p:cond delay="400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9" restart="whenNotActive" fill="hold" evtFilter="cancelBubble" nodeType="interactiveSeq">
                <p:stCondLst>
                  <p:cond evt="onClick" delay="0">
                    <p:tgtEl>
                      <p:spTgt spid="5"/>
                    </p:tgtEl>
                  </p:cond>
                </p:stCondLst>
                <p:endSync evt="end" delay="0">
                  <p:rtn val="all"/>
                </p:endSync>
                <p:childTnLst>
                  <p:par>
                    <p:cTn id="90" fill="hold">
                      <p:stCondLst>
                        <p:cond delay="0"/>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3.05556E-6 3.7037E-7 L 3.05556E-6 0.00031 C 3.05556E-6 3.7037E-7 3.05556E-6 0.00031 0.00017 0.00031 C 0.00017 0.00062 0.00017 0.00154 0.00017 0.00185 C 0.00017 0.00216 0.00017 0.00247 0.00034 0.00216 C 0.00087 0.00401 0.00069 0.00339 0.00104 0.00401 C 0.00104 0.00432 0.00121 0.00463 0.00139 0.00494 C 0.00139 0.00556 0.00139 0.00648 0.00139 0.00679 L 0.0033 0.00617 C 0.00364 0.00556 0.00347 0.00556 0.00382 0.00556 " pathEditMode="relative" rAng="0" ptsTypes="AAAAAAAAAA">
                                      <p:cBhvr>
                                        <p:cTn id="93" dur="500" spd="-100000" fill="hold"/>
                                        <p:tgtEl>
                                          <p:spTgt spid="69"/>
                                        </p:tgtEl>
                                        <p:attrNameLst>
                                          <p:attrName>ppt_x</p:attrName>
                                          <p:attrName>ppt_y</p:attrName>
                                        </p:attrNameLst>
                                      </p:cBhvr>
                                      <p:rCtr x="191" y="340"/>
                                    </p:animMotion>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par>
                                <p:cTn id="98" presetID="53" presetClass="exit" presetSubtype="32" fill="hold" nodeType="withEffect">
                                  <p:stCondLst>
                                    <p:cond delay="0"/>
                                  </p:stCondLst>
                                  <p:childTnLst>
                                    <p:anim calcmode="lin" valueType="num">
                                      <p:cBhvr>
                                        <p:cTn id="99" dur="500"/>
                                        <p:tgtEl>
                                          <p:spTgt spid="46"/>
                                        </p:tgtEl>
                                        <p:attrNameLst>
                                          <p:attrName>ppt_w</p:attrName>
                                        </p:attrNameLst>
                                      </p:cBhvr>
                                      <p:tavLst>
                                        <p:tav tm="0">
                                          <p:val>
                                            <p:strVal val="ppt_w"/>
                                          </p:val>
                                        </p:tav>
                                        <p:tav tm="100000">
                                          <p:val>
                                            <p:fltVal val="0"/>
                                          </p:val>
                                        </p:tav>
                                      </p:tavLst>
                                    </p:anim>
                                    <p:anim calcmode="lin" valueType="num">
                                      <p:cBhvr>
                                        <p:cTn id="100" dur="500"/>
                                        <p:tgtEl>
                                          <p:spTgt spid="46"/>
                                        </p:tgtEl>
                                        <p:attrNameLst>
                                          <p:attrName>ppt_h</p:attrName>
                                        </p:attrNameLst>
                                      </p:cBhvr>
                                      <p:tavLst>
                                        <p:tav tm="0">
                                          <p:val>
                                            <p:strVal val="ppt_h"/>
                                          </p:val>
                                        </p:tav>
                                        <p:tav tm="100000">
                                          <p:val>
                                            <p:fltVal val="0"/>
                                          </p:val>
                                        </p:tav>
                                      </p:tavLst>
                                    </p:anim>
                                    <p:animEffect transition="out" filter="fade">
                                      <p:cBhvr>
                                        <p:cTn id="101" dur="500"/>
                                        <p:tgtEl>
                                          <p:spTgt spid="46"/>
                                        </p:tgtEl>
                                      </p:cBhvr>
                                    </p:animEffect>
                                    <p:set>
                                      <p:cBhvr>
                                        <p:cTn id="102" dur="1" fill="hold">
                                          <p:stCondLst>
                                            <p:cond delay="499"/>
                                          </p:stCondLst>
                                        </p:cTn>
                                        <p:tgtEl>
                                          <p:spTgt spid="4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
                                        </p:tgtEl>
                                      </p:cBhvr>
                                    </p:animEffect>
                                    <p:set>
                                      <p:cBhvr>
                                        <p:cTn id="10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Am-thanh-tra-loi-sai-www_nhacchuongvui_com.wav"/>
                                        </p:tgtEl>
                                      </p:cMediaNode>
                                    </p:audio>
                                  </p:subTnLst>
                                </p:cTn>
                              </p:par>
                              <p:par>
                                <p:cTn id="106" presetID="10" presetClass="entr" presetSubtype="0" fill="hold"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fade">
                                      <p:cBhvr>
                                        <p:cTn id="108" dur="500"/>
                                        <p:tgtEl>
                                          <p:spTgt spid="42"/>
                                        </p:tgtEl>
                                      </p:cBhvr>
                                    </p:animEffect>
                                  </p:childTnLst>
                                </p:cTn>
                              </p:par>
                            </p:childTnLst>
                          </p:cTn>
                        </p:par>
                        <p:par>
                          <p:cTn id="109" fill="hold">
                            <p:stCondLst>
                              <p:cond delay="1000"/>
                            </p:stCondLst>
                            <p:childTnLst>
                              <p:par>
                                <p:cTn id="110" presetID="10" presetClass="exit" presetSubtype="0" fill="hold" nodeType="afterEffect">
                                  <p:stCondLst>
                                    <p:cond delay="1500"/>
                                  </p:stCondLst>
                                  <p:childTnLst>
                                    <p:animEffect transition="out" filter="fade">
                                      <p:cBhvr>
                                        <p:cTn id="111" dur="500"/>
                                        <p:tgtEl>
                                          <p:spTgt spid="25"/>
                                        </p:tgtEl>
                                      </p:cBhvr>
                                    </p:animEffect>
                                    <p:set>
                                      <p:cBhvr>
                                        <p:cTn id="112" dur="1" fill="hold">
                                          <p:stCondLst>
                                            <p:cond delay="499"/>
                                          </p:stCondLst>
                                        </p:cTn>
                                        <p:tgtEl>
                                          <p:spTgt spid="2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51"/>
                                        </p:tgtEl>
                                      </p:cBhvr>
                                    </p:animEffect>
                                    <p:set>
                                      <p:cBhvr>
                                        <p:cTn id="11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0" presetClass="path" presetSubtype="0" accel="50000" decel="50000" fill="hold" nodeType="clickEffect">
                                  <p:stCondLst>
                                    <p:cond delay="0"/>
                                  </p:stCondLst>
                                  <p:childTnLst>
                                    <p:animMotion origin="layout" path="M 3.05556E-6 3.7037E-7 L 3.05556E-6 0.00031 C -0.00747 0.00031 -0.01511 0.00031 -0.02275 0.00123 C -0.03854 0.00309 -0.01858 0.00247 -0.029 0.00247 " pathEditMode="relative" rAng="0" ptsTypes="AAAA">
                                      <p:cBhvr>
                                        <p:cTn id="120" dur="500" spd="-100000" fill="hold"/>
                                        <p:tgtEl>
                                          <p:spTgt spid="69"/>
                                        </p:tgtEl>
                                        <p:attrNameLst>
                                          <p:attrName>ppt_x</p:attrName>
                                          <p:attrName>ppt_y</p:attrName>
                                        </p:attrNameLst>
                                      </p:cBhvr>
                                      <p:rCtr x="-1458" y="123"/>
                                    </p:animMotion>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25"/>
                                        </p:tgtEl>
                                        <p:attrNameLst>
                                          <p:attrName>style.visibility</p:attrName>
                                        </p:attrNameLst>
                                      </p:cBhvr>
                                      <p:to>
                                        <p:strVal val="visible"/>
                                      </p:to>
                                    </p:set>
                                    <p:animEffect transition="in" filter="fade">
                                      <p:cBhvr>
                                        <p:cTn id="124" dur="500"/>
                                        <p:tgtEl>
                                          <p:spTgt spid="25"/>
                                        </p:tgtEl>
                                      </p:cBhvr>
                                    </p:animEffect>
                                  </p:childTnLst>
                                </p:cTn>
                              </p:par>
                              <p:par>
                                <p:cTn id="125" presetID="53" presetClass="exit" presetSubtype="32" fill="hold" nodeType="withEffect">
                                  <p:stCondLst>
                                    <p:cond delay="0"/>
                                  </p:stCondLst>
                                  <p:childTnLst>
                                    <p:anim calcmode="lin" valueType="num">
                                      <p:cBhvr>
                                        <p:cTn id="126" dur="500"/>
                                        <p:tgtEl>
                                          <p:spTgt spid="27"/>
                                        </p:tgtEl>
                                        <p:attrNameLst>
                                          <p:attrName>ppt_w</p:attrName>
                                        </p:attrNameLst>
                                      </p:cBhvr>
                                      <p:tavLst>
                                        <p:tav tm="0">
                                          <p:val>
                                            <p:strVal val="ppt_w"/>
                                          </p:val>
                                        </p:tav>
                                        <p:tav tm="100000">
                                          <p:val>
                                            <p:fltVal val="0"/>
                                          </p:val>
                                        </p:tav>
                                      </p:tavLst>
                                    </p:anim>
                                    <p:anim calcmode="lin" valueType="num">
                                      <p:cBhvr>
                                        <p:cTn id="127" dur="500"/>
                                        <p:tgtEl>
                                          <p:spTgt spid="27"/>
                                        </p:tgtEl>
                                        <p:attrNameLst>
                                          <p:attrName>ppt_h</p:attrName>
                                        </p:attrNameLst>
                                      </p:cBhvr>
                                      <p:tavLst>
                                        <p:tav tm="0">
                                          <p:val>
                                            <p:strVal val="ppt_h"/>
                                          </p:val>
                                        </p:tav>
                                        <p:tav tm="100000">
                                          <p:val>
                                            <p:fltVal val="0"/>
                                          </p:val>
                                        </p:tav>
                                      </p:tavLst>
                                    </p:anim>
                                    <p:animEffect transition="out" filter="fade">
                                      <p:cBhvr>
                                        <p:cTn id="128" dur="500"/>
                                        <p:tgtEl>
                                          <p:spTgt spid="27"/>
                                        </p:tgtEl>
                                      </p:cBhvr>
                                    </p:animEffect>
                                    <p:set>
                                      <p:cBhvr>
                                        <p:cTn id="129" dur="1" fill="hold">
                                          <p:stCondLst>
                                            <p:cond delay="499"/>
                                          </p:stCondLst>
                                        </p:cTn>
                                        <p:tgtEl>
                                          <p:spTgt spid="27"/>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9"/>
                                        </p:tgtEl>
                                      </p:cBhvr>
                                    </p:animEffect>
                                    <p:set>
                                      <p:cBhvr>
                                        <p:cTn id="13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3" name="Am-thanh-tra-loi-sai-www_nhacchuongvui_com.wav"/>
                                        </p:tgtEl>
                                      </p:cMediaNode>
                                    </p:audio>
                                  </p:subTnLst>
                                </p:cTn>
                              </p:par>
                              <p:par>
                                <p:cTn id="133" presetID="10"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fade">
                                      <p:cBhvr>
                                        <p:cTn id="135" dur="500"/>
                                        <p:tgtEl>
                                          <p:spTgt spid="43"/>
                                        </p:tgtEl>
                                      </p:cBhvr>
                                    </p:animEffect>
                                  </p:childTnLst>
                                </p:cTn>
                              </p:par>
                            </p:childTnLst>
                          </p:cTn>
                        </p:par>
                        <p:par>
                          <p:cTn id="136" fill="hold">
                            <p:stCondLst>
                              <p:cond delay="1000"/>
                            </p:stCondLst>
                            <p:childTnLst>
                              <p:par>
                                <p:cTn id="137" presetID="10" presetClass="exit" presetSubtype="0" fill="hold" nodeType="afterEffect">
                                  <p:stCondLst>
                                    <p:cond delay="1500"/>
                                  </p:stCondLst>
                                  <p:childTnLst>
                                    <p:animEffect transition="out" filter="fade">
                                      <p:cBhvr>
                                        <p:cTn id="138" dur="500"/>
                                        <p:tgtEl>
                                          <p:spTgt spid="25"/>
                                        </p:tgtEl>
                                      </p:cBhvr>
                                    </p:animEffect>
                                    <p:set>
                                      <p:cBhvr>
                                        <p:cTn id="139" dur="1" fill="hold">
                                          <p:stCondLst>
                                            <p:cond delay="499"/>
                                          </p:stCondLst>
                                        </p:cTn>
                                        <p:tgtEl>
                                          <p:spTgt spid="2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2"/>
                                        </p:tgtEl>
                                      </p:cBhvr>
                                    </p:animEffect>
                                    <p:set>
                                      <p:cBhvr>
                                        <p:cTn id="14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01" y="5774046"/>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1048315" y="668323"/>
            <a:ext cx="10176387" cy="3662541"/>
          </a:xfrm>
          <a:prstGeom prst="rect">
            <a:avLst/>
          </a:prstGeom>
          <a:noFill/>
        </p:spPr>
        <p:txBody>
          <a:bodyPr wrap="square" rtlCol="0">
            <a:spAutoFit/>
          </a:bodyPr>
          <a:lstStyle/>
          <a:p>
            <a:pPr algn="ctr" defTabSz="914377">
              <a:defRPr/>
            </a:pP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Tìm</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văn</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sau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từ</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ngữ</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chỉ</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vật</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nuôi</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defTabSz="914377">
              <a:defRPr/>
            </a:pP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Con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rất</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Visit http://fb.com/nkpowerskills"/>
          <p:cNvSpPr/>
          <p:nvPr/>
        </p:nvSpPr>
        <p:spPr>
          <a:xfrm>
            <a:off x="6653647" y="4129274"/>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Con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3" name="Visit http://fb.com/nkpowerskills"/>
          <p:cNvSpPr/>
          <p:nvPr/>
        </p:nvSpPr>
        <p:spPr>
          <a:xfrm>
            <a:off x="3298240" y="5531427"/>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5" name="Visit http://fb.com/nkpowerskills"/>
          <p:cNvSpPr/>
          <p:nvPr/>
        </p:nvSpPr>
        <p:spPr>
          <a:xfrm>
            <a:off x="854553" y="4127192"/>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16784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53289" y="55314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111465"/>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F701D7-1C61-4989-9F78-83A0AAFDE091}"/>
              </a:ext>
            </a:extLst>
          </p:cNvPr>
          <p:cNvPicPr>
            <a:picLocks noChangeAspect="1"/>
          </p:cNvPicPr>
          <p:nvPr/>
        </p:nvPicPr>
        <p:blipFill rotWithShape="1">
          <a:blip r:embed="rId9"/>
          <a:srcRect l="24999" b="51559"/>
          <a:stretch/>
        </p:blipFill>
        <p:spPr>
          <a:xfrm>
            <a:off x="3940791" y="837282"/>
            <a:ext cx="4345835" cy="3867140"/>
          </a:xfrm>
          <a:prstGeom prst="rect">
            <a:avLst/>
          </a:prstGeom>
        </p:spPr>
      </p:pic>
    </p:spTree>
    <p:extLst>
      <p:ext uri="{BB962C8B-B14F-4D97-AF65-F5344CB8AC3E}">
        <p14:creationId xmlns:p14="http://schemas.microsoft.com/office/powerpoint/2010/main" val="1419431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1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5"/>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childTnLst>
                          </p:cTn>
                        </p:par>
                        <p:par>
                          <p:cTn id="36" fill="hold">
                            <p:stCondLst>
                              <p:cond delay="1000"/>
                            </p:stCondLst>
                            <p:childTnLst>
                              <p:par>
                                <p:cTn id="37" presetID="10" presetClass="exit" presetSubtype="0" fill="hold" nodeType="afterEffect">
                                  <p:stCondLst>
                                    <p:cond delay="150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1" name="TextBox 20"/>
          <p:cNvSpPr txBox="1"/>
          <p:nvPr/>
        </p:nvSpPr>
        <p:spPr>
          <a:xfrm>
            <a:off x="2011225" y="695827"/>
            <a:ext cx="8314303" cy="2062296"/>
          </a:xfrm>
          <a:prstGeom prst="rect">
            <a:avLst/>
          </a:prstGeom>
          <a:noFill/>
        </p:spPr>
        <p:txBody>
          <a:bodyPr wrap="square" rtlCol="0">
            <a:spAutoFit/>
          </a:bodyPr>
          <a:lstStyle/>
          <a:p>
            <a:pPr algn="ctr" defTabSz="914377">
              <a:defRPr/>
            </a:pP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2.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Trên</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trời</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mây</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trắng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như</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endParaRPr lang="en-US" sz="4267" b="1" dirty="0">
              <a:ln w="0"/>
              <a:solidFill>
                <a:srgbClr val="00B05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Rectangle: Rounded Corners 21"/>
          <p:cNvSpPr/>
          <p:nvPr/>
        </p:nvSpPr>
        <p:spPr>
          <a:xfrm>
            <a:off x="642401" y="4652820"/>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4" name="Rectangle: Rounded Corners 23"/>
          <p:cNvSpPr/>
          <p:nvPr/>
        </p:nvSpPr>
        <p:spPr>
          <a:xfrm>
            <a:off x="6459449" y="4677757"/>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89979" y="5545239"/>
            <a:ext cx="619651" cy="10197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454019" y="5438297"/>
            <a:ext cx="760011" cy="10846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F701D7-1C61-4989-9F78-83A0AAFDE091}"/>
              </a:ext>
            </a:extLst>
          </p:cNvPr>
          <p:cNvPicPr>
            <a:picLocks noChangeAspect="1"/>
          </p:cNvPicPr>
          <p:nvPr/>
        </p:nvPicPr>
        <p:blipFill rotWithShape="1">
          <a:blip r:embed="rId9"/>
          <a:srcRect l="24999" b="51559"/>
          <a:stretch/>
        </p:blipFill>
        <p:spPr>
          <a:xfrm>
            <a:off x="3314750" y="1039232"/>
            <a:ext cx="4345835" cy="3867140"/>
          </a:xfrm>
          <a:prstGeom prst="rect">
            <a:avLst/>
          </a:prstGeom>
        </p:spPr>
      </p:pic>
    </p:spTree>
    <p:extLst>
      <p:ext uri="{BB962C8B-B14F-4D97-AF65-F5344CB8AC3E}">
        <p14:creationId xmlns:p14="http://schemas.microsoft.com/office/powerpoint/2010/main" val="29004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5"/>
                                        </p:tgtEl>
                                        <p:attrNameLst>
                                          <p:attrName>r</p:attrName>
                                        </p:attrNameLst>
                                      </p:cBhvr>
                                    </p:animRot>
                                    <p:animRot by="-240000">
                                      <p:cBhvr>
                                        <p:cTn id="10" dur="200" fill="hold">
                                          <p:stCondLst>
                                            <p:cond delay="200"/>
                                          </p:stCondLst>
                                        </p:cTn>
                                        <p:tgtEl>
                                          <p:spTgt spid="15"/>
                                        </p:tgtEl>
                                        <p:attrNameLst>
                                          <p:attrName>r</p:attrName>
                                        </p:attrNameLst>
                                      </p:cBhvr>
                                    </p:animRot>
                                    <p:animRot by="240000">
                                      <p:cBhvr>
                                        <p:cTn id="11" dur="200" fill="hold">
                                          <p:stCondLst>
                                            <p:cond delay="400"/>
                                          </p:stCondLst>
                                        </p:cTn>
                                        <p:tgtEl>
                                          <p:spTgt spid="15"/>
                                        </p:tgtEl>
                                        <p:attrNameLst>
                                          <p:attrName>r</p:attrName>
                                        </p:attrNameLst>
                                      </p:cBhvr>
                                    </p:animRot>
                                    <p:animRot by="-240000">
                                      <p:cBhvr>
                                        <p:cTn id="12" dur="200" fill="hold">
                                          <p:stCondLst>
                                            <p:cond delay="600"/>
                                          </p:stCondLst>
                                        </p:cTn>
                                        <p:tgtEl>
                                          <p:spTgt spid="15"/>
                                        </p:tgtEl>
                                        <p:attrNameLst>
                                          <p:attrName>r</p:attrName>
                                        </p:attrNameLst>
                                      </p:cBhvr>
                                    </p:animRot>
                                    <p:animRot by="120000">
                                      <p:cBhvr>
                                        <p:cTn id="13" dur="200" fill="hold">
                                          <p:stCondLst>
                                            <p:cond delay="800"/>
                                          </p:stCondLst>
                                        </p:cTn>
                                        <p:tgtEl>
                                          <p:spTgt spid="15"/>
                                        </p:tgtEl>
                                        <p:attrNameLst>
                                          <p:attrName>r</p:attrName>
                                        </p:attrNameLst>
                                      </p:cBhvr>
                                    </p:animRot>
                                  </p:childTnLst>
                                </p:cTn>
                              </p:par>
                            </p:childTnLst>
                          </p:cTn>
                        </p:par>
                        <p:par>
                          <p:cTn id="14" fill="hold">
                            <p:stCondLst>
                              <p:cond delay="1000"/>
                            </p:stCondLst>
                            <p:childTnLst>
                              <p:par>
                                <p:cTn id="15" presetID="10" presetClass="exit" presetSubtype="0" fill="hold" nodeType="afterEffect">
                                  <p:stCondLst>
                                    <p:cond delay="150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par>
                          <p:cTn id="28" fill="hold">
                            <p:stCondLst>
                              <p:cond delay="4000"/>
                            </p:stCondLst>
                            <p:childTnLst>
                              <p:par>
                                <p:cTn id="29" presetID="10" presetClass="exit" presetSubtype="0" fill="hold" nodeType="afterEffect">
                                  <p:stCondLst>
                                    <p:cond delay="150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5"/>
                                        </p:tgtEl>
                                        <p:attrNameLst>
                                          <p:attrName>r</p:attrName>
                                        </p:attrNameLst>
                                      </p:cBhvr>
                                    </p:animRot>
                                    <p:animRot by="-240000">
                                      <p:cBhvr>
                                        <p:cTn id="43" dur="200" fill="hold">
                                          <p:stCondLst>
                                            <p:cond delay="200"/>
                                          </p:stCondLst>
                                        </p:cTn>
                                        <p:tgtEl>
                                          <p:spTgt spid="15"/>
                                        </p:tgtEl>
                                        <p:attrNameLst>
                                          <p:attrName>r</p:attrName>
                                        </p:attrNameLst>
                                      </p:cBhvr>
                                    </p:animRot>
                                    <p:animRot by="240000">
                                      <p:cBhvr>
                                        <p:cTn id="44" dur="200" fill="hold">
                                          <p:stCondLst>
                                            <p:cond delay="400"/>
                                          </p:stCondLst>
                                        </p:cTn>
                                        <p:tgtEl>
                                          <p:spTgt spid="15"/>
                                        </p:tgtEl>
                                        <p:attrNameLst>
                                          <p:attrName>r</p:attrName>
                                        </p:attrNameLst>
                                      </p:cBhvr>
                                    </p:animRot>
                                    <p:animRot by="-240000">
                                      <p:cBhvr>
                                        <p:cTn id="45" dur="200" fill="hold">
                                          <p:stCondLst>
                                            <p:cond delay="600"/>
                                          </p:stCondLst>
                                        </p:cTn>
                                        <p:tgtEl>
                                          <p:spTgt spid="15"/>
                                        </p:tgtEl>
                                        <p:attrNameLst>
                                          <p:attrName>r</p:attrName>
                                        </p:attrNameLst>
                                      </p:cBhvr>
                                    </p:animRot>
                                    <p:animRot by="120000">
                                      <p:cBhvr>
                                        <p:cTn id="46" dur="200" fill="hold">
                                          <p:stCondLst>
                                            <p:cond delay="800"/>
                                          </p:stCondLst>
                                        </p:cTn>
                                        <p:tgtEl>
                                          <p:spTgt spid="15"/>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150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1023816" y="1570704"/>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1444912" y="2398987"/>
            <a:ext cx="9591249" cy="1405641"/>
          </a:xfrm>
          <a:prstGeom prst="rect">
            <a:avLst/>
          </a:prstGeom>
          <a:noFill/>
        </p:spPr>
        <p:txBody>
          <a:bodyPr wrap="square" rtlCol="0">
            <a:spAutoFit/>
          </a:bodyPr>
          <a:lstStyle/>
          <a:p>
            <a:pPr algn="ctr" defTabSz="914377">
              <a:defRPr/>
            </a:pP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hãy</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đặt</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1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613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id="{AF1B3CCA-43F6-4DEE-8C4C-C34186EDC18E}"/>
              </a:ext>
            </a:extLst>
          </p:cNvPr>
          <p:cNvGrpSpPr/>
          <p:nvPr/>
        </p:nvGrpSpPr>
        <p:grpSpPr>
          <a:xfrm>
            <a:off x="2095929" y="1132783"/>
            <a:ext cx="8789132" cy="2823470"/>
            <a:chOff x="5123491" y="2571748"/>
            <a:chExt cx="3511793" cy="1429799"/>
          </a:xfrm>
        </p:grpSpPr>
        <p:sp>
          <p:nvSpPr>
            <p:cNvPr id="20" name="圆角矩形 6">
              <a:extLst>
                <a:ext uri="{FF2B5EF4-FFF2-40B4-BE49-F238E27FC236}">
                  <a16:creationId xmlns:a16="http://schemas.microsoft.com/office/drawing/2014/main"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圆角矩形 7">
              <a:extLst>
                <a:ext uri="{FF2B5EF4-FFF2-40B4-BE49-F238E27FC236}">
                  <a16:creationId xmlns:a16="http://schemas.microsoft.com/office/drawing/2014/main"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文本框 8">
              <a:extLst>
                <a:ext uri="{FF2B5EF4-FFF2-40B4-BE49-F238E27FC236}">
                  <a16:creationId xmlns:a16="http://schemas.microsoft.com/office/drawing/2014/main" id="{B5BF7F59-477B-4C99-BF1F-A084E7900DF6}"/>
                </a:ext>
              </a:extLst>
            </p:cNvPr>
            <p:cNvSpPr txBox="1"/>
            <p:nvPr/>
          </p:nvSpPr>
          <p:spPr>
            <a:xfrm>
              <a:off x="5259038" y="2681726"/>
              <a:ext cx="3219144" cy="114487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nhà</a:t>
              </a:r>
              <a:endPar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T</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ìm đọc thêm những bài văn, bài thơ,...viết về những hoạt động yêu thích của em trong đó có ít nhất một hình ảnh so sánh.</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5729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2050747" y="180577"/>
            <a:ext cx="7780867" cy="3982720"/>
          </a:xfrm>
          <a:custGeom>
            <a:avLst/>
            <a:gdLst>
              <a:gd name="connsiteX0" fmla="*/ 702439 w 7780867"/>
              <a:gd name="connsiteY0" fmla="*/ 1324807 h 3982720"/>
              <a:gd name="connsiteX1" fmla="*/ 1012773 w 7780867"/>
              <a:gd name="connsiteY1" fmla="*/ 636774 h 3982720"/>
              <a:gd name="connsiteX2" fmla="*/ 2522477 w 7780867"/>
              <a:gd name="connsiteY2" fmla="*/ 479585 h 3982720"/>
              <a:gd name="connsiteX3" fmla="*/ 4044609 w 7780867"/>
              <a:gd name="connsiteY3" fmla="*/ 316404 h 3982720"/>
              <a:gd name="connsiteX4" fmla="*/ 4637720 w 7780867"/>
              <a:gd name="connsiteY4" fmla="*/ 18438 h 3982720"/>
              <a:gd name="connsiteX5" fmla="*/ 5373301 w 7780867"/>
              <a:gd name="connsiteY5" fmla="*/ 228729 h 3982720"/>
              <a:gd name="connsiteX6" fmla="*/ 6387335 w 7780867"/>
              <a:gd name="connsiteY6" fmla="*/ 63612 h 3982720"/>
              <a:gd name="connsiteX7" fmla="*/ 6901556 w 7780867"/>
              <a:gd name="connsiteY7" fmla="*/ 514065 h 3982720"/>
              <a:gd name="connsiteX8" fmla="*/ 7561489 w 7780867"/>
              <a:gd name="connsiteY8" fmla="*/ 951243 h 3982720"/>
              <a:gd name="connsiteX9" fmla="*/ 7531951 w 7780867"/>
              <a:gd name="connsiteY9" fmla="*/ 1425297 h 3982720"/>
              <a:gd name="connsiteX10" fmla="*/ 7747726 w 7780867"/>
              <a:gd name="connsiteY10" fmla="*/ 2150115 h 3982720"/>
              <a:gd name="connsiteX11" fmla="*/ 6736934 w 7780867"/>
              <a:gd name="connsiteY11" fmla="*/ 2784585 h 3982720"/>
              <a:gd name="connsiteX12" fmla="*/ 6375087 w 7780867"/>
              <a:gd name="connsiteY12" fmla="*/ 3328244 h 3982720"/>
              <a:gd name="connsiteX13" fmla="*/ 5143117 w 7780867"/>
              <a:gd name="connsiteY13" fmla="*/ 3394070 h 3982720"/>
              <a:gd name="connsiteX14" fmla="*/ 4262726 w 7780867"/>
              <a:gd name="connsiteY14" fmla="*/ 3974053 h 3982720"/>
              <a:gd name="connsiteX15" fmla="*/ 2968256 w 7780867"/>
              <a:gd name="connsiteY15" fmla="*/ 3620034 h 3982720"/>
              <a:gd name="connsiteX16" fmla="*/ 1045373 w 7780867"/>
              <a:gd name="connsiteY16" fmla="*/ 3270255 h 3982720"/>
              <a:gd name="connsiteX17" fmla="*/ 199925 w 7780867"/>
              <a:gd name="connsiteY17" fmla="*/ 2881018 h 3982720"/>
              <a:gd name="connsiteX18" fmla="*/ 380578 w 7780867"/>
              <a:gd name="connsiteY18" fmla="*/ 2355612 h 3982720"/>
              <a:gd name="connsiteX19" fmla="*/ -901 w 7780867"/>
              <a:gd name="connsiteY19" fmla="*/ 1816562 h 3982720"/>
              <a:gd name="connsiteX20" fmla="*/ 695775 w 7780867"/>
              <a:gd name="connsiteY20" fmla="*/ 1337437 h 3982720"/>
              <a:gd name="connsiteX21" fmla="*/ 702439 w 7780867"/>
              <a:gd name="connsiteY21" fmla="*/ 1324807 h 3982720"/>
              <a:gd name="connsiteX0" fmla="*/ 845268 w 7780867"/>
              <a:gd name="connsiteY0" fmla="*/ 2413325 h 3982720"/>
              <a:gd name="connsiteX1" fmla="*/ 389043 w 7780867"/>
              <a:gd name="connsiteY1" fmla="*/ 2339848 h 3982720"/>
              <a:gd name="connsiteX2" fmla="*/ 1247820 w 7780867"/>
              <a:gd name="connsiteY2" fmla="*/ 3217429 h 3982720"/>
              <a:gd name="connsiteX3" fmla="*/ 1048255 w 7780867"/>
              <a:gd name="connsiteY3" fmla="*/ 3252554 h 3982720"/>
              <a:gd name="connsiteX4" fmla="*/ 2967896 w 7780867"/>
              <a:gd name="connsiteY4" fmla="*/ 3603808 h 3982720"/>
              <a:gd name="connsiteX5" fmla="*/ 2847581 w 7780867"/>
              <a:gd name="connsiteY5" fmla="*/ 3443393 h 3982720"/>
              <a:gd name="connsiteX6" fmla="*/ 5192107 w 7780867"/>
              <a:gd name="connsiteY6" fmla="*/ 3203784 h 3982720"/>
              <a:gd name="connsiteX7" fmla="*/ 5144017 w 7780867"/>
              <a:gd name="connsiteY7" fmla="*/ 3379780 h 3982720"/>
              <a:gd name="connsiteX8" fmla="*/ 6147065 w 7780867"/>
              <a:gd name="connsiteY8" fmla="*/ 2116188 h 3982720"/>
              <a:gd name="connsiteX9" fmla="*/ 6732611 w 7780867"/>
              <a:gd name="connsiteY9" fmla="*/ 2774075 h 3982720"/>
              <a:gd name="connsiteX10" fmla="*/ 7528349 w 7780867"/>
              <a:gd name="connsiteY10" fmla="*/ 1415525 h 3982720"/>
              <a:gd name="connsiteX11" fmla="*/ 7267545 w 7780867"/>
              <a:gd name="connsiteY11" fmla="*/ 1662232 h 3982720"/>
              <a:gd name="connsiteX12" fmla="*/ 6902637 w 7780867"/>
              <a:gd name="connsiteY12" fmla="*/ 500237 h 3982720"/>
              <a:gd name="connsiteX13" fmla="*/ 6916326 w 7780867"/>
              <a:gd name="connsiteY13" fmla="*/ 616768 h 3982720"/>
              <a:gd name="connsiteX14" fmla="*/ 5237315 w 7780867"/>
              <a:gd name="connsiteY14" fmla="*/ 364345 h 3982720"/>
              <a:gd name="connsiteX15" fmla="*/ 5370959 w 7780867"/>
              <a:gd name="connsiteY15" fmla="*/ 215730 h 3982720"/>
              <a:gd name="connsiteX16" fmla="*/ 3987874 w 7780867"/>
              <a:gd name="connsiteY16" fmla="*/ 435149 h 3982720"/>
              <a:gd name="connsiteX17" fmla="*/ 4052534 w 7780867"/>
              <a:gd name="connsiteY17" fmla="*/ 307001 h 3982720"/>
              <a:gd name="connsiteX18" fmla="*/ 2521577 w 7780867"/>
              <a:gd name="connsiteY18" fmla="*/ 478663 h 3982720"/>
              <a:gd name="connsiteX19" fmla="*/ 2755723 w 7780867"/>
              <a:gd name="connsiteY19" fmla="*/ 602939 h 3982720"/>
              <a:gd name="connsiteX20" fmla="*/ 743324 w 7780867"/>
              <a:gd name="connsiteY20" fmla="*/ 1455628 h 3982720"/>
              <a:gd name="connsiteX21" fmla="*/ 702439 w 7780867"/>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80867" h="3982720" fill="none" extrusionOk="0">
                <a:moveTo>
                  <a:pt x="702439" y="1324807"/>
                </a:moveTo>
                <a:cubicBezTo>
                  <a:pt x="624472" y="1044835"/>
                  <a:pt x="763927" y="785142"/>
                  <a:pt x="1012773" y="636774"/>
                </a:cubicBezTo>
                <a:cubicBezTo>
                  <a:pt x="1342834" y="305804"/>
                  <a:pt x="2080881" y="315581"/>
                  <a:pt x="2522477" y="479585"/>
                </a:cubicBezTo>
                <a:cubicBezTo>
                  <a:pt x="2760111" y="108418"/>
                  <a:pt x="3454532" y="5198"/>
                  <a:pt x="4044609" y="316404"/>
                </a:cubicBezTo>
                <a:cubicBezTo>
                  <a:pt x="4127859" y="198829"/>
                  <a:pt x="4338198" y="18514"/>
                  <a:pt x="4637720" y="18438"/>
                </a:cubicBezTo>
                <a:cubicBezTo>
                  <a:pt x="4885203" y="-4697"/>
                  <a:pt x="5171115" y="21736"/>
                  <a:pt x="5373301" y="228729"/>
                </a:cubicBezTo>
                <a:cubicBezTo>
                  <a:pt x="5612057" y="21725"/>
                  <a:pt x="6073869" y="-50171"/>
                  <a:pt x="6387335" y="63612"/>
                </a:cubicBezTo>
                <a:cubicBezTo>
                  <a:pt x="6650009" y="116949"/>
                  <a:pt x="6848931" y="307680"/>
                  <a:pt x="6901556" y="514065"/>
                </a:cubicBezTo>
                <a:cubicBezTo>
                  <a:pt x="7198635" y="607323"/>
                  <a:pt x="7428255" y="718218"/>
                  <a:pt x="7561489" y="951243"/>
                </a:cubicBezTo>
                <a:cubicBezTo>
                  <a:pt x="7648204" y="1111525"/>
                  <a:pt x="7598218" y="1272605"/>
                  <a:pt x="7531951" y="1425297"/>
                </a:cubicBezTo>
                <a:cubicBezTo>
                  <a:pt x="7755571" y="1620283"/>
                  <a:pt x="7825936" y="1877518"/>
                  <a:pt x="7747726" y="2150115"/>
                </a:cubicBezTo>
                <a:cubicBezTo>
                  <a:pt x="7582404" y="2509841"/>
                  <a:pt x="7285802" y="2696382"/>
                  <a:pt x="6736934" y="2784585"/>
                </a:cubicBezTo>
                <a:cubicBezTo>
                  <a:pt x="6757784" y="3006613"/>
                  <a:pt x="6594236" y="3192329"/>
                  <a:pt x="6375087" y="3328244"/>
                </a:cubicBezTo>
                <a:cubicBezTo>
                  <a:pt x="6022466" y="3526087"/>
                  <a:pt x="5474899" y="3582234"/>
                  <a:pt x="5143117" y="3394070"/>
                </a:cubicBezTo>
                <a:cubicBezTo>
                  <a:pt x="4961809" y="3610736"/>
                  <a:pt x="4668117" y="3856163"/>
                  <a:pt x="4262726" y="3974053"/>
                </a:cubicBezTo>
                <a:cubicBezTo>
                  <a:pt x="3809901" y="4038715"/>
                  <a:pt x="3263746" y="4004992"/>
                  <a:pt x="2968256" y="3620034"/>
                </a:cubicBezTo>
                <a:cubicBezTo>
                  <a:pt x="2240643" y="3920863"/>
                  <a:pt x="1396608" y="3823570"/>
                  <a:pt x="1045373" y="3270255"/>
                </a:cubicBezTo>
                <a:cubicBezTo>
                  <a:pt x="651615" y="3295313"/>
                  <a:pt x="348601" y="3099195"/>
                  <a:pt x="199925" y="2881018"/>
                </a:cubicBezTo>
                <a:cubicBezTo>
                  <a:pt x="122166" y="2688652"/>
                  <a:pt x="178908" y="2504374"/>
                  <a:pt x="380578" y="2355612"/>
                </a:cubicBezTo>
                <a:cubicBezTo>
                  <a:pt x="113017" y="2252178"/>
                  <a:pt x="-22193" y="2006646"/>
                  <a:pt x="-901" y="1816562"/>
                </a:cubicBezTo>
                <a:cubicBezTo>
                  <a:pt x="-308" y="1576776"/>
                  <a:pt x="396762" y="1409891"/>
                  <a:pt x="695775" y="1337437"/>
                </a:cubicBezTo>
                <a:cubicBezTo>
                  <a:pt x="697856" y="1332779"/>
                  <a:pt x="700251" y="1329570"/>
                  <a:pt x="702439" y="1324807"/>
                </a:cubicBezTo>
                <a:close/>
              </a:path>
              <a:path w="7780867" h="3982720" fill="none" extrusionOk="0">
                <a:moveTo>
                  <a:pt x="845268" y="2413325"/>
                </a:moveTo>
                <a:cubicBezTo>
                  <a:pt x="672652" y="2406002"/>
                  <a:pt x="496320" y="2409847"/>
                  <a:pt x="389043" y="2339848"/>
                </a:cubicBezTo>
                <a:moveTo>
                  <a:pt x="1247820" y="3217429"/>
                </a:moveTo>
                <a:cubicBezTo>
                  <a:pt x="1172646" y="3243308"/>
                  <a:pt x="1109746" y="3251132"/>
                  <a:pt x="1048255" y="3252554"/>
                </a:cubicBezTo>
                <a:moveTo>
                  <a:pt x="2967896" y="3603808"/>
                </a:moveTo>
                <a:cubicBezTo>
                  <a:pt x="2914706" y="3544710"/>
                  <a:pt x="2883614" y="3494794"/>
                  <a:pt x="2847581" y="3443393"/>
                </a:cubicBezTo>
                <a:moveTo>
                  <a:pt x="5192107" y="3203784"/>
                </a:moveTo>
                <a:cubicBezTo>
                  <a:pt x="5193275" y="3263802"/>
                  <a:pt x="5164308" y="3317361"/>
                  <a:pt x="5144017" y="3379780"/>
                </a:cubicBezTo>
                <a:moveTo>
                  <a:pt x="6147065" y="2116188"/>
                </a:moveTo>
                <a:cubicBezTo>
                  <a:pt x="6462996" y="2239511"/>
                  <a:pt x="6743092" y="2474782"/>
                  <a:pt x="6732611" y="2774075"/>
                </a:cubicBezTo>
                <a:moveTo>
                  <a:pt x="7528349" y="1415525"/>
                </a:moveTo>
                <a:cubicBezTo>
                  <a:pt x="7473570" y="1507558"/>
                  <a:pt x="7356751" y="1595003"/>
                  <a:pt x="7267545" y="1662232"/>
                </a:cubicBezTo>
                <a:moveTo>
                  <a:pt x="6902637" y="500237"/>
                </a:moveTo>
                <a:cubicBezTo>
                  <a:pt x="6903551" y="539268"/>
                  <a:pt x="6925435" y="573926"/>
                  <a:pt x="6916326" y="616768"/>
                </a:cubicBezTo>
                <a:moveTo>
                  <a:pt x="5237315" y="364345"/>
                </a:moveTo>
                <a:cubicBezTo>
                  <a:pt x="5269363" y="305711"/>
                  <a:pt x="5305288" y="267559"/>
                  <a:pt x="5370959" y="215730"/>
                </a:cubicBezTo>
                <a:moveTo>
                  <a:pt x="3987874" y="435149"/>
                </a:moveTo>
                <a:cubicBezTo>
                  <a:pt x="4006449" y="397180"/>
                  <a:pt x="4024912" y="353702"/>
                  <a:pt x="4052534" y="307001"/>
                </a:cubicBezTo>
                <a:moveTo>
                  <a:pt x="2521577" y="478663"/>
                </a:moveTo>
                <a:cubicBezTo>
                  <a:pt x="2609315" y="500846"/>
                  <a:pt x="2681458" y="563612"/>
                  <a:pt x="2755723" y="602939"/>
                </a:cubicBezTo>
                <a:moveTo>
                  <a:pt x="743324" y="1455628"/>
                </a:moveTo>
                <a:cubicBezTo>
                  <a:pt x="724083" y="1410882"/>
                  <a:pt x="706103" y="1364326"/>
                  <a:pt x="702439" y="1324807"/>
                </a:cubicBezTo>
              </a:path>
              <a:path w="7780867" h="3982720" stroke="0" extrusionOk="0">
                <a:moveTo>
                  <a:pt x="702439" y="1324807"/>
                </a:moveTo>
                <a:cubicBezTo>
                  <a:pt x="654668" y="1066340"/>
                  <a:pt x="785148" y="844979"/>
                  <a:pt x="1012773" y="636774"/>
                </a:cubicBezTo>
                <a:cubicBezTo>
                  <a:pt x="1364856" y="355476"/>
                  <a:pt x="2082057" y="304304"/>
                  <a:pt x="2522477" y="479585"/>
                </a:cubicBezTo>
                <a:cubicBezTo>
                  <a:pt x="2833538" y="108232"/>
                  <a:pt x="3591627" y="-65034"/>
                  <a:pt x="4044609" y="316404"/>
                </a:cubicBezTo>
                <a:cubicBezTo>
                  <a:pt x="4175128" y="173909"/>
                  <a:pt x="4379297" y="67952"/>
                  <a:pt x="4637720" y="18438"/>
                </a:cubicBezTo>
                <a:cubicBezTo>
                  <a:pt x="4942252" y="-11577"/>
                  <a:pt x="5144752" y="66561"/>
                  <a:pt x="5373301" y="228729"/>
                </a:cubicBezTo>
                <a:cubicBezTo>
                  <a:pt x="5606893" y="7506"/>
                  <a:pt x="6038669" y="-2739"/>
                  <a:pt x="6387335" y="63612"/>
                </a:cubicBezTo>
                <a:cubicBezTo>
                  <a:pt x="6657651" y="185339"/>
                  <a:pt x="6882304" y="279014"/>
                  <a:pt x="6901556" y="514065"/>
                </a:cubicBezTo>
                <a:cubicBezTo>
                  <a:pt x="7246448" y="541849"/>
                  <a:pt x="7454536" y="688637"/>
                  <a:pt x="7561489" y="951243"/>
                </a:cubicBezTo>
                <a:cubicBezTo>
                  <a:pt x="7623161" y="1093226"/>
                  <a:pt x="7630260" y="1271747"/>
                  <a:pt x="7531951" y="1425297"/>
                </a:cubicBezTo>
                <a:cubicBezTo>
                  <a:pt x="7784850" y="1611477"/>
                  <a:pt x="7806536" y="1934528"/>
                  <a:pt x="7747726" y="2150115"/>
                </a:cubicBezTo>
                <a:cubicBezTo>
                  <a:pt x="7585256" y="2477685"/>
                  <a:pt x="7128614" y="2788660"/>
                  <a:pt x="6736934" y="2784585"/>
                </a:cubicBezTo>
                <a:cubicBezTo>
                  <a:pt x="6737609" y="2982242"/>
                  <a:pt x="6623660" y="3226929"/>
                  <a:pt x="6375087" y="3328244"/>
                </a:cubicBezTo>
                <a:cubicBezTo>
                  <a:pt x="6045119" y="3563619"/>
                  <a:pt x="5531903" y="3458614"/>
                  <a:pt x="5143117" y="3394070"/>
                </a:cubicBezTo>
                <a:cubicBezTo>
                  <a:pt x="4991816" y="3670602"/>
                  <a:pt x="4692521" y="3890589"/>
                  <a:pt x="4262726" y="3974053"/>
                </a:cubicBezTo>
                <a:cubicBezTo>
                  <a:pt x="3708599" y="4121327"/>
                  <a:pt x="3176483" y="3880708"/>
                  <a:pt x="2968256" y="3620034"/>
                </a:cubicBezTo>
                <a:cubicBezTo>
                  <a:pt x="2273718" y="3917510"/>
                  <a:pt x="1468828" y="3887306"/>
                  <a:pt x="1045373" y="3270255"/>
                </a:cubicBezTo>
                <a:cubicBezTo>
                  <a:pt x="645253" y="3323269"/>
                  <a:pt x="306942" y="3094184"/>
                  <a:pt x="199925" y="2881018"/>
                </a:cubicBezTo>
                <a:cubicBezTo>
                  <a:pt x="126394" y="2703215"/>
                  <a:pt x="213641" y="2470459"/>
                  <a:pt x="380578" y="2355612"/>
                </a:cubicBezTo>
                <a:cubicBezTo>
                  <a:pt x="125507" y="2291898"/>
                  <a:pt x="-53080" y="2042870"/>
                  <a:pt x="-901" y="1816562"/>
                </a:cubicBezTo>
                <a:cubicBezTo>
                  <a:pt x="23974" y="1510493"/>
                  <a:pt x="410836" y="1377006"/>
                  <a:pt x="695775" y="1337437"/>
                </a:cubicBezTo>
                <a:cubicBezTo>
                  <a:pt x="698503" y="1333716"/>
                  <a:pt x="700289" y="1328602"/>
                  <a:pt x="702439" y="1324807"/>
                </a:cubicBezTo>
                <a:close/>
              </a:path>
              <a:path w="7780867" h="3982720" fill="none" stroke="0" extrusionOk="0">
                <a:moveTo>
                  <a:pt x="845268" y="2413325"/>
                </a:moveTo>
                <a:cubicBezTo>
                  <a:pt x="700105" y="2450322"/>
                  <a:pt x="539079" y="2415691"/>
                  <a:pt x="389043" y="2339848"/>
                </a:cubicBezTo>
                <a:moveTo>
                  <a:pt x="1247820" y="3217429"/>
                </a:moveTo>
                <a:cubicBezTo>
                  <a:pt x="1177870" y="3224477"/>
                  <a:pt x="1114226" y="3249013"/>
                  <a:pt x="1048255" y="3252554"/>
                </a:cubicBezTo>
                <a:moveTo>
                  <a:pt x="2967896" y="3603808"/>
                </a:moveTo>
                <a:cubicBezTo>
                  <a:pt x="2923041" y="3554959"/>
                  <a:pt x="2892233" y="3491733"/>
                  <a:pt x="2847581" y="3443393"/>
                </a:cubicBezTo>
                <a:moveTo>
                  <a:pt x="5192107" y="3203784"/>
                </a:moveTo>
                <a:cubicBezTo>
                  <a:pt x="5187951" y="3258411"/>
                  <a:pt x="5167291" y="3322987"/>
                  <a:pt x="5144017" y="3379780"/>
                </a:cubicBezTo>
                <a:moveTo>
                  <a:pt x="6147065" y="2116188"/>
                </a:moveTo>
                <a:cubicBezTo>
                  <a:pt x="6498106" y="2244423"/>
                  <a:pt x="6730422" y="2486393"/>
                  <a:pt x="6732611" y="2774075"/>
                </a:cubicBezTo>
                <a:moveTo>
                  <a:pt x="7528349" y="1415525"/>
                </a:moveTo>
                <a:cubicBezTo>
                  <a:pt x="7493026" y="1521763"/>
                  <a:pt x="7391922" y="1607995"/>
                  <a:pt x="7267545" y="1662232"/>
                </a:cubicBezTo>
                <a:moveTo>
                  <a:pt x="6902637" y="500237"/>
                </a:moveTo>
                <a:cubicBezTo>
                  <a:pt x="6916579" y="539222"/>
                  <a:pt x="6912349" y="578554"/>
                  <a:pt x="6916326" y="616768"/>
                </a:cubicBezTo>
                <a:moveTo>
                  <a:pt x="5237315" y="364345"/>
                </a:moveTo>
                <a:cubicBezTo>
                  <a:pt x="5279662" y="301059"/>
                  <a:pt x="5321017" y="249200"/>
                  <a:pt x="5370959" y="215730"/>
                </a:cubicBezTo>
                <a:moveTo>
                  <a:pt x="3987874" y="435149"/>
                </a:moveTo>
                <a:cubicBezTo>
                  <a:pt x="4005691" y="388977"/>
                  <a:pt x="4018966" y="346252"/>
                  <a:pt x="4052534" y="307001"/>
                </a:cubicBezTo>
                <a:moveTo>
                  <a:pt x="2521577" y="478663"/>
                </a:moveTo>
                <a:cubicBezTo>
                  <a:pt x="2595659" y="503099"/>
                  <a:pt x="2694542" y="550498"/>
                  <a:pt x="2755723" y="602939"/>
                </a:cubicBezTo>
                <a:moveTo>
                  <a:pt x="743324" y="1455628"/>
                </a:moveTo>
                <a:cubicBezTo>
                  <a:pt x="725412" y="1407068"/>
                  <a:pt x="704157" y="1369664"/>
                  <a:pt x="702439" y="1324807"/>
                </a:cubicBezTo>
              </a:path>
            </a:pathLst>
          </a:custGeom>
          <a:solidFill>
            <a:schemeClr val="bg1"/>
          </a:solidFill>
          <a:ln w="19050" cmpd="sng">
            <a:solidFill>
              <a:srgbClr val="00FFCC"/>
            </a:solidFill>
            <a:prstDash val="dash"/>
            <a:extLst>
              <a:ext uri="{C807C97D-BFC1-408E-A445-0C87EB9F89A2}">
                <ask:lineSketchStyleProps xmlns:ask="http://schemas.microsoft.com/office/drawing/2018/sketchyshape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4" name="Barroom Ballet - Silent Film Light - Kevin MacLeod">
            <a:hlinkClick r:id="" action="ppaction://media"/>
            <a:extLst>
              <a:ext uri="{FF2B5EF4-FFF2-40B4-BE49-F238E27FC236}">
                <a16:creationId xmlns:a16="http://schemas.microsoft.com/office/drawing/2014/main" id="{6124C35E-53FD-49BE-A902-05822ECC84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36872" y="-58841"/>
            <a:ext cx="812800" cy="812800"/>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3228B63E-A7FA-4DE9-813D-E36614685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6636" y="3477615"/>
            <a:ext cx="3771147" cy="3458143"/>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D95738E1-EED5-4745-9ADD-B1248BEF8F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0219" y="3258240"/>
            <a:ext cx="2257415" cy="3506664"/>
          </a:xfrm>
          <a:prstGeom prst="rect">
            <a:avLst/>
          </a:prstGeom>
        </p:spPr>
      </p:pic>
      <p:pic>
        <p:nvPicPr>
          <p:cNvPr id="3" name="Picture 2">
            <a:extLst>
              <a:ext uri="{FF2B5EF4-FFF2-40B4-BE49-F238E27FC236}">
                <a16:creationId xmlns:a16="http://schemas.microsoft.com/office/drawing/2014/main" id="{B385C3FF-F60B-45ED-BE2A-3150E2D9FDB9}"/>
              </a:ext>
            </a:extLst>
          </p:cNvPr>
          <p:cNvPicPr>
            <a:picLocks noChangeAspect="1"/>
          </p:cNvPicPr>
          <p:nvPr/>
        </p:nvPicPr>
        <p:blipFill>
          <a:blip r:embed="rId10"/>
          <a:stretch>
            <a:fillRect/>
          </a:stretch>
        </p:blipFill>
        <p:spPr>
          <a:xfrm>
            <a:off x="2681606" y="979835"/>
            <a:ext cx="6893141" cy="2357324"/>
          </a:xfrm>
          <a:prstGeom prst="rect">
            <a:avLst/>
          </a:prstGeom>
        </p:spPr>
      </p:pic>
    </p:spTree>
    <p:extLst>
      <p:ext uri="{BB962C8B-B14F-4D97-AF65-F5344CB8AC3E}">
        <p14:creationId xmlns:p14="http://schemas.microsoft.com/office/powerpoint/2010/main" val="330191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33" fill="hold"/>
                                        <p:tgtEl>
                                          <p:spTgt spid="4"/>
                                        </p:tgtEl>
                                      </p:cBhvr>
                                    </p:cmd>
                                  </p:childTnLst>
                                </p:cTn>
                              </p:par>
                              <p:par>
                                <p:cTn id="7" presetID="50" presetClass="entr" presetSubtype="0" decel="10000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p:cTn id="9" dur="1000" fill="hold"/>
                                        <p:tgtEl>
                                          <p:spTgt spid="26"/>
                                        </p:tgtEl>
                                        <p:attrNameLst>
                                          <p:attrName>ppt_w</p:attrName>
                                        </p:attrNameLst>
                                      </p:cBhvr>
                                      <p:tavLst>
                                        <p:tav tm="0">
                                          <p:val>
                                            <p:strVal val="#ppt_w+.3"/>
                                          </p:val>
                                        </p:tav>
                                        <p:tav tm="100000">
                                          <p:val>
                                            <p:strVal val="#ppt_w"/>
                                          </p:val>
                                        </p:tav>
                                      </p:tavLst>
                                    </p:anim>
                                    <p:anim calcmode="lin" valueType="num">
                                      <p:cBhvr>
                                        <p:cTn id="10" dur="1000" fill="hold"/>
                                        <p:tgtEl>
                                          <p:spTgt spid="26"/>
                                        </p:tgtEl>
                                        <p:attrNameLst>
                                          <p:attrName>ppt_h</p:attrName>
                                        </p:attrNameLst>
                                      </p:cBhvr>
                                      <p:tavLst>
                                        <p:tav tm="0">
                                          <p:val>
                                            <p:strVal val="#ppt_h"/>
                                          </p:val>
                                        </p:tav>
                                        <p:tav tm="100000">
                                          <p:val>
                                            <p:strVal val="#ppt_h"/>
                                          </p:val>
                                        </p:tav>
                                      </p:tavLst>
                                    </p:anim>
                                    <p:animEffect transition="in" filter="fade">
                                      <p:cBhvr>
                                        <p:cTn id="11" dur="1000"/>
                                        <p:tgtEl>
                                          <p:spTgt spid="26"/>
                                        </p:tgtEl>
                                      </p:cBhvr>
                                    </p:animEffect>
                                  </p:childTnLst>
                                </p:cTn>
                              </p:par>
                              <p:par>
                                <p:cTn id="12" presetID="20"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edge">
                                      <p:cBhvr>
                                        <p:cTn id="14" dur="1000"/>
                                        <p:tgtEl>
                                          <p:spTgt spid="32"/>
                                        </p:tgtEl>
                                      </p:cBhvr>
                                    </p:animEffect>
                                  </p:childTnLst>
                                </p:cTn>
                              </p:par>
                              <p:par>
                                <p:cTn id="15" presetID="42"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anim calcmode="lin" valueType="num">
                                      <p:cBhvr>
                                        <p:cTn id="18" dur="1000" fill="hold"/>
                                        <p:tgtEl>
                                          <p:spTgt spid="64"/>
                                        </p:tgtEl>
                                        <p:attrNameLst>
                                          <p:attrName>ppt_x</p:attrName>
                                        </p:attrNameLst>
                                      </p:cBhvr>
                                      <p:tavLst>
                                        <p:tav tm="0">
                                          <p:val>
                                            <p:strVal val="#ppt_x"/>
                                          </p:val>
                                        </p:tav>
                                        <p:tav tm="100000">
                                          <p:val>
                                            <p:strVal val="#ppt_x"/>
                                          </p:val>
                                        </p:tav>
                                      </p:tavLst>
                                    </p:anim>
                                    <p:anim calcmode="lin" valueType="num">
                                      <p:cBhvr>
                                        <p:cTn id="19" dur="1000" fill="hold"/>
                                        <p:tgtEl>
                                          <p:spTgt spid="64"/>
                                        </p:tgtEl>
                                        <p:attrNameLst>
                                          <p:attrName>ppt_y</p:attrName>
                                        </p:attrNameLst>
                                      </p:cBhvr>
                                      <p:tavLst>
                                        <p:tav tm="0">
                                          <p:val>
                                            <p:strVal val="#ppt_y+.1"/>
                                          </p:val>
                                        </p:tav>
                                        <p:tav tm="100000">
                                          <p:val>
                                            <p:strVal val="#ppt_y"/>
                                          </p:val>
                                        </p:tav>
                                      </p:tavLst>
                                    </p:anim>
                                  </p:childTnLst>
                                </p:cTn>
                              </p:par>
                              <p:par>
                                <p:cTn id="20" presetID="2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edge">
                                      <p:cBhvr>
                                        <p:cTn id="22" dur="1000"/>
                                        <p:tgtEl>
                                          <p:spTgt spid="62"/>
                                        </p:tgtEl>
                                      </p:cBhvr>
                                    </p:animEffect>
                                  </p:childTnLst>
                                </p:cTn>
                              </p:par>
                              <p:par>
                                <p:cTn id="23" presetID="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repeatCount="indefinite" fill="hold" display="0">
                  <p:stCondLst>
                    <p:cond delay="indefinite"/>
                  </p:stCondLst>
                  <p:endCondLst>
                    <p:cond evt="onStopAudio" delay="0">
                      <p:tgtEl>
                        <p:sldTgt/>
                      </p:tgtEl>
                    </p:cond>
                  </p:endCondLst>
                </p:cTn>
                <p:tgtEl>
                  <p:spTgt spid="4"/>
                </p:tgtEl>
              </p:cMediaNode>
            </p:audio>
          </p:childTnLst>
        </p:cTn>
      </p:par>
    </p:tnLst>
    <p:bldLst>
      <p:bldP spid="62" grpId="0" bldLvl="0" animBg="1"/>
      <p:bldP spid="6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303734" y="3813100"/>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val="tx"/>
                    </a:ext>
                  </a:extLst>
                </a:hlinkClick>
              </a:rPr>
              <a:t>tranthao121004@gmail.com</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6" name="Picture 5">
            <a:extLst>
              <a:ext uri="{FF2B5EF4-FFF2-40B4-BE49-F238E27FC236}">
                <a16:creationId xmlns:a16="http://schemas.microsoft.com/office/drawing/2014/main" id="{CA4E10FC-BBF6-4364-B439-B48C30958DFF}"/>
              </a:ext>
            </a:extLst>
          </p:cNvPr>
          <p:cNvPicPr>
            <a:picLocks noChangeAspect="1"/>
          </p:cNvPicPr>
          <p:nvPr/>
        </p:nvPicPr>
        <p:blipFill>
          <a:blip r:embed="rId6"/>
          <a:stretch>
            <a:fillRect/>
          </a:stretch>
        </p:blipFill>
        <p:spPr>
          <a:xfrm>
            <a:off x="2473587" y="943291"/>
            <a:ext cx="7846232" cy="1828959"/>
          </a:xfrm>
          <a:prstGeom prst="rect">
            <a:avLst/>
          </a:prstGeom>
        </p:spPr>
      </p:pic>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par>
                                <p:cTn id="8" presetID="50" presetClass="entr" presetSubtype="0" decel="10000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 calcmode="lin" valueType="num">
                                      <p:cBhvr>
                                        <p:cTn id="10" dur="3000" fill="hold"/>
                                        <p:tgtEl>
                                          <p:spTgt spid="12"/>
                                        </p:tgtEl>
                                        <p:attrNameLst>
                                          <p:attrName>ppt_w</p:attrName>
                                        </p:attrNameLst>
                                      </p:cBhvr>
                                      <p:tavLst>
                                        <p:tav tm="0">
                                          <p:val>
                                            <p:strVal val="#ppt_w+.3"/>
                                          </p:val>
                                        </p:tav>
                                        <p:tav tm="100000">
                                          <p:val>
                                            <p:strVal val="#ppt_w"/>
                                          </p:val>
                                        </p:tav>
                                      </p:tavLst>
                                    </p:anim>
                                    <p:anim calcmode="lin" valueType="num">
                                      <p:cBhvr>
                                        <p:cTn id="11" dur="3000" fill="hold"/>
                                        <p:tgtEl>
                                          <p:spTgt spid="12"/>
                                        </p:tgtEl>
                                        <p:attrNameLst>
                                          <p:attrName>ppt_h</p:attrName>
                                        </p:attrNameLst>
                                      </p:cBhvr>
                                      <p:tavLst>
                                        <p:tav tm="0">
                                          <p:val>
                                            <p:strVal val="#ppt_h"/>
                                          </p:val>
                                        </p:tav>
                                        <p:tav tm="100000">
                                          <p:val>
                                            <p:strVal val="#ppt_h"/>
                                          </p:val>
                                        </p:tav>
                                      </p:tavLst>
                                    </p:anim>
                                    <p:animEffect transition="in" filter="fade">
                                      <p:cBhvr>
                                        <p:cTn id="1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丫头\png\小人\卡通类素材\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60617">
            <a:off x="766023" y="-1016199"/>
            <a:ext cx="9447175" cy="748249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2454" y="2590420"/>
            <a:ext cx="3687668" cy="4606257"/>
          </a:xfrm>
          <a:prstGeom prst="rect">
            <a:avLst/>
          </a:prstGeom>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598" y="4756208"/>
            <a:ext cx="12188116" cy="21017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229E72E-DC30-4EAE-826F-DD5B7DF308F1}"/>
              </a:ext>
            </a:extLst>
          </p:cNvPr>
          <p:cNvSpPr txBox="1"/>
          <p:nvPr/>
        </p:nvSpPr>
        <p:spPr>
          <a:xfrm>
            <a:off x="2424200" y="118846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hát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nhắc</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tới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Tieng-ting-www_tiengdong_com">
            <a:hlinkClick r:id="" action="ppaction://media"/>
            <a:extLst>
              <a:ext uri="{FF2B5EF4-FFF2-40B4-BE49-F238E27FC236}">
                <a16:creationId xmlns:a16="http://schemas.microsoft.com/office/drawing/2014/main" id="{FA75AC68-6976-4C3F-86F2-C2E33E1B87F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960271" y="155964"/>
            <a:ext cx="812800" cy="812800"/>
          </a:xfrm>
          <a:prstGeom prst="rect">
            <a:avLst/>
          </a:prstGeom>
        </p:spPr>
      </p:pic>
      <p:pic>
        <p:nvPicPr>
          <p:cNvPr id="13" name="Tieng-ting-www_tiengdong_com">
            <a:hlinkClick r:id="" action="ppaction://media"/>
            <a:extLst>
              <a:ext uri="{FF2B5EF4-FFF2-40B4-BE49-F238E27FC236}">
                <a16:creationId xmlns:a16="http://schemas.microsoft.com/office/drawing/2014/main" id="{4850F3E5-1D62-41B9-8277-6C4C6350296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147471" y="-1116245"/>
            <a:ext cx="812800" cy="812800"/>
          </a:xfrm>
          <a:prstGeom prst="rect">
            <a:avLst/>
          </a:prstGeom>
        </p:spPr>
      </p:pic>
      <p:sp>
        <p:nvSpPr>
          <p:cNvPr id="14" name="TextBox 13">
            <a:extLst>
              <a:ext uri="{FF2B5EF4-FFF2-40B4-BE49-F238E27FC236}">
                <a16:creationId xmlns:a16="http://schemas.microsoft.com/office/drawing/2014/main" id="{8DD0EF60-D63E-40F6-A5D5-EC2194514789}"/>
              </a:ext>
            </a:extLst>
          </p:cNvPr>
          <p:cNvSpPr txBox="1"/>
          <p:nvPr/>
        </p:nvSpPr>
        <p:spPr>
          <a:xfrm>
            <a:off x="2434360" y="284454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yêu</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mến</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6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0" presetClass="entr" presetSubtype="0"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1" presetClass="mediacall" presetSubtype="0" fill="hold" nodeType="withEffect">
                                  <p:stCondLst>
                                    <p:cond delay="0"/>
                                  </p:stCondLst>
                                  <p:childTnLst>
                                    <p:cmd type="call" cmd="playFrom(0.0)">
                                      <p:cBhvr>
                                        <p:cTn id="16" dur="2808"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par>
                                <p:cTn id="24" presetID="1" presetClass="mediacall" presetSubtype="0" fill="hold" nodeType="withEffect">
                                  <p:stCondLst>
                                    <p:cond delay="0"/>
                                  </p:stCondLst>
                                  <p:childTnLst>
                                    <p:cmd type="call" cmd="playFrom(0.0)">
                                      <p:cBhvr>
                                        <p:cTn id="25" dur="28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13"/>
                </p:tgtEl>
              </p:cMediaNode>
            </p:audio>
          </p:childTnLst>
        </p:cTn>
      </p:par>
    </p:tnLst>
    <p:bldLst>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1890445" y="800100"/>
            <a:ext cx="8702211" cy="3982720"/>
          </a:xfrm>
          <a:custGeom>
            <a:avLst/>
            <a:gdLst>
              <a:gd name="connsiteX0" fmla="*/ 785616 w 8702211"/>
              <a:gd name="connsiteY0" fmla="*/ 1324807 h 3982720"/>
              <a:gd name="connsiteX1" fmla="*/ 1132697 w 8702211"/>
              <a:gd name="connsiteY1" fmla="*/ 636774 h 3982720"/>
              <a:gd name="connsiteX2" fmla="*/ 2821168 w 8702211"/>
              <a:gd name="connsiteY2" fmla="*/ 479585 h 3982720"/>
              <a:gd name="connsiteX3" fmla="*/ 4523538 w 8702211"/>
              <a:gd name="connsiteY3" fmla="*/ 316404 h 3982720"/>
              <a:gd name="connsiteX4" fmla="*/ 5186880 w 8702211"/>
              <a:gd name="connsiteY4" fmla="*/ 18438 h 3982720"/>
              <a:gd name="connsiteX5" fmla="*/ 6009561 w 8702211"/>
              <a:gd name="connsiteY5" fmla="*/ 228729 h 3982720"/>
              <a:gd name="connsiteX6" fmla="*/ 7143669 w 8702211"/>
              <a:gd name="connsiteY6" fmla="*/ 63612 h 3982720"/>
              <a:gd name="connsiteX7" fmla="*/ 7718780 w 8702211"/>
              <a:gd name="connsiteY7" fmla="*/ 514065 h 3982720"/>
              <a:gd name="connsiteX8" fmla="*/ 8456856 w 8702211"/>
              <a:gd name="connsiteY8" fmla="*/ 951243 h 3982720"/>
              <a:gd name="connsiteX9" fmla="*/ 8423820 w 8702211"/>
              <a:gd name="connsiteY9" fmla="*/ 1425297 h 3982720"/>
              <a:gd name="connsiteX10" fmla="*/ 8665146 w 8702211"/>
              <a:gd name="connsiteY10" fmla="*/ 2150115 h 3982720"/>
              <a:gd name="connsiteX11" fmla="*/ 7534664 w 8702211"/>
              <a:gd name="connsiteY11" fmla="*/ 2784585 h 3982720"/>
              <a:gd name="connsiteX12" fmla="*/ 7129971 w 8702211"/>
              <a:gd name="connsiteY12" fmla="*/ 3328244 h 3982720"/>
              <a:gd name="connsiteX13" fmla="*/ 5752121 w 8702211"/>
              <a:gd name="connsiteY13" fmla="*/ 3394070 h 3982720"/>
              <a:gd name="connsiteX14" fmla="*/ 4767482 w 8702211"/>
              <a:gd name="connsiteY14" fmla="*/ 3974053 h 3982720"/>
              <a:gd name="connsiteX15" fmla="*/ 3319732 w 8702211"/>
              <a:gd name="connsiteY15" fmla="*/ 3620034 h 3982720"/>
              <a:gd name="connsiteX16" fmla="*/ 1169158 w 8702211"/>
              <a:gd name="connsiteY16" fmla="*/ 3270255 h 3982720"/>
              <a:gd name="connsiteX17" fmla="*/ 223598 w 8702211"/>
              <a:gd name="connsiteY17" fmla="*/ 2881018 h 3982720"/>
              <a:gd name="connsiteX18" fmla="*/ 425642 w 8702211"/>
              <a:gd name="connsiteY18" fmla="*/ 2355612 h 3982720"/>
              <a:gd name="connsiteX19" fmla="*/ -1008 w 8702211"/>
              <a:gd name="connsiteY19" fmla="*/ 1816562 h 3982720"/>
              <a:gd name="connsiteX20" fmla="*/ 778162 w 8702211"/>
              <a:gd name="connsiteY20" fmla="*/ 1337437 h 3982720"/>
              <a:gd name="connsiteX21" fmla="*/ 785616 w 8702211"/>
              <a:gd name="connsiteY21" fmla="*/ 1324807 h 3982720"/>
              <a:gd name="connsiteX0" fmla="*/ 945358 w 8702211"/>
              <a:gd name="connsiteY0" fmla="*/ 2413325 h 3982720"/>
              <a:gd name="connsiteX1" fmla="*/ 435110 w 8702211"/>
              <a:gd name="connsiteY1" fmla="*/ 2339848 h 3982720"/>
              <a:gd name="connsiteX2" fmla="*/ 1395576 w 8702211"/>
              <a:gd name="connsiteY2" fmla="*/ 3217429 h 3982720"/>
              <a:gd name="connsiteX3" fmla="*/ 1172381 w 8702211"/>
              <a:gd name="connsiteY3" fmla="*/ 3252554 h 3982720"/>
              <a:gd name="connsiteX4" fmla="*/ 3319329 w 8702211"/>
              <a:gd name="connsiteY4" fmla="*/ 3603808 h 3982720"/>
              <a:gd name="connsiteX5" fmla="*/ 3184767 w 8702211"/>
              <a:gd name="connsiteY5" fmla="*/ 3443393 h 3982720"/>
              <a:gd name="connsiteX6" fmla="*/ 5806912 w 8702211"/>
              <a:gd name="connsiteY6" fmla="*/ 3203784 h 3982720"/>
              <a:gd name="connsiteX7" fmla="*/ 5753128 w 8702211"/>
              <a:gd name="connsiteY7" fmla="*/ 3379780 h 3982720"/>
              <a:gd name="connsiteX8" fmla="*/ 6874948 w 8702211"/>
              <a:gd name="connsiteY8" fmla="*/ 2116188 h 3982720"/>
              <a:gd name="connsiteX9" fmla="*/ 7529829 w 8702211"/>
              <a:gd name="connsiteY9" fmla="*/ 2774075 h 3982720"/>
              <a:gd name="connsiteX10" fmla="*/ 8419792 w 8702211"/>
              <a:gd name="connsiteY10" fmla="*/ 1415525 h 3982720"/>
              <a:gd name="connsiteX11" fmla="*/ 8128106 w 8702211"/>
              <a:gd name="connsiteY11" fmla="*/ 1662232 h 3982720"/>
              <a:gd name="connsiteX12" fmla="*/ 7719989 w 8702211"/>
              <a:gd name="connsiteY12" fmla="*/ 500237 h 3982720"/>
              <a:gd name="connsiteX13" fmla="*/ 7735298 w 8702211"/>
              <a:gd name="connsiteY13" fmla="*/ 616768 h 3982720"/>
              <a:gd name="connsiteX14" fmla="*/ 5857474 w 8702211"/>
              <a:gd name="connsiteY14" fmla="*/ 364345 h 3982720"/>
              <a:gd name="connsiteX15" fmla="*/ 6006942 w 8702211"/>
              <a:gd name="connsiteY15" fmla="*/ 215730 h 3982720"/>
              <a:gd name="connsiteX16" fmla="*/ 4460084 w 8702211"/>
              <a:gd name="connsiteY16" fmla="*/ 435149 h 3982720"/>
              <a:gd name="connsiteX17" fmla="*/ 4532401 w 8702211"/>
              <a:gd name="connsiteY17" fmla="*/ 307001 h 3982720"/>
              <a:gd name="connsiteX18" fmla="*/ 2820160 w 8702211"/>
              <a:gd name="connsiteY18" fmla="*/ 478663 h 3982720"/>
              <a:gd name="connsiteX19" fmla="*/ 3082033 w 8702211"/>
              <a:gd name="connsiteY19" fmla="*/ 602939 h 3982720"/>
              <a:gd name="connsiteX20" fmla="*/ 831343 w 8702211"/>
              <a:gd name="connsiteY20" fmla="*/ 1455628 h 3982720"/>
              <a:gd name="connsiteX21" fmla="*/ 785616 w 8702211"/>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02211" h="3982720" fill="none" extrusionOk="0">
                <a:moveTo>
                  <a:pt x="785616" y="1324807"/>
                </a:moveTo>
                <a:cubicBezTo>
                  <a:pt x="721442" y="1064876"/>
                  <a:pt x="856934" y="807646"/>
                  <a:pt x="1132697" y="636774"/>
                </a:cubicBezTo>
                <a:cubicBezTo>
                  <a:pt x="1550740" y="333381"/>
                  <a:pt x="2280565" y="286442"/>
                  <a:pt x="2821168" y="479585"/>
                </a:cubicBezTo>
                <a:cubicBezTo>
                  <a:pt x="3082465" y="113063"/>
                  <a:pt x="3948785" y="3531"/>
                  <a:pt x="4523538" y="316404"/>
                </a:cubicBezTo>
                <a:cubicBezTo>
                  <a:pt x="4644182" y="166658"/>
                  <a:pt x="4854298" y="16922"/>
                  <a:pt x="5186880" y="18438"/>
                </a:cubicBezTo>
                <a:cubicBezTo>
                  <a:pt x="5453148" y="-2693"/>
                  <a:pt x="5787446" y="22570"/>
                  <a:pt x="6009561" y="228729"/>
                </a:cubicBezTo>
                <a:cubicBezTo>
                  <a:pt x="6263164" y="17565"/>
                  <a:pt x="6844790" y="-61144"/>
                  <a:pt x="7143669" y="63612"/>
                </a:cubicBezTo>
                <a:cubicBezTo>
                  <a:pt x="7438148" y="116618"/>
                  <a:pt x="7656764" y="282774"/>
                  <a:pt x="7718780" y="514065"/>
                </a:cubicBezTo>
                <a:cubicBezTo>
                  <a:pt x="8064701" y="578470"/>
                  <a:pt x="8328895" y="728396"/>
                  <a:pt x="8456856" y="951243"/>
                </a:cubicBezTo>
                <a:cubicBezTo>
                  <a:pt x="8543187" y="1108124"/>
                  <a:pt x="8501382" y="1272639"/>
                  <a:pt x="8423820" y="1425297"/>
                </a:cubicBezTo>
                <a:cubicBezTo>
                  <a:pt x="8668132" y="1600852"/>
                  <a:pt x="8756894" y="1882120"/>
                  <a:pt x="8665146" y="2150115"/>
                </a:cubicBezTo>
                <a:cubicBezTo>
                  <a:pt x="8436191" y="2537340"/>
                  <a:pt x="8162689" y="2682157"/>
                  <a:pt x="7534664" y="2784585"/>
                </a:cubicBezTo>
                <a:cubicBezTo>
                  <a:pt x="7565297" y="3012264"/>
                  <a:pt x="7333780" y="3195018"/>
                  <a:pt x="7129971" y="3328244"/>
                </a:cubicBezTo>
                <a:cubicBezTo>
                  <a:pt x="6689860" y="3462773"/>
                  <a:pt x="6081762" y="3599595"/>
                  <a:pt x="5752121" y="3394070"/>
                </a:cubicBezTo>
                <a:cubicBezTo>
                  <a:pt x="5595463" y="3661491"/>
                  <a:pt x="5220985" y="3850889"/>
                  <a:pt x="4767482" y="3974053"/>
                </a:cubicBezTo>
                <a:cubicBezTo>
                  <a:pt x="4294038" y="4022285"/>
                  <a:pt x="3646828" y="3991463"/>
                  <a:pt x="3319732" y="3620034"/>
                </a:cubicBezTo>
                <a:cubicBezTo>
                  <a:pt x="2466926" y="3936447"/>
                  <a:pt x="1584910" y="3782280"/>
                  <a:pt x="1169158" y="3270255"/>
                </a:cubicBezTo>
                <a:cubicBezTo>
                  <a:pt x="721008" y="3291010"/>
                  <a:pt x="378501" y="3105043"/>
                  <a:pt x="223598" y="2881018"/>
                </a:cubicBezTo>
                <a:cubicBezTo>
                  <a:pt x="136244" y="2666001"/>
                  <a:pt x="198709" y="2506260"/>
                  <a:pt x="425642" y="2355612"/>
                </a:cubicBezTo>
                <a:cubicBezTo>
                  <a:pt x="131919" y="2277999"/>
                  <a:pt x="-23712" y="2001626"/>
                  <a:pt x="-1008" y="1816562"/>
                </a:cubicBezTo>
                <a:cubicBezTo>
                  <a:pt x="-39014" y="1591128"/>
                  <a:pt x="390292" y="1376999"/>
                  <a:pt x="778162" y="1337437"/>
                </a:cubicBezTo>
                <a:cubicBezTo>
                  <a:pt x="780422" y="1332376"/>
                  <a:pt x="783165" y="1329695"/>
                  <a:pt x="785616" y="1324807"/>
                </a:cubicBezTo>
                <a:close/>
              </a:path>
              <a:path w="8702211" h="3982720" fill="none" extrusionOk="0">
                <a:moveTo>
                  <a:pt x="945358" y="2413325"/>
                </a:moveTo>
                <a:cubicBezTo>
                  <a:pt x="743625" y="2393753"/>
                  <a:pt x="582233" y="2399447"/>
                  <a:pt x="435110" y="2339848"/>
                </a:cubicBezTo>
                <a:moveTo>
                  <a:pt x="1395576" y="3217429"/>
                </a:moveTo>
                <a:cubicBezTo>
                  <a:pt x="1314928" y="3241799"/>
                  <a:pt x="1233038" y="3256415"/>
                  <a:pt x="1172381" y="3252554"/>
                </a:cubicBezTo>
                <a:moveTo>
                  <a:pt x="3319329" y="3603808"/>
                </a:moveTo>
                <a:cubicBezTo>
                  <a:pt x="3261933" y="3547267"/>
                  <a:pt x="3223378" y="3496215"/>
                  <a:pt x="3184767" y="3443393"/>
                </a:cubicBezTo>
                <a:moveTo>
                  <a:pt x="5806912" y="3203784"/>
                </a:moveTo>
                <a:cubicBezTo>
                  <a:pt x="5813408" y="3264080"/>
                  <a:pt x="5771645" y="3312117"/>
                  <a:pt x="5753128" y="3379780"/>
                </a:cubicBezTo>
                <a:moveTo>
                  <a:pt x="6874948" y="2116188"/>
                </a:moveTo>
                <a:cubicBezTo>
                  <a:pt x="7259444" y="2239000"/>
                  <a:pt x="7556115" y="2432682"/>
                  <a:pt x="7529829" y="2774075"/>
                </a:cubicBezTo>
                <a:moveTo>
                  <a:pt x="8419792" y="1415525"/>
                </a:moveTo>
                <a:cubicBezTo>
                  <a:pt x="8361503" y="1504728"/>
                  <a:pt x="8239598" y="1595045"/>
                  <a:pt x="8128106" y="1662232"/>
                </a:cubicBezTo>
                <a:moveTo>
                  <a:pt x="7719989" y="500237"/>
                </a:moveTo>
                <a:cubicBezTo>
                  <a:pt x="7722709" y="539227"/>
                  <a:pt x="7738544" y="576654"/>
                  <a:pt x="7735298" y="616768"/>
                </a:cubicBezTo>
                <a:moveTo>
                  <a:pt x="5857474" y="364345"/>
                </a:moveTo>
                <a:cubicBezTo>
                  <a:pt x="5891764" y="301329"/>
                  <a:pt x="5942162" y="262815"/>
                  <a:pt x="6006942" y="215730"/>
                </a:cubicBezTo>
                <a:moveTo>
                  <a:pt x="4460084" y="435149"/>
                </a:moveTo>
                <a:cubicBezTo>
                  <a:pt x="4481183" y="398392"/>
                  <a:pt x="4500357" y="349363"/>
                  <a:pt x="4532401" y="307001"/>
                </a:cubicBezTo>
                <a:moveTo>
                  <a:pt x="2820160" y="478663"/>
                </a:moveTo>
                <a:cubicBezTo>
                  <a:pt x="2916804" y="506162"/>
                  <a:pt x="3001914" y="557778"/>
                  <a:pt x="3082033" y="602939"/>
                </a:cubicBezTo>
                <a:moveTo>
                  <a:pt x="831343" y="1455628"/>
                </a:moveTo>
                <a:cubicBezTo>
                  <a:pt x="807460" y="1403909"/>
                  <a:pt x="787620" y="1361726"/>
                  <a:pt x="785616" y="1324807"/>
                </a:cubicBezTo>
              </a:path>
              <a:path w="8702211" h="3982720" stroke="0" extrusionOk="0">
                <a:moveTo>
                  <a:pt x="785616" y="1324807"/>
                </a:moveTo>
                <a:cubicBezTo>
                  <a:pt x="731883" y="1067812"/>
                  <a:pt x="880638" y="850856"/>
                  <a:pt x="1132697" y="636774"/>
                </a:cubicBezTo>
                <a:cubicBezTo>
                  <a:pt x="1530329" y="355593"/>
                  <a:pt x="2307539" y="297061"/>
                  <a:pt x="2821168" y="479585"/>
                </a:cubicBezTo>
                <a:cubicBezTo>
                  <a:pt x="3172813" y="120544"/>
                  <a:pt x="4016044" y="-60936"/>
                  <a:pt x="4523538" y="316404"/>
                </a:cubicBezTo>
                <a:cubicBezTo>
                  <a:pt x="4691081" y="202973"/>
                  <a:pt x="4894044" y="108064"/>
                  <a:pt x="5186880" y="18438"/>
                </a:cubicBezTo>
                <a:cubicBezTo>
                  <a:pt x="5560168" y="-14945"/>
                  <a:pt x="5782256" y="68274"/>
                  <a:pt x="6009561" y="228729"/>
                </a:cubicBezTo>
                <a:cubicBezTo>
                  <a:pt x="6239039" y="-29998"/>
                  <a:pt x="6752818" y="-5602"/>
                  <a:pt x="7143669" y="63612"/>
                </a:cubicBezTo>
                <a:cubicBezTo>
                  <a:pt x="7445785" y="182038"/>
                  <a:pt x="7671968" y="301626"/>
                  <a:pt x="7718780" y="514065"/>
                </a:cubicBezTo>
                <a:cubicBezTo>
                  <a:pt x="8076777" y="564009"/>
                  <a:pt x="8341368" y="715902"/>
                  <a:pt x="8456856" y="951243"/>
                </a:cubicBezTo>
                <a:cubicBezTo>
                  <a:pt x="8521647" y="1086882"/>
                  <a:pt x="8535815" y="1270184"/>
                  <a:pt x="8423820" y="1425297"/>
                </a:cubicBezTo>
                <a:cubicBezTo>
                  <a:pt x="8699205" y="1614859"/>
                  <a:pt x="8739577" y="1928997"/>
                  <a:pt x="8665146" y="2150115"/>
                </a:cubicBezTo>
                <a:cubicBezTo>
                  <a:pt x="8415155" y="2464938"/>
                  <a:pt x="8007682" y="2776225"/>
                  <a:pt x="7534664" y="2784585"/>
                </a:cubicBezTo>
                <a:cubicBezTo>
                  <a:pt x="7536911" y="2975290"/>
                  <a:pt x="7392889" y="3205956"/>
                  <a:pt x="7129971" y="3328244"/>
                </a:cubicBezTo>
                <a:cubicBezTo>
                  <a:pt x="6760775" y="3566661"/>
                  <a:pt x="6185523" y="3531667"/>
                  <a:pt x="5752121" y="3394070"/>
                </a:cubicBezTo>
                <a:cubicBezTo>
                  <a:pt x="5567093" y="3661695"/>
                  <a:pt x="5283896" y="3841067"/>
                  <a:pt x="4767482" y="3974053"/>
                </a:cubicBezTo>
                <a:cubicBezTo>
                  <a:pt x="4193052" y="4079647"/>
                  <a:pt x="3603740" y="3900501"/>
                  <a:pt x="3319732" y="3620034"/>
                </a:cubicBezTo>
                <a:cubicBezTo>
                  <a:pt x="2538548" y="3922284"/>
                  <a:pt x="1622398" y="3822426"/>
                  <a:pt x="1169158" y="3270255"/>
                </a:cubicBezTo>
                <a:cubicBezTo>
                  <a:pt x="713080" y="3335591"/>
                  <a:pt x="343333" y="3102232"/>
                  <a:pt x="223598" y="2881018"/>
                </a:cubicBezTo>
                <a:cubicBezTo>
                  <a:pt x="142642" y="2706330"/>
                  <a:pt x="247910" y="2457198"/>
                  <a:pt x="425642" y="2355612"/>
                </a:cubicBezTo>
                <a:cubicBezTo>
                  <a:pt x="138752" y="2292040"/>
                  <a:pt x="-61240" y="2045174"/>
                  <a:pt x="-1008" y="1816562"/>
                </a:cubicBezTo>
                <a:cubicBezTo>
                  <a:pt x="28824" y="1509815"/>
                  <a:pt x="443080" y="1375795"/>
                  <a:pt x="778162" y="1337437"/>
                </a:cubicBezTo>
                <a:cubicBezTo>
                  <a:pt x="781134" y="1333704"/>
                  <a:pt x="783210" y="1328577"/>
                  <a:pt x="785616" y="1324807"/>
                </a:cubicBezTo>
                <a:close/>
              </a:path>
              <a:path w="8702211" h="3982720" fill="none" stroke="0" extrusionOk="0">
                <a:moveTo>
                  <a:pt x="945358" y="2413325"/>
                </a:moveTo>
                <a:cubicBezTo>
                  <a:pt x="777476" y="2442532"/>
                  <a:pt x="593521" y="2403161"/>
                  <a:pt x="435110" y="2339848"/>
                </a:cubicBezTo>
                <a:moveTo>
                  <a:pt x="1395576" y="3217429"/>
                </a:moveTo>
                <a:cubicBezTo>
                  <a:pt x="1317029" y="3222642"/>
                  <a:pt x="1236110" y="3257345"/>
                  <a:pt x="1172381" y="3252554"/>
                </a:cubicBezTo>
                <a:moveTo>
                  <a:pt x="3319329" y="3603808"/>
                </a:moveTo>
                <a:cubicBezTo>
                  <a:pt x="3269063" y="3555089"/>
                  <a:pt x="3223136" y="3498025"/>
                  <a:pt x="3184767" y="3443393"/>
                </a:cubicBezTo>
                <a:moveTo>
                  <a:pt x="5806912" y="3203784"/>
                </a:moveTo>
                <a:cubicBezTo>
                  <a:pt x="5803556" y="3255553"/>
                  <a:pt x="5775624" y="3324285"/>
                  <a:pt x="5753128" y="3379780"/>
                </a:cubicBezTo>
                <a:moveTo>
                  <a:pt x="6874948" y="2116188"/>
                </a:moveTo>
                <a:cubicBezTo>
                  <a:pt x="7259004" y="2250122"/>
                  <a:pt x="7527496" y="2485600"/>
                  <a:pt x="7529829" y="2774075"/>
                </a:cubicBezTo>
                <a:moveTo>
                  <a:pt x="8419792" y="1415525"/>
                </a:moveTo>
                <a:cubicBezTo>
                  <a:pt x="8364035" y="1515309"/>
                  <a:pt x="8259180" y="1600340"/>
                  <a:pt x="8128106" y="1662232"/>
                </a:cubicBezTo>
                <a:moveTo>
                  <a:pt x="7719989" y="500237"/>
                </a:moveTo>
                <a:cubicBezTo>
                  <a:pt x="7738676" y="539701"/>
                  <a:pt x="7734385" y="578023"/>
                  <a:pt x="7735298" y="616768"/>
                </a:cubicBezTo>
                <a:moveTo>
                  <a:pt x="5857474" y="364345"/>
                </a:moveTo>
                <a:cubicBezTo>
                  <a:pt x="5901245" y="304052"/>
                  <a:pt x="5951917" y="245903"/>
                  <a:pt x="6006942" y="215730"/>
                </a:cubicBezTo>
                <a:moveTo>
                  <a:pt x="4460084" y="435149"/>
                </a:moveTo>
                <a:cubicBezTo>
                  <a:pt x="4484317" y="386878"/>
                  <a:pt x="4493647" y="345713"/>
                  <a:pt x="4532401" y="307001"/>
                </a:cubicBezTo>
                <a:moveTo>
                  <a:pt x="2820160" y="478663"/>
                </a:moveTo>
                <a:cubicBezTo>
                  <a:pt x="2909805" y="508242"/>
                  <a:pt x="3014034" y="549746"/>
                  <a:pt x="3082033" y="602939"/>
                </a:cubicBezTo>
                <a:moveTo>
                  <a:pt x="831343" y="1455628"/>
                </a:moveTo>
                <a:cubicBezTo>
                  <a:pt x="810727" y="1411649"/>
                  <a:pt x="784137" y="1369976"/>
                  <a:pt x="785616" y="1324807"/>
                </a:cubicBezTo>
              </a:path>
            </a:pathLst>
          </a:custGeom>
          <a:solidFill>
            <a:srgbClr val="CCFFCC"/>
          </a:solidFill>
          <a:ln w="19050" cmpd="sng">
            <a:solidFill>
              <a:srgbClr val="00FFCC"/>
            </a:solidFill>
            <a:prstDash val="dash"/>
            <a:extLst>
              <a:ext uri="{C807C97D-BFC1-408E-A445-0C87EB9F89A2}">
                <ask:lineSketchStyleProps xmlns:ask="http://schemas.microsoft.com/office/drawing/2018/sketchyshape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sp>
        <p:nvSpPr>
          <p:cNvPr id="27" name="TextBox 26">
            <a:extLst>
              <a:ext uri="{FF2B5EF4-FFF2-40B4-BE49-F238E27FC236}">
                <a16:creationId xmlns:a16="http://schemas.microsoft.com/office/drawing/2014/main" id="{022AD69B-853B-4C3D-8E61-F900FE281A93}"/>
              </a:ext>
            </a:extLst>
          </p:cNvPr>
          <p:cNvSpPr txBox="1"/>
          <p:nvPr/>
        </p:nvSpPr>
        <p:spPr>
          <a:xfrm>
            <a:off x="3396183" y="190209"/>
            <a:ext cx="5561567" cy="1077218"/>
          </a:xfrm>
          <a:prstGeom prst="rect">
            <a:avLst/>
          </a:prstGeom>
          <a:noFill/>
        </p:spPr>
        <p:txBody>
          <a:bodyPr wrap="square" rtlCol="0">
            <a:spAutoFit/>
          </a:bodyPr>
          <a:lstStyle/>
          <a:p>
            <a:pPr defTabSz="609585"/>
            <a:r>
              <a:rPr lang="en-US" sz="3200" dirty="0" err="1">
                <a:solidFill>
                  <a:sysClr val="windowText" lastClr="000000"/>
                </a:solidFill>
                <a:latin typeface="Arial" panose="020B0604020202020204" pitchFamily="34" charset="0"/>
                <a:cs typeface="Arial" panose="020B0604020202020204" pitchFamily="34" charset="0"/>
              </a:rPr>
              <a:t>Thứ</a:t>
            </a:r>
            <a:r>
              <a:rPr lang="en-US" sz="3200" dirty="0">
                <a:solidFill>
                  <a:sysClr val="windowText" lastClr="000000"/>
                </a:solidFill>
                <a:latin typeface="Arial" panose="020B0604020202020204" pitchFamily="34" charset="0"/>
                <a:cs typeface="Arial" panose="020B0604020202020204" pitchFamily="34" charset="0"/>
              </a:rPr>
              <a:t> ... </a:t>
            </a:r>
            <a:r>
              <a:rPr lang="en-US" sz="3200" dirty="0" err="1">
                <a:solidFill>
                  <a:sysClr val="windowText" lastClr="000000"/>
                </a:solidFill>
                <a:latin typeface="Arial" panose="020B0604020202020204" pitchFamily="34" charset="0"/>
                <a:cs typeface="Arial" panose="020B0604020202020204" pitchFamily="34" charset="0"/>
              </a:rPr>
              <a:t>ngày</a:t>
            </a:r>
            <a:r>
              <a:rPr lang="en-US" sz="3200" dirty="0">
                <a:solidFill>
                  <a:sysClr val="windowText" lastClr="000000"/>
                </a:solidFill>
                <a:latin typeface="Arial" panose="020B0604020202020204" pitchFamily="34" charset="0"/>
                <a:cs typeface="Arial" panose="020B0604020202020204" pitchFamily="34" charset="0"/>
              </a:rPr>
              <a:t> ... </a:t>
            </a:r>
            <a:r>
              <a:rPr lang="en-US" sz="3200" dirty="0" err="1">
                <a:solidFill>
                  <a:sysClr val="windowText" lastClr="000000"/>
                </a:solidFill>
                <a:latin typeface="Arial" panose="020B0604020202020204" pitchFamily="34" charset="0"/>
                <a:cs typeface="Arial" panose="020B0604020202020204" pitchFamily="34" charset="0"/>
              </a:rPr>
              <a:t>tháng</a:t>
            </a:r>
            <a:r>
              <a:rPr lang="en-US" sz="3200" dirty="0">
                <a:solidFill>
                  <a:sysClr val="windowText" lastClr="000000"/>
                </a:solidFill>
                <a:latin typeface="Arial" panose="020B0604020202020204" pitchFamily="34" charset="0"/>
                <a:cs typeface="Arial" panose="020B0604020202020204" pitchFamily="34" charset="0"/>
              </a:rPr>
              <a:t> ... </a:t>
            </a:r>
            <a:r>
              <a:rPr lang="en-US" sz="3200" dirty="0" err="1">
                <a:solidFill>
                  <a:sysClr val="windowText" lastClr="000000"/>
                </a:solidFill>
                <a:latin typeface="Arial" panose="020B0604020202020204" pitchFamily="34" charset="0"/>
                <a:cs typeface="Arial" panose="020B0604020202020204" pitchFamily="34" charset="0"/>
              </a:rPr>
              <a:t>năm</a:t>
            </a:r>
            <a:r>
              <a:rPr lang="en-US" sz="3200" dirty="0">
                <a:solidFill>
                  <a:sysClr val="windowText" lastClr="000000"/>
                </a:solidFill>
                <a:latin typeface="Arial" panose="020B0604020202020204" pitchFamily="34" charset="0"/>
                <a:cs typeface="Arial" panose="020B0604020202020204" pitchFamily="34" charset="0"/>
              </a:rPr>
              <a:t> …</a:t>
            </a:r>
          </a:p>
        </p:txBody>
      </p:sp>
      <p:pic>
        <p:nvPicPr>
          <p:cNvPr id="23" name="Picture 22" descr="A picture containing toy, doll&#10;&#10;Description automatically generated">
            <a:extLst>
              <a:ext uri="{FF2B5EF4-FFF2-40B4-BE49-F238E27FC236}">
                <a16:creationId xmlns:a16="http://schemas.microsoft.com/office/drawing/2014/main" id="{12D6666C-7B44-4F9E-8233-9A2CC59265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8872" y="4328155"/>
            <a:ext cx="2998837" cy="2749935"/>
          </a:xfrm>
          <a:prstGeom prst="rect">
            <a:avLst/>
          </a:prstGeom>
        </p:spPr>
      </p:pic>
      <p:pic>
        <p:nvPicPr>
          <p:cNvPr id="24" name="Picture 23" descr="A picture containing toy, doll&#10;&#10;Description automatically generated">
            <a:extLst>
              <a:ext uri="{FF2B5EF4-FFF2-40B4-BE49-F238E27FC236}">
                <a16:creationId xmlns:a16="http://schemas.microsoft.com/office/drawing/2014/main" id="{459BD099-7DD5-431B-9279-C0BC653511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9375" y="4224221"/>
            <a:ext cx="1795108" cy="2788519"/>
          </a:xfrm>
          <a:prstGeom prst="rect">
            <a:avLst/>
          </a:prstGeom>
        </p:spPr>
      </p:pic>
      <p:pic>
        <p:nvPicPr>
          <p:cNvPr id="25" name="5c44c091b8da2">
            <a:hlinkClick r:id="" action="ppaction://media"/>
            <a:extLst>
              <a:ext uri="{FF2B5EF4-FFF2-40B4-BE49-F238E27FC236}">
                <a16:creationId xmlns:a16="http://schemas.microsoft.com/office/drawing/2014/main" id="{404A200A-982C-46AB-AAAF-2566B9F167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6233" y="-1756833"/>
            <a:ext cx="812800" cy="812800"/>
          </a:xfrm>
          <a:prstGeom prst="rect">
            <a:avLst/>
          </a:prstGeom>
        </p:spPr>
      </p:pic>
      <p:pic>
        <p:nvPicPr>
          <p:cNvPr id="4" name="Picture 3">
            <a:extLst>
              <a:ext uri="{FF2B5EF4-FFF2-40B4-BE49-F238E27FC236}">
                <a16:creationId xmlns:a16="http://schemas.microsoft.com/office/drawing/2014/main" id="{D3E177DB-FA42-4DCA-9402-8A2DE1905F13}"/>
              </a:ext>
            </a:extLst>
          </p:cNvPr>
          <p:cNvPicPr>
            <a:picLocks noChangeAspect="1"/>
          </p:cNvPicPr>
          <p:nvPr/>
        </p:nvPicPr>
        <p:blipFill>
          <a:blip r:embed="rId10"/>
          <a:stretch>
            <a:fillRect/>
          </a:stretch>
        </p:blipFill>
        <p:spPr>
          <a:xfrm>
            <a:off x="3605960" y="1154929"/>
            <a:ext cx="5560033" cy="1113632"/>
          </a:xfrm>
          <a:prstGeom prst="rect">
            <a:avLst/>
          </a:prstGeom>
        </p:spPr>
      </p:pic>
      <p:pic>
        <p:nvPicPr>
          <p:cNvPr id="2" name="Picture 1">
            <a:extLst>
              <a:ext uri="{FF2B5EF4-FFF2-40B4-BE49-F238E27FC236}">
                <a16:creationId xmlns:a16="http://schemas.microsoft.com/office/drawing/2014/main" id="{528A09DB-7124-45A0-9780-2BF281AA67CE}"/>
              </a:ext>
            </a:extLst>
          </p:cNvPr>
          <p:cNvPicPr>
            <a:picLocks noChangeAspect="1"/>
          </p:cNvPicPr>
          <p:nvPr/>
        </p:nvPicPr>
        <p:blipFill>
          <a:blip r:embed="rId11"/>
          <a:stretch>
            <a:fillRect/>
          </a:stretch>
        </p:blipFill>
        <p:spPr>
          <a:xfrm>
            <a:off x="4143070" y="2009598"/>
            <a:ext cx="4109060" cy="1152244"/>
          </a:xfrm>
          <a:prstGeom prst="rect">
            <a:avLst/>
          </a:prstGeom>
        </p:spPr>
      </p:pic>
      <p:pic>
        <p:nvPicPr>
          <p:cNvPr id="6" name="Picture 5">
            <a:extLst>
              <a:ext uri="{FF2B5EF4-FFF2-40B4-BE49-F238E27FC236}">
                <a16:creationId xmlns:a16="http://schemas.microsoft.com/office/drawing/2014/main" id="{6E62CC0D-581B-41AA-B3EC-FAA66DFBCE7F}"/>
              </a:ext>
            </a:extLst>
          </p:cNvPr>
          <p:cNvPicPr>
            <a:picLocks noChangeAspect="1"/>
          </p:cNvPicPr>
          <p:nvPr/>
        </p:nvPicPr>
        <p:blipFill>
          <a:blip r:embed="rId12"/>
          <a:stretch>
            <a:fillRect/>
          </a:stretch>
        </p:blipFill>
        <p:spPr>
          <a:xfrm>
            <a:off x="1787214" y="2952461"/>
            <a:ext cx="8144962" cy="1322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3"/>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20"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edge">
                                      <p:cBhvr>
                                        <p:cTn id="17" dur="1000"/>
                                        <p:tgtEl>
                                          <p:spTgt spid="32"/>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anim calcmode="lin" valueType="num">
                                      <p:cBhvr>
                                        <p:cTn id="21" dur="500" fill="hold"/>
                                        <p:tgtEl>
                                          <p:spTgt spid="27"/>
                                        </p:tgtEl>
                                        <p:attrNameLst>
                                          <p:attrName>ppt_x</p:attrName>
                                        </p:attrNameLst>
                                      </p:cBhvr>
                                      <p:tavLst>
                                        <p:tav tm="0">
                                          <p:val>
                                            <p:strVal val="#ppt_x"/>
                                          </p:val>
                                        </p:tav>
                                        <p:tav tm="100000">
                                          <p:val>
                                            <p:strVal val="#ppt_x"/>
                                          </p:val>
                                        </p:tav>
                                      </p:tavLst>
                                    </p:anim>
                                    <p:anim calcmode="lin" valueType="num">
                                      <p:cBhvr>
                                        <p:cTn id="22" dur="500" fill="hold"/>
                                        <p:tgtEl>
                                          <p:spTgt spid="27"/>
                                        </p:tgtEl>
                                        <p:attrNameLst>
                                          <p:attrName>ppt_y</p:attrName>
                                        </p:attrNameLst>
                                      </p:cBhvr>
                                      <p:tavLst>
                                        <p:tav tm="0">
                                          <p:val>
                                            <p:strVal val="#ppt_y+.1"/>
                                          </p:val>
                                        </p:tav>
                                        <p:tav tm="100000">
                                          <p:val>
                                            <p:strVal val="#ppt_y"/>
                                          </p:val>
                                        </p:tav>
                                      </p:tavLst>
                                    </p:anim>
                                  </p:childTnLst>
                                </p:cTn>
                              </p:par>
                              <p:par>
                                <p:cTn id="23" presetID="2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edge">
                                      <p:cBhvr>
                                        <p:cTn id="25" dur="1000"/>
                                        <p:tgtEl>
                                          <p:spTgt spid="62"/>
                                        </p:tgtEl>
                                      </p:cBhvr>
                                    </p:animEffect>
                                  </p:childTnLst>
                                </p:cTn>
                              </p:par>
                            </p:childTnLst>
                          </p:cTn>
                        </p:par>
                        <p:par>
                          <p:cTn id="26" fill="hold">
                            <p:stCondLst>
                              <p:cond delay="1000"/>
                            </p:stCondLst>
                            <p:childTnLst>
                              <p:par>
                                <p:cTn id="27" presetID="2" presetClass="entr" presetSubtype="8"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0-#ppt_w/2"/>
                                          </p:val>
                                        </p:tav>
                                        <p:tav tm="100000">
                                          <p:val>
                                            <p:strVal val="#ppt_x"/>
                                          </p:val>
                                        </p:tav>
                                      </p:tavLst>
                                    </p:anim>
                                    <p:anim calcmode="lin" valueType="num">
                                      <p:cBhvr additive="base">
                                        <p:cTn id="30" dur="500" fill="hold"/>
                                        <p:tgtEl>
                                          <p:spTgt spid="24"/>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1" presetClass="mediacall" presetSubtype="0" fill="hold" nodeType="withEffect">
                                  <p:stCondLst>
                                    <p:cond delay="0"/>
                                  </p:stCondLst>
                                  <p:childTnLst>
                                    <p:cmd type="call" cmd="playFrom(0.0)">
                                      <p:cBhvr>
                                        <p:cTn id="36" dur="1" fill="hold"/>
                                        <p:tgtEl>
                                          <p:spTgt spid="25"/>
                                        </p:tgtEl>
                                      </p:cBhvr>
                                    </p:cmd>
                                  </p:childTnLst>
                                </p:cTn>
                              </p:par>
                              <p:par>
                                <p:cTn id="37" presetID="53" presetClass="entr" presetSubtype="16"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repeatCount="indefinite" fill="hold" display="0">
                  <p:stCondLst>
                    <p:cond delay="indefinite"/>
                  </p:stCondLst>
                  <p:endCondLst>
                    <p:cond evt="onStopAudio" delay="0">
                      <p:tgtEl>
                        <p:sldTgt/>
                      </p:tgtEl>
                    </p:cond>
                  </p:endCondLst>
                </p:cTn>
                <p:tgtEl>
                  <p:spTgt spid="25"/>
                </p:tgtEl>
              </p:cMediaNode>
            </p:audio>
          </p:childTnLst>
        </p:cTn>
      </p:par>
    </p:tnLst>
    <p:bldLst>
      <p:bldP spid="62" grpId="0" bldLvl="0" animBg="1"/>
      <p:bldP spid="62" grpId="1"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3" name="Picture 2">
            <a:extLst>
              <a:ext uri="{FF2B5EF4-FFF2-40B4-BE49-F238E27FC236}">
                <a16:creationId xmlns:a16="http://schemas.microsoft.com/office/drawing/2014/main" id="{2E8554A4-3B7D-4E3B-95C5-10080CA9076A}"/>
              </a:ext>
            </a:extLst>
          </p:cNvPr>
          <p:cNvPicPr>
            <a:picLocks noChangeAspect="1"/>
          </p:cNvPicPr>
          <p:nvPr/>
        </p:nvPicPr>
        <p:blipFill>
          <a:blip r:embed="rId7"/>
          <a:stretch>
            <a:fillRect/>
          </a:stretch>
        </p:blipFill>
        <p:spPr>
          <a:xfrm>
            <a:off x="2518525" y="2283620"/>
            <a:ext cx="7153260" cy="194276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defTabSz="914377">
                <a:defRPr/>
              </a:pPr>
              <a:r>
                <a:rPr lang="en-US" sz="3200" b="1">
                  <a:solidFill>
                    <a:srgbClr val="003399"/>
                  </a:solidFill>
                  <a:latin typeface="Calibri" panose="020F0502020204030204" pitchFamily="34" charset="0"/>
                  <a:cs typeface="Calibri" panose="020F0502020204030204" pitchFamily="34" charset="0"/>
                </a:rPr>
                <a:t>1</a:t>
              </a:r>
              <a:endParaRPr lang="en-US" sz="3200" b="1" dirty="0">
                <a:solidFill>
                  <a:srgbClr val="003399"/>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defTabSz="609585"/>
            <a:r>
              <a:rPr lang="vi-VN" sz="3600" b="1" dirty="0">
                <a:solidFill>
                  <a:sysClr val="windowText" lastClr="000000"/>
                </a:solidFill>
                <a:latin typeface="Calibri" panose="020F0502020204030204" pitchFamily="34" charset="0"/>
                <a:cs typeface="Calibri" panose="020F0502020204030204" pitchFamily="34" charset="0"/>
              </a:rPr>
              <a:t>Tìm từ ngữ về bạn trong nhà </a:t>
            </a:r>
            <a:r>
              <a:rPr lang="en-US" sz="3600" b="1" dirty="0" err="1">
                <a:solidFill>
                  <a:sysClr val="windowText" lastClr="000000"/>
                </a:solidFill>
                <a:latin typeface="Calibri" panose="020F0502020204030204" pitchFamily="34" charset="0"/>
                <a:cs typeface="Calibri" panose="020F0502020204030204" pitchFamily="34" charset="0"/>
              </a:rPr>
              <a:t>theo</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từng</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nhóm</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sau</a:t>
            </a:r>
            <a:r>
              <a:rPr lang="en-US" sz="3600" b="1" dirty="0">
                <a:solidFill>
                  <a:sysClr val="windowText" lastClr="000000"/>
                </a:solidFill>
                <a:latin typeface="Calibri" panose="020F0502020204030204" pitchFamily="34" charset="0"/>
                <a:cs typeface="Calibri" panose="020F0502020204030204" pitchFamily="34" charset="0"/>
              </a:rPr>
              <a:t>:</a:t>
            </a:r>
            <a:endParaRPr lang="vi-VN" sz="3600" b="1" dirty="0">
              <a:solidFill>
                <a:sysClr val="windowText" lastClr="00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0FA9173-8A96-4A7E-A410-A47D52ECC03C}"/>
              </a:ext>
            </a:extLst>
          </p:cNvPr>
          <p:cNvSpPr/>
          <p:nvPr/>
        </p:nvSpPr>
        <p:spPr>
          <a:xfrm>
            <a:off x="1432560" y="1889760"/>
            <a:ext cx="248920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nuôi</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Mèo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A97E392-CD0A-4FD0-9319-FCFAD16E0D52}"/>
              </a:ext>
            </a:extLst>
          </p:cNvPr>
          <p:cNvSpPr/>
          <p:nvPr/>
        </p:nvSpPr>
        <p:spPr>
          <a:xfrm>
            <a:off x="6593840" y="1838960"/>
            <a:ext cx="369824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đạc</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điện</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3CAB03AF-12C0-4041-8E0A-1C75A649F76F}"/>
              </a:ext>
            </a:extLst>
          </p:cNvPr>
          <p:cNvPicPr>
            <a:picLocks noChangeAspect="1"/>
          </p:cNvPicPr>
          <p:nvPr/>
        </p:nvPicPr>
        <p:blipFill>
          <a:blip r:embed="rId3"/>
          <a:stretch>
            <a:fillRect/>
          </a:stretch>
        </p:blipFill>
        <p:spPr>
          <a:xfrm>
            <a:off x="3058929" y="3229723"/>
            <a:ext cx="5688061" cy="3243353"/>
          </a:xfrm>
          <a:prstGeom prst="rect">
            <a:avLst/>
          </a:prstGeom>
        </p:spPr>
      </p:pic>
    </p:spTree>
    <p:extLst>
      <p:ext uri="{BB962C8B-B14F-4D97-AF65-F5344CB8AC3E}">
        <p14:creationId xmlns:p14="http://schemas.microsoft.com/office/powerpoint/2010/main" val="30468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dirty="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707376" y="163584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
        <p:nvSpPr>
          <p:cNvPr id="5" name="TextBox 4">
            <a:extLst>
              <a:ext uri="{FF2B5EF4-FFF2-40B4-BE49-F238E27FC236}">
                <a16:creationId xmlns:a16="http://schemas.microsoft.com/office/drawing/2014/main" id="{D4DFDD1A-B979-4E03-B531-DEAE9F0E94E0}"/>
              </a:ext>
            </a:extLst>
          </p:cNvPr>
          <p:cNvSpPr txBox="1"/>
          <p:nvPr/>
        </p:nvSpPr>
        <p:spPr>
          <a:xfrm>
            <a:off x="3149600" y="3048000"/>
            <a:ext cx="6532880" cy="1077218"/>
          </a:xfrm>
          <a:prstGeom prst="rect">
            <a:avLst/>
          </a:prstGeom>
          <a:noFill/>
        </p:spPr>
        <p:txBody>
          <a:bodyPr wrap="square" rtlCol="0">
            <a:spAutoFit/>
          </a:bodyPr>
          <a:lstStyle/>
          <a:p>
            <a:pPr algn="ctr"/>
            <a:r>
              <a:rPr lang="en-US" sz="3200" b="1" dirty="0" err="1">
                <a:solidFill>
                  <a:sysClr val="windowText" lastClr="000000"/>
                </a:solidFill>
                <a:latin typeface="Calibri" panose="020F0502020204030204" pitchFamily="34" charset="0"/>
                <a:cs typeface="Calibri" panose="020F0502020204030204" pitchFamily="34" charset="0"/>
              </a:rPr>
              <a:t>Lần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lượt</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mỗi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bạn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nói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một</a:t>
            </a:r>
            <a:r>
              <a:rPr lang="en-US" sz="3200" b="1" dirty="0">
                <a:solidFill>
                  <a:sysClr val="windowText" lastClr="000000"/>
                </a:solidFill>
                <a:latin typeface="Calibri" panose="020F0502020204030204" pitchFamily="34" charset="0"/>
                <a:cs typeface="Calibri" panose="020F0502020204030204" pitchFamily="34" charset="0"/>
              </a:rPr>
              <a:t> </a:t>
            </a:r>
            <a:r>
              <a:rPr lang="vi-VN" sz="3200" b="1" dirty="0">
                <a:solidFill>
                  <a:sysClr val="windowText" lastClr="000000"/>
                </a:solidFill>
                <a:latin typeface="Calibri" panose="020F0502020204030204" pitchFamily="34" charset="0"/>
                <a:cs typeface="Calibri" panose="020F0502020204030204" pitchFamily="34" charset="0"/>
              </a:rPr>
              <a:t>từ ngữ về bạn trong nhà</a:t>
            </a:r>
            <a:endParaRPr lang="en-US" sz="3200" dirty="0"/>
          </a:p>
        </p:txBody>
      </p:sp>
    </p:spTree>
    <p:extLst>
      <p:ext uri="{BB962C8B-B14F-4D97-AF65-F5344CB8AC3E}">
        <p14:creationId xmlns:p14="http://schemas.microsoft.com/office/powerpoint/2010/main" val="25375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7096D4F-98C9-463D-BAA7-73E95D0248B4}"/>
              </a:ext>
            </a:extLst>
          </p:cNvPr>
          <p:cNvGrpSpPr/>
          <p:nvPr/>
        </p:nvGrpSpPr>
        <p:grpSpPr>
          <a:xfrm>
            <a:off x="457200" y="470573"/>
            <a:ext cx="10450805" cy="3924424"/>
            <a:chOff x="3958256" y="650821"/>
            <a:chExt cx="5185744" cy="2944226"/>
          </a:xfrm>
        </p:grpSpPr>
        <p:grpSp>
          <p:nvGrpSpPr>
            <p:cNvPr id="16" name="Group 15">
              <a:extLst>
                <a:ext uri="{FF2B5EF4-FFF2-40B4-BE49-F238E27FC236}">
                  <a16:creationId xmlns:a16="http://schemas.microsoft.com/office/drawing/2014/main" id="{2E5F49B4-ABBB-4D5C-AC72-D6D1D4160673}"/>
                </a:ext>
              </a:extLst>
            </p:cNvPr>
            <p:cNvGrpSpPr/>
            <p:nvPr/>
          </p:nvGrpSpPr>
          <p:grpSpPr>
            <a:xfrm>
              <a:off x="3958256" y="650821"/>
              <a:ext cx="5185744" cy="2944226"/>
              <a:chOff x="1857507" y="814713"/>
              <a:chExt cx="5185744" cy="2944226"/>
            </a:xfrm>
          </p:grpSpPr>
          <p:sp>
            <p:nvSpPr>
              <p:cNvPr id="20" name="Rectangle 44">
                <a:extLst>
                  <a:ext uri="{FF2B5EF4-FFF2-40B4-BE49-F238E27FC236}">
                    <a16:creationId xmlns:a16="http://schemas.microsoft.com/office/drawing/2014/main" id="{EE2266A1-5F48-4AD7-B024-C62C747E89EA}"/>
                  </a:ext>
                </a:extLst>
              </p:cNvPr>
              <p:cNvSpPr/>
              <p:nvPr/>
            </p:nvSpPr>
            <p:spPr>
              <a:xfrm>
                <a:off x="4422021" y="814713"/>
                <a:ext cx="2621230" cy="774438"/>
              </a:xfrm>
              <a:custGeom>
                <a:avLst/>
                <a:gdLst>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 name="connsiteX0" fmla="*/ 0 w 2621230"/>
                  <a:gd name="connsiteY0" fmla="*/ 0 h 774438"/>
                  <a:gd name="connsiteX1" fmla="*/ 265035 w 2621230"/>
                  <a:gd name="connsiteY1" fmla="*/ 0 h 774438"/>
                  <a:gd name="connsiteX2" fmla="*/ 503858 w 2621230"/>
                  <a:gd name="connsiteY2" fmla="*/ 0 h 774438"/>
                  <a:gd name="connsiteX3" fmla="*/ 821318 w 2621230"/>
                  <a:gd name="connsiteY3" fmla="*/ 0 h 774438"/>
                  <a:gd name="connsiteX4" fmla="*/ 1112565 w 2621230"/>
                  <a:gd name="connsiteY4" fmla="*/ 0 h 774438"/>
                  <a:gd name="connsiteX5" fmla="*/ 1325176 w 2621230"/>
                  <a:gd name="connsiteY5" fmla="*/ 0 h 774438"/>
                  <a:gd name="connsiteX6" fmla="*/ 1537787 w 2621230"/>
                  <a:gd name="connsiteY6" fmla="*/ 0 h 774438"/>
                  <a:gd name="connsiteX7" fmla="*/ 1881459 w 2621230"/>
                  <a:gd name="connsiteY7" fmla="*/ 0 h 774438"/>
                  <a:gd name="connsiteX8" fmla="*/ 2094070 w 2621230"/>
                  <a:gd name="connsiteY8" fmla="*/ 0 h 774438"/>
                  <a:gd name="connsiteX9" fmla="*/ 2359106 w 2621230"/>
                  <a:gd name="connsiteY9" fmla="*/ 0 h 774438"/>
                  <a:gd name="connsiteX10" fmla="*/ 2621230 w 2621230"/>
                  <a:gd name="connsiteY10" fmla="*/ 0 h 774438"/>
                  <a:gd name="connsiteX11" fmla="*/ 2621230 w 2621230"/>
                  <a:gd name="connsiteY11" fmla="*/ 185865 h 774438"/>
                  <a:gd name="connsiteX12" fmla="*/ 2621230 w 2621230"/>
                  <a:gd name="connsiteY12" fmla="*/ 387219 h 774438"/>
                  <a:gd name="connsiteX13" fmla="*/ 2621230 w 2621230"/>
                  <a:gd name="connsiteY13" fmla="*/ 580828 h 774438"/>
                  <a:gd name="connsiteX14" fmla="*/ 2621230 w 2621230"/>
                  <a:gd name="connsiteY14" fmla="*/ 774438 h 774438"/>
                  <a:gd name="connsiteX15" fmla="*/ 2277556 w 2621230"/>
                  <a:gd name="connsiteY15" fmla="*/ 774438 h 774438"/>
                  <a:gd name="connsiteX16" fmla="*/ 2038734 w 2621230"/>
                  <a:gd name="connsiteY16" fmla="*/ 774438 h 774438"/>
                  <a:gd name="connsiteX17" fmla="*/ 1773698 w 2621230"/>
                  <a:gd name="connsiteY17" fmla="*/ 774438 h 774438"/>
                  <a:gd name="connsiteX18" fmla="*/ 1430025 w 2621230"/>
                  <a:gd name="connsiteY18" fmla="*/ 774438 h 774438"/>
                  <a:gd name="connsiteX19" fmla="*/ 1112565 w 2621230"/>
                  <a:gd name="connsiteY19" fmla="*/ 774438 h 774438"/>
                  <a:gd name="connsiteX20" fmla="*/ 821318 w 2621230"/>
                  <a:gd name="connsiteY20" fmla="*/ 774438 h 774438"/>
                  <a:gd name="connsiteX21" fmla="*/ 503858 w 2621230"/>
                  <a:gd name="connsiteY21" fmla="*/ 774438 h 774438"/>
                  <a:gd name="connsiteX22" fmla="*/ 265035 w 2621230"/>
                  <a:gd name="connsiteY22" fmla="*/ 774438 h 774438"/>
                  <a:gd name="connsiteX23" fmla="*/ 0 w 2621230"/>
                  <a:gd name="connsiteY23" fmla="*/ 774438 h 774438"/>
                  <a:gd name="connsiteX24" fmla="*/ 0 w 2621230"/>
                  <a:gd name="connsiteY24" fmla="*/ 573084 h 774438"/>
                  <a:gd name="connsiteX25" fmla="*/ 0 w 2621230"/>
                  <a:gd name="connsiteY25" fmla="*/ 402707 h 774438"/>
                  <a:gd name="connsiteX26" fmla="*/ 0 w 2621230"/>
                  <a:gd name="connsiteY26" fmla="*/ 224587 h 774438"/>
                  <a:gd name="connsiteX27" fmla="*/ 0 w 2621230"/>
                  <a:gd name="connsiteY27" fmla="*/ 0 h 774438"/>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1230" h="774438" fill="none" extrusionOk="0">
                    <a:moveTo>
                      <a:pt x="0" y="0"/>
                    </a:moveTo>
                    <a:cubicBezTo>
                      <a:pt x="119536" y="-20470"/>
                      <a:pt x="183012" y="-5955"/>
                      <a:pt x="343672" y="0"/>
                    </a:cubicBezTo>
                    <a:cubicBezTo>
                      <a:pt x="479063" y="-6112"/>
                      <a:pt x="502643" y="8498"/>
                      <a:pt x="608707" y="0"/>
                    </a:cubicBezTo>
                    <a:cubicBezTo>
                      <a:pt x="744219" y="-21220"/>
                      <a:pt x="834357" y="-774"/>
                      <a:pt x="952380" y="0"/>
                    </a:cubicBezTo>
                    <a:cubicBezTo>
                      <a:pt x="1132432" y="-18487"/>
                      <a:pt x="1208416" y="58500"/>
                      <a:pt x="1296052" y="0"/>
                    </a:cubicBezTo>
                    <a:cubicBezTo>
                      <a:pt x="1380041" y="10392"/>
                      <a:pt x="1462091" y="33511"/>
                      <a:pt x="1613511" y="0"/>
                    </a:cubicBezTo>
                    <a:cubicBezTo>
                      <a:pt x="1737182" y="-21607"/>
                      <a:pt x="1816536" y="19749"/>
                      <a:pt x="1904759" y="0"/>
                    </a:cubicBezTo>
                    <a:cubicBezTo>
                      <a:pt x="1950225" y="-1242"/>
                      <a:pt x="2030601" y="19855"/>
                      <a:pt x="2143582" y="0"/>
                    </a:cubicBezTo>
                    <a:cubicBezTo>
                      <a:pt x="2274725" y="39220"/>
                      <a:pt x="2475264" y="14595"/>
                      <a:pt x="2621230" y="0"/>
                    </a:cubicBezTo>
                    <a:cubicBezTo>
                      <a:pt x="2607960" y="54758"/>
                      <a:pt x="2596718" y="111795"/>
                      <a:pt x="2621230" y="178120"/>
                    </a:cubicBezTo>
                    <a:cubicBezTo>
                      <a:pt x="2653773" y="258814"/>
                      <a:pt x="2630891" y="304486"/>
                      <a:pt x="2621230" y="371730"/>
                    </a:cubicBezTo>
                    <a:cubicBezTo>
                      <a:pt x="2638840" y="447193"/>
                      <a:pt x="2623714" y="515613"/>
                      <a:pt x="2621230" y="580828"/>
                    </a:cubicBezTo>
                    <a:cubicBezTo>
                      <a:pt x="2645664" y="657328"/>
                      <a:pt x="2598249" y="720732"/>
                      <a:pt x="2621230" y="774438"/>
                    </a:cubicBezTo>
                    <a:cubicBezTo>
                      <a:pt x="2542904" y="754548"/>
                      <a:pt x="2438053" y="755841"/>
                      <a:pt x="2356193" y="774438"/>
                    </a:cubicBezTo>
                    <a:cubicBezTo>
                      <a:pt x="2281237" y="745142"/>
                      <a:pt x="2167061" y="718865"/>
                      <a:pt x="2038734" y="774438"/>
                    </a:cubicBezTo>
                    <a:cubicBezTo>
                      <a:pt x="1902630" y="815856"/>
                      <a:pt x="1868086" y="779586"/>
                      <a:pt x="1799910" y="774438"/>
                    </a:cubicBezTo>
                    <a:cubicBezTo>
                      <a:pt x="1690878" y="750898"/>
                      <a:pt x="1591836" y="770500"/>
                      <a:pt x="1456238" y="774438"/>
                    </a:cubicBezTo>
                    <a:cubicBezTo>
                      <a:pt x="1301601" y="796416"/>
                      <a:pt x="1321958" y="757698"/>
                      <a:pt x="1217415" y="774438"/>
                    </a:cubicBezTo>
                    <a:cubicBezTo>
                      <a:pt x="1117438" y="813756"/>
                      <a:pt x="980939" y="786767"/>
                      <a:pt x="899955" y="774438"/>
                    </a:cubicBezTo>
                    <a:cubicBezTo>
                      <a:pt x="822765" y="798078"/>
                      <a:pt x="765706" y="785097"/>
                      <a:pt x="687344" y="774438"/>
                    </a:cubicBezTo>
                    <a:cubicBezTo>
                      <a:pt x="635286" y="768202"/>
                      <a:pt x="503566" y="783360"/>
                      <a:pt x="396096" y="774438"/>
                    </a:cubicBezTo>
                    <a:cubicBezTo>
                      <a:pt x="273737" y="765147"/>
                      <a:pt x="195269" y="735011"/>
                      <a:pt x="0" y="774438"/>
                    </a:cubicBezTo>
                    <a:cubicBezTo>
                      <a:pt x="-25500" y="707330"/>
                      <a:pt x="20388" y="630161"/>
                      <a:pt x="0" y="573084"/>
                    </a:cubicBezTo>
                    <a:cubicBezTo>
                      <a:pt x="4096" y="520183"/>
                      <a:pt x="11306" y="474311"/>
                      <a:pt x="0" y="394963"/>
                    </a:cubicBezTo>
                    <a:cubicBezTo>
                      <a:pt x="6500" y="320991"/>
                      <a:pt x="14302" y="278976"/>
                      <a:pt x="0" y="216842"/>
                    </a:cubicBezTo>
                    <a:cubicBezTo>
                      <a:pt x="-5803" y="155583"/>
                      <a:pt x="16684" y="65438"/>
                      <a:pt x="0" y="0"/>
                    </a:cubicBezTo>
                    <a:close/>
                  </a:path>
                  <a:path w="2621230" h="774438" stroke="0" extrusionOk="0">
                    <a:moveTo>
                      <a:pt x="0" y="0"/>
                    </a:moveTo>
                    <a:cubicBezTo>
                      <a:pt x="50197" y="-21614"/>
                      <a:pt x="119539" y="21456"/>
                      <a:pt x="265035" y="0"/>
                    </a:cubicBezTo>
                    <a:cubicBezTo>
                      <a:pt x="376416" y="-7211"/>
                      <a:pt x="405314" y="21952"/>
                      <a:pt x="503858" y="0"/>
                    </a:cubicBezTo>
                    <a:cubicBezTo>
                      <a:pt x="586398" y="14100"/>
                      <a:pt x="638586" y="39557"/>
                      <a:pt x="821318" y="0"/>
                    </a:cubicBezTo>
                    <a:cubicBezTo>
                      <a:pt x="948518" y="-40845"/>
                      <a:pt x="1016708" y="25287"/>
                      <a:pt x="1112565" y="0"/>
                    </a:cubicBezTo>
                    <a:cubicBezTo>
                      <a:pt x="1225672" y="-36828"/>
                      <a:pt x="1269081" y="15624"/>
                      <a:pt x="1325176" y="0"/>
                    </a:cubicBezTo>
                    <a:cubicBezTo>
                      <a:pt x="1369628" y="-8086"/>
                      <a:pt x="1488499" y="-803"/>
                      <a:pt x="1537787" y="0"/>
                    </a:cubicBezTo>
                    <a:cubicBezTo>
                      <a:pt x="1576083" y="-42538"/>
                      <a:pt x="1757450" y="39536"/>
                      <a:pt x="1881459" y="0"/>
                    </a:cubicBezTo>
                    <a:cubicBezTo>
                      <a:pt x="1971909" y="-12476"/>
                      <a:pt x="2018638" y="-5227"/>
                      <a:pt x="2094070" y="0"/>
                    </a:cubicBezTo>
                    <a:cubicBezTo>
                      <a:pt x="2156898" y="30002"/>
                      <a:pt x="2285738" y="-19064"/>
                      <a:pt x="2359106" y="0"/>
                    </a:cubicBezTo>
                    <a:cubicBezTo>
                      <a:pt x="2453644" y="-57533"/>
                      <a:pt x="2521525" y="-3356"/>
                      <a:pt x="2621230" y="0"/>
                    </a:cubicBezTo>
                    <a:cubicBezTo>
                      <a:pt x="2619593" y="88500"/>
                      <a:pt x="2581303" y="145599"/>
                      <a:pt x="2621230" y="185865"/>
                    </a:cubicBezTo>
                    <a:cubicBezTo>
                      <a:pt x="2643074" y="232719"/>
                      <a:pt x="2613669" y="324898"/>
                      <a:pt x="2621230" y="387219"/>
                    </a:cubicBezTo>
                    <a:cubicBezTo>
                      <a:pt x="2609748" y="436254"/>
                      <a:pt x="2620600" y="492372"/>
                      <a:pt x="2621230" y="580828"/>
                    </a:cubicBezTo>
                    <a:cubicBezTo>
                      <a:pt x="2625847" y="661004"/>
                      <a:pt x="2626434" y="729152"/>
                      <a:pt x="2621230" y="774438"/>
                    </a:cubicBezTo>
                    <a:cubicBezTo>
                      <a:pt x="2528502" y="862376"/>
                      <a:pt x="2418743" y="798802"/>
                      <a:pt x="2277556" y="774438"/>
                    </a:cubicBezTo>
                    <a:cubicBezTo>
                      <a:pt x="2165157" y="773705"/>
                      <a:pt x="2099695" y="743736"/>
                      <a:pt x="2038734" y="774438"/>
                    </a:cubicBezTo>
                    <a:cubicBezTo>
                      <a:pt x="1954764" y="769188"/>
                      <a:pt x="1892901" y="789368"/>
                      <a:pt x="1773698" y="774438"/>
                    </a:cubicBezTo>
                    <a:cubicBezTo>
                      <a:pt x="1656422" y="824305"/>
                      <a:pt x="1576089" y="730518"/>
                      <a:pt x="1430025" y="774438"/>
                    </a:cubicBezTo>
                    <a:cubicBezTo>
                      <a:pt x="1260461" y="807078"/>
                      <a:pt x="1251668" y="754018"/>
                      <a:pt x="1112565" y="774438"/>
                    </a:cubicBezTo>
                    <a:cubicBezTo>
                      <a:pt x="974369" y="775428"/>
                      <a:pt x="940207" y="760057"/>
                      <a:pt x="821318" y="774438"/>
                    </a:cubicBezTo>
                    <a:cubicBezTo>
                      <a:pt x="674308" y="799756"/>
                      <a:pt x="574197" y="738211"/>
                      <a:pt x="503858" y="774438"/>
                    </a:cubicBezTo>
                    <a:cubicBezTo>
                      <a:pt x="421030" y="774486"/>
                      <a:pt x="324632" y="761811"/>
                      <a:pt x="265035" y="774438"/>
                    </a:cubicBezTo>
                    <a:cubicBezTo>
                      <a:pt x="194849" y="755450"/>
                      <a:pt x="119392" y="751112"/>
                      <a:pt x="0" y="774438"/>
                    </a:cubicBezTo>
                    <a:cubicBezTo>
                      <a:pt x="-7650" y="730547"/>
                      <a:pt x="-11071" y="624069"/>
                      <a:pt x="0" y="573084"/>
                    </a:cubicBezTo>
                    <a:cubicBezTo>
                      <a:pt x="-11519" y="488315"/>
                      <a:pt x="9918" y="481737"/>
                      <a:pt x="0" y="402707"/>
                    </a:cubicBezTo>
                    <a:cubicBezTo>
                      <a:pt x="-4672" y="322828"/>
                      <a:pt x="767" y="311650"/>
                      <a:pt x="0" y="224587"/>
                    </a:cubicBezTo>
                    <a:cubicBezTo>
                      <a:pt x="14168" y="114373"/>
                      <a:pt x="-6703" y="68955"/>
                      <a:pt x="0" y="0"/>
                    </a:cubicBezTo>
                    <a:close/>
                  </a:path>
                  <a:path w="2621230" h="774438" fill="none" stroke="0" extrusionOk="0">
                    <a:moveTo>
                      <a:pt x="0" y="0"/>
                    </a:moveTo>
                    <a:cubicBezTo>
                      <a:pt x="101262" y="12838"/>
                      <a:pt x="206577" y="21747"/>
                      <a:pt x="343672" y="0"/>
                    </a:cubicBezTo>
                    <a:cubicBezTo>
                      <a:pt x="473170" y="-6851"/>
                      <a:pt x="489058" y="-677"/>
                      <a:pt x="608707" y="0"/>
                    </a:cubicBezTo>
                    <a:cubicBezTo>
                      <a:pt x="704145" y="-13749"/>
                      <a:pt x="806104" y="-1624"/>
                      <a:pt x="952380" y="0"/>
                    </a:cubicBezTo>
                    <a:cubicBezTo>
                      <a:pt x="1109191" y="-1746"/>
                      <a:pt x="1215491" y="12274"/>
                      <a:pt x="1296052" y="0"/>
                    </a:cubicBezTo>
                    <a:cubicBezTo>
                      <a:pt x="1405563" y="14233"/>
                      <a:pt x="1458872" y="-152"/>
                      <a:pt x="1613511" y="0"/>
                    </a:cubicBezTo>
                    <a:cubicBezTo>
                      <a:pt x="1756400" y="-29494"/>
                      <a:pt x="1827966" y="10031"/>
                      <a:pt x="1904759" y="0"/>
                    </a:cubicBezTo>
                    <a:cubicBezTo>
                      <a:pt x="1962657" y="-18517"/>
                      <a:pt x="2080808" y="-9313"/>
                      <a:pt x="2143582" y="0"/>
                    </a:cubicBezTo>
                    <a:cubicBezTo>
                      <a:pt x="2194044" y="15488"/>
                      <a:pt x="2515663" y="42936"/>
                      <a:pt x="2621230" y="0"/>
                    </a:cubicBezTo>
                    <a:cubicBezTo>
                      <a:pt x="2648925" y="43118"/>
                      <a:pt x="2620310" y="91746"/>
                      <a:pt x="2621230" y="178120"/>
                    </a:cubicBezTo>
                    <a:cubicBezTo>
                      <a:pt x="2647281" y="259420"/>
                      <a:pt x="2617745" y="332574"/>
                      <a:pt x="2621230" y="371730"/>
                    </a:cubicBezTo>
                    <a:cubicBezTo>
                      <a:pt x="2612408" y="407485"/>
                      <a:pt x="2617336" y="493898"/>
                      <a:pt x="2621230" y="580828"/>
                    </a:cubicBezTo>
                    <a:cubicBezTo>
                      <a:pt x="2634121" y="678215"/>
                      <a:pt x="2620188" y="711158"/>
                      <a:pt x="2621230" y="774438"/>
                    </a:cubicBezTo>
                    <a:cubicBezTo>
                      <a:pt x="2550086" y="770735"/>
                      <a:pt x="2449750" y="747507"/>
                      <a:pt x="2356193" y="774438"/>
                    </a:cubicBezTo>
                    <a:cubicBezTo>
                      <a:pt x="2270383" y="754807"/>
                      <a:pt x="2162503" y="769773"/>
                      <a:pt x="2038734" y="774438"/>
                    </a:cubicBezTo>
                    <a:cubicBezTo>
                      <a:pt x="1895529" y="790783"/>
                      <a:pt x="1880273" y="760211"/>
                      <a:pt x="1799910" y="774438"/>
                    </a:cubicBezTo>
                    <a:cubicBezTo>
                      <a:pt x="1719126" y="745587"/>
                      <a:pt x="1622395" y="755516"/>
                      <a:pt x="1456238" y="774438"/>
                    </a:cubicBezTo>
                    <a:cubicBezTo>
                      <a:pt x="1303815" y="792453"/>
                      <a:pt x="1299412" y="761869"/>
                      <a:pt x="1217415" y="774438"/>
                    </a:cubicBezTo>
                    <a:cubicBezTo>
                      <a:pt x="1124834" y="836025"/>
                      <a:pt x="1005531" y="759508"/>
                      <a:pt x="899955" y="774438"/>
                    </a:cubicBezTo>
                    <a:cubicBezTo>
                      <a:pt x="798805" y="794494"/>
                      <a:pt x="780515" y="754962"/>
                      <a:pt x="687344" y="774438"/>
                    </a:cubicBezTo>
                    <a:cubicBezTo>
                      <a:pt x="592963" y="812625"/>
                      <a:pt x="494986" y="773685"/>
                      <a:pt x="396096" y="774438"/>
                    </a:cubicBezTo>
                    <a:cubicBezTo>
                      <a:pt x="300488" y="810600"/>
                      <a:pt x="169238" y="782452"/>
                      <a:pt x="0" y="774438"/>
                    </a:cubicBezTo>
                    <a:cubicBezTo>
                      <a:pt x="-10629" y="705319"/>
                      <a:pt x="-1930" y="602265"/>
                      <a:pt x="0" y="573084"/>
                    </a:cubicBezTo>
                    <a:cubicBezTo>
                      <a:pt x="-10975" y="527367"/>
                      <a:pt x="3366" y="472577"/>
                      <a:pt x="0" y="394963"/>
                    </a:cubicBezTo>
                    <a:cubicBezTo>
                      <a:pt x="-8749" y="304994"/>
                      <a:pt x="-1461" y="259855"/>
                      <a:pt x="0" y="216842"/>
                    </a:cubicBezTo>
                    <a:cubicBezTo>
                      <a:pt x="5252" y="164403"/>
                      <a:pt x="46972" y="119340"/>
                      <a:pt x="0" y="0"/>
                    </a:cubicBezTo>
                    <a:close/>
                  </a:path>
                  <a:path w="2621230" h="774438" fill="none" stroke="0" extrusionOk="0">
                    <a:moveTo>
                      <a:pt x="0" y="0"/>
                    </a:moveTo>
                    <a:cubicBezTo>
                      <a:pt x="117450" y="-9031"/>
                      <a:pt x="193071" y="3384"/>
                      <a:pt x="343672" y="0"/>
                    </a:cubicBezTo>
                    <a:cubicBezTo>
                      <a:pt x="470610" y="-4874"/>
                      <a:pt x="496254" y="7518"/>
                      <a:pt x="608707" y="0"/>
                    </a:cubicBezTo>
                    <a:cubicBezTo>
                      <a:pt x="730182" y="-6153"/>
                      <a:pt x="832964" y="2256"/>
                      <a:pt x="952380" y="0"/>
                    </a:cubicBezTo>
                    <a:cubicBezTo>
                      <a:pt x="1113827" y="-16375"/>
                      <a:pt x="1211010" y="33592"/>
                      <a:pt x="1296052" y="0"/>
                    </a:cubicBezTo>
                    <a:cubicBezTo>
                      <a:pt x="1385024" y="26685"/>
                      <a:pt x="1453300" y="12333"/>
                      <a:pt x="1613511" y="0"/>
                    </a:cubicBezTo>
                    <a:cubicBezTo>
                      <a:pt x="1748495" y="-16721"/>
                      <a:pt x="1822639" y="18296"/>
                      <a:pt x="1904759" y="0"/>
                    </a:cubicBezTo>
                    <a:cubicBezTo>
                      <a:pt x="1966646" y="-3506"/>
                      <a:pt x="2061158" y="12199"/>
                      <a:pt x="2143582" y="0"/>
                    </a:cubicBezTo>
                    <a:cubicBezTo>
                      <a:pt x="2256946" y="20420"/>
                      <a:pt x="2503938" y="46011"/>
                      <a:pt x="2621230" y="0"/>
                    </a:cubicBezTo>
                    <a:cubicBezTo>
                      <a:pt x="2622253" y="53779"/>
                      <a:pt x="2605620" y="111098"/>
                      <a:pt x="2621230" y="178120"/>
                    </a:cubicBezTo>
                    <a:cubicBezTo>
                      <a:pt x="2649689" y="247692"/>
                      <a:pt x="2629162" y="318183"/>
                      <a:pt x="2621230" y="371730"/>
                    </a:cubicBezTo>
                    <a:cubicBezTo>
                      <a:pt x="2625533" y="426447"/>
                      <a:pt x="2624712" y="502859"/>
                      <a:pt x="2621230" y="580828"/>
                    </a:cubicBezTo>
                    <a:cubicBezTo>
                      <a:pt x="2632198" y="667837"/>
                      <a:pt x="2620694" y="723108"/>
                      <a:pt x="2621230" y="774438"/>
                    </a:cubicBezTo>
                    <a:cubicBezTo>
                      <a:pt x="2539854" y="770163"/>
                      <a:pt x="2442403" y="757648"/>
                      <a:pt x="2356193" y="774438"/>
                    </a:cubicBezTo>
                    <a:cubicBezTo>
                      <a:pt x="2272023" y="737001"/>
                      <a:pt x="2147670" y="746741"/>
                      <a:pt x="2038734" y="774438"/>
                    </a:cubicBezTo>
                    <a:cubicBezTo>
                      <a:pt x="1899035" y="802172"/>
                      <a:pt x="1882695" y="765048"/>
                      <a:pt x="1799910" y="774438"/>
                    </a:cubicBezTo>
                    <a:cubicBezTo>
                      <a:pt x="1727755" y="759199"/>
                      <a:pt x="1604589" y="761525"/>
                      <a:pt x="1456238" y="774438"/>
                    </a:cubicBezTo>
                    <a:cubicBezTo>
                      <a:pt x="1308244" y="797362"/>
                      <a:pt x="1308951" y="756534"/>
                      <a:pt x="1217415" y="774438"/>
                    </a:cubicBezTo>
                    <a:cubicBezTo>
                      <a:pt x="1122191" y="820418"/>
                      <a:pt x="990014" y="760595"/>
                      <a:pt x="899955" y="774438"/>
                    </a:cubicBezTo>
                    <a:cubicBezTo>
                      <a:pt x="804494" y="800995"/>
                      <a:pt x="776041" y="772309"/>
                      <a:pt x="687344" y="774438"/>
                    </a:cubicBezTo>
                    <a:cubicBezTo>
                      <a:pt x="621647" y="779539"/>
                      <a:pt x="500027" y="780405"/>
                      <a:pt x="396096" y="774438"/>
                    </a:cubicBezTo>
                    <a:cubicBezTo>
                      <a:pt x="279156" y="779093"/>
                      <a:pt x="186090" y="755731"/>
                      <a:pt x="0" y="774438"/>
                    </a:cubicBezTo>
                    <a:cubicBezTo>
                      <a:pt x="-19264" y="702660"/>
                      <a:pt x="7246" y="612266"/>
                      <a:pt x="0" y="573084"/>
                    </a:cubicBezTo>
                    <a:cubicBezTo>
                      <a:pt x="-6821" y="513243"/>
                      <a:pt x="-5900" y="474752"/>
                      <a:pt x="0" y="394963"/>
                    </a:cubicBezTo>
                    <a:cubicBezTo>
                      <a:pt x="11189" y="311969"/>
                      <a:pt x="4579" y="273286"/>
                      <a:pt x="0" y="216842"/>
                    </a:cubicBezTo>
                    <a:cubicBezTo>
                      <a:pt x="11057" y="167350"/>
                      <a:pt x="28232" y="83553"/>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44">
                <a:extLst>
                  <a:ext uri="{FF2B5EF4-FFF2-40B4-BE49-F238E27FC236}">
                    <a16:creationId xmlns:a16="http://schemas.microsoft.com/office/drawing/2014/main" id="{8A623D4E-4153-47F4-815A-53A69B9AB74D}"/>
                  </a:ext>
                </a:extLst>
              </p:cNvPr>
              <p:cNvSpPr/>
              <p:nvPr/>
            </p:nvSpPr>
            <p:spPr>
              <a:xfrm>
                <a:off x="4450379" y="1573315"/>
                <a:ext cx="2592872" cy="2185624"/>
              </a:xfrm>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2"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5302" y="-1943"/>
                      <a:pt x="2451612" y="100464"/>
                      <a:pt x="2592872" y="0"/>
                    </a:cubicBezTo>
                    <a:cubicBezTo>
                      <a:pt x="2559820" y="153804"/>
                      <a:pt x="2560727" y="311151"/>
                      <a:pt x="2592872" y="502693"/>
                    </a:cubicBezTo>
                    <a:cubicBezTo>
                      <a:pt x="2674695" y="738110"/>
                      <a:pt x="2641843" y="854202"/>
                      <a:pt x="2592872" y="1049099"/>
                    </a:cubicBezTo>
                    <a:cubicBezTo>
                      <a:pt x="2631683" y="1265971"/>
                      <a:pt x="2600874" y="1428311"/>
                      <a:pt x="2592872" y="1639217"/>
                    </a:cubicBezTo>
                    <a:cubicBezTo>
                      <a:pt x="2666834" y="1844158"/>
                      <a:pt x="2543805" y="2036723"/>
                      <a:pt x="2592872"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7" y="1996387"/>
                      <a:pt x="43881" y="1776569"/>
                      <a:pt x="0" y="1617361"/>
                    </a:cubicBezTo>
                    <a:cubicBezTo>
                      <a:pt x="28102" y="1463818"/>
                      <a:pt x="35281" y="1331840"/>
                      <a:pt x="0" y="1114668"/>
                    </a:cubicBezTo>
                    <a:cubicBezTo>
                      <a:pt x="38747" y="919918"/>
                      <a:pt x="27028" y="778404"/>
                      <a:pt x="0" y="611975"/>
                    </a:cubicBezTo>
                    <a:cubicBezTo>
                      <a:pt x="-14776" y="396968"/>
                      <a:pt x="16131" y="175134"/>
                      <a:pt x="0" y="0"/>
                    </a:cubicBezTo>
                    <a:close/>
                  </a:path>
                  <a:path w="2592872"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7195" y="-101090"/>
                      <a:pt x="2477714" y="9737"/>
                      <a:pt x="2592872" y="0"/>
                    </a:cubicBezTo>
                    <a:cubicBezTo>
                      <a:pt x="2590381" y="228143"/>
                      <a:pt x="2505935" y="410347"/>
                      <a:pt x="2592872" y="524549"/>
                    </a:cubicBezTo>
                    <a:cubicBezTo>
                      <a:pt x="2609734" y="690505"/>
                      <a:pt x="2541745" y="893127"/>
                      <a:pt x="2592872" y="1092812"/>
                    </a:cubicBezTo>
                    <a:cubicBezTo>
                      <a:pt x="2547961" y="1223050"/>
                      <a:pt x="2615187" y="1400931"/>
                      <a:pt x="2592872" y="1639217"/>
                    </a:cubicBezTo>
                    <a:cubicBezTo>
                      <a:pt x="2594081" y="1877959"/>
                      <a:pt x="2633678" y="2060335"/>
                      <a:pt x="2592872"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4725" y="2055491"/>
                      <a:pt x="-40586" y="1770819"/>
                      <a:pt x="0" y="1617361"/>
                    </a:cubicBezTo>
                    <a:cubicBezTo>
                      <a:pt x="-11277" y="1387625"/>
                      <a:pt x="8697" y="1359640"/>
                      <a:pt x="0" y="1136524"/>
                    </a:cubicBezTo>
                    <a:cubicBezTo>
                      <a:pt x="-12744" y="909294"/>
                      <a:pt x="-1173" y="880442"/>
                      <a:pt x="0" y="633831"/>
                    </a:cubicBezTo>
                    <a:cubicBezTo>
                      <a:pt x="43411" y="323152"/>
                      <a:pt x="-25921" y="188602"/>
                      <a:pt x="0" y="0"/>
                    </a:cubicBezTo>
                    <a:close/>
                  </a:path>
                  <a:path w="2592872"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5585" y="-9713"/>
                      <a:pt x="2500521" y="134525"/>
                      <a:pt x="2592872" y="0"/>
                    </a:cubicBezTo>
                    <a:cubicBezTo>
                      <a:pt x="2647471" y="120934"/>
                      <a:pt x="2598099" y="278328"/>
                      <a:pt x="2592872" y="502693"/>
                    </a:cubicBezTo>
                    <a:cubicBezTo>
                      <a:pt x="2643301" y="700538"/>
                      <a:pt x="2596827" y="941511"/>
                      <a:pt x="2592872" y="1049099"/>
                    </a:cubicBezTo>
                    <a:cubicBezTo>
                      <a:pt x="2569753" y="1170255"/>
                      <a:pt x="2637899" y="1383057"/>
                      <a:pt x="2592872" y="1639217"/>
                    </a:cubicBezTo>
                    <a:cubicBezTo>
                      <a:pt x="2597153" y="1906206"/>
                      <a:pt x="2625690" y="2028415"/>
                      <a:pt x="2592872"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594" y="1981495"/>
                      <a:pt x="-19173" y="1694006"/>
                      <a:pt x="0" y="1617361"/>
                    </a:cubicBezTo>
                    <a:cubicBezTo>
                      <a:pt x="-22551" y="1510606"/>
                      <a:pt x="-11903" y="1341900"/>
                      <a:pt x="0" y="1114668"/>
                    </a:cubicBezTo>
                    <a:cubicBezTo>
                      <a:pt x="-20805" y="863083"/>
                      <a:pt x="-8343" y="744016"/>
                      <a:pt x="0" y="611975"/>
                    </a:cubicBezTo>
                    <a:cubicBezTo>
                      <a:pt x="25059" y="430490"/>
                      <a:pt x="45124" y="275787"/>
                      <a:pt x="0" y="0"/>
                    </a:cubicBezTo>
                    <a:close/>
                  </a:path>
                  <a:path w="2592872"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03856" y="22367"/>
                      <a:pt x="2463676" y="114769"/>
                      <a:pt x="2592872" y="0"/>
                    </a:cubicBezTo>
                    <a:cubicBezTo>
                      <a:pt x="2602514" y="151036"/>
                      <a:pt x="2606556" y="311170"/>
                      <a:pt x="2592872" y="502693"/>
                    </a:cubicBezTo>
                    <a:cubicBezTo>
                      <a:pt x="2641026" y="715954"/>
                      <a:pt x="2631142" y="887435"/>
                      <a:pt x="2592872" y="1049099"/>
                    </a:cubicBezTo>
                    <a:cubicBezTo>
                      <a:pt x="2589490" y="1199246"/>
                      <a:pt x="2637870" y="1418692"/>
                      <a:pt x="2592872" y="1639217"/>
                    </a:cubicBezTo>
                    <a:cubicBezTo>
                      <a:pt x="2623185" y="1889102"/>
                      <a:pt x="2609172" y="2034898"/>
                      <a:pt x="2592872"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6" y="1960741"/>
                      <a:pt x="31160" y="1761476"/>
                      <a:pt x="0" y="1617361"/>
                    </a:cubicBezTo>
                    <a:cubicBezTo>
                      <a:pt x="-21134" y="1470118"/>
                      <a:pt x="-1479" y="1326986"/>
                      <a:pt x="0" y="1114668"/>
                    </a:cubicBezTo>
                    <a:cubicBezTo>
                      <a:pt x="22197" y="892859"/>
                      <a:pt x="10036" y="804397"/>
                      <a:pt x="0" y="611975"/>
                    </a:cubicBezTo>
                    <a:cubicBezTo>
                      <a:pt x="21521" y="433284"/>
                      <a:pt x="50726" y="273631"/>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44">
                <a:extLst>
                  <a:ext uri="{FF2B5EF4-FFF2-40B4-BE49-F238E27FC236}">
                    <a16:creationId xmlns:a16="http://schemas.microsoft.com/office/drawing/2014/main" id="{96CAD51C-5B43-48FB-A9C0-9172A50B9CAA}"/>
                  </a:ext>
                </a:extLst>
              </p:cNvPr>
              <p:cNvSpPr/>
              <p:nvPr/>
            </p:nvSpPr>
            <p:spPr>
              <a:xfrm>
                <a:off x="1857507" y="814713"/>
                <a:ext cx="2564513" cy="774438"/>
              </a:xfrm>
              <a:custGeom>
                <a:avLst/>
                <a:gdLst>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 name="connsiteX0" fmla="*/ 0 w 2564513"/>
                  <a:gd name="connsiteY0" fmla="*/ 0 h 774438"/>
                  <a:gd name="connsiteX1" fmla="*/ 259300 w 2564513"/>
                  <a:gd name="connsiteY1" fmla="*/ 0 h 774438"/>
                  <a:gd name="connsiteX2" fmla="*/ 492955 w 2564513"/>
                  <a:gd name="connsiteY2" fmla="*/ 0 h 774438"/>
                  <a:gd name="connsiteX3" fmla="*/ 803547 w 2564513"/>
                  <a:gd name="connsiteY3" fmla="*/ 0 h 774438"/>
                  <a:gd name="connsiteX4" fmla="*/ 1088492 w 2564513"/>
                  <a:gd name="connsiteY4" fmla="*/ 0 h 774438"/>
                  <a:gd name="connsiteX5" fmla="*/ 1296502 w 2564513"/>
                  <a:gd name="connsiteY5" fmla="*/ 0 h 774438"/>
                  <a:gd name="connsiteX6" fmla="*/ 1504513 w 2564513"/>
                  <a:gd name="connsiteY6" fmla="*/ 0 h 774438"/>
                  <a:gd name="connsiteX7" fmla="*/ 1840749 w 2564513"/>
                  <a:gd name="connsiteY7" fmla="*/ 0 h 774438"/>
                  <a:gd name="connsiteX8" fmla="*/ 2048760 w 2564513"/>
                  <a:gd name="connsiteY8" fmla="*/ 0 h 774438"/>
                  <a:gd name="connsiteX9" fmla="*/ 2308060 w 2564513"/>
                  <a:gd name="connsiteY9" fmla="*/ 0 h 774438"/>
                  <a:gd name="connsiteX10" fmla="*/ 2564513 w 2564513"/>
                  <a:gd name="connsiteY10" fmla="*/ 0 h 774438"/>
                  <a:gd name="connsiteX11" fmla="*/ 2564513 w 2564513"/>
                  <a:gd name="connsiteY11" fmla="*/ 185865 h 774438"/>
                  <a:gd name="connsiteX12" fmla="*/ 2564513 w 2564513"/>
                  <a:gd name="connsiteY12" fmla="*/ 387219 h 774438"/>
                  <a:gd name="connsiteX13" fmla="*/ 2564513 w 2564513"/>
                  <a:gd name="connsiteY13" fmla="*/ 580828 h 774438"/>
                  <a:gd name="connsiteX14" fmla="*/ 2564513 w 2564513"/>
                  <a:gd name="connsiteY14" fmla="*/ 774438 h 774438"/>
                  <a:gd name="connsiteX15" fmla="*/ 2228276 w 2564513"/>
                  <a:gd name="connsiteY15" fmla="*/ 774438 h 774438"/>
                  <a:gd name="connsiteX16" fmla="*/ 1994621 w 2564513"/>
                  <a:gd name="connsiteY16" fmla="*/ 774438 h 774438"/>
                  <a:gd name="connsiteX17" fmla="*/ 1735320 w 2564513"/>
                  <a:gd name="connsiteY17" fmla="*/ 774438 h 774438"/>
                  <a:gd name="connsiteX18" fmla="*/ 1399083 w 2564513"/>
                  <a:gd name="connsiteY18" fmla="*/ 774438 h 774438"/>
                  <a:gd name="connsiteX19" fmla="*/ 1088492 w 2564513"/>
                  <a:gd name="connsiteY19" fmla="*/ 774438 h 774438"/>
                  <a:gd name="connsiteX20" fmla="*/ 803547 w 2564513"/>
                  <a:gd name="connsiteY20" fmla="*/ 774438 h 774438"/>
                  <a:gd name="connsiteX21" fmla="*/ 492955 w 2564513"/>
                  <a:gd name="connsiteY21" fmla="*/ 774438 h 774438"/>
                  <a:gd name="connsiteX22" fmla="*/ 259300 w 2564513"/>
                  <a:gd name="connsiteY22" fmla="*/ 774438 h 774438"/>
                  <a:gd name="connsiteX23" fmla="*/ 0 w 2564513"/>
                  <a:gd name="connsiteY23" fmla="*/ 774438 h 774438"/>
                  <a:gd name="connsiteX24" fmla="*/ 0 w 2564513"/>
                  <a:gd name="connsiteY24" fmla="*/ 573084 h 774438"/>
                  <a:gd name="connsiteX25" fmla="*/ 0 w 2564513"/>
                  <a:gd name="connsiteY25" fmla="*/ 402707 h 774438"/>
                  <a:gd name="connsiteX26" fmla="*/ 0 w 2564513"/>
                  <a:gd name="connsiteY26" fmla="*/ 224587 h 774438"/>
                  <a:gd name="connsiteX27" fmla="*/ 0 w 2564513"/>
                  <a:gd name="connsiteY27" fmla="*/ 0 h 774438"/>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64513" h="774438" fill="none" extrusionOk="0">
                    <a:moveTo>
                      <a:pt x="0" y="0"/>
                    </a:moveTo>
                    <a:cubicBezTo>
                      <a:pt x="131636" y="-32496"/>
                      <a:pt x="192617" y="1142"/>
                      <a:pt x="336235" y="0"/>
                    </a:cubicBezTo>
                    <a:cubicBezTo>
                      <a:pt x="468791" y="-6070"/>
                      <a:pt x="494146" y="8708"/>
                      <a:pt x="595536" y="0"/>
                    </a:cubicBezTo>
                    <a:cubicBezTo>
                      <a:pt x="734613" y="-25261"/>
                      <a:pt x="819133" y="-1484"/>
                      <a:pt x="931773" y="0"/>
                    </a:cubicBezTo>
                    <a:cubicBezTo>
                      <a:pt x="1127537" y="-24894"/>
                      <a:pt x="1181901" y="56195"/>
                      <a:pt x="1268009" y="0"/>
                    </a:cubicBezTo>
                    <a:cubicBezTo>
                      <a:pt x="1352326" y="6736"/>
                      <a:pt x="1436205" y="24676"/>
                      <a:pt x="1578599" y="0"/>
                    </a:cubicBezTo>
                    <a:cubicBezTo>
                      <a:pt x="1703515" y="-15272"/>
                      <a:pt x="1784195" y="18871"/>
                      <a:pt x="1863545" y="0"/>
                    </a:cubicBezTo>
                    <a:cubicBezTo>
                      <a:pt x="1894973" y="13550"/>
                      <a:pt x="1980670" y="22378"/>
                      <a:pt x="2097200" y="0"/>
                    </a:cubicBezTo>
                    <a:cubicBezTo>
                      <a:pt x="2212957" y="21680"/>
                      <a:pt x="2416236" y="8031"/>
                      <a:pt x="2564513" y="0"/>
                    </a:cubicBezTo>
                    <a:cubicBezTo>
                      <a:pt x="2546294" y="55078"/>
                      <a:pt x="2538410" y="115498"/>
                      <a:pt x="2564513" y="178120"/>
                    </a:cubicBezTo>
                    <a:cubicBezTo>
                      <a:pt x="2598526" y="259450"/>
                      <a:pt x="2576915" y="302856"/>
                      <a:pt x="2564513" y="371730"/>
                    </a:cubicBezTo>
                    <a:cubicBezTo>
                      <a:pt x="2583236" y="449459"/>
                      <a:pt x="2562875" y="506614"/>
                      <a:pt x="2564513" y="580828"/>
                    </a:cubicBezTo>
                    <a:cubicBezTo>
                      <a:pt x="2581187" y="661691"/>
                      <a:pt x="2535723" y="724294"/>
                      <a:pt x="2564513" y="774438"/>
                    </a:cubicBezTo>
                    <a:cubicBezTo>
                      <a:pt x="2492032" y="748420"/>
                      <a:pt x="2382633" y="752864"/>
                      <a:pt x="2305211" y="774438"/>
                    </a:cubicBezTo>
                    <a:cubicBezTo>
                      <a:pt x="2225371" y="755874"/>
                      <a:pt x="2124630" y="731731"/>
                      <a:pt x="1994621" y="774438"/>
                    </a:cubicBezTo>
                    <a:cubicBezTo>
                      <a:pt x="1861754" y="817453"/>
                      <a:pt x="1826893" y="780759"/>
                      <a:pt x="1760964" y="774438"/>
                    </a:cubicBezTo>
                    <a:cubicBezTo>
                      <a:pt x="1654879" y="752225"/>
                      <a:pt x="1539890" y="780997"/>
                      <a:pt x="1424729" y="774438"/>
                    </a:cubicBezTo>
                    <a:cubicBezTo>
                      <a:pt x="1275410" y="797908"/>
                      <a:pt x="1294411" y="757715"/>
                      <a:pt x="1191073" y="774438"/>
                    </a:cubicBezTo>
                    <a:cubicBezTo>
                      <a:pt x="1100715" y="802913"/>
                      <a:pt x="962435" y="778518"/>
                      <a:pt x="880482" y="774438"/>
                    </a:cubicBezTo>
                    <a:cubicBezTo>
                      <a:pt x="796685" y="799755"/>
                      <a:pt x="748339" y="774538"/>
                      <a:pt x="672471" y="774438"/>
                    </a:cubicBezTo>
                    <a:cubicBezTo>
                      <a:pt x="633046" y="755665"/>
                      <a:pt x="486154" y="789048"/>
                      <a:pt x="387525" y="774438"/>
                    </a:cubicBezTo>
                    <a:cubicBezTo>
                      <a:pt x="269007" y="762394"/>
                      <a:pt x="189244" y="737069"/>
                      <a:pt x="0" y="774438"/>
                    </a:cubicBezTo>
                    <a:cubicBezTo>
                      <a:pt x="-18009" y="707555"/>
                      <a:pt x="17468" y="627988"/>
                      <a:pt x="0" y="573084"/>
                    </a:cubicBezTo>
                    <a:cubicBezTo>
                      <a:pt x="12855" y="513555"/>
                      <a:pt x="11083" y="474362"/>
                      <a:pt x="0" y="394963"/>
                    </a:cubicBezTo>
                    <a:cubicBezTo>
                      <a:pt x="13692" y="328413"/>
                      <a:pt x="7467" y="269192"/>
                      <a:pt x="0" y="216842"/>
                    </a:cubicBezTo>
                    <a:cubicBezTo>
                      <a:pt x="-7057" y="145350"/>
                      <a:pt x="16312" y="64013"/>
                      <a:pt x="0" y="0"/>
                    </a:cubicBezTo>
                    <a:close/>
                  </a:path>
                  <a:path w="2564513" h="774438" stroke="0" extrusionOk="0">
                    <a:moveTo>
                      <a:pt x="0" y="0"/>
                    </a:moveTo>
                    <a:cubicBezTo>
                      <a:pt x="49915" y="-20284"/>
                      <a:pt x="115697" y="22003"/>
                      <a:pt x="259300" y="0"/>
                    </a:cubicBezTo>
                    <a:cubicBezTo>
                      <a:pt x="373536" y="-8104"/>
                      <a:pt x="396490" y="24998"/>
                      <a:pt x="492955" y="0"/>
                    </a:cubicBezTo>
                    <a:cubicBezTo>
                      <a:pt x="579291" y="3952"/>
                      <a:pt x="628598" y="38148"/>
                      <a:pt x="803547" y="0"/>
                    </a:cubicBezTo>
                    <a:cubicBezTo>
                      <a:pt x="929517" y="-38597"/>
                      <a:pt x="991630" y="25419"/>
                      <a:pt x="1088492" y="0"/>
                    </a:cubicBezTo>
                    <a:cubicBezTo>
                      <a:pt x="1202048" y="-34793"/>
                      <a:pt x="1243646" y="10952"/>
                      <a:pt x="1296502" y="0"/>
                    </a:cubicBezTo>
                    <a:cubicBezTo>
                      <a:pt x="1338158" y="-10722"/>
                      <a:pt x="1455632" y="5161"/>
                      <a:pt x="1504513" y="0"/>
                    </a:cubicBezTo>
                    <a:cubicBezTo>
                      <a:pt x="1528448" y="-64272"/>
                      <a:pt x="1711407" y="48518"/>
                      <a:pt x="1840749" y="0"/>
                    </a:cubicBezTo>
                    <a:cubicBezTo>
                      <a:pt x="1931465" y="-12772"/>
                      <a:pt x="1972791" y="-2875"/>
                      <a:pt x="2048760" y="0"/>
                    </a:cubicBezTo>
                    <a:cubicBezTo>
                      <a:pt x="2108269" y="32837"/>
                      <a:pt x="2233077" y="-9671"/>
                      <a:pt x="2308060" y="0"/>
                    </a:cubicBezTo>
                    <a:cubicBezTo>
                      <a:pt x="2401651" y="-63662"/>
                      <a:pt x="2472710" y="848"/>
                      <a:pt x="2564513" y="0"/>
                    </a:cubicBezTo>
                    <a:cubicBezTo>
                      <a:pt x="2563491" y="82727"/>
                      <a:pt x="2528854" y="145730"/>
                      <a:pt x="2564513" y="185865"/>
                    </a:cubicBezTo>
                    <a:cubicBezTo>
                      <a:pt x="2585399" y="237450"/>
                      <a:pt x="2553571" y="322126"/>
                      <a:pt x="2564513" y="387219"/>
                    </a:cubicBezTo>
                    <a:cubicBezTo>
                      <a:pt x="2553766" y="436615"/>
                      <a:pt x="2562057" y="490107"/>
                      <a:pt x="2564513" y="580828"/>
                    </a:cubicBezTo>
                    <a:cubicBezTo>
                      <a:pt x="2569582" y="664054"/>
                      <a:pt x="2574639" y="730140"/>
                      <a:pt x="2564513" y="774438"/>
                    </a:cubicBezTo>
                    <a:cubicBezTo>
                      <a:pt x="2467877" y="844458"/>
                      <a:pt x="2371555" y="815287"/>
                      <a:pt x="2228276" y="774438"/>
                    </a:cubicBezTo>
                    <a:cubicBezTo>
                      <a:pt x="2115489" y="774564"/>
                      <a:pt x="2053228" y="747319"/>
                      <a:pt x="1994621" y="774438"/>
                    </a:cubicBezTo>
                    <a:cubicBezTo>
                      <a:pt x="1905985" y="766820"/>
                      <a:pt x="1853524" y="799064"/>
                      <a:pt x="1735320" y="774438"/>
                    </a:cubicBezTo>
                    <a:cubicBezTo>
                      <a:pt x="1621195" y="814221"/>
                      <a:pt x="1542365" y="719864"/>
                      <a:pt x="1399083" y="774438"/>
                    </a:cubicBezTo>
                    <a:cubicBezTo>
                      <a:pt x="1242110" y="803520"/>
                      <a:pt x="1224657" y="754195"/>
                      <a:pt x="1088492" y="774438"/>
                    </a:cubicBezTo>
                    <a:cubicBezTo>
                      <a:pt x="952659" y="777461"/>
                      <a:pt x="917022" y="761074"/>
                      <a:pt x="803547" y="774438"/>
                    </a:cubicBezTo>
                    <a:cubicBezTo>
                      <a:pt x="660748" y="799240"/>
                      <a:pt x="559336" y="731621"/>
                      <a:pt x="492955" y="774438"/>
                    </a:cubicBezTo>
                    <a:cubicBezTo>
                      <a:pt x="413396" y="779240"/>
                      <a:pt x="321213" y="754622"/>
                      <a:pt x="259300" y="774438"/>
                    </a:cubicBezTo>
                    <a:cubicBezTo>
                      <a:pt x="191146" y="756663"/>
                      <a:pt x="124817" y="732510"/>
                      <a:pt x="0" y="774438"/>
                    </a:cubicBezTo>
                    <a:cubicBezTo>
                      <a:pt x="-8078" y="729003"/>
                      <a:pt x="-6574" y="630547"/>
                      <a:pt x="0" y="573084"/>
                    </a:cubicBezTo>
                    <a:cubicBezTo>
                      <a:pt x="-11266" y="488350"/>
                      <a:pt x="8059" y="481746"/>
                      <a:pt x="0" y="402707"/>
                    </a:cubicBezTo>
                    <a:cubicBezTo>
                      <a:pt x="-5898" y="322298"/>
                      <a:pt x="-385" y="310163"/>
                      <a:pt x="0" y="224587"/>
                    </a:cubicBezTo>
                    <a:cubicBezTo>
                      <a:pt x="14183" y="114114"/>
                      <a:pt x="-3401" y="67440"/>
                      <a:pt x="0" y="0"/>
                    </a:cubicBezTo>
                    <a:close/>
                  </a:path>
                  <a:path w="2564513" h="774438" fill="none" stroke="0" extrusionOk="0">
                    <a:moveTo>
                      <a:pt x="0" y="0"/>
                    </a:moveTo>
                    <a:cubicBezTo>
                      <a:pt x="101662" y="9022"/>
                      <a:pt x="201900" y="25739"/>
                      <a:pt x="336235" y="0"/>
                    </a:cubicBezTo>
                    <a:cubicBezTo>
                      <a:pt x="461020" y="-7126"/>
                      <a:pt x="478075" y="820"/>
                      <a:pt x="595536" y="0"/>
                    </a:cubicBezTo>
                    <a:cubicBezTo>
                      <a:pt x="694024" y="3003"/>
                      <a:pt x="783591" y="-6473"/>
                      <a:pt x="931773" y="0"/>
                    </a:cubicBezTo>
                    <a:cubicBezTo>
                      <a:pt x="1088398" y="-513"/>
                      <a:pt x="1183651" y="9120"/>
                      <a:pt x="1268009" y="0"/>
                    </a:cubicBezTo>
                    <a:cubicBezTo>
                      <a:pt x="1374242" y="13015"/>
                      <a:pt x="1429591" y="-6909"/>
                      <a:pt x="1578599" y="0"/>
                    </a:cubicBezTo>
                    <a:cubicBezTo>
                      <a:pt x="1719544" y="-32085"/>
                      <a:pt x="1788515" y="-2111"/>
                      <a:pt x="1863545" y="0"/>
                    </a:cubicBezTo>
                    <a:cubicBezTo>
                      <a:pt x="1917858" y="-19812"/>
                      <a:pt x="2026077" y="7108"/>
                      <a:pt x="2097200" y="0"/>
                    </a:cubicBezTo>
                    <a:cubicBezTo>
                      <a:pt x="2164321" y="13825"/>
                      <a:pt x="2463235" y="38940"/>
                      <a:pt x="2564513" y="0"/>
                    </a:cubicBezTo>
                    <a:cubicBezTo>
                      <a:pt x="2593750" y="40950"/>
                      <a:pt x="2563124" y="93954"/>
                      <a:pt x="2564513" y="178120"/>
                    </a:cubicBezTo>
                    <a:cubicBezTo>
                      <a:pt x="2588702" y="257547"/>
                      <a:pt x="2562766" y="340701"/>
                      <a:pt x="2564513" y="371730"/>
                    </a:cubicBezTo>
                    <a:cubicBezTo>
                      <a:pt x="2559613" y="412848"/>
                      <a:pt x="2568453" y="488905"/>
                      <a:pt x="2564513" y="580828"/>
                    </a:cubicBezTo>
                    <a:cubicBezTo>
                      <a:pt x="2576268" y="678223"/>
                      <a:pt x="2562343" y="711670"/>
                      <a:pt x="2564513" y="774438"/>
                    </a:cubicBezTo>
                    <a:cubicBezTo>
                      <a:pt x="2493587" y="777115"/>
                      <a:pt x="2401701" y="737734"/>
                      <a:pt x="2305211" y="774438"/>
                    </a:cubicBezTo>
                    <a:cubicBezTo>
                      <a:pt x="2217078" y="761424"/>
                      <a:pt x="2118972" y="759490"/>
                      <a:pt x="1994621" y="774438"/>
                    </a:cubicBezTo>
                    <a:cubicBezTo>
                      <a:pt x="1853111" y="787179"/>
                      <a:pt x="1835670" y="764874"/>
                      <a:pt x="1760964" y="774438"/>
                    </a:cubicBezTo>
                    <a:cubicBezTo>
                      <a:pt x="1689617" y="763106"/>
                      <a:pt x="1602473" y="761175"/>
                      <a:pt x="1424729" y="774438"/>
                    </a:cubicBezTo>
                    <a:cubicBezTo>
                      <a:pt x="1273580" y="788594"/>
                      <a:pt x="1271441" y="761200"/>
                      <a:pt x="1191073" y="774438"/>
                    </a:cubicBezTo>
                    <a:cubicBezTo>
                      <a:pt x="1099041" y="851927"/>
                      <a:pt x="981627" y="745120"/>
                      <a:pt x="880482" y="774438"/>
                    </a:cubicBezTo>
                    <a:cubicBezTo>
                      <a:pt x="777456" y="797817"/>
                      <a:pt x="759992" y="751617"/>
                      <a:pt x="672471" y="774438"/>
                    </a:cubicBezTo>
                    <a:cubicBezTo>
                      <a:pt x="585941" y="803999"/>
                      <a:pt x="486075" y="771690"/>
                      <a:pt x="387525" y="774438"/>
                    </a:cubicBezTo>
                    <a:cubicBezTo>
                      <a:pt x="301097" y="815225"/>
                      <a:pt x="166822" y="781337"/>
                      <a:pt x="0" y="774438"/>
                    </a:cubicBezTo>
                    <a:cubicBezTo>
                      <a:pt x="-10376" y="706082"/>
                      <a:pt x="-1630" y="602960"/>
                      <a:pt x="0" y="573084"/>
                    </a:cubicBezTo>
                    <a:cubicBezTo>
                      <a:pt x="-10831" y="532638"/>
                      <a:pt x="3605" y="472236"/>
                      <a:pt x="0" y="394963"/>
                    </a:cubicBezTo>
                    <a:cubicBezTo>
                      <a:pt x="-9910" y="304678"/>
                      <a:pt x="-821" y="261246"/>
                      <a:pt x="0" y="216842"/>
                    </a:cubicBezTo>
                    <a:cubicBezTo>
                      <a:pt x="3874" y="167798"/>
                      <a:pt x="32556" y="109139"/>
                      <a:pt x="0" y="0"/>
                    </a:cubicBezTo>
                    <a:close/>
                  </a:path>
                  <a:path w="2564513" h="774438" fill="none" stroke="0" extrusionOk="0">
                    <a:moveTo>
                      <a:pt x="0" y="0"/>
                    </a:moveTo>
                    <a:cubicBezTo>
                      <a:pt x="122638" y="5298"/>
                      <a:pt x="181409" y="3363"/>
                      <a:pt x="336235" y="0"/>
                    </a:cubicBezTo>
                    <a:cubicBezTo>
                      <a:pt x="465257" y="-6293"/>
                      <a:pt x="486526" y="7761"/>
                      <a:pt x="595536" y="0"/>
                    </a:cubicBezTo>
                    <a:cubicBezTo>
                      <a:pt x="710917" y="-1709"/>
                      <a:pt x="815390" y="2247"/>
                      <a:pt x="931773" y="0"/>
                    </a:cubicBezTo>
                    <a:cubicBezTo>
                      <a:pt x="1099143" y="-16750"/>
                      <a:pt x="1188035" y="34113"/>
                      <a:pt x="1268009" y="0"/>
                    </a:cubicBezTo>
                    <a:cubicBezTo>
                      <a:pt x="1355202" y="15564"/>
                      <a:pt x="1424066" y="12854"/>
                      <a:pt x="1578599" y="0"/>
                    </a:cubicBezTo>
                    <a:cubicBezTo>
                      <a:pt x="1709681" y="-14346"/>
                      <a:pt x="1779829" y="18467"/>
                      <a:pt x="1863545" y="0"/>
                    </a:cubicBezTo>
                    <a:cubicBezTo>
                      <a:pt x="1927856" y="-3272"/>
                      <a:pt x="2024637" y="11182"/>
                      <a:pt x="2097200" y="0"/>
                    </a:cubicBezTo>
                    <a:cubicBezTo>
                      <a:pt x="2207475" y="21909"/>
                      <a:pt x="2448656" y="44366"/>
                      <a:pt x="2564513" y="0"/>
                    </a:cubicBezTo>
                    <a:cubicBezTo>
                      <a:pt x="2561999" y="54044"/>
                      <a:pt x="2553916" y="113893"/>
                      <a:pt x="2564513" y="178120"/>
                    </a:cubicBezTo>
                    <a:cubicBezTo>
                      <a:pt x="2592949" y="244871"/>
                      <a:pt x="2570467" y="308574"/>
                      <a:pt x="2564513" y="371730"/>
                    </a:cubicBezTo>
                    <a:cubicBezTo>
                      <a:pt x="2563935" y="419966"/>
                      <a:pt x="2578702" y="505966"/>
                      <a:pt x="2564513" y="580828"/>
                    </a:cubicBezTo>
                    <a:cubicBezTo>
                      <a:pt x="2572990" y="673852"/>
                      <a:pt x="2553108" y="717341"/>
                      <a:pt x="2564513" y="774438"/>
                    </a:cubicBezTo>
                    <a:cubicBezTo>
                      <a:pt x="2490205" y="772047"/>
                      <a:pt x="2382437" y="742526"/>
                      <a:pt x="2305211" y="774438"/>
                    </a:cubicBezTo>
                    <a:cubicBezTo>
                      <a:pt x="2219569" y="762205"/>
                      <a:pt x="2121463" y="738237"/>
                      <a:pt x="1994621" y="774438"/>
                    </a:cubicBezTo>
                    <a:cubicBezTo>
                      <a:pt x="1858880" y="804166"/>
                      <a:pt x="1834840" y="770269"/>
                      <a:pt x="1760964" y="774438"/>
                    </a:cubicBezTo>
                    <a:cubicBezTo>
                      <a:pt x="1696597" y="752154"/>
                      <a:pt x="1574330" y="758140"/>
                      <a:pt x="1424729" y="774438"/>
                    </a:cubicBezTo>
                    <a:cubicBezTo>
                      <a:pt x="1273553" y="794804"/>
                      <a:pt x="1278357" y="755783"/>
                      <a:pt x="1191073" y="774438"/>
                    </a:cubicBezTo>
                    <a:cubicBezTo>
                      <a:pt x="1097575" y="821359"/>
                      <a:pt x="971729" y="751677"/>
                      <a:pt x="880482" y="774438"/>
                    </a:cubicBezTo>
                    <a:cubicBezTo>
                      <a:pt x="775830" y="800904"/>
                      <a:pt x="760429" y="772371"/>
                      <a:pt x="672471" y="774438"/>
                    </a:cubicBezTo>
                    <a:cubicBezTo>
                      <a:pt x="588188" y="791514"/>
                      <a:pt x="486605" y="780403"/>
                      <a:pt x="387525" y="774438"/>
                    </a:cubicBezTo>
                    <a:cubicBezTo>
                      <a:pt x="270472" y="777077"/>
                      <a:pt x="180313" y="752873"/>
                      <a:pt x="0" y="774438"/>
                    </a:cubicBezTo>
                    <a:cubicBezTo>
                      <a:pt x="-17724" y="704965"/>
                      <a:pt x="9594" y="617443"/>
                      <a:pt x="0" y="573084"/>
                    </a:cubicBezTo>
                    <a:cubicBezTo>
                      <a:pt x="-2876" y="516299"/>
                      <a:pt x="-3717" y="475225"/>
                      <a:pt x="0" y="394963"/>
                    </a:cubicBezTo>
                    <a:cubicBezTo>
                      <a:pt x="10874" y="312257"/>
                      <a:pt x="3558" y="275353"/>
                      <a:pt x="0" y="216842"/>
                    </a:cubicBezTo>
                    <a:cubicBezTo>
                      <a:pt x="-2546" y="164696"/>
                      <a:pt x="27895" y="83588"/>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44">
                <a:extLst>
                  <a:ext uri="{FF2B5EF4-FFF2-40B4-BE49-F238E27FC236}">
                    <a16:creationId xmlns:a16="http://schemas.microsoft.com/office/drawing/2014/main" id="{0B234F40-572D-4B69-9B04-F2EE3BE85F19}"/>
                  </a:ext>
                </a:extLst>
              </p:cNvPr>
              <p:cNvSpPr/>
              <p:nvPr/>
            </p:nvSpPr>
            <p:spPr>
              <a:xfrm>
                <a:off x="1857507" y="1573315"/>
                <a:ext cx="2592873" cy="2185624"/>
              </a:xfrm>
              <a:custGeom>
                <a:avLst/>
                <a:gdLst>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 name="connsiteX0" fmla="*/ 0 w 2592873"/>
                  <a:gd name="connsiteY0" fmla="*/ 0 h 2185624"/>
                  <a:gd name="connsiteX1" fmla="*/ 262168 w 2592873"/>
                  <a:gd name="connsiteY1" fmla="*/ 0 h 2185624"/>
                  <a:gd name="connsiteX2" fmla="*/ 498407 w 2592873"/>
                  <a:gd name="connsiteY2" fmla="*/ 0 h 2185624"/>
                  <a:gd name="connsiteX3" fmla="*/ 812433 w 2592873"/>
                  <a:gd name="connsiteY3" fmla="*/ 0 h 2185624"/>
                  <a:gd name="connsiteX4" fmla="*/ 1100529 w 2592873"/>
                  <a:gd name="connsiteY4" fmla="*/ 0 h 2185624"/>
                  <a:gd name="connsiteX5" fmla="*/ 1310840 w 2592873"/>
                  <a:gd name="connsiteY5" fmla="*/ 0 h 2185624"/>
                  <a:gd name="connsiteX6" fmla="*/ 1521151 w 2592873"/>
                  <a:gd name="connsiteY6" fmla="*/ 0 h 2185624"/>
                  <a:gd name="connsiteX7" fmla="*/ 1861105 w 2592873"/>
                  <a:gd name="connsiteY7" fmla="*/ 0 h 2185624"/>
                  <a:gd name="connsiteX8" fmla="*/ 2071416 w 2592873"/>
                  <a:gd name="connsiteY8" fmla="*/ 0 h 2185624"/>
                  <a:gd name="connsiteX9" fmla="*/ 2333584 w 2592873"/>
                  <a:gd name="connsiteY9" fmla="*/ 0 h 2185624"/>
                  <a:gd name="connsiteX10" fmla="*/ 2592873 w 2592873"/>
                  <a:gd name="connsiteY10" fmla="*/ 0 h 2185624"/>
                  <a:gd name="connsiteX11" fmla="*/ 2592873 w 2592873"/>
                  <a:gd name="connsiteY11" fmla="*/ 524549 h 2185624"/>
                  <a:gd name="connsiteX12" fmla="*/ 2592873 w 2592873"/>
                  <a:gd name="connsiteY12" fmla="*/ 1092812 h 2185624"/>
                  <a:gd name="connsiteX13" fmla="*/ 2592873 w 2592873"/>
                  <a:gd name="connsiteY13" fmla="*/ 1639217 h 2185624"/>
                  <a:gd name="connsiteX14" fmla="*/ 2592873 w 2592873"/>
                  <a:gd name="connsiteY14" fmla="*/ 2185624 h 2185624"/>
                  <a:gd name="connsiteX15" fmla="*/ 2252917 w 2592873"/>
                  <a:gd name="connsiteY15" fmla="*/ 2185624 h 2185624"/>
                  <a:gd name="connsiteX16" fmla="*/ 2016678 w 2592873"/>
                  <a:gd name="connsiteY16" fmla="*/ 2185624 h 2185624"/>
                  <a:gd name="connsiteX17" fmla="*/ 1754510 w 2592873"/>
                  <a:gd name="connsiteY17" fmla="*/ 2185624 h 2185624"/>
                  <a:gd name="connsiteX18" fmla="*/ 1414555 w 2592873"/>
                  <a:gd name="connsiteY18" fmla="*/ 2185624 h 2185624"/>
                  <a:gd name="connsiteX19" fmla="*/ 1100529 w 2592873"/>
                  <a:gd name="connsiteY19" fmla="*/ 2185624 h 2185624"/>
                  <a:gd name="connsiteX20" fmla="*/ 812433 w 2592873"/>
                  <a:gd name="connsiteY20" fmla="*/ 2185624 h 2185624"/>
                  <a:gd name="connsiteX21" fmla="*/ 498407 w 2592873"/>
                  <a:gd name="connsiteY21" fmla="*/ 2185624 h 2185624"/>
                  <a:gd name="connsiteX22" fmla="*/ 262168 w 2592873"/>
                  <a:gd name="connsiteY22" fmla="*/ 2185624 h 2185624"/>
                  <a:gd name="connsiteX23" fmla="*/ 0 w 2592873"/>
                  <a:gd name="connsiteY23" fmla="*/ 2185624 h 2185624"/>
                  <a:gd name="connsiteX24" fmla="*/ 0 w 2592873"/>
                  <a:gd name="connsiteY24" fmla="*/ 1617361 h 2185624"/>
                  <a:gd name="connsiteX25" fmla="*/ 0 w 2592873"/>
                  <a:gd name="connsiteY25" fmla="*/ 1136524 h 2185624"/>
                  <a:gd name="connsiteX26" fmla="*/ 0 w 2592873"/>
                  <a:gd name="connsiteY26" fmla="*/ 633831 h 2185624"/>
                  <a:gd name="connsiteX27" fmla="*/ 0 w 2592873"/>
                  <a:gd name="connsiteY27" fmla="*/ 0 h 2185624"/>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3"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0106" y="-9006"/>
                      <a:pt x="2452509" y="101572"/>
                      <a:pt x="2592873" y="0"/>
                    </a:cubicBezTo>
                    <a:cubicBezTo>
                      <a:pt x="2559820" y="153804"/>
                      <a:pt x="2560727" y="311151"/>
                      <a:pt x="2592873" y="502693"/>
                    </a:cubicBezTo>
                    <a:cubicBezTo>
                      <a:pt x="2674696" y="738110"/>
                      <a:pt x="2641844" y="854202"/>
                      <a:pt x="2592873" y="1049099"/>
                    </a:cubicBezTo>
                    <a:cubicBezTo>
                      <a:pt x="2631595" y="1265820"/>
                      <a:pt x="2600044" y="1426541"/>
                      <a:pt x="2592873" y="1639217"/>
                    </a:cubicBezTo>
                    <a:cubicBezTo>
                      <a:pt x="2661186" y="1847447"/>
                      <a:pt x="2545331" y="2035836"/>
                      <a:pt x="2592873"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8" y="1996387"/>
                      <a:pt x="43881" y="1776569"/>
                      <a:pt x="0" y="1617361"/>
                    </a:cubicBezTo>
                    <a:cubicBezTo>
                      <a:pt x="25700" y="1465621"/>
                      <a:pt x="66897" y="1311159"/>
                      <a:pt x="0" y="1114668"/>
                    </a:cubicBezTo>
                    <a:cubicBezTo>
                      <a:pt x="38747" y="919918"/>
                      <a:pt x="27028" y="778404"/>
                      <a:pt x="0" y="611975"/>
                    </a:cubicBezTo>
                    <a:cubicBezTo>
                      <a:pt x="-14714" y="397444"/>
                      <a:pt x="16139" y="176157"/>
                      <a:pt x="0" y="0"/>
                    </a:cubicBezTo>
                    <a:close/>
                  </a:path>
                  <a:path w="2592873"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5877" y="-93272"/>
                      <a:pt x="2481872" y="12645"/>
                      <a:pt x="2592873" y="0"/>
                    </a:cubicBezTo>
                    <a:cubicBezTo>
                      <a:pt x="2590854" y="223586"/>
                      <a:pt x="2507814" y="410414"/>
                      <a:pt x="2592873" y="524549"/>
                    </a:cubicBezTo>
                    <a:cubicBezTo>
                      <a:pt x="2609780" y="690062"/>
                      <a:pt x="2543297" y="894350"/>
                      <a:pt x="2592873" y="1092812"/>
                    </a:cubicBezTo>
                    <a:cubicBezTo>
                      <a:pt x="2550197" y="1224501"/>
                      <a:pt x="2613518" y="1399010"/>
                      <a:pt x="2592873" y="1639217"/>
                    </a:cubicBezTo>
                    <a:cubicBezTo>
                      <a:pt x="2594082" y="1877959"/>
                      <a:pt x="2633679" y="2060335"/>
                      <a:pt x="2592873"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26241" y="2107012"/>
                      <a:pt x="-40377" y="1771124"/>
                      <a:pt x="0" y="1617361"/>
                    </a:cubicBezTo>
                    <a:cubicBezTo>
                      <a:pt x="-13959" y="1382442"/>
                      <a:pt x="8755" y="1359640"/>
                      <a:pt x="0" y="1136524"/>
                    </a:cubicBezTo>
                    <a:cubicBezTo>
                      <a:pt x="-12745" y="909294"/>
                      <a:pt x="-1174" y="880442"/>
                      <a:pt x="0" y="633831"/>
                    </a:cubicBezTo>
                    <a:cubicBezTo>
                      <a:pt x="43411" y="323152"/>
                      <a:pt x="-25921" y="188602"/>
                      <a:pt x="0" y="0"/>
                    </a:cubicBezTo>
                    <a:close/>
                  </a:path>
                  <a:path w="2592873"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9474" y="-10063"/>
                      <a:pt x="2499184" y="137367"/>
                      <a:pt x="2592873" y="0"/>
                    </a:cubicBezTo>
                    <a:cubicBezTo>
                      <a:pt x="2646202" y="122343"/>
                      <a:pt x="2597321" y="281229"/>
                      <a:pt x="2592873" y="502693"/>
                    </a:cubicBezTo>
                    <a:cubicBezTo>
                      <a:pt x="2642984" y="700123"/>
                      <a:pt x="2596768" y="941221"/>
                      <a:pt x="2592873" y="1049099"/>
                    </a:cubicBezTo>
                    <a:cubicBezTo>
                      <a:pt x="2570532" y="1171330"/>
                      <a:pt x="2636447" y="1383997"/>
                      <a:pt x="2592873" y="1639217"/>
                    </a:cubicBezTo>
                    <a:cubicBezTo>
                      <a:pt x="2628527" y="1905957"/>
                      <a:pt x="2625523" y="2028479"/>
                      <a:pt x="2592873"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611" y="1980885"/>
                      <a:pt x="-18558" y="1695314"/>
                      <a:pt x="0" y="1617361"/>
                    </a:cubicBezTo>
                    <a:cubicBezTo>
                      <a:pt x="-22552" y="1510606"/>
                      <a:pt x="-11904" y="1341900"/>
                      <a:pt x="0" y="1114668"/>
                    </a:cubicBezTo>
                    <a:cubicBezTo>
                      <a:pt x="-20773" y="863092"/>
                      <a:pt x="-8153" y="744401"/>
                      <a:pt x="0" y="611975"/>
                    </a:cubicBezTo>
                    <a:cubicBezTo>
                      <a:pt x="25059" y="430490"/>
                      <a:pt x="45124" y="275787"/>
                      <a:pt x="0" y="0"/>
                    </a:cubicBezTo>
                    <a:close/>
                  </a:path>
                  <a:path w="2592873"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10016" y="7213"/>
                      <a:pt x="2492970" y="145501"/>
                      <a:pt x="2592873" y="0"/>
                    </a:cubicBezTo>
                    <a:cubicBezTo>
                      <a:pt x="2602514" y="151036"/>
                      <a:pt x="2606556" y="311170"/>
                      <a:pt x="2592873" y="502693"/>
                    </a:cubicBezTo>
                    <a:cubicBezTo>
                      <a:pt x="2641027" y="715954"/>
                      <a:pt x="2631143" y="887435"/>
                      <a:pt x="2592873" y="1049099"/>
                    </a:cubicBezTo>
                    <a:cubicBezTo>
                      <a:pt x="2590137" y="1200145"/>
                      <a:pt x="2637005" y="1418439"/>
                      <a:pt x="2592873" y="1639217"/>
                    </a:cubicBezTo>
                    <a:cubicBezTo>
                      <a:pt x="2625761" y="1882142"/>
                      <a:pt x="2602224" y="2031315"/>
                      <a:pt x="2592873"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7" y="1960741"/>
                      <a:pt x="31160" y="1761476"/>
                      <a:pt x="0" y="1617361"/>
                    </a:cubicBezTo>
                    <a:cubicBezTo>
                      <a:pt x="-17146" y="1473156"/>
                      <a:pt x="506" y="1327390"/>
                      <a:pt x="0" y="1114668"/>
                    </a:cubicBezTo>
                    <a:cubicBezTo>
                      <a:pt x="22197" y="892859"/>
                      <a:pt x="10036" y="804397"/>
                      <a:pt x="0" y="611975"/>
                    </a:cubicBezTo>
                    <a:cubicBezTo>
                      <a:pt x="21338" y="433248"/>
                      <a:pt x="50186" y="272860"/>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61A09609-40D1-43A5-9BD7-C4D1F47E4931}"/>
                </a:ext>
              </a:extLst>
            </p:cNvPr>
            <p:cNvSpPr txBox="1"/>
            <p:nvPr/>
          </p:nvSpPr>
          <p:spPr>
            <a:xfrm>
              <a:off x="4673097" y="772652"/>
              <a:ext cx="957047" cy="531078"/>
            </a:xfrm>
            <a:prstGeom prst="rect">
              <a:avLst/>
            </a:prstGeom>
            <a:noFill/>
          </p:spPr>
          <p:txBody>
            <a:bodyPr wrap="none" rtlCol="0">
              <a:spAutoFit/>
            </a:bodyPr>
            <a:lstStyle/>
            <a:p>
              <a:pPr algn="ctr" defTabSz="1218804"/>
              <a:r>
                <a:rPr lang="it-IT"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Vật nuôi</a:t>
              </a:r>
            </a:p>
          </p:txBody>
        </p:sp>
        <p:sp>
          <p:nvSpPr>
            <p:cNvPr id="19" name="TextBox 18">
              <a:extLst>
                <a:ext uri="{FF2B5EF4-FFF2-40B4-BE49-F238E27FC236}">
                  <a16:creationId xmlns:a16="http://schemas.microsoft.com/office/drawing/2014/main" id="{BD9CB406-6F6E-4869-838C-2DDA6D49A6CC}"/>
                </a:ext>
              </a:extLst>
            </p:cNvPr>
            <p:cNvSpPr txBox="1"/>
            <p:nvPr/>
          </p:nvSpPr>
          <p:spPr>
            <a:xfrm>
              <a:off x="7391962" y="734539"/>
              <a:ext cx="845689" cy="531078"/>
            </a:xfrm>
            <a:prstGeom prst="rect">
              <a:avLst/>
            </a:prstGeom>
            <a:noFill/>
          </p:spPr>
          <p:txBody>
            <a:bodyPr wrap="none" rtlCol="0">
              <a:spAutoFit/>
            </a:bodyPr>
            <a:lstStyle/>
            <a:p>
              <a:pPr algn="ctr" defTabSz="1218804"/>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Đồ</a:t>
              </a:r>
              <a:r>
                <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đạc</a:t>
              </a:r>
              <a:endPar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id="{99141F9E-5B71-4C21-8DB0-C2CDE7F4E3D3}"/>
              </a:ext>
            </a:extLst>
          </p:cNvPr>
          <p:cNvSpPr txBox="1"/>
          <p:nvPr/>
        </p:nvSpPr>
        <p:spPr>
          <a:xfrm>
            <a:off x="5804806" y="1780687"/>
            <a:ext cx="5046074" cy="1754326"/>
          </a:xfrm>
          <a:prstGeom prst="rect">
            <a:avLst/>
          </a:prstGeom>
          <a:noFill/>
        </p:spPr>
        <p:txBody>
          <a:bodyPr wrap="square" rtlCol="0">
            <a:spAutoFit/>
          </a:bodyPr>
          <a:lstStyle/>
          <a:p>
            <a:pPr defTabSz="1218804"/>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bàn, ghế, tủ lạnh, ti vi, nồi cơm điện,</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hòa</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ấm</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chén</a:t>
            </a:r>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B24F616-79E3-41EB-BA31-18E21D2280F8}"/>
              </a:ext>
            </a:extLst>
          </p:cNvPr>
          <p:cNvSpPr txBox="1"/>
          <p:nvPr/>
        </p:nvSpPr>
        <p:spPr>
          <a:xfrm>
            <a:off x="690880" y="1899204"/>
            <a:ext cx="4920885" cy="1200329"/>
          </a:xfrm>
          <a:prstGeom prst="rect">
            <a:avLst/>
          </a:prstGeom>
          <a:noFill/>
        </p:spPr>
        <p:txBody>
          <a:bodyPr wrap="square" rtlCol="0">
            <a:spAutoFit/>
          </a:bodyPr>
          <a:lstStyle/>
          <a:p>
            <a:pPr algn="just" defTabSz="1218804"/>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Chó, mèo, trâu, bò, gà, lợn, vịt</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it-IT"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spTree>
    <p:extLst>
      <p:ext uri="{BB962C8B-B14F-4D97-AF65-F5344CB8AC3E}">
        <p14:creationId xmlns:p14="http://schemas.microsoft.com/office/powerpoint/2010/main" val="34032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6" name="Picture 5">
            <a:extLst>
              <a:ext uri="{FF2B5EF4-FFF2-40B4-BE49-F238E27FC236}">
                <a16:creationId xmlns:a16="http://schemas.microsoft.com/office/drawing/2014/main" id="{9C7E2634-AF15-451E-A2D0-7E87C7B0D591}"/>
              </a:ext>
            </a:extLst>
          </p:cNvPr>
          <p:cNvPicPr>
            <a:picLocks noChangeAspect="1"/>
          </p:cNvPicPr>
          <p:nvPr/>
        </p:nvPicPr>
        <p:blipFill>
          <a:blip r:embed="rId7"/>
          <a:stretch>
            <a:fillRect/>
          </a:stretch>
        </p:blipFill>
        <p:spPr>
          <a:xfrm>
            <a:off x="2490887" y="2499783"/>
            <a:ext cx="7208536" cy="1539063"/>
          </a:xfrm>
          <a:prstGeom prst="rect">
            <a:avLst/>
          </a:prstGeom>
        </p:spPr>
      </p:pic>
    </p:spTree>
    <p:extLst>
      <p:ext uri="{BB962C8B-B14F-4D97-AF65-F5344CB8AC3E}">
        <p14:creationId xmlns:p14="http://schemas.microsoft.com/office/powerpoint/2010/main" val="11852719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114</TotalTime>
  <Words>632</Words>
  <Application>Microsoft Office PowerPoint</Application>
  <PresentationFormat>Màn hình rộng</PresentationFormat>
  <Paragraphs>73</Paragraphs>
  <Slides>28</Slides>
  <Notes>12</Notes>
  <HiddenSlides>0</HiddenSlides>
  <MMClips>7</MMClips>
  <ScaleCrop>false</ScaleCrop>
  <HeadingPairs>
    <vt:vector size="6" baseType="variant">
      <vt:variant>
        <vt:lpstr>Phông được Dùng</vt:lpstr>
      </vt:variant>
      <vt:variant>
        <vt:i4>10</vt:i4>
      </vt:variant>
      <vt:variant>
        <vt:lpstr>Chủ đề</vt:lpstr>
      </vt:variant>
      <vt:variant>
        <vt:i4>5</vt:i4>
      </vt:variant>
      <vt:variant>
        <vt:lpstr>Tiêu đề Bản chiếu</vt:lpstr>
      </vt:variant>
      <vt:variant>
        <vt:i4>28</vt:i4>
      </vt:variant>
    </vt:vector>
  </HeadingPairs>
  <TitlesOfParts>
    <vt:vector size="43" baseType="lpstr">
      <vt:lpstr>等线</vt:lpstr>
      <vt:lpstr>等线 Light</vt:lpstr>
      <vt:lpstr>微软雅黑</vt:lpstr>
      <vt:lpstr>.VnBlack</vt:lpstr>
      <vt:lpstr>Arial</vt:lpstr>
      <vt:lpstr>Arial-Rounded</vt:lpstr>
      <vt:lpstr>Calibri</vt:lpstr>
      <vt:lpstr>Calibri Light</vt:lpstr>
      <vt:lpstr>Times New Roman</vt:lpstr>
      <vt:lpstr>方正清刻本悦宋简体</vt:lpstr>
      <vt:lpstr>office</vt:lpstr>
      <vt:lpstr>1_第一PPT，www.1ppt.com</vt:lpstr>
      <vt:lpstr>Office 主题​​</vt:lpstr>
      <vt:lpstr>1_Office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hoaquan123@outlook.com</cp:lastModifiedBy>
  <cp:revision>33</cp:revision>
  <dcterms:created xsi:type="dcterms:W3CDTF">2022-09-02T04:10:45Z</dcterms:created>
  <dcterms:modified xsi:type="dcterms:W3CDTF">2022-12-01T01:56:08Z</dcterms:modified>
</cp:coreProperties>
</file>