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23" r:id="rId4"/>
  </p:sldMasterIdLst>
  <p:notesMasterIdLst>
    <p:notesMasterId r:id="rId26"/>
  </p:notesMasterIdLst>
  <p:sldIdLst>
    <p:sldId id="260" r:id="rId5"/>
    <p:sldId id="533" r:id="rId6"/>
    <p:sldId id="298" r:id="rId7"/>
    <p:sldId id="292" r:id="rId8"/>
    <p:sldId id="2636" r:id="rId9"/>
    <p:sldId id="316" r:id="rId10"/>
    <p:sldId id="329" r:id="rId11"/>
    <p:sldId id="308" r:id="rId12"/>
    <p:sldId id="330" r:id="rId13"/>
    <p:sldId id="288" r:id="rId14"/>
    <p:sldId id="334" r:id="rId15"/>
    <p:sldId id="335" r:id="rId16"/>
    <p:sldId id="336" r:id="rId17"/>
    <p:sldId id="337" r:id="rId18"/>
    <p:sldId id="340" r:id="rId19"/>
    <p:sldId id="341" r:id="rId20"/>
    <p:sldId id="2637" r:id="rId21"/>
    <p:sldId id="2638" r:id="rId22"/>
    <p:sldId id="2639" r:id="rId23"/>
    <p:sldId id="2640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2F8D-DD31-4AB2-9D12-C8179C236B26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50C9-B2E8-4D59-89A9-9CC726518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0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81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40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8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10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2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99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0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6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7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5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8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0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6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7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1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1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56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300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90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7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75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951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55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1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100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98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3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80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1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AC2B03-46A9-4F72-889A-E0BA38D4C4A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0714B7-E0BE-4432-AF4A-6AAED0CD13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58E3E1C-9B09-49F8-9993-FB1236DA105B}"/>
              </a:ext>
            </a:extLst>
          </p:cNvPr>
          <p:cNvSpPr txBox="1"/>
          <p:nvPr userDrawn="1"/>
        </p:nvSpPr>
        <p:spPr>
          <a:xfrm>
            <a:off x="0" y="-2015820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6AF86C-D167-4BCD-87EF-22CFF2A1BAE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6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4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microsoft.com/office/2007/relationships/hdphoto" Target="../media/hdphoto2.wdp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gif"/><Relationship Id="rId18" Type="http://schemas.openxmlformats.org/officeDocument/2006/relationships/image" Target="../media/image32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5.gif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4.gif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65645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3664AAF-3D7A-45A0-AFB8-B9D44091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564030" y="-59353"/>
            <a:ext cx="2913325" cy="29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900539" y="617850"/>
            <a:ext cx="688294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khi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trình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bày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pic>
        <p:nvPicPr>
          <p:cNvPr id="17" name="图片 22">
            <a:extLst>
              <a:ext uri="{FF2B5EF4-FFF2-40B4-BE49-F238E27FC236}">
                <a16:creationId xmlns:a16="http://schemas.microsoft.com/office/drawing/2014/main" id="{BF391B6F-C44C-4F63-ADE1-819692174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46" y="3445248"/>
            <a:ext cx="2372648" cy="342837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1CC3177F-16F4-4EDB-A17F-DFE980FAB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40" y="5267153"/>
            <a:ext cx="5989161" cy="42357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563B852B-0460-4DE8-A3A5-5B4669B1F3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1625558" y="-181742"/>
            <a:ext cx="2286933" cy="1645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FA2E52-FEFB-40BC-8869-E64AED4491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194" y="96743"/>
            <a:ext cx="1483691" cy="14836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47661-7B15-4F97-B16A-FE8C3A406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7279" y="1718059"/>
            <a:ext cx="6742138" cy="42598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97AE4D-5CBF-4538-BB21-B552090D2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1597" y="2208888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715B0BC-1CFE-434A-81EB-D98976C7FC3E}"/>
              </a:ext>
            </a:extLst>
          </p:cNvPr>
          <p:cNvSpPr/>
          <p:nvPr/>
        </p:nvSpPr>
        <p:spPr>
          <a:xfrm>
            <a:off x="4205713" y="2448598"/>
            <a:ext cx="185178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8804"/>
            <a:r>
              <a:rPr lang="vi-VN" sz="2133" b="1" dirty="0">
                <a:solidFill>
                  <a:srgbClr val="333333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Tôi yêu em tôi</a:t>
            </a:r>
          </a:p>
        </p:txBody>
      </p:sp>
      <p:sp>
        <p:nvSpPr>
          <p:cNvPr id="36" name="Google Shape;5317;p41">
            <a:extLst>
              <a:ext uri="{FF2B5EF4-FFF2-40B4-BE49-F238E27FC236}">
                <a16:creationId xmlns:a16="http://schemas.microsoft.com/office/drawing/2014/main" id="{4C020F45-572D-4360-9FAE-5B2E02456298}"/>
              </a:ext>
            </a:extLst>
          </p:cNvPr>
          <p:cNvSpPr txBox="1">
            <a:spLocks/>
          </p:cNvSpPr>
          <p:nvPr/>
        </p:nvSpPr>
        <p:spPr>
          <a:xfrm>
            <a:off x="4132042" y="5167451"/>
            <a:ext cx="4815598" cy="698850"/>
          </a:xfrm>
          <a:prstGeom prst="roundRect">
            <a:avLst/>
          </a:prstGeom>
          <a:solidFill>
            <a:srgbClr val="FAAB3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8B6D3B-E29F-4A40-ABF8-EA44C1CC9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5002" y="2246817"/>
            <a:ext cx="1084457" cy="50608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E0E54EF-4A05-48D5-BCFD-2934FD86E07C}"/>
              </a:ext>
            </a:extLst>
          </p:cNvPr>
          <p:cNvSpPr/>
          <p:nvPr/>
        </p:nvSpPr>
        <p:spPr>
          <a:xfrm>
            <a:off x="1031481" y="2665788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/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73D4A1-1911-4C8B-8AF1-408335640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949" y="2218032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  <p:bldP spid="36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tư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thế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viết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bài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234372" y="725226"/>
            <a:ext cx="4060727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4265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400" y="609760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19426" y="786409"/>
            <a:ext cx="6350168" cy="16347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NGHE – VIẾT:</a:t>
            </a:r>
          </a:p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endParaRPr lang="zh-CN" altLang="en-US" sz="4265" b="1" dirty="0">
              <a:solidFill>
                <a:srgbClr val="9C1D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30D2F-1730-479D-AB94-59807C1FB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657" y="2124389"/>
            <a:ext cx="901066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2">
            <a:extLst>
              <a:ext uri="{FF2B5EF4-FFF2-40B4-BE49-F238E27FC236}">
                <a16:creationId xmlns:a16="http://schemas.microsoft.com/office/drawing/2014/main" id="{327049F9-D426-4802-B7B1-1D070A5B9EAD}"/>
              </a:ext>
            </a:extLst>
          </p:cNvPr>
          <p:cNvGrpSpPr/>
          <p:nvPr/>
        </p:nvGrpSpPr>
        <p:grpSpPr>
          <a:xfrm>
            <a:off x="1682496" y="522262"/>
            <a:ext cx="10232136" cy="831050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2AA3A82C-94C9-4482-A2FF-13871B49C4E9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A7D5608B-2381-44B5-8E76-B9F473B79504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584117-E6A6-4E5E-B227-ED202AB95D14}"/>
              </a:ext>
            </a:extLst>
          </p:cNvPr>
          <p:cNvSpPr txBox="1"/>
          <p:nvPr/>
        </p:nvSpPr>
        <p:spPr>
          <a:xfrm>
            <a:off x="1545336" y="509346"/>
            <a:ext cx="10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Nhìn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tranh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tìm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và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viết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tên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sự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vật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theo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yêu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cầu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79550-10C2-4711-AA15-BDE9A7CE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97" y="3672084"/>
            <a:ext cx="5886830" cy="276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48CFC-379F-4155-9715-83F9CB7FD7DD}"/>
              </a:ext>
            </a:extLst>
          </p:cNvPr>
          <p:cNvSpPr txBox="1"/>
          <p:nvPr/>
        </p:nvSpPr>
        <p:spPr>
          <a:xfrm>
            <a:off x="5596128" y="1426464"/>
            <a:ext cx="6108192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a. Chứa tiếng bắt đầu bằng r, d hoặc gi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hàng rào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b. Chứa tiếng có ươn hoặc ương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M: mướp hương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5C5808-BEE2-4109-9E4F-FC36D71B66AE}"/>
              </a:ext>
            </a:extLst>
          </p:cNvPr>
          <p:cNvCxnSpPr/>
          <p:nvPr/>
        </p:nvCxnSpPr>
        <p:spPr>
          <a:xfrm>
            <a:off x="6080760" y="1929384"/>
            <a:ext cx="525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C966585-02B3-43CD-B04C-DD08F0B00229}"/>
              </a:ext>
            </a:extLst>
          </p:cNvPr>
          <p:cNvSpPr/>
          <p:nvPr/>
        </p:nvSpPr>
        <p:spPr>
          <a:xfrm>
            <a:off x="6117336" y="3675888"/>
            <a:ext cx="2057400" cy="1472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B62A47-5C62-41CE-B500-67A46CC519AC}"/>
              </a:ext>
            </a:extLst>
          </p:cNvPr>
          <p:cNvSpPr txBox="1"/>
          <p:nvPr/>
        </p:nvSpPr>
        <p:spPr>
          <a:xfrm>
            <a:off x="1984248" y="14630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EA79C6-920D-43B7-A6E3-B0FCBCDB2009}"/>
              </a:ext>
            </a:extLst>
          </p:cNvPr>
          <p:cNvSpPr/>
          <p:nvPr/>
        </p:nvSpPr>
        <p:spPr>
          <a:xfrm>
            <a:off x="6080760" y="5056632"/>
            <a:ext cx="2057400" cy="877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C8A24-D1B2-4A07-9FDB-39F56626A767}"/>
              </a:ext>
            </a:extLst>
          </p:cNvPr>
          <p:cNvSpPr txBox="1"/>
          <p:nvPr/>
        </p:nvSpPr>
        <p:spPr>
          <a:xfrm>
            <a:off x="749808" y="195681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BDE76E-59F8-43C2-BA9F-24F0EBCA1BB6}"/>
              </a:ext>
            </a:extLst>
          </p:cNvPr>
          <p:cNvSpPr/>
          <p:nvPr/>
        </p:nvSpPr>
        <p:spPr>
          <a:xfrm>
            <a:off x="10122408" y="5504688"/>
            <a:ext cx="1865376" cy="76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86B66-361F-47C2-AE78-C4A9BAA4C089}"/>
              </a:ext>
            </a:extLst>
          </p:cNvPr>
          <p:cNvSpPr txBox="1"/>
          <p:nvPr/>
        </p:nvSpPr>
        <p:spPr>
          <a:xfrm>
            <a:off x="2368296" y="1947672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611209-4F4A-4826-A28D-FC9C3CC04FB6}"/>
              </a:ext>
            </a:extLst>
          </p:cNvPr>
          <p:cNvSpPr/>
          <p:nvPr/>
        </p:nvSpPr>
        <p:spPr>
          <a:xfrm>
            <a:off x="9582912" y="3547872"/>
            <a:ext cx="2313432" cy="136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73C33-6489-4906-9EA6-63D8A70D95DD}"/>
              </a:ext>
            </a:extLst>
          </p:cNvPr>
          <p:cNvSpPr txBox="1"/>
          <p:nvPr/>
        </p:nvSpPr>
        <p:spPr>
          <a:xfrm>
            <a:off x="758952" y="2596896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E5CB0C-A9D0-42BC-91BD-B8F7ECD8D4FF}"/>
              </a:ext>
            </a:extLst>
          </p:cNvPr>
          <p:cNvSpPr/>
          <p:nvPr/>
        </p:nvSpPr>
        <p:spPr>
          <a:xfrm>
            <a:off x="7644384" y="5824728"/>
            <a:ext cx="2313432" cy="694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D4BCA-C294-4E80-978D-3917A85A4875}"/>
              </a:ext>
            </a:extLst>
          </p:cNvPr>
          <p:cNvSpPr txBox="1"/>
          <p:nvPr/>
        </p:nvSpPr>
        <p:spPr>
          <a:xfrm>
            <a:off x="2834640" y="25877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3EDB5F-94CE-486F-B0DC-BBA1C772C058}"/>
              </a:ext>
            </a:extLst>
          </p:cNvPr>
          <p:cNvSpPr/>
          <p:nvPr/>
        </p:nvSpPr>
        <p:spPr>
          <a:xfrm>
            <a:off x="9262872" y="4864608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1A2E2B-1DE1-4D15-BA51-D1BB57B1F38B}"/>
              </a:ext>
            </a:extLst>
          </p:cNvPr>
          <p:cNvSpPr txBox="1"/>
          <p:nvPr/>
        </p:nvSpPr>
        <p:spPr>
          <a:xfrm>
            <a:off x="731520" y="32735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9D3C40-A096-48FC-BE6D-4C0EE000BCCE}"/>
              </a:ext>
            </a:extLst>
          </p:cNvPr>
          <p:cNvSpPr/>
          <p:nvPr/>
        </p:nvSpPr>
        <p:spPr>
          <a:xfrm>
            <a:off x="10780776" y="4892040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8F714-8474-4155-A168-C216E28170FD}"/>
              </a:ext>
            </a:extLst>
          </p:cNvPr>
          <p:cNvSpPr txBox="1"/>
          <p:nvPr/>
        </p:nvSpPr>
        <p:spPr>
          <a:xfrm>
            <a:off x="2258568" y="3246120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93BDCD-6049-4411-B795-9B21D62B7687}"/>
              </a:ext>
            </a:extLst>
          </p:cNvPr>
          <p:cNvSpPr/>
          <p:nvPr/>
        </p:nvSpPr>
        <p:spPr>
          <a:xfrm>
            <a:off x="6281928" y="5632704"/>
            <a:ext cx="1316736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B4B89-8911-4905-AD9C-DE2B353423F4}"/>
              </a:ext>
            </a:extLst>
          </p:cNvPr>
          <p:cNvSpPr txBox="1"/>
          <p:nvPr/>
        </p:nvSpPr>
        <p:spPr>
          <a:xfrm>
            <a:off x="3749040" y="3218688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54D3B3-118B-4D15-954E-2BF0524D0177}"/>
              </a:ext>
            </a:extLst>
          </p:cNvPr>
          <p:cNvSpPr/>
          <p:nvPr/>
        </p:nvSpPr>
        <p:spPr>
          <a:xfrm>
            <a:off x="6172200" y="4498848"/>
            <a:ext cx="3099816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D05E1E-CE99-4C3A-BF2C-0F30D7FDA79C}"/>
              </a:ext>
            </a:extLst>
          </p:cNvPr>
          <p:cNvSpPr txBox="1"/>
          <p:nvPr/>
        </p:nvSpPr>
        <p:spPr>
          <a:xfrm>
            <a:off x="731520" y="3895344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BE550C-A5E0-4603-9D98-E74C4D08827D}"/>
              </a:ext>
            </a:extLst>
          </p:cNvPr>
          <p:cNvCxnSpPr>
            <a:cxnSpLocks/>
          </p:cNvCxnSpPr>
          <p:nvPr/>
        </p:nvCxnSpPr>
        <p:spPr>
          <a:xfrm>
            <a:off x="6089904" y="3026664"/>
            <a:ext cx="4453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B4FE2C28-1658-40CC-A46F-BF7C737C073E}"/>
              </a:ext>
            </a:extLst>
          </p:cNvPr>
          <p:cNvSpPr/>
          <p:nvPr/>
        </p:nvSpPr>
        <p:spPr>
          <a:xfrm>
            <a:off x="10222992" y="5376672"/>
            <a:ext cx="1856232" cy="950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D1466D-FAF1-40E5-B3C4-C280C52A1A32}"/>
              </a:ext>
            </a:extLst>
          </p:cNvPr>
          <p:cNvSpPr txBox="1"/>
          <p:nvPr/>
        </p:nvSpPr>
        <p:spPr>
          <a:xfrm>
            <a:off x="1316736" y="5248656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826B18-17FB-4448-A253-DD5AD79BAA3A}"/>
              </a:ext>
            </a:extLst>
          </p:cNvPr>
          <p:cNvSpPr/>
          <p:nvPr/>
        </p:nvSpPr>
        <p:spPr>
          <a:xfrm>
            <a:off x="5952744" y="3374136"/>
            <a:ext cx="5989320" cy="3127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B51B5E-0746-4C86-B728-FAE5CDA844DF}"/>
              </a:ext>
            </a:extLst>
          </p:cNvPr>
          <p:cNvSpPr txBox="1"/>
          <p:nvPr/>
        </p:nvSpPr>
        <p:spPr>
          <a:xfrm>
            <a:off x="1042416" y="5879592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95A0A6-0CE7-4175-A735-8A69600DF9A6}"/>
              </a:ext>
            </a:extLst>
          </p:cNvPr>
          <p:cNvSpPr/>
          <p:nvPr/>
        </p:nvSpPr>
        <p:spPr>
          <a:xfrm>
            <a:off x="8449056" y="5577840"/>
            <a:ext cx="603504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2B89B2-3185-494D-B20D-CB13A6666EB2}"/>
              </a:ext>
            </a:extLst>
          </p:cNvPr>
          <p:cNvSpPr txBox="1"/>
          <p:nvPr/>
        </p:nvSpPr>
        <p:spPr>
          <a:xfrm>
            <a:off x="1673352" y="3886200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3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  <p:bldP spid="19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  <p:bldP spid="34" grpId="0" animBg="1"/>
      <p:bldP spid="34" grpId="1" animBg="1"/>
      <p:bldP spid="35" grpId="0"/>
      <p:bldP spid="36" grpId="0" animBg="1"/>
      <p:bldP spid="36" grpId="1" animBg="1"/>
      <p:bldP spid="37" grpId="0"/>
      <p:bldP spid="42" grpId="0" animBg="1"/>
      <p:bldP spid="42" grpId="1" animBg="1"/>
      <p:bldP spid="43" grpId="0"/>
      <p:bldP spid="44" grpId="0" animBg="1"/>
      <p:bldP spid="44" grpId="1" animBg="1"/>
      <p:bldP spid="45" grpId="0"/>
      <p:bldP spid="48" grpId="0" animBg="1"/>
      <p:bldP spid="48" grpId="1" animBg="1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1024129" y="165646"/>
            <a:ext cx="10186416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1289304" y="171018"/>
            <a:ext cx="9500616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vi-VN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Tìm thêm các từ ngữ có tiếng bắt đầu bằng r, d, gi (hoặc có vần ươn, ương)</a:t>
            </a:r>
            <a:endParaRPr lang="en-US" sz="3732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9D1FDA-0121-406A-9EED-E7F21F574DD8}"/>
              </a:ext>
            </a:extLst>
          </p:cNvPr>
          <p:cNvGrpSpPr/>
          <p:nvPr/>
        </p:nvGrpSpPr>
        <p:grpSpPr>
          <a:xfrm>
            <a:off x="713232" y="2331721"/>
            <a:ext cx="4690872" cy="2701854"/>
            <a:chOff x="5291724" y="1404019"/>
            <a:chExt cx="6900276" cy="40318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866455-2A7C-4CBF-BFCD-AD0C043B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005" y="1686871"/>
              <a:ext cx="6539995" cy="37490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CF31FB-2460-4BA1-B45E-1CABEE7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1724" y="1404019"/>
              <a:ext cx="6712278" cy="16521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87C50FF-339B-4CE5-AF8C-1A2E793907D0}"/>
              </a:ext>
            </a:extLst>
          </p:cNvPr>
          <p:cNvSpPr txBox="1"/>
          <p:nvPr/>
        </p:nvSpPr>
        <p:spPr>
          <a:xfrm>
            <a:off x="5148072" y="2699819"/>
            <a:ext cx="670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tìm</a:t>
            </a:r>
            <a:r>
              <a:rPr lang="en-US" sz="3600" dirty="0"/>
              <a:t> 1 </a:t>
            </a:r>
            <a:r>
              <a:rPr lang="en-US" sz="3600" dirty="0" err="1"/>
              <a:t>từ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82F69-F06B-4526-89A1-7CBA07F47504}"/>
              </a:ext>
            </a:extLst>
          </p:cNvPr>
          <p:cNvSpPr txBox="1"/>
          <p:nvPr/>
        </p:nvSpPr>
        <p:spPr>
          <a:xfrm>
            <a:off x="5257800" y="3431339"/>
            <a:ext cx="6117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,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bảng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B4DF9045-88C9-40CB-BF51-AA70AAA17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4" y="93209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2CEC1E0-8DB0-413E-AD68-8BD1B43C549F}"/>
              </a:ext>
            </a:extLst>
          </p:cNvPr>
          <p:cNvSpPr/>
          <p:nvPr/>
        </p:nvSpPr>
        <p:spPr>
          <a:xfrm flipH="1">
            <a:off x="9501684" y="144681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2C660E73-0920-45EA-8AEA-FB7AD24129E2}"/>
              </a:ext>
            </a:extLst>
          </p:cNvPr>
          <p:cNvSpPr/>
          <p:nvPr/>
        </p:nvSpPr>
        <p:spPr>
          <a:xfrm>
            <a:off x="3792201" y="156480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9E43FD-A680-4855-A683-1B1DC7BC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907" y="1037173"/>
            <a:ext cx="2322777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995986" y="1347970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r: cái rổ, ria mép, cơm rang, áo rách, đống rơm, ra vào, rậm rạp, rau muống,…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995986" y="286587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d: da trắng, dưa chuột, con dê, dế mèn, dịu dàng, duyên dáng, nhảy dây,…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E49AE8-6D83-4FF8-8921-648690A1C6F9}"/>
              </a:ext>
            </a:extLst>
          </p:cNvPr>
          <p:cNvSpPr/>
          <p:nvPr/>
        </p:nvSpPr>
        <p:spPr>
          <a:xfrm>
            <a:off x="1087426" y="428319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Các từ ngữ có tiếng bắt đầu bằng gi: giẻ lau, giống nhau, ngọn gió, gia đình, gieo mầm, giơ tay, gìn giữ,…</a:t>
            </a:r>
          </a:p>
        </p:txBody>
      </p:sp>
    </p:spTree>
    <p:extLst>
      <p:ext uri="{BB962C8B-B14F-4D97-AF65-F5344CB8AC3E}">
        <p14:creationId xmlns:p14="http://schemas.microsoft.com/office/powerpoint/2010/main" val="142081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895402" y="1951474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Các từ ngữ có tiếng chứa vần ươn: con lươn, vườn hoa, sườn đồi, thuê mướn,…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895402" y="3469378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Các từ ngữ có tiếng chứa vần ương: trường học, yêu thương, cờ tướng, sung sướng, đậu tương, soi gương, hương thơm, thịt nướng,…</a:t>
            </a:r>
          </a:p>
        </p:txBody>
      </p:sp>
    </p:spTree>
    <p:extLst>
      <p:ext uri="{BB962C8B-B14F-4D97-AF65-F5344CB8AC3E}">
        <p14:creationId xmlns:p14="http://schemas.microsoft.com/office/powerpoint/2010/main" val="369484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“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yêu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4097" y="4258766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nội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dung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Tôi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yêu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tôi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887A7-0ECD-4A42-A298-846733539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37" y="2423161"/>
            <a:ext cx="10599917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B0B477F-ECC2-4851-8BB3-6FD626E6029E}"/>
              </a:ext>
            </a:extLst>
          </p:cNvPr>
          <p:cNvSpPr txBox="1"/>
          <p:nvPr/>
        </p:nvSpPr>
        <p:spPr>
          <a:xfrm>
            <a:off x="3273740" y="1913625"/>
            <a:ext cx="6805100" cy="292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lnSpc>
                <a:spcPct val="150000"/>
              </a:lnSpc>
            </a:pP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Xin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chào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endParaRPr lang="en-US" sz="63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2914951" y="930882"/>
            <a:ext cx="8894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0EB84-B948-480A-8EA5-6CCA59973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8740" y="1800794"/>
            <a:ext cx="6988528" cy="1137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D3DB8-B326-408C-BA41-A7538D03B1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7618" y="3154642"/>
            <a:ext cx="78889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2699594" y="2135354"/>
            <a:ext cx="6840334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85508" y="404630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cưƟ ǟúc ǟí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Ǉċ đùa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ε.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wó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wgƟ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024883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TǟΪg ωϊo ηư wưϐ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24882" y="4732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İng wó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hŬg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ηư δưŴ hĝ.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lan,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 cài đầu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κΧ Ό;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Ǉrư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 νΰ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Ŋ 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CB881-39AD-46A8-A80D-04B6F7757E2F}"/>
              </a:ext>
            </a:extLst>
          </p:cNvPr>
          <p:cNvSpPr txBox="1"/>
          <p:nvPr/>
        </p:nvSpPr>
        <p:spPr>
          <a:xfrm>
            <a:off x="5650606" y="366211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 đi đâu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EF7A1-142F-4475-B562-8A681333AA25}"/>
              </a:ext>
            </a:extLst>
          </p:cNvPr>
          <p:cNvSpPr txBox="1"/>
          <p:nvPr/>
        </p:nvSpPr>
        <p:spPr>
          <a:xfrm>
            <a:off x="5678038" y="42290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j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wó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CEF8D-05BD-4687-8853-2FFBE544F64D}"/>
              </a:ext>
            </a:extLst>
          </p:cNvPr>
          <p:cNvSpPr txBox="1"/>
          <p:nvPr/>
        </p:nvSpPr>
        <p:spPr>
          <a:xfrm>
            <a:off x="5705470" y="473196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wấp sau cây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A0DAF-4A45-454E-BF93-5DB09D77AAB4}"/>
              </a:ext>
            </a:extLst>
          </p:cNvPr>
          <p:cNvSpPr txBox="1"/>
          <p:nvPr/>
        </p:nvSpPr>
        <p:spPr>
          <a:xfrm>
            <a:off x="5751190" y="528975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ǟa į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40682" y="983678"/>
            <a:ext cx="6350168" cy="8471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</a:pPr>
            <a:r>
              <a:rPr lang="en-US" altLang="zh-CN" sz="4265" b="1" dirty="0" err="1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THẢO</a:t>
            </a:r>
            <a:r>
              <a:rPr lang="en-US" altLang="zh-CN" sz="4265" b="1" dirty="0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LUẬN</a:t>
            </a:r>
            <a:r>
              <a:rPr lang="en-US" altLang="zh-CN" sz="4265" b="1" dirty="0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NHÓM</a:t>
            </a:r>
            <a:endParaRPr lang="zh-CN" altLang="en-US" sz="4265" b="1" dirty="0">
              <a:solidFill>
                <a:srgbClr val="9C1D4C"/>
              </a:solidFill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đoạn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.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4139596" y="2213494"/>
            <a:ext cx="335220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C87F4-9771-4A0F-9FFA-37D7FCA51D9F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3B712-A3FF-4BAE-AF96-BB866E42A212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564</Words>
  <Application>Microsoft Office PowerPoint</Application>
  <PresentationFormat>Màn hình rộng</PresentationFormat>
  <Paragraphs>97</Paragraphs>
  <Slides>21</Slides>
  <Notes>18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21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Coiny</vt:lpstr>
      <vt:lpstr>Gloria Hallelujah</vt:lpstr>
      <vt:lpstr>HP001</vt:lpstr>
      <vt:lpstr>HP001 4 hàng</vt:lpstr>
      <vt:lpstr>HP001 5 hàng</vt:lpstr>
      <vt:lpstr>zihun35hao-jindianyahei</vt:lpstr>
      <vt:lpstr>字魂59号-创粗黑</vt:lpstr>
      <vt:lpstr>字魂70号-灵悦黑体</vt:lpstr>
      <vt:lpstr>Office 主题</vt:lpstr>
      <vt:lpstr>1_Office Theme</vt:lpstr>
      <vt:lpstr>3_Office Theme</vt:lpstr>
      <vt:lpstr>千图网海量PPT模板www.58pic.com​​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hoaquan123@outlook.com</cp:lastModifiedBy>
  <cp:revision>35</cp:revision>
  <dcterms:created xsi:type="dcterms:W3CDTF">2022-09-01T10:40:43Z</dcterms:created>
  <dcterms:modified xsi:type="dcterms:W3CDTF">2022-11-26T14:17:06Z</dcterms:modified>
</cp:coreProperties>
</file>