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8" r:id="rId3"/>
    <p:sldMasterId id="2147483736" r:id="rId4"/>
    <p:sldMasterId id="2147483772" r:id="rId5"/>
    <p:sldMasterId id="2147483784" r:id="rId6"/>
    <p:sldMasterId id="2147483796" r:id="rId7"/>
  </p:sldMasterIdLst>
  <p:notesMasterIdLst>
    <p:notesMasterId r:id="rId20"/>
  </p:notesMasterIdLst>
  <p:sldIdLst>
    <p:sldId id="275" r:id="rId8"/>
    <p:sldId id="266" r:id="rId9"/>
    <p:sldId id="257" r:id="rId10"/>
    <p:sldId id="521" r:id="rId11"/>
    <p:sldId id="513" r:id="rId12"/>
    <p:sldId id="514" r:id="rId13"/>
    <p:sldId id="522" r:id="rId14"/>
    <p:sldId id="516" r:id="rId15"/>
    <p:sldId id="328" r:id="rId16"/>
    <p:sldId id="487" r:id="rId17"/>
    <p:sldId id="298"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3" d="100"/>
          <a:sy n="63" d="100"/>
        </p:scale>
        <p:origin x="73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6062E-B235-4605-81C9-0F86DC032F2A}" type="datetimeFigureOut">
              <a:rPr lang="en-US" smtClean="0"/>
              <a:t>12/12/2022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9B003-E639-4AA7-A0B3-974266FCA134}" type="slidenum">
              <a:rPr lang="en-US" smtClean="0"/>
              <a:t>‹#›</a:t>
            </a:fld>
            <a:endParaRPr lang="en-US"/>
          </a:p>
        </p:txBody>
      </p:sp>
    </p:spTree>
    <p:extLst>
      <p:ext uri="{BB962C8B-B14F-4D97-AF65-F5344CB8AC3E}">
        <p14:creationId xmlns:p14="http://schemas.microsoft.com/office/powerpoint/2010/main" val="95177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DD461D-A9AE-4EC2-861F-590C9694E739}"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2247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51892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964302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12/12/2022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714668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12/12/2022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73658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12/12/2022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204968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12/12/2022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703441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7930D4-6E6A-4F63-8926-E066E9E16393}" type="datetimeFigureOut">
              <a:rPr lang="en-US" smtClean="0">
                <a:solidFill>
                  <a:prstClr val="black">
                    <a:tint val="75000"/>
                  </a:prstClr>
                </a:solidFill>
              </a:rPr>
              <a:t>12/12/2022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343053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7930D4-6E6A-4F63-8926-E066E9E16393}" type="datetimeFigureOut">
              <a:rPr lang="en-US" smtClean="0">
                <a:solidFill>
                  <a:prstClr val="black">
                    <a:tint val="75000"/>
                  </a:prstClr>
                </a:solidFill>
              </a:rPr>
              <a:t>12/12/2022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332406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930D4-6E6A-4F63-8926-E066E9E16393}" type="datetimeFigureOut">
              <a:rPr lang="en-US" smtClean="0">
                <a:solidFill>
                  <a:prstClr val="black">
                    <a:tint val="75000"/>
                  </a:prstClr>
                </a:solidFill>
              </a:rPr>
              <a:t>12/12/2022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111432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12/12/2022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62107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D461D-A9AE-4EC2-861F-590C9694E739}"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436170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930D4-6E6A-4F63-8926-E066E9E16393}" type="datetimeFigureOut">
              <a:rPr lang="en-US" smtClean="0">
                <a:solidFill>
                  <a:prstClr val="black">
                    <a:tint val="75000"/>
                  </a:prstClr>
                </a:solidFill>
              </a:rPr>
              <a:t>12/12/2022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898887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12/12/2022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2483427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930D4-6E6A-4F63-8926-E066E9E16393}" type="datetimeFigureOut">
              <a:rPr lang="en-US" smtClean="0">
                <a:solidFill>
                  <a:prstClr val="black">
                    <a:tint val="75000"/>
                  </a:prstClr>
                </a:solidFill>
              </a:rPr>
              <a:t>12/12/2022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124963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734209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793679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32120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32770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2022/12/12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128181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2022/12/12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33067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2022/12/12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0494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D461D-A9AE-4EC2-861F-590C9694E739}"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19720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81629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2022/12/12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066675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958510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2022/12/12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1027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71433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031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84768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9254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09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2243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DD461D-A9AE-4EC2-861F-590C9694E739}"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911676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284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90361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44478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11808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750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F8FA92-DCEB-416D-A3AA-345BE494323E}"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628579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4962344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260230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F8FA92-DCEB-416D-A3AA-345BE494323E}"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8476463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F8FA92-DCEB-416D-A3AA-345BE494323E}" type="datetimeFigureOut">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410152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DD461D-A9AE-4EC2-861F-590C9694E739}" type="datetimeFigureOut">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2369284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F8FA92-DCEB-416D-A3AA-345BE494323E}" type="datetimeFigureOut">
              <a:rPr lang="en-US" smtClean="0"/>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04080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1195969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4024797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7892591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41688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F8FA92-DCEB-416D-A3AA-345BE494323E}"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997696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8"/>
            <a:ext cx="10363199"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1" cy="1752599"/>
          </a:xfrm>
        </p:spPr>
        <p:txBody>
          <a:bodyPr/>
          <a:lstStyle>
            <a:lvl1pPr marL="0" indent="0" algn="ctr">
              <a:buNone/>
              <a:defRPr>
                <a:solidFill>
                  <a:schemeClr val="tx1">
                    <a:tint val="75000"/>
                  </a:schemeClr>
                </a:solidFill>
              </a:defRPr>
            </a:lvl1pPr>
            <a:lvl2pPr marL="544259" indent="0" algn="ctr">
              <a:buNone/>
              <a:defRPr>
                <a:solidFill>
                  <a:schemeClr val="tx1">
                    <a:tint val="75000"/>
                  </a:schemeClr>
                </a:solidFill>
              </a:defRPr>
            </a:lvl2pPr>
            <a:lvl3pPr marL="1088519" indent="0" algn="ctr">
              <a:buNone/>
              <a:defRPr>
                <a:solidFill>
                  <a:schemeClr val="tx1">
                    <a:tint val="75000"/>
                  </a:schemeClr>
                </a:solidFill>
              </a:defRPr>
            </a:lvl3pPr>
            <a:lvl4pPr marL="1632778" indent="0" algn="ctr">
              <a:buNone/>
              <a:defRPr>
                <a:solidFill>
                  <a:schemeClr val="tx1">
                    <a:tint val="75000"/>
                  </a:schemeClr>
                </a:solidFill>
              </a:defRPr>
            </a:lvl4pPr>
            <a:lvl5pPr marL="2177038" indent="0" algn="ctr">
              <a:buNone/>
              <a:defRPr>
                <a:solidFill>
                  <a:schemeClr val="tx1">
                    <a:tint val="75000"/>
                  </a:schemeClr>
                </a:solidFill>
              </a:defRPr>
            </a:lvl5pPr>
            <a:lvl6pPr marL="2721297" indent="0" algn="ctr">
              <a:buNone/>
              <a:defRPr>
                <a:solidFill>
                  <a:schemeClr val="tx1">
                    <a:tint val="75000"/>
                  </a:schemeClr>
                </a:solidFill>
              </a:defRPr>
            </a:lvl6pPr>
            <a:lvl7pPr marL="3265557" indent="0" algn="ctr">
              <a:buNone/>
              <a:defRPr>
                <a:solidFill>
                  <a:schemeClr val="tx1">
                    <a:tint val="75000"/>
                  </a:schemeClr>
                </a:solidFill>
              </a:defRPr>
            </a:lvl7pPr>
            <a:lvl8pPr marL="3809816" indent="0" algn="ctr">
              <a:buNone/>
              <a:defRPr>
                <a:solidFill>
                  <a:schemeClr val="tx1">
                    <a:tint val="75000"/>
                  </a:schemeClr>
                </a:solidFill>
              </a:defRPr>
            </a:lvl8pPr>
            <a:lvl9pPr marL="43540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AFB889-6D00-45A6-8761-18122C0A8E75}"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6C7F-F51A-431D-88BE-48DFC49EA4AF}" type="slidenum">
              <a:rPr lang="en-US" smtClean="0"/>
              <a:t>‹#›</a:t>
            </a:fld>
            <a:endParaRPr lang="en-US"/>
          </a:p>
        </p:txBody>
      </p:sp>
    </p:spTree>
    <p:extLst>
      <p:ext uri="{BB962C8B-B14F-4D97-AF65-F5344CB8AC3E}">
        <p14:creationId xmlns:p14="http://schemas.microsoft.com/office/powerpoint/2010/main" val="14366460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FB889-6D00-45A6-8761-18122C0A8E75}"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6C7F-F51A-431D-88BE-48DFC49EA4AF}" type="slidenum">
              <a:rPr lang="en-US" smtClean="0"/>
              <a:t>‹#›</a:t>
            </a:fld>
            <a:endParaRPr lang="en-US"/>
          </a:p>
        </p:txBody>
      </p:sp>
    </p:spTree>
    <p:extLst>
      <p:ext uri="{BB962C8B-B14F-4D97-AF65-F5344CB8AC3E}">
        <p14:creationId xmlns:p14="http://schemas.microsoft.com/office/powerpoint/2010/main" val="3566232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199" cy="1362074"/>
          </a:xfrm>
        </p:spPr>
        <p:txBody>
          <a:bodyPr anchor="t"/>
          <a:lstStyle>
            <a:lvl1pPr algn="l">
              <a:defRPr sz="4867" b="1" cap="all"/>
            </a:lvl1pPr>
          </a:lstStyle>
          <a:p>
            <a:r>
              <a:rPr lang="en-US"/>
              <a:t>Click to edit Master title style</a:t>
            </a:r>
          </a:p>
        </p:txBody>
      </p:sp>
      <p:sp>
        <p:nvSpPr>
          <p:cNvPr id="3" name="Text Placeholder 2"/>
          <p:cNvSpPr>
            <a:spLocks noGrp="1"/>
          </p:cNvSpPr>
          <p:nvPr>
            <p:ph type="body" idx="1"/>
          </p:nvPr>
        </p:nvSpPr>
        <p:spPr>
          <a:xfrm>
            <a:off x="963084" y="2906715"/>
            <a:ext cx="10363199" cy="1500187"/>
          </a:xfrm>
        </p:spPr>
        <p:txBody>
          <a:bodyPr anchor="b"/>
          <a:lstStyle>
            <a:lvl1pPr marL="0" indent="0">
              <a:buNone/>
              <a:defRPr sz="2328">
                <a:solidFill>
                  <a:schemeClr val="tx1">
                    <a:tint val="75000"/>
                  </a:schemeClr>
                </a:solidFill>
              </a:defRPr>
            </a:lvl1pPr>
            <a:lvl2pPr marL="544259" indent="0">
              <a:buNone/>
              <a:defRPr sz="2116">
                <a:solidFill>
                  <a:schemeClr val="tx1">
                    <a:tint val="75000"/>
                  </a:schemeClr>
                </a:solidFill>
              </a:defRPr>
            </a:lvl2pPr>
            <a:lvl3pPr marL="1088519" indent="0">
              <a:buNone/>
              <a:defRPr sz="1905">
                <a:solidFill>
                  <a:schemeClr val="tx1">
                    <a:tint val="75000"/>
                  </a:schemeClr>
                </a:solidFill>
              </a:defRPr>
            </a:lvl3pPr>
            <a:lvl4pPr marL="1632778" indent="0">
              <a:buNone/>
              <a:defRPr sz="1693">
                <a:solidFill>
                  <a:schemeClr val="tx1">
                    <a:tint val="75000"/>
                  </a:schemeClr>
                </a:solidFill>
              </a:defRPr>
            </a:lvl4pPr>
            <a:lvl5pPr marL="2177038" indent="0">
              <a:buNone/>
              <a:defRPr sz="1693">
                <a:solidFill>
                  <a:schemeClr val="tx1">
                    <a:tint val="75000"/>
                  </a:schemeClr>
                </a:solidFill>
              </a:defRPr>
            </a:lvl5pPr>
            <a:lvl6pPr marL="2721297" indent="0">
              <a:buNone/>
              <a:defRPr sz="1693">
                <a:solidFill>
                  <a:schemeClr val="tx1">
                    <a:tint val="75000"/>
                  </a:schemeClr>
                </a:solidFill>
              </a:defRPr>
            </a:lvl6pPr>
            <a:lvl7pPr marL="3265557" indent="0">
              <a:buNone/>
              <a:defRPr sz="1693">
                <a:solidFill>
                  <a:schemeClr val="tx1">
                    <a:tint val="75000"/>
                  </a:schemeClr>
                </a:solidFill>
              </a:defRPr>
            </a:lvl7pPr>
            <a:lvl8pPr marL="3809816" indent="0">
              <a:buNone/>
              <a:defRPr sz="1693">
                <a:solidFill>
                  <a:schemeClr val="tx1">
                    <a:tint val="75000"/>
                  </a:schemeClr>
                </a:solidFill>
              </a:defRPr>
            </a:lvl8pPr>
            <a:lvl9pPr marL="4354076" indent="0">
              <a:buNone/>
              <a:defRPr sz="16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AFB889-6D00-45A6-8761-18122C0A8E75}"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6C7F-F51A-431D-88BE-48DFC49EA4AF}" type="slidenum">
              <a:rPr lang="en-US" smtClean="0"/>
              <a:t>‹#›</a:t>
            </a:fld>
            <a:endParaRPr lang="en-US"/>
          </a:p>
        </p:txBody>
      </p:sp>
    </p:spTree>
    <p:extLst>
      <p:ext uri="{BB962C8B-B14F-4D97-AF65-F5344CB8AC3E}">
        <p14:creationId xmlns:p14="http://schemas.microsoft.com/office/powerpoint/2010/main" val="21124328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3119" y="755650"/>
            <a:ext cx="3354915" cy="2138364"/>
          </a:xfrm>
        </p:spPr>
        <p:txBody>
          <a:bodyPr/>
          <a:lstStyle>
            <a:lvl1pPr>
              <a:defRPr sz="3386"/>
            </a:lvl1pPr>
            <a:lvl2pPr>
              <a:defRPr sz="2963"/>
            </a:lvl2pPr>
            <a:lvl3pPr>
              <a:defRPr sz="2328"/>
            </a:lvl3pPr>
            <a:lvl4pPr>
              <a:defRPr sz="2116"/>
            </a:lvl4pPr>
            <a:lvl5pPr>
              <a:defRPr sz="2116"/>
            </a:lvl5pPr>
            <a:lvl6pPr>
              <a:defRPr sz="2116"/>
            </a:lvl6pPr>
            <a:lvl7pPr>
              <a:defRPr sz="2116"/>
            </a:lvl7pPr>
            <a:lvl8pPr>
              <a:defRPr sz="2116"/>
            </a:lvl8pPr>
            <a:lvl9pPr>
              <a:defRPr sz="21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41234" y="755650"/>
            <a:ext cx="3357034" cy="2138364"/>
          </a:xfrm>
        </p:spPr>
        <p:txBody>
          <a:bodyPr/>
          <a:lstStyle>
            <a:lvl1pPr>
              <a:defRPr sz="3386"/>
            </a:lvl1pPr>
            <a:lvl2pPr>
              <a:defRPr sz="2963"/>
            </a:lvl2pPr>
            <a:lvl3pPr>
              <a:defRPr sz="2328"/>
            </a:lvl3pPr>
            <a:lvl4pPr>
              <a:defRPr sz="2116"/>
            </a:lvl4pPr>
            <a:lvl5pPr>
              <a:defRPr sz="2116"/>
            </a:lvl5pPr>
            <a:lvl6pPr>
              <a:defRPr sz="2116"/>
            </a:lvl6pPr>
            <a:lvl7pPr>
              <a:defRPr sz="2116"/>
            </a:lvl7pPr>
            <a:lvl8pPr>
              <a:defRPr sz="2116"/>
            </a:lvl8pPr>
            <a:lvl9pPr>
              <a:defRPr sz="21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AFB889-6D00-45A6-8761-18122C0A8E75}"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6C7F-F51A-431D-88BE-48DFC49EA4AF}" type="slidenum">
              <a:rPr lang="en-US" smtClean="0"/>
              <a:t>‹#›</a:t>
            </a:fld>
            <a:endParaRPr lang="en-US"/>
          </a:p>
        </p:txBody>
      </p:sp>
    </p:spTree>
    <p:extLst>
      <p:ext uri="{BB962C8B-B14F-4D97-AF65-F5344CB8AC3E}">
        <p14:creationId xmlns:p14="http://schemas.microsoft.com/office/powerpoint/2010/main" val="2929929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DD461D-A9AE-4EC2-861F-590C9694E739}" type="datetimeFigureOut">
              <a:rPr lang="en-US" smtClean="0"/>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12784033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963" b="1"/>
            </a:lvl1pPr>
            <a:lvl2pPr marL="544259" indent="0">
              <a:buNone/>
              <a:defRPr sz="2328" b="1"/>
            </a:lvl2pPr>
            <a:lvl3pPr marL="1088519" indent="0">
              <a:buNone/>
              <a:defRPr sz="2116" b="1"/>
            </a:lvl3pPr>
            <a:lvl4pPr marL="1632778" indent="0">
              <a:buNone/>
              <a:defRPr sz="1905" b="1"/>
            </a:lvl4pPr>
            <a:lvl5pPr marL="2177038" indent="0">
              <a:buNone/>
              <a:defRPr sz="1905" b="1"/>
            </a:lvl5pPr>
            <a:lvl6pPr marL="2721297" indent="0">
              <a:buNone/>
              <a:defRPr sz="1905" b="1"/>
            </a:lvl6pPr>
            <a:lvl7pPr marL="3265557" indent="0">
              <a:buNone/>
              <a:defRPr sz="1905" b="1"/>
            </a:lvl7pPr>
            <a:lvl8pPr marL="3809816" indent="0">
              <a:buNone/>
              <a:defRPr sz="1905" b="1"/>
            </a:lvl8pPr>
            <a:lvl9pPr marL="4354076" indent="0">
              <a:buNone/>
              <a:defRPr sz="1905" b="1"/>
            </a:lvl9pPr>
          </a:lstStyle>
          <a:p>
            <a:pPr lvl="0"/>
            <a:r>
              <a:rPr lang="en-US"/>
              <a:t>Click to edit Master text styles</a:t>
            </a:r>
          </a:p>
        </p:txBody>
      </p:sp>
      <p:sp>
        <p:nvSpPr>
          <p:cNvPr id="4" name="Content Placeholder 3"/>
          <p:cNvSpPr>
            <a:spLocks noGrp="1"/>
          </p:cNvSpPr>
          <p:nvPr>
            <p:ph sz="half" idx="2"/>
          </p:nvPr>
        </p:nvSpPr>
        <p:spPr>
          <a:xfrm>
            <a:off x="609601" y="2174876"/>
            <a:ext cx="5386917" cy="3951288"/>
          </a:xfrm>
        </p:spPr>
        <p:txBody>
          <a:bodyPr/>
          <a:lstStyle>
            <a:lvl1pPr>
              <a:defRPr sz="2963"/>
            </a:lvl1pPr>
            <a:lvl2pPr>
              <a:defRPr sz="2328"/>
            </a:lvl2pPr>
            <a:lvl3pPr>
              <a:defRPr sz="2116"/>
            </a:lvl3pPr>
            <a:lvl4pPr>
              <a:defRPr sz="1905"/>
            </a:lvl4pPr>
            <a:lvl5pPr>
              <a:defRPr sz="1905"/>
            </a:lvl5pPr>
            <a:lvl6pPr>
              <a:defRPr sz="1905"/>
            </a:lvl6pPr>
            <a:lvl7pPr>
              <a:defRPr sz="1905"/>
            </a:lvl7pPr>
            <a:lvl8pPr>
              <a:defRPr sz="1905"/>
            </a:lvl8pPr>
            <a:lvl9pPr>
              <a:defRPr sz="19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4" cy="639762"/>
          </a:xfrm>
        </p:spPr>
        <p:txBody>
          <a:bodyPr anchor="b"/>
          <a:lstStyle>
            <a:lvl1pPr marL="0" indent="0">
              <a:buNone/>
              <a:defRPr sz="2963" b="1"/>
            </a:lvl1pPr>
            <a:lvl2pPr marL="544259" indent="0">
              <a:buNone/>
              <a:defRPr sz="2328" b="1"/>
            </a:lvl2pPr>
            <a:lvl3pPr marL="1088519" indent="0">
              <a:buNone/>
              <a:defRPr sz="2116" b="1"/>
            </a:lvl3pPr>
            <a:lvl4pPr marL="1632778" indent="0">
              <a:buNone/>
              <a:defRPr sz="1905" b="1"/>
            </a:lvl4pPr>
            <a:lvl5pPr marL="2177038" indent="0">
              <a:buNone/>
              <a:defRPr sz="1905" b="1"/>
            </a:lvl5pPr>
            <a:lvl6pPr marL="2721297" indent="0">
              <a:buNone/>
              <a:defRPr sz="1905" b="1"/>
            </a:lvl6pPr>
            <a:lvl7pPr marL="3265557" indent="0">
              <a:buNone/>
              <a:defRPr sz="1905" b="1"/>
            </a:lvl7pPr>
            <a:lvl8pPr marL="3809816" indent="0">
              <a:buNone/>
              <a:defRPr sz="1905" b="1"/>
            </a:lvl8pPr>
            <a:lvl9pPr marL="4354076" indent="0">
              <a:buNone/>
              <a:defRPr sz="1905" b="1"/>
            </a:lvl9pPr>
          </a:lstStyle>
          <a:p>
            <a:pPr lvl="0"/>
            <a:r>
              <a:rPr lang="en-US"/>
              <a:t>Click to edit Master text styles</a:t>
            </a:r>
          </a:p>
        </p:txBody>
      </p:sp>
      <p:sp>
        <p:nvSpPr>
          <p:cNvPr id="6" name="Content Placeholder 5"/>
          <p:cNvSpPr>
            <a:spLocks noGrp="1"/>
          </p:cNvSpPr>
          <p:nvPr>
            <p:ph sz="quarter" idx="4"/>
          </p:nvPr>
        </p:nvSpPr>
        <p:spPr>
          <a:xfrm>
            <a:off x="6193369" y="2174876"/>
            <a:ext cx="5389034" cy="3951288"/>
          </a:xfrm>
        </p:spPr>
        <p:txBody>
          <a:bodyPr/>
          <a:lstStyle>
            <a:lvl1pPr>
              <a:defRPr sz="2963"/>
            </a:lvl1pPr>
            <a:lvl2pPr>
              <a:defRPr sz="2328"/>
            </a:lvl2pPr>
            <a:lvl3pPr>
              <a:defRPr sz="2116"/>
            </a:lvl3pPr>
            <a:lvl4pPr>
              <a:defRPr sz="1905"/>
            </a:lvl4pPr>
            <a:lvl5pPr>
              <a:defRPr sz="1905"/>
            </a:lvl5pPr>
            <a:lvl6pPr>
              <a:defRPr sz="1905"/>
            </a:lvl6pPr>
            <a:lvl7pPr>
              <a:defRPr sz="1905"/>
            </a:lvl7pPr>
            <a:lvl8pPr>
              <a:defRPr sz="1905"/>
            </a:lvl8pPr>
            <a:lvl9pPr>
              <a:defRPr sz="19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AFB889-6D00-45A6-8761-18122C0A8E75}" type="datetimeFigureOut">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E6C7F-F51A-431D-88BE-48DFC49EA4AF}" type="slidenum">
              <a:rPr lang="en-US" smtClean="0"/>
              <a:t>‹#›</a:t>
            </a:fld>
            <a:endParaRPr lang="en-US"/>
          </a:p>
        </p:txBody>
      </p:sp>
    </p:spTree>
    <p:extLst>
      <p:ext uri="{BB962C8B-B14F-4D97-AF65-F5344CB8AC3E}">
        <p14:creationId xmlns:p14="http://schemas.microsoft.com/office/powerpoint/2010/main" val="1128799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AFB889-6D00-45A6-8761-18122C0A8E75}" type="datetimeFigureOut">
              <a:rPr lang="en-US" smtClean="0"/>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E6C7F-F51A-431D-88BE-48DFC49EA4AF}" type="slidenum">
              <a:rPr lang="en-US" smtClean="0"/>
              <a:t>‹#›</a:t>
            </a:fld>
            <a:endParaRPr lang="en-US"/>
          </a:p>
        </p:txBody>
      </p:sp>
    </p:spTree>
    <p:extLst>
      <p:ext uri="{BB962C8B-B14F-4D97-AF65-F5344CB8AC3E}">
        <p14:creationId xmlns:p14="http://schemas.microsoft.com/office/powerpoint/2010/main" val="11514238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AFB889-6D00-45A6-8761-18122C0A8E75}" type="datetimeFigureOut">
              <a:rPr lang="en-US" smtClean="0"/>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E6C7F-F51A-431D-88BE-48DFC49EA4AF}" type="slidenum">
              <a:rPr lang="en-US" smtClean="0"/>
              <a:t>‹#›</a:t>
            </a:fld>
            <a:endParaRPr lang="en-US"/>
          </a:p>
        </p:txBody>
      </p:sp>
    </p:spTree>
    <p:extLst>
      <p:ext uri="{BB962C8B-B14F-4D97-AF65-F5344CB8AC3E}">
        <p14:creationId xmlns:p14="http://schemas.microsoft.com/office/powerpoint/2010/main" val="7016192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328" b="1"/>
            </a:lvl1pPr>
          </a:lstStyle>
          <a:p>
            <a:r>
              <a:rPr lang="en-US"/>
              <a:t>Click to edit Master title style</a:t>
            </a:r>
          </a:p>
        </p:txBody>
      </p:sp>
      <p:sp>
        <p:nvSpPr>
          <p:cNvPr id="3" name="Content Placeholder 2"/>
          <p:cNvSpPr>
            <a:spLocks noGrp="1"/>
          </p:cNvSpPr>
          <p:nvPr>
            <p:ph idx="1"/>
          </p:nvPr>
        </p:nvSpPr>
        <p:spPr>
          <a:xfrm>
            <a:off x="4766734" y="273052"/>
            <a:ext cx="6815666" cy="5853112"/>
          </a:xfrm>
        </p:spPr>
        <p:txBody>
          <a:bodyPr/>
          <a:lstStyle>
            <a:lvl1pPr>
              <a:defRPr sz="3809"/>
            </a:lvl1pPr>
            <a:lvl2pPr>
              <a:defRPr sz="3386"/>
            </a:lvl2pPr>
            <a:lvl3pPr>
              <a:defRPr sz="2963"/>
            </a:lvl3pPr>
            <a:lvl4pPr>
              <a:defRPr sz="2328"/>
            </a:lvl4pPr>
            <a:lvl5pPr>
              <a:defRPr sz="2328"/>
            </a:lvl5pPr>
            <a:lvl6pPr>
              <a:defRPr sz="2328"/>
            </a:lvl6pPr>
            <a:lvl7pPr>
              <a:defRPr sz="2328"/>
            </a:lvl7pPr>
            <a:lvl8pPr>
              <a:defRPr sz="2328"/>
            </a:lvl8pPr>
            <a:lvl9pPr>
              <a:defRPr sz="23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1"/>
            <a:ext cx="4011084" cy="4691062"/>
          </a:xfrm>
        </p:spPr>
        <p:txBody>
          <a:bodyPr/>
          <a:lstStyle>
            <a:lvl1pPr marL="0" indent="0">
              <a:buNone/>
              <a:defRPr sz="1693"/>
            </a:lvl1pPr>
            <a:lvl2pPr marL="544259" indent="0">
              <a:buNone/>
              <a:defRPr sz="1481"/>
            </a:lvl2pPr>
            <a:lvl3pPr marL="1088519" indent="0">
              <a:buNone/>
              <a:defRPr sz="1270"/>
            </a:lvl3pPr>
            <a:lvl4pPr marL="1632778" indent="0">
              <a:buNone/>
              <a:defRPr sz="1058"/>
            </a:lvl4pPr>
            <a:lvl5pPr marL="2177038" indent="0">
              <a:buNone/>
              <a:defRPr sz="1058"/>
            </a:lvl5pPr>
            <a:lvl6pPr marL="2721297" indent="0">
              <a:buNone/>
              <a:defRPr sz="1058"/>
            </a:lvl6pPr>
            <a:lvl7pPr marL="3265557" indent="0">
              <a:buNone/>
              <a:defRPr sz="1058"/>
            </a:lvl7pPr>
            <a:lvl8pPr marL="3809816" indent="0">
              <a:buNone/>
              <a:defRPr sz="1058"/>
            </a:lvl8pPr>
            <a:lvl9pPr marL="4354076" indent="0">
              <a:buNone/>
              <a:defRPr sz="1058"/>
            </a:lvl9pPr>
          </a:lstStyle>
          <a:p>
            <a:pPr lvl="0"/>
            <a:r>
              <a:rPr lang="en-US"/>
              <a:t>Click to edit Master text styles</a:t>
            </a:r>
          </a:p>
        </p:txBody>
      </p:sp>
      <p:sp>
        <p:nvSpPr>
          <p:cNvPr id="5" name="Date Placeholder 4"/>
          <p:cNvSpPr>
            <a:spLocks noGrp="1"/>
          </p:cNvSpPr>
          <p:nvPr>
            <p:ph type="dt" sz="half" idx="10"/>
          </p:nvPr>
        </p:nvSpPr>
        <p:spPr/>
        <p:txBody>
          <a:bodyPr/>
          <a:lstStyle/>
          <a:p>
            <a:fld id="{45AFB889-6D00-45A6-8761-18122C0A8E75}"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6C7F-F51A-431D-88BE-48DFC49EA4AF}" type="slidenum">
              <a:rPr lang="en-US" smtClean="0"/>
              <a:t>‹#›</a:t>
            </a:fld>
            <a:endParaRPr lang="en-US"/>
          </a:p>
        </p:txBody>
      </p:sp>
    </p:spTree>
    <p:extLst>
      <p:ext uri="{BB962C8B-B14F-4D97-AF65-F5344CB8AC3E}">
        <p14:creationId xmlns:p14="http://schemas.microsoft.com/office/powerpoint/2010/main" val="3880807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599"/>
            <a:ext cx="7315200" cy="566739"/>
          </a:xfrm>
        </p:spPr>
        <p:txBody>
          <a:bodyPr anchor="b"/>
          <a:lstStyle>
            <a:lvl1pPr algn="l">
              <a:defRPr sz="2328" b="1"/>
            </a:lvl1pPr>
          </a:lstStyle>
          <a:p>
            <a:r>
              <a:rPr lang="en-US"/>
              <a:t>Click to edit Master title style</a:t>
            </a:r>
          </a:p>
        </p:txBody>
      </p:sp>
      <p:sp>
        <p:nvSpPr>
          <p:cNvPr id="3" name="Picture Placeholder 2"/>
          <p:cNvSpPr>
            <a:spLocks noGrp="1"/>
          </p:cNvSpPr>
          <p:nvPr>
            <p:ph type="pic" idx="1"/>
          </p:nvPr>
        </p:nvSpPr>
        <p:spPr>
          <a:xfrm>
            <a:off x="2389719" y="612777"/>
            <a:ext cx="7315200" cy="4114800"/>
          </a:xfrm>
        </p:spPr>
        <p:txBody>
          <a:bodyPr/>
          <a:lstStyle>
            <a:lvl1pPr marL="0" indent="0">
              <a:buNone/>
              <a:defRPr sz="3809"/>
            </a:lvl1pPr>
            <a:lvl2pPr marL="544259" indent="0">
              <a:buNone/>
              <a:defRPr sz="3386"/>
            </a:lvl2pPr>
            <a:lvl3pPr marL="1088519" indent="0">
              <a:buNone/>
              <a:defRPr sz="2963"/>
            </a:lvl3pPr>
            <a:lvl4pPr marL="1632778" indent="0">
              <a:buNone/>
              <a:defRPr sz="2328"/>
            </a:lvl4pPr>
            <a:lvl5pPr marL="2177038" indent="0">
              <a:buNone/>
              <a:defRPr sz="2328"/>
            </a:lvl5pPr>
            <a:lvl6pPr marL="2721297" indent="0">
              <a:buNone/>
              <a:defRPr sz="2328"/>
            </a:lvl6pPr>
            <a:lvl7pPr marL="3265557" indent="0">
              <a:buNone/>
              <a:defRPr sz="2328"/>
            </a:lvl7pPr>
            <a:lvl8pPr marL="3809816" indent="0">
              <a:buNone/>
              <a:defRPr sz="2328"/>
            </a:lvl8pPr>
            <a:lvl9pPr marL="4354076" indent="0">
              <a:buNone/>
              <a:defRPr sz="2328"/>
            </a:lvl9pPr>
          </a:lstStyle>
          <a:p>
            <a:endParaRPr lang="en-US"/>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693"/>
            </a:lvl1pPr>
            <a:lvl2pPr marL="544259" indent="0">
              <a:buNone/>
              <a:defRPr sz="1481"/>
            </a:lvl2pPr>
            <a:lvl3pPr marL="1088519" indent="0">
              <a:buNone/>
              <a:defRPr sz="1270"/>
            </a:lvl3pPr>
            <a:lvl4pPr marL="1632778" indent="0">
              <a:buNone/>
              <a:defRPr sz="1058"/>
            </a:lvl4pPr>
            <a:lvl5pPr marL="2177038" indent="0">
              <a:buNone/>
              <a:defRPr sz="1058"/>
            </a:lvl5pPr>
            <a:lvl6pPr marL="2721297" indent="0">
              <a:buNone/>
              <a:defRPr sz="1058"/>
            </a:lvl6pPr>
            <a:lvl7pPr marL="3265557" indent="0">
              <a:buNone/>
              <a:defRPr sz="1058"/>
            </a:lvl7pPr>
            <a:lvl8pPr marL="3809816" indent="0">
              <a:buNone/>
              <a:defRPr sz="1058"/>
            </a:lvl8pPr>
            <a:lvl9pPr marL="4354076" indent="0">
              <a:buNone/>
              <a:defRPr sz="1058"/>
            </a:lvl9pPr>
          </a:lstStyle>
          <a:p>
            <a:pPr lvl="0"/>
            <a:r>
              <a:rPr lang="en-US"/>
              <a:t>Click to edit Master text styles</a:t>
            </a:r>
          </a:p>
        </p:txBody>
      </p:sp>
      <p:sp>
        <p:nvSpPr>
          <p:cNvPr id="5" name="Date Placeholder 4"/>
          <p:cNvSpPr>
            <a:spLocks noGrp="1"/>
          </p:cNvSpPr>
          <p:nvPr>
            <p:ph type="dt" sz="half" idx="10"/>
          </p:nvPr>
        </p:nvSpPr>
        <p:spPr/>
        <p:txBody>
          <a:bodyPr/>
          <a:lstStyle/>
          <a:p>
            <a:fld id="{45AFB889-6D00-45A6-8761-18122C0A8E75}"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E6C7F-F51A-431D-88BE-48DFC49EA4AF}" type="slidenum">
              <a:rPr lang="en-US" smtClean="0"/>
              <a:t>‹#›</a:t>
            </a:fld>
            <a:endParaRPr lang="en-US"/>
          </a:p>
        </p:txBody>
      </p:sp>
    </p:spTree>
    <p:extLst>
      <p:ext uri="{BB962C8B-B14F-4D97-AF65-F5344CB8AC3E}">
        <p14:creationId xmlns:p14="http://schemas.microsoft.com/office/powerpoint/2010/main" val="29703021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FB889-6D00-45A6-8761-18122C0A8E75}"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6C7F-F51A-431D-88BE-48DFC49EA4AF}" type="slidenum">
              <a:rPr lang="en-US" smtClean="0"/>
              <a:t>‹#›</a:t>
            </a:fld>
            <a:endParaRPr lang="en-US"/>
          </a:p>
        </p:txBody>
      </p:sp>
    </p:spTree>
    <p:extLst>
      <p:ext uri="{BB962C8B-B14F-4D97-AF65-F5344CB8AC3E}">
        <p14:creationId xmlns:p14="http://schemas.microsoft.com/office/powerpoint/2010/main" val="34084910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71067" y="130176"/>
            <a:ext cx="1727200" cy="2763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3118" y="130176"/>
            <a:ext cx="4984749" cy="2763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FB889-6D00-45A6-8761-18122C0A8E75}"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E6C7F-F51A-431D-88BE-48DFC49EA4AF}" type="slidenum">
              <a:rPr lang="en-US" smtClean="0"/>
              <a:t>‹#›</a:t>
            </a:fld>
            <a:endParaRPr lang="en-US"/>
          </a:p>
        </p:txBody>
      </p:sp>
    </p:spTree>
    <p:extLst>
      <p:ext uri="{BB962C8B-B14F-4D97-AF65-F5344CB8AC3E}">
        <p14:creationId xmlns:p14="http://schemas.microsoft.com/office/powerpoint/2010/main" val="29793302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016703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324901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1381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461D-A9AE-4EC2-861F-590C9694E739}" type="datetimeFigureOut">
              <a:rPr lang="en-US" smtClean="0"/>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7376332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907877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757048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2144284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421731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065380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9849783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928928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85757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68914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D461D-A9AE-4EC2-861F-590C9694E739}"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7F908-F780-422B-AFEF-23C0ED19201F}" type="slidenum">
              <a:rPr lang="en-US" smtClean="0"/>
              <a:t>‹#›</a:t>
            </a:fld>
            <a:endParaRPr lang="en-US"/>
          </a:p>
        </p:txBody>
      </p:sp>
    </p:spTree>
    <p:extLst>
      <p:ext uri="{BB962C8B-B14F-4D97-AF65-F5344CB8AC3E}">
        <p14:creationId xmlns:p14="http://schemas.microsoft.com/office/powerpoint/2010/main" val="37056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D461D-A9AE-4EC2-861F-590C9694E739}" type="datetimeFigureOut">
              <a:rPr lang="en-US" smtClean="0"/>
              <a:t>12/12/2022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7F908-F780-422B-AFEF-23C0ED19201F}" type="slidenum">
              <a:rPr lang="en-US" smtClean="0"/>
              <a:t>‹#›</a:t>
            </a:fld>
            <a:endParaRPr lang="en-US"/>
          </a:p>
        </p:txBody>
      </p:sp>
    </p:spTree>
    <p:extLst>
      <p:ext uri="{BB962C8B-B14F-4D97-AF65-F5344CB8AC3E}">
        <p14:creationId xmlns:p14="http://schemas.microsoft.com/office/powerpoint/2010/main" val="550516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930D4-6E6A-4F63-8926-E066E9E16393}" type="datetimeFigureOut">
              <a:rPr lang="en-US" smtClean="0">
                <a:solidFill>
                  <a:prstClr val="black">
                    <a:tint val="75000"/>
                  </a:prstClr>
                </a:solidFill>
              </a:rPr>
              <a:t>12/12/2022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59641-5F8D-48FA-8F85-C8149E63CEE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492518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2022/12/12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564618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55284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t>12/12/2022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t>‹#›</a:t>
            </a:fld>
            <a:endParaRPr lang="en-US"/>
          </a:p>
        </p:txBody>
      </p:sp>
    </p:spTree>
    <p:extLst>
      <p:ext uri="{BB962C8B-B14F-4D97-AF65-F5344CB8AC3E}">
        <p14:creationId xmlns:p14="http://schemas.microsoft.com/office/powerpoint/2010/main" val="427227108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1"/>
          </a:xfrm>
          <a:prstGeom prst="rect">
            <a:avLst/>
          </a:prstGeom>
        </p:spPr>
        <p:txBody>
          <a:bodyPr vert="horz" lIns="51435" tIns="25718" rIns="51435" bIns="25718"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2"/>
          </a:xfrm>
          <a:prstGeom prst="rect">
            <a:avLst/>
          </a:prstGeom>
        </p:spPr>
        <p:txBody>
          <a:bodyPr vert="horz" lIns="51435" tIns="25718" rIns="51435" bIns="2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6"/>
          </a:xfrm>
          <a:prstGeom prst="rect">
            <a:avLst/>
          </a:prstGeom>
        </p:spPr>
        <p:txBody>
          <a:bodyPr vert="horz" lIns="51435" tIns="25718" rIns="51435" bIns="25718" rtlCol="0" anchor="ctr"/>
          <a:lstStyle>
            <a:lvl1pPr algn="l">
              <a:defRPr sz="1481">
                <a:solidFill>
                  <a:schemeClr val="tx1">
                    <a:tint val="75000"/>
                  </a:schemeClr>
                </a:solidFill>
              </a:defRPr>
            </a:lvl1pPr>
          </a:lstStyle>
          <a:p>
            <a:fld id="{45AFB889-6D00-45A6-8761-18122C0A8E75}" type="datetimeFigureOut">
              <a:rPr lang="en-US" smtClean="0"/>
              <a:t>12/12/2022</a:t>
            </a:fld>
            <a:endParaRPr lang="en-US"/>
          </a:p>
        </p:txBody>
      </p:sp>
      <p:sp>
        <p:nvSpPr>
          <p:cNvPr id="5" name="Footer Placeholder 4"/>
          <p:cNvSpPr>
            <a:spLocks noGrp="1"/>
          </p:cNvSpPr>
          <p:nvPr>
            <p:ph type="ftr" sz="quarter" idx="3"/>
          </p:nvPr>
        </p:nvSpPr>
        <p:spPr>
          <a:xfrm>
            <a:off x="4165602" y="6356352"/>
            <a:ext cx="3860801" cy="365126"/>
          </a:xfrm>
          <a:prstGeom prst="rect">
            <a:avLst/>
          </a:prstGeom>
        </p:spPr>
        <p:txBody>
          <a:bodyPr vert="horz" lIns="51435" tIns="25718" rIns="51435" bIns="25718" rtlCol="0" anchor="ctr"/>
          <a:lstStyle>
            <a:lvl1pPr algn="ctr">
              <a:defRPr sz="148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6"/>
          </a:xfrm>
          <a:prstGeom prst="rect">
            <a:avLst/>
          </a:prstGeom>
        </p:spPr>
        <p:txBody>
          <a:bodyPr vert="horz" lIns="51435" tIns="25718" rIns="51435" bIns="25718" rtlCol="0" anchor="ctr"/>
          <a:lstStyle>
            <a:lvl1pPr algn="r">
              <a:defRPr sz="1481">
                <a:solidFill>
                  <a:schemeClr val="tx1">
                    <a:tint val="75000"/>
                  </a:schemeClr>
                </a:solidFill>
              </a:defRPr>
            </a:lvl1pPr>
          </a:lstStyle>
          <a:p>
            <a:fld id="{1EFE6C7F-F51A-431D-88BE-48DFC49EA4AF}" type="slidenum">
              <a:rPr lang="en-US" smtClean="0"/>
              <a:t>‹#›</a:t>
            </a:fld>
            <a:endParaRPr lang="en-US"/>
          </a:p>
        </p:txBody>
      </p:sp>
    </p:spTree>
    <p:extLst>
      <p:ext uri="{BB962C8B-B14F-4D97-AF65-F5344CB8AC3E}">
        <p14:creationId xmlns:p14="http://schemas.microsoft.com/office/powerpoint/2010/main" val="174471111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1088519" rtl="0" eaLnBrk="1" latinLnBrk="0" hangingPunct="1">
        <a:spcBef>
          <a:spcPct val="0"/>
        </a:spcBef>
        <a:buNone/>
        <a:defRPr sz="5291" kern="1200">
          <a:solidFill>
            <a:schemeClr val="tx1"/>
          </a:solidFill>
          <a:latin typeface="+mj-lt"/>
          <a:ea typeface="+mj-ea"/>
          <a:cs typeface="+mj-cs"/>
        </a:defRPr>
      </a:lvl1pPr>
    </p:titleStyle>
    <p:bodyStyle>
      <a:lvl1pPr marL="408194" indent="-408194" algn="l" defTabSz="1088519" rtl="0" eaLnBrk="1" latinLnBrk="0" hangingPunct="1">
        <a:spcBef>
          <a:spcPct val="20000"/>
        </a:spcBef>
        <a:buFont typeface="Arial" pitchFamily="34" charset="0"/>
        <a:buChar char="•"/>
        <a:defRPr sz="3809" kern="1200">
          <a:solidFill>
            <a:schemeClr val="tx1"/>
          </a:solidFill>
          <a:latin typeface="+mn-lt"/>
          <a:ea typeface="+mn-ea"/>
          <a:cs typeface="+mn-cs"/>
        </a:defRPr>
      </a:lvl1pPr>
      <a:lvl2pPr marL="884421" indent="-340161" algn="l" defTabSz="1088519" rtl="0" eaLnBrk="1" latinLnBrk="0" hangingPunct="1">
        <a:spcBef>
          <a:spcPct val="20000"/>
        </a:spcBef>
        <a:buFont typeface="Arial" pitchFamily="34" charset="0"/>
        <a:buChar char="–"/>
        <a:defRPr sz="3386" kern="1200">
          <a:solidFill>
            <a:schemeClr val="tx1"/>
          </a:solidFill>
          <a:latin typeface="+mn-lt"/>
          <a:ea typeface="+mn-ea"/>
          <a:cs typeface="+mn-cs"/>
        </a:defRPr>
      </a:lvl2pPr>
      <a:lvl3pPr marL="1360650" indent="-272131" algn="l" defTabSz="1088519" rtl="0" eaLnBrk="1" latinLnBrk="0" hangingPunct="1">
        <a:spcBef>
          <a:spcPct val="20000"/>
        </a:spcBef>
        <a:buFont typeface="Arial" pitchFamily="34" charset="0"/>
        <a:buChar char="•"/>
        <a:defRPr sz="2963" kern="1200">
          <a:solidFill>
            <a:schemeClr val="tx1"/>
          </a:solidFill>
          <a:latin typeface="+mn-lt"/>
          <a:ea typeface="+mn-ea"/>
          <a:cs typeface="+mn-cs"/>
        </a:defRPr>
      </a:lvl3pPr>
      <a:lvl4pPr marL="1904909" indent="-272131" algn="l" defTabSz="1088519" rtl="0" eaLnBrk="1" latinLnBrk="0" hangingPunct="1">
        <a:spcBef>
          <a:spcPct val="20000"/>
        </a:spcBef>
        <a:buFont typeface="Arial" pitchFamily="34" charset="0"/>
        <a:buChar char="–"/>
        <a:defRPr sz="2328" kern="1200">
          <a:solidFill>
            <a:schemeClr val="tx1"/>
          </a:solidFill>
          <a:latin typeface="+mn-lt"/>
          <a:ea typeface="+mn-ea"/>
          <a:cs typeface="+mn-cs"/>
        </a:defRPr>
      </a:lvl4pPr>
      <a:lvl5pPr marL="2449169" indent="-272131" algn="l" defTabSz="1088519" rtl="0" eaLnBrk="1" latinLnBrk="0" hangingPunct="1">
        <a:spcBef>
          <a:spcPct val="20000"/>
        </a:spcBef>
        <a:buFont typeface="Arial" pitchFamily="34" charset="0"/>
        <a:buChar char="»"/>
        <a:defRPr sz="2328" kern="1200">
          <a:solidFill>
            <a:schemeClr val="tx1"/>
          </a:solidFill>
          <a:latin typeface="+mn-lt"/>
          <a:ea typeface="+mn-ea"/>
          <a:cs typeface="+mn-cs"/>
        </a:defRPr>
      </a:lvl5pPr>
      <a:lvl6pPr marL="2993428" indent="-272131" algn="l" defTabSz="1088519" rtl="0" eaLnBrk="1" latinLnBrk="0" hangingPunct="1">
        <a:spcBef>
          <a:spcPct val="20000"/>
        </a:spcBef>
        <a:buFont typeface="Arial" pitchFamily="34" charset="0"/>
        <a:buChar char="•"/>
        <a:defRPr sz="2328" kern="1200">
          <a:solidFill>
            <a:schemeClr val="tx1"/>
          </a:solidFill>
          <a:latin typeface="+mn-lt"/>
          <a:ea typeface="+mn-ea"/>
          <a:cs typeface="+mn-cs"/>
        </a:defRPr>
      </a:lvl6pPr>
      <a:lvl7pPr marL="3537687" indent="-272131" algn="l" defTabSz="1088519" rtl="0" eaLnBrk="1" latinLnBrk="0" hangingPunct="1">
        <a:spcBef>
          <a:spcPct val="20000"/>
        </a:spcBef>
        <a:buFont typeface="Arial" pitchFamily="34" charset="0"/>
        <a:buChar char="•"/>
        <a:defRPr sz="2328" kern="1200">
          <a:solidFill>
            <a:schemeClr val="tx1"/>
          </a:solidFill>
          <a:latin typeface="+mn-lt"/>
          <a:ea typeface="+mn-ea"/>
          <a:cs typeface="+mn-cs"/>
        </a:defRPr>
      </a:lvl7pPr>
      <a:lvl8pPr marL="4081947" indent="-272131" algn="l" defTabSz="1088519" rtl="0" eaLnBrk="1" latinLnBrk="0" hangingPunct="1">
        <a:spcBef>
          <a:spcPct val="20000"/>
        </a:spcBef>
        <a:buFont typeface="Arial" pitchFamily="34" charset="0"/>
        <a:buChar char="•"/>
        <a:defRPr sz="2328" kern="1200">
          <a:solidFill>
            <a:schemeClr val="tx1"/>
          </a:solidFill>
          <a:latin typeface="+mn-lt"/>
          <a:ea typeface="+mn-ea"/>
          <a:cs typeface="+mn-cs"/>
        </a:defRPr>
      </a:lvl8pPr>
      <a:lvl9pPr marL="4626206" indent="-272131" algn="l" defTabSz="1088519" rtl="0" eaLnBrk="1" latinLnBrk="0" hangingPunct="1">
        <a:spcBef>
          <a:spcPct val="20000"/>
        </a:spcBef>
        <a:buFont typeface="Arial" pitchFamily="34" charset="0"/>
        <a:buChar char="•"/>
        <a:defRPr sz="2328" kern="1200">
          <a:solidFill>
            <a:schemeClr val="tx1"/>
          </a:solidFill>
          <a:latin typeface="+mn-lt"/>
          <a:ea typeface="+mn-ea"/>
          <a:cs typeface="+mn-cs"/>
        </a:defRPr>
      </a:lvl9pPr>
    </p:bodyStyle>
    <p:otherStyle>
      <a:defPPr>
        <a:defRPr lang="en-US"/>
      </a:defPPr>
      <a:lvl1pPr marL="0" algn="l" defTabSz="1088519" rtl="0" eaLnBrk="1" latinLnBrk="0" hangingPunct="1">
        <a:defRPr sz="2116" kern="1200">
          <a:solidFill>
            <a:schemeClr val="tx1"/>
          </a:solidFill>
          <a:latin typeface="+mn-lt"/>
          <a:ea typeface="+mn-ea"/>
          <a:cs typeface="+mn-cs"/>
        </a:defRPr>
      </a:lvl1pPr>
      <a:lvl2pPr marL="544259" algn="l" defTabSz="1088519" rtl="0" eaLnBrk="1" latinLnBrk="0" hangingPunct="1">
        <a:defRPr sz="2116" kern="1200">
          <a:solidFill>
            <a:schemeClr val="tx1"/>
          </a:solidFill>
          <a:latin typeface="+mn-lt"/>
          <a:ea typeface="+mn-ea"/>
          <a:cs typeface="+mn-cs"/>
        </a:defRPr>
      </a:lvl2pPr>
      <a:lvl3pPr marL="1088519" algn="l" defTabSz="1088519" rtl="0" eaLnBrk="1" latinLnBrk="0" hangingPunct="1">
        <a:defRPr sz="2116" kern="1200">
          <a:solidFill>
            <a:schemeClr val="tx1"/>
          </a:solidFill>
          <a:latin typeface="+mn-lt"/>
          <a:ea typeface="+mn-ea"/>
          <a:cs typeface="+mn-cs"/>
        </a:defRPr>
      </a:lvl3pPr>
      <a:lvl4pPr marL="1632778" algn="l" defTabSz="1088519" rtl="0" eaLnBrk="1" latinLnBrk="0" hangingPunct="1">
        <a:defRPr sz="2116" kern="1200">
          <a:solidFill>
            <a:schemeClr val="tx1"/>
          </a:solidFill>
          <a:latin typeface="+mn-lt"/>
          <a:ea typeface="+mn-ea"/>
          <a:cs typeface="+mn-cs"/>
        </a:defRPr>
      </a:lvl4pPr>
      <a:lvl5pPr marL="2177038" algn="l" defTabSz="1088519" rtl="0" eaLnBrk="1" latinLnBrk="0" hangingPunct="1">
        <a:defRPr sz="2116" kern="1200">
          <a:solidFill>
            <a:schemeClr val="tx1"/>
          </a:solidFill>
          <a:latin typeface="+mn-lt"/>
          <a:ea typeface="+mn-ea"/>
          <a:cs typeface="+mn-cs"/>
        </a:defRPr>
      </a:lvl5pPr>
      <a:lvl6pPr marL="2721297" algn="l" defTabSz="1088519" rtl="0" eaLnBrk="1" latinLnBrk="0" hangingPunct="1">
        <a:defRPr sz="2116" kern="1200">
          <a:solidFill>
            <a:schemeClr val="tx1"/>
          </a:solidFill>
          <a:latin typeface="+mn-lt"/>
          <a:ea typeface="+mn-ea"/>
          <a:cs typeface="+mn-cs"/>
        </a:defRPr>
      </a:lvl6pPr>
      <a:lvl7pPr marL="3265557" algn="l" defTabSz="1088519" rtl="0" eaLnBrk="1" latinLnBrk="0" hangingPunct="1">
        <a:defRPr sz="2116" kern="1200">
          <a:solidFill>
            <a:schemeClr val="tx1"/>
          </a:solidFill>
          <a:latin typeface="+mn-lt"/>
          <a:ea typeface="+mn-ea"/>
          <a:cs typeface="+mn-cs"/>
        </a:defRPr>
      </a:lvl7pPr>
      <a:lvl8pPr marL="3809816" algn="l" defTabSz="1088519" rtl="0" eaLnBrk="1" latinLnBrk="0" hangingPunct="1">
        <a:defRPr sz="2116" kern="1200">
          <a:solidFill>
            <a:schemeClr val="tx1"/>
          </a:solidFill>
          <a:latin typeface="+mn-lt"/>
          <a:ea typeface="+mn-ea"/>
          <a:cs typeface="+mn-cs"/>
        </a:defRPr>
      </a:lvl8pPr>
      <a:lvl9pPr marL="4354076" algn="l" defTabSz="1088519" rtl="0" eaLnBrk="1" latinLnBrk="0" hangingPunct="1">
        <a:defRPr sz="2116"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12/12/2022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138987569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8.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4.png"/><Relationship Id="rId18" Type="http://schemas.openxmlformats.org/officeDocument/2006/relationships/image" Target="../media/image27.gif"/><Relationship Id="rId26" Type="http://schemas.microsoft.com/office/2007/relationships/hdphoto" Target="../media/hdphoto10.wdp"/><Relationship Id="rId3" Type="http://schemas.openxmlformats.org/officeDocument/2006/relationships/image" Target="../media/image18.png"/><Relationship Id="rId21" Type="http://schemas.openxmlformats.org/officeDocument/2006/relationships/image" Target="../media/image29.png"/><Relationship Id="rId7" Type="http://schemas.openxmlformats.org/officeDocument/2006/relationships/image" Target="../media/image20.png"/><Relationship Id="rId12" Type="http://schemas.openxmlformats.org/officeDocument/2006/relationships/image" Target="../media/image23.gif"/><Relationship Id="rId17" Type="http://schemas.openxmlformats.org/officeDocument/2006/relationships/image" Target="../media/image26.png"/><Relationship Id="rId25" Type="http://schemas.openxmlformats.org/officeDocument/2006/relationships/image" Target="../media/image31.png"/><Relationship Id="rId2" Type="http://schemas.openxmlformats.org/officeDocument/2006/relationships/image" Target="../media/image17.gif"/><Relationship Id="rId16" Type="http://schemas.microsoft.com/office/2007/relationships/hdphoto" Target="../media/hdphoto6.wdp"/><Relationship Id="rId20" Type="http://schemas.microsoft.com/office/2007/relationships/hdphoto" Target="../media/hdphoto7.wdp"/><Relationship Id="rId29" Type="http://schemas.openxmlformats.org/officeDocument/2006/relationships/image" Target="../media/image33.gif"/><Relationship Id="rId1" Type="http://schemas.openxmlformats.org/officeDocument/2006/relationships/slideLayout" Target="../slideLayouts/slideLayout46.xml"/><Relationship Id="rId6" Type="http://schemas.microsoft.com/office/2007/relationships/hdphoto" Target="../media/hdphoto2.wdp"/><Relationship Id="rId11" Type="http://schemas.openxmlformats.org/officeDocument/2006/relationships/image" Target="../media/image22.gif"/><Relationship Id="rId24" Type="http://schemas.microsoft.com/office/2007/relationships/hdphoto" Target="../media/hdphoto9.wdp"/><Relationship Id="rId5" Type="http://schemas.openxmlformats.org/officeDocument/2006/relationships/image" Target="../media/image19.png"/><Relationship Id="rId15" Type="http://schemas.openxmlformats.org/officeDocument/2006/relationships/image" Target="../media/image25.png"/><Relationship Id="rId23" Type="http://schemas.openxmlformats.org/officeDocument/2006/relationships/image" Target="../media/image30.png"/><Relationship Id="rId28" Type="http://schemas.microsoft.com/office/2007/relationships/hdphoto" Target="../media/hdphoto11.wdp"/><Relationship Id="rId10" Type="http://schemas.microsoft.com/office/2007/relationships/hdphoto" Target="../media/hdphoto4.wdp"/><Relationship Id="rId19" Type="http://schemas.openxmlformats.org/officeDocument/2006/relationships/image" Target="../media/image28.png"/><Relationship Id="rId31" Type="http://schemas.microsoft.com/office/2007/relationships/hdphoto" Target="../media/hdphoto12.wdp"/><Relationship Id="rId4" Type="http://schemas.microsoft.com/office/2007/relationships/hdphoto" Target="../media/hdphoto1.wdp"/><Relationship Id="rId9" Type="http://schemas.openxmlformats.org/officeDocument/2006/relationships/image" Target="../media/image21.png"/><Relationship Id="rId14" Type="http://schemas.microsoft.com/office/2007/relationships/hdphoto" Target="../media/hdphoto5.wdp"/><Relationship Id="rId22" Type="http://schemas.microsoft.com/office/2007/relationships/hdphoto" Target="../media/hdphoto8.wdp"/><Relationship Id="rId27" Type="http://schemas.openxmlformats.org/officeDocument/2006/relationships/image" Target="../media/image32.png"/><Relationship Id="rId30"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bar01"/>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101601" y="524"/>
            <a:ext cx="12090400" cy="91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bar01"/>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01602" y="525"/>
            <a:ext cx="1219201" cy="685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descr="bar01"/>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11175999" y="76713"/>
            <a:ext cx="1219201" cy="685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bar01"/>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06401" y="6171780"/>
            <a:ext cx="11785600" cy="91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WordArt 7"/>
          <p:cNvSpPr>
            <a:spLocks noChangeArrowheads="1" noChangeShapeType="1" noTextEdit="1"/>
          </p:cNvSpPr>
          <p:nvPr/>
        </p:nvSpPr>
        <p:spPr bwMode="auto">
          <a:xfrm>
            <a:off x="1016001" y="457656"/>
            <a:ext cx="10058400" cy="2285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lIns="108851" tIns="54427" rIns="108851" bIns="54427" numCol="1" fromWordArt="1">
            <a:prstTxWarp prst="textWave1">
              <a:avLst>
                <a:gd name="adj1" fmla="val 13005"/>
                <a:gd name="adj2" fmla="val 0"/>
              </a:avLst>
            </a:prstTxWarp>
          </a:bodyPr>
          <a:lstStyle/>
          <a:p>
            <a:pPr algn="ctr"/>
            <a:r>
              <a:rPr lang="en-US" sz="4233" b="1" kern="10" dirty="0" err="1">
                <a:solidFill>
                  <a:srgbClr val="FF0000"/>
                </a:solidFill>
                <a:effectLst>
                  <a:outerShdw dist="53882" dir="2700000" algn="ctr" rotWithShape="0">
                    <a:srgbClr val="C0C0C0">
                      <a:alpha val="79999"/>
                    </a:srgbClr>
                  </a:outerShdw>
                </a:effectLst>
                <a:latin typeface="Times New Roman"/>
                <a:cs typeface="Times New Roman"/>
              </a:rPr>
              <a:t>Chào</a:t>
            </a:r>
            <a:r>
              <a:rPr lang="en-US" sz="4233"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233" b="1" kern="10" dirty="0" err="1">
                <a:solidFill>
                  <a:srgbClr val="FF0000"/>
                </a:solidFill>
                <a:effectLst>
                  <a:outerShdw dist="53882" dir="2700000" algn="ctr" rotWithShape="0">
                    <a:srgbClr val="C0C0C0">
                      <a:alpha val="79999"/>
                    </a:srgbClr>
                  </a:outerShdw>
                </a:effectLst>
                <a:latin typeface="Times New Roman"/>
                <a:cs typeface="Times New Roman"/>
              </a:rPr>
              <a:t>mừng</a:t>
            </a:r>
            <a:r>
              <a:rPr lang="en-US" sz="4233"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233" b="1" kern="10" dirty="0" err="1">
                <a:solidFill>
                  <a:srgbClr val="FF0000"/>
                </a:solidFill>
                <a:effectLst>
                  <a:outerShdw dist="53882" dir="2700000" algn="ctr" rotWithShape="0">
                    <a:srgbClr val="C0C0C0">
                      <a:alpha val="79999"/>
                    </a:srgbClr>
                  </a:outerShdw>
                </a:effectLst>
                <a:latin typeface="Times New Roman"/>
                <a:cs typeface="Times New Roman"/>
              </a:rPr>
              <a:t>quý</a:t>
            </a:r>
            <a:r>
              <a:rPr lang="en-US" sz="4233"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233" b="1" kern="10" dirty="0" err="1">
                <a:solidFill>
                  <a:srgbClr val="FF0000"/>
                </a:solidFill>
                <a:effectLst>
                  <a:outerShdw dist="53882" dir="2700000" algn="ctr" rotWithShape="0">
                    <a:srgbClr val="C0C0C0">
                      <a:alpha val="79999"/>
                    </a:srgbClr>
                  </a:outerShdw>
                </a:effectLst>
                <a:latin typeface="Times New Roman"/>
                <a:cs typeface="Times New Roman"/>
              </a:rPr>
              <a:t>thầy</a:t>
            </a:r>
            <a:r>
              <a:rPr lang="en-US" sz="4233"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233" b="1" kern="10" dirty="0" err="1">
                <a:solidFill>
                  <a:srgbClr val="FF0000"/>
                </a:solidFill>
                <a:effectLst>
                  <a:outerShdw dist="53882" dir="2700000" algn="ctr" rotWithShape="0">
                    <a:srgbClr val="C0C0C0">
                      <a:alpha val="79999"/>
                    </a:srgbClr>
                  </a:outerShdw>
                </a:effectLst>
                <a:latin typeface="Times New Roman"/>
                <a:cs typeface="Times New Roman"/>
              </a:rPr>
              <a:t>cô</a:t>
            </a:r>
            <a:r>
              <a:rPr lang="en-US" sz="4233"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233" b="1" kern="10" dirty="0" err="1">
                <a:solidFill>
                  <a:srgbClr val="FF0000"/>
                </a:solidFill>
                <a:effectLst>
                  <a:outerShdw dist="53882" dir="2700000" algn="ctr" rotWithShape="0">
                    <a:srgbClr val="C0C0C0">
                      <a:alpha val="79999"/>
                    </a:srgbClr>
                  </a:outerShdw>
                </a:effectLst>
                <a:latin typeface="Times New Roman"/>
                <a:cs typeface="Times New Roman"/>
              </a:rPr>
              <a:t>về</a:t>
            </a:r>
            <a:r>
              <a:rPr lang="en-US" sz="4233"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233" b="1" kern="10" dirty="0" err="1">
                <a:solidFill>
                  <a:srgbClr val="FF0000"/>
                </a:solidFill>
                <a:effectLst>
                  <a:outerShdw dist="53882" dir="2700000" algn="ctr" rotWithShape="0">
                    <a:srgbClr val="C0C0C0">
                      <a:alpha val="79999"/>
                    </a:srgbClr>
                  </a:outerShdw>
                </a:effectLst>
                <a:latin typeface="Times New Roman"/>
                <a:cs typeface="Times New Roman"/>
              </a:rPr>
              <a:t>dự</a:t>
            </a:r>
            <a:r>
              <a:rPr lang="en-US" sz="4233" b="1" kern="10" dirty="0">
                <a:solidFill>
                  <a:srgbClr val="FF0000"/>
                </a:solidFill>
                <a:effectLst>
                  <a:outerShdw dist="53882" dir="2700000" algn="ctr" rotWithShape="0">
                    <a:srgbClr val="C0C0C0">
                      <a:alpha val="79999"/>
                    </a:srgbClr>
                  </a:outerShdw>
                </a:effectLst>
                <a:latin typeface="Times New Roman"/>
                <a:cs typeface="Times New Roman"/>
              </a:rPr>
              <a:t> </a:t>
            </a:r>
            <a:r>
              <a:rPr lang="en-US" sz="4233" b="1" kern="10" dirty="0" err="1">
                <a:solidFill>
                  <a:srgbClr val="FF0000"/>
                </a:solidFill>
                <a:effectLst>
                  <a:outerShdw dist="53882" dir="2700000" algn="ctr" rotWithShape="0">
                    <a:srgbClr val="C0C0C0">
                      <a:alpha val="79999"/>
                    </a:srgbClr>
                  </a:outerShdw>
                </a:effectLst>
                <a:latin typeface="Times New Roman"/>
                <a:cs typeface="Times New Roman"/>
              </a:rPr>
              <a:t>giờ</a:t>
            </a:r>
            <a:endParaRPr lang="en-US" sz="4233" b="1" kern="10" dirty="0">
              <a:solidFill>
                <a:srgbClr val="FF0000"/>
              </a:solidFill>
              <a:effectLst>
                <a:outerShdw dist="53882" dir="2700000" algn="ctr" rotWithShape="0">
                  <a:srgbClr val="C0C0C0">
                    <a:alpha val="79999"/>
                  </a:srgbClr>
                </a:outerShdw>
              </a:effectLst>
              <a:latin typeface="Times New Roman"/>
              <a:cs typeface="Times New Roman"/>
            </a:endParaRPr>
          </a:p>
        </p:txBody>
      </p:sp>
      <p:pic>
        <p:nvPicPr>
          <p:cNvPr id="14343" name="Picture 8" descr="Rose0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114696"/>
            <a:ext cx="1625599" cy="121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Rose0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32000" y="4724201"/>
            <a:ext cx="1625599" cy="121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8" descr="Rose0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2799" y="5105143"/>
            <a:ext cx="1625599" cy="121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2" descr="blumen-pflanzen085"/>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16803" y="2895681"/>
            <a:ext cx="3657599" cy="236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 Box 13"/>
          <p:cNvSpPr txBox="1">
            <a:spLocks noChangeArrowheads="1"/>
          </p:cNvSpPr>
          <p:nvPr/>
        </p:nvSpPr>
        <p:spPr bwMode="auto">
          <a:xfrm>
            <a:off x="4825842" y="2819442"/>
            <a:ext cx="3556001" cy="81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51" tIns="54427" rIns="108851" bIns="54427">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408194" indent="-408194">
              <a:lnSpc>
                <a:spcPct val="80000"/>
              </a:lnSpc>
              <a:spcBef>
                <a:spcPct val="50000"/>
              </a:spcBef>
            </a:pPr>
            <a:r>
              <a:rPr lang="en-US" altLang="en-US" sz="5714" dirty="0" err="1">
                <a:solidFill>
                  <a:schemeClr val="accent6">
                    <a:lumMod val="50000"/>
                  </a:schemeClr>
                </a:solidFill>
                <a:latin typeface="Times New Roman" pitchFamily="18" charset="0"/>
              </a:rPr>
              <a:t>Lớp</a:t>
            </a:r>
            <a:r>
              <a:rPr lang="en-US" altLang="en-US" sz="5714" dirty="0">
                <a:solidFill>
                  <a:schemeClr val="accent6">
                    <a:lumMod val="50000"/>
                  </a:schemeClr>
                </a:solidFill>
                <a:latin typeface="Times New Roman" pitchFamily="18" charset="0"/>
              </a:rPr>
              <a:t> </a:t>
            </a:r>
            <a:r>
              <a:rPr lang="vi-VN" altLang="en-US" sz="5714" dirty="0">
                <a:solidFill>
                  <a:schemeClr val="accent6">
                    <a:lumMod val="50000"/>
                  </a:schemeClr>
                </a:solidFill>
                <a:latin typeface="Times New Roman" pitchFamily="18" charset="0"/>
              </a:rPr>
              <a:t>2B</a:t>
            </a:r>
            <a:endParaRPr lang="en-US" altLang="en-US" sz="5714" dirty="0">
              <a:solidFill>
                <a:schemeClr val="accent6">
                  <a:lumMod val="50000"/>
                </a:schemeClr>
              </a:solidFill>
              <a:latin typeface="Times New Roman" pitchFamily="18" charset="0"/>
            </a:endParaRPr>
          </a:p>
        </p:txBody>
      </p:sp>
      <p:sp>
        <p:nvSpPr>
          <p:cNvPr id="3086" name="Text Box 14"/>
          <p:cNvSpPr txBox="1">
            <a:spLocks noChangeArrowheads="1"/>
          </p:cNvSpPr>
          <p:nvPr/>
        </p:nvSpPr>
        <p:spPr bwMode="auto">
          <a:xfrm>
            <a:off x="3556000" y="5181333"/>
            <a:ext cx="7112002" cy="1204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51" tIns="54427" rIns="108851" bIns="54427">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408194" indent="-408194">
              <a:lnSpc>
                <a:spcPct val="80000"/>
              </a:lnSpc>
              <a:spcBef>
                <a:spcPct val="50000"/>
              </a:spcBef>
            </a:pPr>
            <a:r>
              <a:rPr lang="en-US" altLang="en-US" sz="3386" b="1" dirty="0" err="1">
                <a:solidFill>
                  <a:srgbClr val="002060"/>
                </a:solidFill>
                <a:latin typeface="Times New Roman" pitchFamily="18" charset="0"/>
              </a:rPr>
              <a:t>Giáo</a:t>
            </a:r>
            <a:r>
              <a:rPr lang="en-US" altLang="en-US" sz="3386" b="1" dirty="0">
                <a:solidFill>
                  <a:srgbClr val="002060"/>
                </a:solidFill>
                <a:latin typeface="Times New Roman" pitchFamily="18" charset="0"/>
              </a:rPr>
              <a:t> </a:t>
            </a:r>
            <a:r>
              <a:rPr lang="en-US" altLang="en-US" sz="3386" b="1" dirty="0" err="1">
                <a:solidFill>
                  <a:srgbClr val="002060"/>
                </a:solidFill>
                <a:latin typeface="Times New Roman" pitchFamily="18" charset="0"/>
              </a:rPr>
              <a:t>viên</a:t>
            </a:r>
            <a:r>
              <a:rPr lang="en-US" altLang="en-US" sz="3386" b="1" dirty="0">
                <a:solidFill>
                  <a:srgbClr val="002060"/>
                </a:solidFill>
                <a:latin typeface="Times New Roman" pitchFamily="18" charset="0"/>
              </a:rPr>
              <a:t>: </a:t>
            </a:r>
            <a:r>
              <a:rPr lang="en-US" altLang="en-US" sz="3386" b="1" dirty="0" err="1">
                <a:solidFill>
                  <a:srgbClr val="002060"/>
                </a:solidFill>
                <a:latin typeface="Times New Roman" pitchFamily="18" charset="0"/>
              </a:rPr>
              <a:t>Phan</a:t>
            </a:r>
            <a:r>
              <a:rPr lang="en-US" altLang="en-US" sz="3386" b="1" dirty="0">
                <a:solidFill>
                  <a:srgbClr val="002060"/>
                </a:solidFill>
                <a:latin typeface="Times New Roman" pitchFamily="18" charset="0"/>
              </a:rPr>
              <a:t> </a:t>
            </a:r>
            <a:r>
              <a:rPr lang="en-US" altLang="en-US" sz="3386" b="1" dirty="0" err="1">
                <a:solidFill>
                  <a:srgbClr val="002060"/>
                </a:solidFill>
                <a:latin typeface="Times New Roman" pitchFamily="18" charset="0"/>
              </a:rPr>
              <a:t>Thị</a:t>
            </a:r>
            <a:r>
              <a:rPr lang="en-US" altLang="en-US" sz="3386" b="1" dirty="0">
                <a:solidFill>
                  <a:srgbClr val="002060"/>
                </a:solidFill>
                <a:latin typeface="Times New Roman" pitchFamily="18" charset="0"/>
              </a:rPr>
              <a:t> </a:t>
            </a:r>
            <a:r>
              <a:rPr lang="en-US" altLang="en-US" sz="3386" b="1" dirty="0" err="1">
                <a:solidFill>
                  <a:srgbClr val="002060"/>
                </a:solidFill>
                <a:latin typeface="Times New Roman" pitchFamily="18" charset="0"/>
              </a:rPr>
              <a:t>Ánh</a:t>
            </a:r>
            <a:endParaRPr lang="en-US" altLang="en-US" sz="3386" b="1" dirty="0">
              <a:solidFill>
                <a:srgbClr val="002060"/>
              </a:solidFill>
              <a:latin typeface="Times New Roman" pitchFamily="18" charset="0"/>
            </a:endParaRPr>
          </a:p>
          <a:p>
            <a:pPr marL="408194" indent="-408194">
              <a:lnSpc>
                <a:spcPct val="80000"/>
              </a:lnSpc>
              <a:spcBef>
                <a:spcPct val="50000"/>
              </a:spcBef>
            </a:pPr>
            <a:r>
              <a:rPr lang="en-US" altLang="en-US" sz="3386" b="1" dirty="0" err="1">
                <a:solidFill>
                  <a:srgbClr val="002060"/>
                </a:solidFill>
                <a:latin typeface="Times New Roman" pitchFamily="18" charset="0"/>
              </a:rPr>
              <a:t>Trường</a:t>
            </a:r>
            <a:r>
              <a:rPr lang="en-US" altLang="en-US" sz="3386" b="1" dirty="0">
                <a:solidFill>
                  <a:srgbClr val="002060"/>
                </a:solidFill>
                <a:latin typeface="Times New Roman" pitchFamily="18" charset="0"/>
              </a:rPr>
              <a:t>: </a:t>
            </a:r>
            <a:r>
              <a:rPr lang="en-US" altLang="en-US" sz="3386" b="1" dirty="0" err="1">
                <a:solidFill>
                  <a:srgbClr val="002060"/>
                </a:solidFill>
                <a:latin typeface="Times New Roman" pitchFamily="18" charset="0"/>
              </a:rPr>
              <a:t>Tiểu</a:t>
            </a:r>
            <a:r>
              <a:rPr lang="en-US" altLang="en-US" sz="3386" b="1" dirty="0">
                <a:solidFill>
                  <a:srgbClr val="002060"/>
                </a:solidFill>
                <a:latin typeface="Times New Roman" pitchFamily="18" charset="0"/>
              </a:rPr>
              <a:t> </a:t>
            </a:r>
            <a:r>
              <a:rPr lang="en-US" altLang="en-US" sz="3386" b="1" dirty="0" err="1">
                <a:solidFill>
                  <a:srgbClr val="002060"/>
                </a:solidFill>
                <a:latin typeface="Times New Roman" pitchFamily="18" charset="0"/>
              </a:rPr>
              <a:t>học</a:t>
            </a:r>
            <a:r>
              <a:rPr lang="en-US" altLang="en-US" sz="3386" b="1" dirty="0">
                <a:solidFill>
                  <a:srgbClr val="002060"/>
                </a:solidFill>
                <a:latin typeface="Times New Roman" pitchFamily="18" charset="0"/>
              </a:rPr>
              <a:t> </a:t>
            </a:r>
            <a:r>
              <a:rPr lang="en-US" altLang="en-US" sz="3386" b="1" dirty="0" err="1">
                <a:solidFill>
                  <a:srgbClr val="002060"/>
                </a:solidFill>
                <a:latin typeface="Times New Roman" pitchFamily="18" charset="0"/>
              </a:rPr>
              <a:t>Đoàn</a:t>
            </a:r>
            <a:r>
              <a:rPr lang="en-US" altLang="en-US" sz="3386" b="1" dirty="0">
                <a:solidFill>
                  <a:srgbClr val="002060"/>
                </a:solidFill>
                <a:latin typeface="Times New Roman" pitchFamily="18" charset="0"/>
              </a:rPr>
              <a:t> </a:t>
            </a:r>
            <a:r>
              <a:rPr lang="en-US" altLang="en-US" sz="3386" b="1" dirty="0" err="1">
                <a:solidFill>
                  <a:srgbClr val="002060"/>
                </a:solidFill>
                <a:latin typeface="Times New Roman" pitchFamily="18" charset="0"/>
              </a:rPr>
              <a:t>Nghiên</a:t>
            </a:r>
            <a:endParaRPr lang="en-US" altLang="en-US" sz="3386" b="1" dirty="0">
              <a:solidFill>
                <a:srgbClr val="002060"/>
              </a:solidFill>
              <a:latin typeface="Times New Roman" pitchFamily="18" charset="0"/>
            </a:endParaRPr>
          </a:p>
        </p:txBody>
      </p:sp>
    </p:spTree>
    <p:extLst>
      <p:ext uri="{BB962C8B-B14F-4D97-AF65-F5344CB8AC3E}">
        <p14:creationId xmlns:p14="http://schemas.microsoft.com/office/powerpoint/2010/main" val="19754497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wheel(4)">
                                      <p:cBhvr>
                                        <p:cTn id="7" dur="2000"/>
                                        <p:tgtEl>
                                          <p:spTgt spid="307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085"/>
                                        </p:tgtEl>
                                        <p:attrNameLst>
                                          <p:attrName>style.visibility</p:attrName>
                                        </p:attrNameLst>
                                      </p:cBhvr>
                                      <p:to>
                                        <p:strVal val="visible"/>
                                      </p:to>
                                    </p:set>
                                    <p:animEffect transition="in" filter="wheel(4)">
                                      <p:cBhvr>
                                        <p:cTn id="10" dur="2000"/>
                                        <p:tgtEl>
                                          <p:spTgt spid="3085"/>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3086"/>
                                        </p:tgtEl>
                                        <p:attrNameLst>
                                          <p:attrName>style.visibility</p:attrName>
                                        </p:attrNameLst>
                                      </p:cBhvr>
                                      <p:to>
                                        <p:strVal val="visible"/>
                                      </p:to>
                                    </p:set>
                                    <p:animEffect transition="in" filter="wheel(4)">
                                      <p:cBhvr>
                                        <p:cTn id="13" dur="20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5" grpId="0"/>
      <p:bldP spid="308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A1402-0154-4D3C-B0A6-402C0E28C252}"/>
              </a:ext>
            </a:extLst>
          </p:cNvPr>
          <p:cNvSpPr txBox="1"/>
          <p:nvPr/>
        </p:nvSpPr>
        <p:spPr>
          <a:xfrm>
            <a:off x="407468" y="467833"/>
            <a:ext cx="11367972" cy="584775"/>
          </a:xfrm>
          <a:prstGeom prst="rect">
            <a:avLst/>
          </a:prstGeom>
          <a:noFill/>
        </p:spPr>
        <p:txBody>
          <a:bodyPr wrap="square" rtlCol="0">
            <a:spAutoFit/>
          </a:bodyPr>
          <a:lstStyle/>
          <a:p>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Viết 3 - 4 câu thể hiện tình cảm của em đối với người thân.</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id="{0073B39B-2185-4E72-94A4-3A56DBC98290}"/>
              </a:ext>
            </a:extLst>
          </p:cNvPr>
          <p:cNvSpPr/>
          <p:nvPr/>
        </p:nvSpPr>
        <p:spPr>
          <a:xfrm>
            <a:off x="1046480" y="1402081"/>
            <a:ext cx="10149840" cy="422679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effectLst/>
                <a:latin typeface="Times New Roman" panose="02020603050405020304" pitchFamily="18" charset="0"/>
                <a:ea typeface="Arial-Rounded" panose="020B0500000000000000" pitchFamily="34" charset="0"/>
                <a:cs typeface="Times New Roman" panose="02020603050405020304" pitchFamily="18" charset="0"/>
              </a:rPr>
              <a:t>Ngoài mẹ, bố là người gần gũi với em nhất. Bố rất yêu em. Bố đi làm cả ngày ở nhà máy, tối mới về đến nhà. Cơm nước xong là bố kèm em học. Bố dạy cho em từng cách viết để trình bày bài làm ở nhà. Bố giảng giải cho em từng bài toán khó, dạy từng câu văn. Nhờ có bố, em học hành tiến bộ và đạt nhiều điểm chín, điểm mười hơn. Em rất tự hào về bố, người đã dạy dỗ em rất chu đáo, đầy tình yêu thương.</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0569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49" y="-126077"/>
            <a:ext cx="3143250" cy="2381250"/>
          </a:xfrm>
          <a:prstGeom prst="ellipse">
            <a:avLst/>
          </a:prstGeom>
          <a:ln>
            <a:noFill/>
          </a:ln>
          <a:effectLst>
            <a:softEdge rad="112500"/>
          </a:effectLst>
        </p:spPr>
      </p:pic>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459" b="100000" l="0" r="100000"/>
                    </a14:imgEffect>
                  </a14:imgLayer>
                </a14:imgProps>
              </a:ext>
              <a:ext uri="{28A0092B-C50C-407E-A947-70E740481C1C}">
                <a14:useLocalDpi xmlns:a14="http://schemas.microsoft.com/office/drawing/2010/main" val="0"/>
              </a:ext>
            </a:extLst>
          </a:blip>
          <a:stretch>
            <a:fillRect/>
          </a:stretch>
        </p:blipFill>
        <p:spPr>
          <a:xfrm>
            <a:off x="5562600" y="1447800"/>
            <a:ext cx="4648200" cy="207645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0" b="93917" l="3750" r="98667">
                        <a14:foregroundMark x1="44333" y1="17167" x2="45167" y2="20583"/>
                        <a14:foregroundMark x1="50167" y1="19167" x2="49833" y2="22250"/>
                        <a14:foregroundMark x1="39917" y1="30917" x2="40083" y2="34750"/>
                        <a14:foregroundMark x1="42750" y1="36583" x2="45333" y2="36583"/>
                        <a14:foregroundMark x1="49583" y1="40000" x2="48583" y2="42667"/>
                        <a14:foregroundMark x1="43500" y1="24667" x2="47167" y2="23000"/>
                        <a14:foregroundMark x1="61333" y1="19417" x2="62500" y2="23000"/>
                        <a14:foregroundMark x1="69000" y1="17583" x2="66750" y2="21833"/>
                        <a14:foregroundMark x1="72667" y1="21417" x2="71000" y2="25083"/>
                        <a14:foregroundMark x1="65167" y1="24250" x2="68000" y2="26250"/>
                        <a14:foregroundMark x1="72417" y1="27667" x2="74417" y2="27667"/>
                        <a14:foregroundMark x1="84167" y1="40167" x2="82083" y2="44667"/>
                        <a14:foregroundMark x1="82083" y1="47667" x2="85333" y2="48250"/>
                        <a14:foregroundMark x1="75833" y1="46250" x2="77250" y2="48500"/>
                        <a14:foregroundMark x1="65333" y1="60000" x2="68417" y2="61000"/>
                        <a14:foregroundMark x1="20500" y1="32333" x2="21083" y2="35750"/>
                        <a14:foregroundMark x1="10833" y1="34167" x2="16500" y2="34917"/>
                        <a14:foregroundMark x1="16833" y1="38583" x2="18250" y2="42250"/>
                        <a14:foregroundMark x1="18500" y1="46833" x2="21333" y2="45833"/>
                        <a14:foregroundMark x1="29000" y1="55167" x2="30000" y2="52917"/>
                        <a14:foregroundMark x1="25167" y1="62833" x2="27750" y2="66250"/>
                        <a14:foregroundMark x1="35833" y1="76000" x2="38250" y2="76000"/>
                        <a14:foregroundMark x1="38083" y1="83417" x2="36083" y2="87250"/>
                        <a14:foregroundMark x1="21750" y1="88500" x2="26000" y2="88500"/>
                        <a14:foregroundMark x1="11833" y1="83667" x2="12250" y2="86667"/>
                        <a14:foregroundMark x1="43750" y1="89500" x2="46750" y2="90500"/>
                        <a14:foregroundMark x1="70583" y1="79833" x2="70000" y2="83833"/>
                        <a14:foregroundMark x1="73250" y1="86667" x2="70833" y2="88083"/>
                        <a14:foregroundMark x1="78083" y1="76000" x2="81333" y2="77333"/>
                        <a14:foregroundMark x1="72833" y1="68250" x2="75250" y2="71333"/>
                        <a14:foregroundMark x1="81500" y1="88667" x2="83333" y2="92500"/>
                      </a14:backgroundRemoval>
                    </a14:imgEffect>
                  </a14:imgLayer>
                </a14:imgProps>
              </a:ext>
              <a:ext uri="{28A0092B-C50C-407E-A947-70E740481C1C}">
                <a14:useLocalDpi xmlns:a14="http://schemas.microsoft.com/office/drawing/2010/main" val="0"/>
              </a:ext>
            </a:extLst>
          </a:blip>
          <a:srcRect l="8824" t="15000" r="13235" b="5000"/>
          <a:stretch/>
        </p:blipFill>
        <p:spPr>
          <a:xfrm>
            <a:off x="7886700" y="34636"/>
            <a:ext cx="4038600" cy="3657600"/>
          </a:xfrm>
          <a:prstGeom prst="rect">
            <a:avLst/>
          </a:prstGeom>
        </p:spPr>
      </p:pic>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692" b="99769" l="10000" r="95769"/>
                    </a14:imgEffect>
                  </a14:imgLayer>
                </a14:imgProps>
              </a:ext>
              <a:ext uri="{28A0092B-C50C-407E-A947-70E740481C1C}">
                <a14:useLocalDpi xmlns:a14="http://schemas.microsoft.com/office/drawing/2010/main" val="0"/>
              </a:ext>
            </a:extLst>
          </a:blip>
          <a:srcRect l="7936" r="4762"/>
          <a:stretch/>
        </p:blipFill>
        <p:spPr>
          <a:xfrm>
            <a:off x="0" y="457200"/>
            <a:ext cx="2625436" cy="2367395"/>
          </a:xfrm>
          <a:prstGeom prst="rect">
            <a:avLst/>
          </a:prstGeom>
        </p:spPr>
      </p:pic>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658250" y="2772301"/>
            <a:ext cx="1048683" cy="81273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3511" y="2209800"/>
            <a:ext cx="1039920" cy="914400"/>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2758" y="2180359"/>
            <a:ext cx="1039920" cy="124864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40761" y="2115469"/>
            <a:ext cx="1039920" cy="1008731"/>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50199" y="2313474"/>
            <a:ext cx="1257300" cy="1825336"/>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9272" y="2646730"/>
            <a:ext cx="1137329" cy="915213"/>
          </a:xfrm>
          <a:prstGeom prst="rect">
            <a:avLst/>
          </a:prstGeom>
        </p:spPr>
      </p:pic>
      <p:pic>
        <p:nvPicPr>
          <p:cNvPr id="17" name="Picture 16"/>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48199" y="4458566"/>
            <a:ext cx="1753077" cy="1219200"/>
          </a:xfrm>
          <a:prstGeom prst="rect">
            <a:avLst/>
          </a:prstGeom>
        </p:spPr>
      </p:pic>
      <p:pic>
        <p:nvPicPr>
          <p:cNvPr id="18" name="Picture 17"/>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05400" y="4492161"/>
            <a:ext cx="1753077" cy="1219200"/>
          </a:xfrm>
          <a:prstGeom prst="rect">
            <a:avLst/>
          </a:prstGeom>
        </p:spPr>
      </p:pic>
      <p:pic>
        <p:nvPicPr>
          <p:cNvPr id="19" name="Picture 18"/>
          <p:cNvPicPr>
            <a:picLocks noChangeAspect="1"/>
          </p:cNvPicPr>
          <p:nvPr/>
        </p:nvPicPr>
        <p:blipFill rotWithShape="1">
          <a:blip r:embed="rId15">
            <a:extLst>
              <a:ext uri="{BEBA8EAE-BF5A-486C-A8C5-ECC9F3942E4B}">
                <a14:imgProps xmlns:a14="http://schemas.microsoft.com/office/drawing/2010/main">
                  <a14:imgLayer r:embed="rId16">
                    <a14:imgEffect>
                      <a14:backgroundRemoval t="10000" b="90000" l="0" r="32889"/>
                    </a14:imgEffect>
                  </a14:imgLayer>
                </a14:imgProps>
              </a:ext>
              <a:ext uri="{28A0092B-C50C-407E-A947-70E740481C1C}">
                <a14:useLocalDpi xmlns:a14="http://schemas.microsoft.com/office/drawing/2010/main" val="0"/>
              </a:ext>
            </a:extLst>
          </a:blip>
          <a:srcRect l="1852" t="35185" r="63490" b="31482"/>
          <a:stretch/>
        </p:blipFill>
        <p:spPr>
          <a:xfrm>
            <a:off x="7769814" y="4881631"/>
            <a:ext cx="1426110" cy="1371600"/>
          </a:xfrm>
          <a:prstGeom prst="rect">
            <a:avLst/>
          </a:prstGeom>
        </p:spPr>
      </p:pic>
      <p:pic>
        <p:nvPicPr>
          <p:cNvPr id="20" name="Picture 19"/>
          <p:cNvPicPr>
            <a:picLocks noChangeAspect="1"/>
          </p:cNvPicPr>
          <p:nvPr/>
        </p:nvPicPr>
        <p:blipFill rotWithShape="1">
          <a:blip r:embed="rId17">
            <a:extLst>
              <a:ext uri="{BEBA8EAE-BF5A-486C-A8C5-ECC9F3942E4B}">
                <a14:imgProps xmlns:a14="http://schemas.microsoft.com/office/drawing/2010/main">
                  <a14:imgLayer r:embed="rId16">
                    <a14:imgEffect>
                      <a14:backgroundRemoval t="1778" b="96000" l="0" r="100000">
                        <a14:foregroundMark x1="42000" y1="55111" x2="48000" y2="66222"/>
                        <a14:foregroundMark x1="47556" y1="51111" x2="51111" y2="64667"/>
                        <a14:foregroundMark x1="55778" y1="48222" x2="55333" y2="64000"/>
                      </a14:backgroundRemoval>
                    </a14:imgEffect>
                  </a14:imgLayer>
                </a14:imgProps>
              </a:ext>
              <a:ext uri="{28A0092B-C50C-407E-A947-70E740481C1C}">
                <a14:useLocalDpi xmlns:a14="http://schemas.microsoft.com/office/drawing/2010/main" val="0"/>
              </a:ext>
            </a:extLst>
          </a:blip>
          <a:srcRect l="34856" t="33318" r="33663" b="31496"/>
          <a:stretch/>
        </p:blipFill>
        <p:spPr>
          <a:xfrm>
            <a:off x="11049000" y="4728834"/>
            <a:ext cx="1295400" cy="1447801"/>
          </a:xfrm>
          <a:prstGeom prst="rect">
            <a:avLst/>
          </a:prstGeom>
        </p:spPr>
      </p:pic>
      <p:pic>
        <p:nvPicPr>
          <p:cNvPr id="21" name="Picture 20"/>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84018" y="3524250"/>
            <a:ext cx="2438400" cy="2438400"/>
          </a:xfrm>
          <a:prstGeom prst="rect">
            <a:avLst/>
          </a:prstGeom>
        </p:spPr>
      </p:pic>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05550" y="29350"/>
            <a:ext cx="1581150" cy="1554718"/>
          </a:xfrm>
          <a:prstGeom prst="ellipse">
            <a:avLst/>
          </a:prstGeom>
          <a:ln>
            <a:noFill/>
          </a:ln>
          <a:effectLst>
            <a:softEdge rad="112500"/>
          </a:effectLst>
        </p:spPr>
      </p:pic>
      <p:pic>
        <p:nvPicPr>
          <p:cNvPr id="23" name="Picture 22"/>
          <p:cNvPicPr>
            <a:picLocks noChangeAspect="1"/>
          </p:cNvPicPr>
          <p:nvPr/>
        </p:nvPicPr>
        <p:blipFill>
          <a:blip r:embed="rId19" cstate="print">
            <a:extLst>
              <a:ext uri="{BEBA8EAE-BF5A-486C-A8C5-ECC9F3942E4B}">
                <a14:imgProps xmlns:a14="http://schemas.microsoft.com/office/drawing/2010/main">
                  <a14:imgLayer r:embed="rId20">
                    <a14:imgEffect>
                      <a14:backgroundRemoval t="5692" b="96000" l="9963" r="89851">
                        <a14:foregroundMark x1="35196" y1="28154" x2="39385" y2="29231"/>
                        <a14:foregroundMark x1="55121" y1="30615" x2="58845" y2="32692"/>
                        <a14:foregroundMark x1="69088" y1="20077" x2="69088" y2="23923"/>
                        <a14:foregroundMark x1="35196" y1="13462" x2="35196" y2="17308"/>
                      </a14:backgroundRemoval>
                    </a14:imgEffect>
                  </a14:imgLayer>
                </a14:imgProps>
              </a:ext>
              <a:ext uri="{28A0092B-C50C-407E-A947-70E740481C1C}">
                <a14:useLocalDpi xmlns:a14="http://schemas.microsoft.com/office/drawing/2010/main" val="0"/>
              </a:ext>
            </a:extLst>
          </a:blip>
          <a:stretch>
            <a:fillRect/>
          </a:stretch>
        </p:blipFill>
        <p:spPr>
          <a:xfrm>
            <a:off x="8691511" y="3858491"/>
            <a:ext cx="2357489" cy="2419350"/>
          </a:xfrm>
          <a:prstGeom prst="rect">
            <a:avLst/>
          </a:prstGeom>
        </p:spPr>
      </p:pic>
      <p:pic>
        <p:nvPicPr>
          <p:cNvPr id="24" name="Picture 23"/>
          <p:cNvPicPr>
            <a:picLocks noChangeAspect="1"/>
          </p:cNvPicPr>
          <p:nvPr/>
        </p:nvPicPr>
        <p:blipFill rotWithShape="1">
          <a:blip r:embed="rId21" cstate="print">
            <a:extLst>
              <a:ext uri="{BEBA8EAE-BF5A-486C-A8C5-ECC9F3942E4B}">
                <a14:imgProps xmlns:a14="http://schemas.microsoft.com/office/drawing/2010/main">
                  <a14:imgLayer r:embed="rId22">
                    <a14:imgEffect>
                      <a14:backgroundRemoval t="10000" b="90000" l="0" r="90000">
                        <a14:foregroundMark x1="39538" y1="17248" x2="37769" y2="28899"/>
                      </a14:backgroundRemoval>
                    </a14:imgEffect>
                  </a14:imgLayer>
                </a14:imgProps>
              </a:ext>
              <a:ext uri="{28A0092B-C50C-407E-A947-70E740481C1C}">
                <a14:useLocalDpi xmlns:a14="http://schemas.microsoft.com/office/drawing/2010/main" val="0"/>
              </a:ext>
            </a:extLst>
          </a:blip>
          <a:srcRect l="2879" t="11468" r="52891" b="10549"/>
          <a:stretch/>
        </p:blipFill>
        <p:spPr>
          <a:xfrm>
            <a:off x="1677769" y="4409208"/>
            <a:ext cx="1398310" cy="1551709"/>
          </a:xfrm>
          <a:prstGeom prst="rect">
            <a:avLst/>
          </a:prstGeom>
        </p:spPr>
      </p:pic>
      <p:pic>
        <p:nvPicPr>
          <p:cNvPr id="25" name="Picture 24"/>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0" b="100000" l="10000" r="98231">
                        <a14:foregroundMark x1="78692" y1="13119" x2="66462" y2="61009"/>
                      </a14:backgroundRemoval>
                    </a14:imgEffect>
                  </a14:imgLayer>
                </a14:imgProps>
              </a:ext>
              <a:ext uri="{28A0092B-C50C-407E-A947-70E740481C1C}">
                <a14:useLocalDpi xmlns:a14="http://schemas.microsoft.com/office/drawing/2010/main" val="0"/>
              </a:ext>
            </a:extLst>
          </a:blip>
          <a:srcRect l="53845" t="8716" r="5770" b="2294"/>
          <a:stretch/>
        </p:blipFill>
        <p:spPr>
          <a:xfrm>
            <a:off x="3829413" y="4458566"/>
            <a:ext cx="1228718" cy="1645902"/>
          </a:xfrm>
          <a:prstGeom prst="rect">
            <a:avLst/>
          </a:prstGeom>
        </p:spPr>
      </p:pic>
      <p:pic>
        <p:nvPicPr>
          <p:cNvPr id="26" name="Picture 25"/>
          <p:cNvPicPr>
            <a:picLocks noChangeAspect="1"/>
          </p:cNvPicPr>
          <p:nvPr/>
        </p:nvPicPr>
        <p:blipFill>
          <a:blip r:embed="rId25">
            <a:extLst>
              <a:ext uri="{BEBA8EAE-BF5A-486C-A8C5-ECC9F3942E4B}">
                <a14:imgProps xmlns:a14="http://schemas.microsoft.com/office/drawing/2010/main">
                  <a14:imgLayer r:embed="rId26">
                    <a14:imgEffect>
                      <a14:backgroundRemoval t="400" b="99600" l="9664" r="89916"/>
                    </a14:imgEffect>
                  </a14:imgLayer>
                </a14:imgProps>
              </a:ext>
              <a:ext uri="{28A0092B-C50C-407E-A947-70E740481C1C}">
                <a14:useLocalDpi xmlns:a14="http://schemas.microsoft.com/office/drawing/2010/main" val="0"/>
              </a:ext>
            </a:extLst>
          </a:blip>
          <a:stretch>
            <a:fillRect/>
          </a:stretch>
        </p:blipFill>
        <p:spPr>
          <a:xfrm>
            <a:off x="3883105" y="2139775"/>
            <a:ext cx="2406492" cy="2442441"/>
          </a:xfrm>
          <a:prstGeom prst="rect">
            <a:avLst/>
          </a:prstGeom>
        </p:spPr>
      </p:pic>
      <p:sp>
        <p:nvSpPr>
          <p:cNvPr id="27" name="Rectangle 26"/>
          <p:cNvSpPr/>
          <p:nvPr/>
        </p:nvSpPr>
        <p:spPr>
          <a:xfrm>
            <a:off x="6619" y="6015373"/>
            <a:ext cx="12150436" cy="1754326"/>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threePt" dir="t"/>
            </a:scene3d>
            <a:sp3d extrusionH="57150" prstMaterial="dkEdge">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Lớp</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2B</a:t>
            </a:r>
            <a:r>
              <a:rPr kumimoji="0" lang="en-US"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Arial-Rounded" panose="020B0500000000000000" pitchFamily="34" charset="0"/>
                <a:ea typeface="Arial-Rounded" panose="020B0500000000000000" pitchFamily="34" charset="0"/>
                <a:cs typeface="Arial-Rounded" panose="020B0500000000000000" pitchFamily="34" charset="0"/>
              </a:rPr>
              <a:t> hẹn gặp lại các bạn ở bài sau nhé</a:t>
            </a:r>
          </a:p>
        </p:txBody>
      </p:sp>
      <p:pic>
        <p:nvPicPr>
          <p:cNvPr id="28" name="Picture 27"/>
          <p:cNvPicPr>
            <a:picLocks noChangeAspect="1"/>
          </p:cNvPicPr>
          <p:nvPr/>
        </p:nvPicPr>
        <p:blipFill>
          <a:blip r:embed="rId27">
            <a:extLst>
              <a:ext uri="{BEBA8EAE-BF5A-486C-A8C5-ECC9F3942E4B}">
                <a14:imgProps xmlns:a14="http://schemas.microsoft.com/office/drawing/2010/main">
                  <a14:imgLayer r:embed="rId28">
                    <a14:imgEffect>
                      <a14:backgroundRemoval t="10000" b="90000" l="4000" r="100000"/>
                    </a14:imgEffect>
                  </a14:imgLayer>
                </a14:imgProps>
              </a:ext>
              <a:ext uri="{28A0092B-C50C-407E-A947-70E740481C1C}">
                <a14:useLocalDpi xmlns:a14="http://schemas.microsoft.com/office/drawing/2010/main" val="0"/>
              </a:ext>
            </a:extLst>
          </a:blip>
          <a:stretch>
            <a:fillRect/>
          </a:stretch>
        </p:blipFill>
        <p:spPr>
          <a:xfrm>
            <a:off x="-107129" y="-41757"/>
            <a:ext cx="2153327" cy="1572075"/>
          </a:xfrm>
          <a:prstGeom prst="rect">
            <a:avLst/>
          </a:prstGeom>
        </p:spPr>
      </p:pic>
      <p:pic>
        <p:nvPicPr>
          <p:cNvPr id="29" name="Picture 2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675385" y="1033966"/>
            <a:ext cx="1070829" cy="1175834"/>
          </a:xfrm>
          <a:prstGeom prst="rect">
            <a:avLst/>
          </a:prstGeom>
        </p:spPr>
      </p:pic>
      <p:pic>
        <p:nvPicPr>
          <p:cNvPr id="30" name="Picture 29"/>
          <p:cNvPicPr>
            <a:picLocks noChangeAspect="1"/>
          </p:cNvPicPr>
          <p:nvPr/>
        </p:nvPicPr>
        <p:blipFill>
          <a:blip r:embed="rId30">
            <a:extLst>
              <a:ext uri="{BEBA8EAE-BF5A-486C-A8C5-ECC9F3942E4B}">
                <a14:imgProps xmlns:a14="http://schemas.microsoft.com/office/drawing/2010/main">
                  <a14:imgLayer r:embed="rId31">
                    <a14:imgEffect>
                      <a14:backgroundRemoval t="0" b="99517" l="0" r="99180">
                        <a14:foregroundMark x1="30328" y1="42512" x2="22131" y2="93720"/>
                        <a14:foregroundMark x1="23361" y1="42029" x2="15984" y2="62319"/>
                        <a14:foregroundMark x1="27869" y1="31401" x2="34016" y2="31401"/>
                        <a14:foregroundMark x1="54918" y1="40580" x2="61885" y2="41063"/>
                        <a14:foregroundMark x1="86066" y1="57488" x2="86475" y2="69565"/>
                      </a14:backgroundRemoval>
                    </a14:imgEffect>
                  </a14:imgLayer>
                </a14:imgProps>
              </a:ext>
              <a:ext uri="{28A0092B-C50C-407E-A947-70E740481C1C}">
                <a14:useLocalDpi xmlns:a14="http://schemas.microsoft.com/office/drawing/2010/main" val="0"/>
              </a:ext>
            </a:extLst>
          </a:blip>
          <a:stretch>
            <a:fillRect/>
          </a:stretch>
        </p:blipFill>
        <p:spPr>
          <a:xfrm>
            <a:off x="1636655" y="2083458"/>
            <a:ext cx="1628244" cy="1389127"/>
          </a:xfrm>
          <a:prstGeom prst="rect">
            <a:avLst/>
          </a:prstGeom>
        </p:spPr>
      </p:pic>
    </p:spTree>
    <p:extLst>
      <p:ext uri="{BB962C8B-B14F-4D97-AF65-F5344CB8AC3E}">
        <p14:creationId xmlns:p14="http://schemas.microsoft.com/office/powerpoint/2010/main" val="13607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32" presetClass="emph" presetSubtype="0" fill="hold" nodeType="withEffect">
                                  <p:stCondLst>
                                    <p:cond delay="0"/>
                                  </p:stCondLst>
                                  <p:childTnLst>
                                    <p:animRot by="120000">
                                      <p:cBhvr>
                                        <p:cTn id="9" dur="50" fill="hold">
                                          <p:stCondLst>
                                            <p:cond delay="0"/>
                                          </p:stCondLst>
                                        </p:cTn>
                                        <p:tgtEl>
                                          <p:spTgt spid="23"/>
                                        </p:tgtEl>
                                        <p:attrNameLst>
                                          <p:attrName>r</p:attrName>
                                        </p:attrNameLst>
                                      </p:cBhvr>
                                    </p:animRot>
                                    <p:animRot by="-240000">
                                      <p:cBhvr>
                                        <p:cTn id="10" dur="100" fill="hold">
                                          <p:stCondLst>
                                            <p:cond delay="100"/>
                                          </p:stCondLst>
                                        </p:cTn>
                                        <p:tgtEl>
                                          <p:spTgt spid="23"/>
                                        </p:tgtEl>
                                        <p:attrNameLst>
                                          <p:attrName>r</p:attrName>
                                        </p:attrNameLst>
                                      </p:cBhvr>
                                    </p:animRot>
                                    <p:animRot by="240000">
                                      <p:cBhvr>
                                        <p:cTn id="11" dur="100" fill="hold">
                                          <p:stCondLst>
                                            <p:cond delay="200"/>
                                          </p:stCondLst>
                                        </p:cTn>
                                        <p:tgtEl>
                                          <p:spTgt spid="23"/>
                                        </p:tgtEl>
                                        <p:attrNameLst>
                                          <p:attrName>r</p:attrName>
                                        </p:attrNameLst>
                                      </p:cBhvr>
                                    </p:animRot>
                                    <p:animRot by="-240000">
                                      <p:cBhvr>
                                        <p:cTn id="12" dur="100" fill="hold">
                                          <p:stCondLst>
                                            <p:cond delay="300"/>
                                          </p:stCondLst>
                                        </p:cTn>
                                        <p:tgtEl>
                                          <p:spTgt spid="23"/>
                                        </p:tgtEl>
                                        <p:attrNameLst>
                                          <p:attrName>r</p:attrName>
                                        </p:attrNameLst>
                                      </p:cBhvr>
                                    </p:animRot>
                                    <p:animRot by="120000">
                                      <p:cBhvr>
                                        <p:cTn id="13" dur="100" fill="hold">
                                          <p:stCondLst>
                                            <p:cond delay="400"/>
                                          </p:stCondLst>
                                        </p:cTn>
                                        <p:tgtEl>
                                          <p:spTgt spid="23"/>
                                        </p:tgtEl>
                                        <p:attrNameLst>
                                          <p:attrName>r</p:attrName>
                                        </p:attrNameLst>
                                      </p:cBhvr>
                                    </p:animRot>
                                  </p:childTnLst>
                                </p:cTn>
                              </p:par>
                            </p:childTnLst>
                          </p:cTn>
                        </p:par>
                        <p:par>
                          <p:cTn id="14" fill="hold">
                            <p:stCondLst>
                              <p:cond delay="2000"/>
                            </p:stCondLst>
                            <p:childTnLst>
                              <p:par>
                                <p:cTn id="15" presetID="32" presetClass="emph" presetSubtype="0" fill="hold" nodeType="afterEffect">
                                  <p:stCondLst>
                                    <p:cond delay="500"/>
                                  </p:stCondLst>
                                  <p:childTnLst>
                                    <p:animRot by="120000">
                                      <p:cBhvr>
                                        <p:cTn id="16" dur="100" fill="hold">
                                          <p:stCondLst>
                                            <p:cond delay="0"/>
                                          </p:stCondLst>
                                        </p:cTn>
                                        <p:tgtEl>
                                          <p:spTgt spid="24"/>
                                        </p:tgtEl>
                                        <p:attrNameLst>
                                          <p:attrName>r</p:attrName>
                                        </p:attrNameLst>
                                      </p:cBhvr>
                                    </p:animRot>
                                    <p:animRot by="-240000">
                                      <p:cBhvr>
                                        <p:cTn id="17" dur="200" fill="hold">
                                          <p:stCondLst>
                                            <p:cond delay="200"/>
                                          </p:stCondLst>
                                        </p:cTn>
                                        <p:tgtEl>
                                          <p:spTgt spid="24"/>
                                        </p:tgtEl>
                                        <p:attrNameLst>
                                          <p:attrName>r</p:attrName>
                                        </p:attrNameLst>
                                      </p:cBhvr>
                                    </p:animRot>
                                    <p:animRot by="240000">
                                      <p:cBhvr>
                                        <p:cTn id="18" dur="200" fill="hold">
                                          <p:stCondLst>
                                            <p:cond delay="400"/>
                                          </p:stCondLst>
                                        </p:cTn>
                                        <p:tgtEl>
                                          <p:spTgt spid="24"/>
                                        </p:tgtEl>
                                        <p:attrNameLst>
                                          <p:attrName>r</p:attrName>
                                        </p:attrNameLst>
                                      </p:cBhvr>
                                    </p:animRot>
                                    <p:animRot by="-240000">
                                      <p:cBhvr>
                                        <p:cTn id="19" dur="200" fill="hold">
                                          <p:stCondLst>
                                            <p:cond delay="600"/>
                                          </p:stCondLst>
                                        </p:cTn>
                                        <p:tgtEl>
                                          <p:spTgt spid="24"/>
                                        </p:tgtEl>
                                        <p:attrNameLst>
                                          <p:attrName>r</p:attrName>
                                        </p:attrNameLst>
                                      </p:cBhvr>
                                    </p:animRot>
                                    <p:animRot by="120000">
                                      <p:cBhvr>
                                        <p:cTn id="20" dur="200" fill="hold">
                                          <p:stCondLst>
                                            <p:cond delay="800"/>
                                          </p:stCondLst>
                                        </p:cTn>
                                        <p:tgtEl>
                                          <p:spTgt spid="24"/>
                                        </p:tgtEl>
                                        <p:attrNameLst>
                                          <p:attrName>r</p:attrName>
                                        </p:attrNameLst>
                                      </p:cBhvr>
                                    </p:animRot>
                                  </p:childTnLst>
                                </p:cTn>
                              </p:par>
                            </p:childTnLst>
                          </p:cTn>
                        </p:par>
                        <p:par>
                          <p:cTn id="21" fill="hold">
                            <p:stCondLst>
                              <p:cond delay="3500"/>
                            </p:stCondLst>
                            <p:childTnLst>
                              <p:par>
                                <p:cTn id="22" presetID="32" presetClass="emph" presetSubtype="0" fill="hold" nodeType="after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par>
                                <p:cTn id="28" presetID="53" presetClass="entr" presetSubtype="16"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p:nvSpPr>
        <p:spPr>
          <a:xfrm>
            <a:off x="2902418" y="2582835"/>
            <a:ext cx="967557" cy="1231900"/>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25"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125"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95" b="1" i="0" u="none" strike="noStrike" kern="1200" cap="none" spc="0" normalizeH="0" baseline="0" noProof="0" dirty="0">
                <a:ln>
                  <a:noFill/>
                </a:ln>
                <a:solidFill>
                  <a:prstClr val="white"/>
                </a:solidFill>
                <a:effectLst/>
                <a:uLnTx/>
                <a:uFillTx/>
                <a:latin typeface="Arial Rounded MT Bold" panose="020F0704030504030204" pitchFamily="34" charset="0"/>
                <a:ea typeface="Arial-Rounded" panose="020B0500000000000000" pitchFamily="34" charset="0"/>
                <a:cs typeface="Times New Roman" panose="02020603050405020304" pitchFamily="18" charset="0"/>
              </a:rPr>
              <a:t>28</a:t>
            </a:r>
          </a:p>
        </p:txBody>
      </p:sp>
      <p:sp>
        <p:nvSpPr>
          <p:cNvPr id="17" name="Rectangle 16"/>
          <p:cNvSpPr/>
          <p:nvPr/>
        </p:nvSpPr>
        <p:spPr>
          <a:xfrm>
            <a:off x="1" y="6705600"/>
            <a:ext cx="12192000" cy="2190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 Box 4">
            <a:extLst>
              <a:ext uri="{FF2B5EF4-FFF2-40B4-BE49-F238E27FC236}">
                <a16:creationId xmlns:a16="http://schemas.microsoft.com/office/drawing/2014/main" id="{5A8CA751-DBB1-BA6A-B650-3D116C2E037C}"/>
              </a:ext>
            </a:extLst>
          </p:cNvPr>
          <p:cNvSpPr txBox="1">
            <a:spLocks noChangeArrowheads="1"/>
          </p:cNvSpPr>
          <p:nvPr/>
        </p:nvSpPr>
        <p:spPr bwMode="auto">
          <a:xfrm>
            <a:off x="2844799" y="43634"/>
            <a:ext cx="6908800" cy="56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51" tIns="54427" rIns="108851" bIns="54427">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defTabSz="1088519"/>
            <a:r>
              <a:rPr lang="en-US" altLang="en-US" sz="2963" b="1" dirty="0" err="1">
                <a:solidFill>
                  <a:prstClr val="black"/>
                </a:solidFill>
                <a:latin typeface="Times New Roman" pitchFamily="18" charset="0"/>
              </a:rPr>
              <a:t>Thứ</a:t>
            </a:r>
            <a:r>
              <a:rPr lang="en-US" altLang="en-US" sz="2963" b="1" dirty="0">
                <a:solidFill>
                  <a:prstClr val="black"/>
                </a:solidFill>
                <a:latin typeface="Times New Roman" pitchFamily="18" charset="0"/>
              </a:rPr>
              <a:t>  </a:t>
            </a:r>
            <a:r>
              <a:rPr lang="vi-VN" altLang="en-US" sz="2963" b="1" dirty="0">
                <a:solidFill>
                  <a:prstClr val="black"/>
                </a:solidFill>
                <a:latin typeface="Times New Roman" pitchFamily="18" charset="0"/>
              </a:rPr>
              <a:t>năm n</a:t>
            </a:r>
            <a:r>
              <a:rPr lang="en-US" altLang="en-US" sz="2963" b="1" dirty="0" err="1">
                <a:solidFill>
                  <a:prstClr val="black"/>
                </a:solidFill>
                <a:latin typeface="Times New Roman" pitchFamily="18" charset="0"/>
              </a:rPr>
              <a:t>ngày</a:t>
            </a:r>
            <a:r>
              <a:rPr lang="en-US" altLang="en-US" sz="2963" b="1" dirty="0">
                <a:solidFill>
                  <a:prstClr val="black"/>
                </a:solidFill>
                <a:latin typeface="Times New Roman" pitchFamily="18" charset="0"/>
              </a:rPr>
              <a:t> </a:t>
            </a:r>
            <a:r>
              <a:rPr lang="vi-VN" altLang="en-US" sz="2963" b="1">
                <a:solidFill>
                  <a:prstClr val="black"/>
                </a:solidFill>
                <a:latin typeface="Times New Roman" pitchFamily="18" charset="0"/>
              </a:rPr>
              <a:t>1</a:t>
            </a:r>
            <a:r>
              <a:rPr lang="en-US" altLang="en-US" sz="2963" b="1">
                <a:solidFill>
                  <a:prstClr val="black"/>
                </a:solidFill>
                <a:latin typeface="Times New Roman" pitchFamily="18" charset="0"/>
              </a:rPr>
              <a:t>5 </a:t>
            </a:r>
            <a:r>
              <a:rPr lang="en-US" altLang="en-US" sz="2963" b="1" dirty="0" err="1">
                <a:solidFill>
                  <a:prstClr val="black"/>
                </a:solidFill>
                <a:latin typeface="Times New Roman" pitchFamily="18" charset="0"/>
              </a:rPr>
              <a:t>tháng</a:t>
            </a:r>
            <a:r>
              <a:rPr lang="en-US" altLang="en-US" sz="2963" b="1" dirty="0">
                <a:solidFill>
                  <a:prstClr val="black"/>
                </a:solidFill>
                <a:latin typeface="Times New Roman" pitchFamily="18" charset="0"/>
              </a:rPr>
              <a:t> </a:t>
            </a:r>
            <a:r>
              <a:rPr lang="vi-VN" altLang="en-US" sz="2963" b="1" dirty="0">
                <a:solidFill>
                  <a:prstClr val="black"/>
                </a:solidFill>
                <a:latin typeface="Times New Roman" pitchFamily="18" charset="0"/>
              </a:rPr>
              <a:t>12</a:t>
            </a:r>
            <a:r>
              <a:rPr lang="en-US" altLang="en-US" sz="2963" b="1" dirty="0">
                <a:solidFill>
                  <a:prstClr val="black"/>
                </a:solidFill>
                <a:latin typeface="Times New Roman" pitchFamily="18" charset="0"/>
              </a:rPr>
              <a:t> </a:t>
            </a:r>
            <a:r>
              <a:rPr lang="en-US" altLang="en-US" sz="2963" b="1" dirty="0" err="1">
                <a:solidFill>
                  <a:prstClr val="black"/>
                </a:solidFill>
                <a:latin typeface="Times New Roman" pitchFamily="18" charset="0"/>
              </a:rPr>
              <a:t>năm</a:t>
            </a:r>
            <a:r>
              <a:rPr lang="en-US" altLang="en-US" sz="2963" b="1" dirty="0">
                <a:solidFill>
                  <a:prstClr val="black"/>
                </a:solidFill>
                <a:latin typeface="Times New Roman" pitchFamily="18" charset="0"/>
              </a:rPr>
              <a:t> 2022</a:t>
            </a:r>
          </a:p>
        </p:txBody>
      </p:sp>
      <p:sp>
        <p:nvSpPr>
          <p:cNvPr id="3" name="Text Box 5">
            <a:extLst>
              <a:ext uri="{FF2B5EF4-FFF2-40B4-BE49-F238E27FC236}">
                <a16:creationId xmlns:a16="http://schemas.microsoft.com/office/drawing/2014/main" id="{0103C7F1-FCB3-B875-B2C0-2481CB9C5D0B}"/>
              </a:ext>
            </a:extLst>
          </p:cNvPr>
          <p:cNvSpPr txBox="1">
            <a:spLocks noChangeArrowheads="1"/>
          </p:cNvSpPr>
          <p:nvPr/>
        </p:nvSpPr>
        <p:spPr bwMode="auto">
          <a:xfrm>
            <a:off x="254001" y="560903"/>
            <a:ext cx="2062480" cy="56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51" tIns="54427" rIns="108851" bIns="54427">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defTabSz="1088519">
              <a:spcBef>
                <a:spcPct val="50000"/>
              </a:spcBef>
            </a:pPr>
            <a:r>
              <a:rPr lang="vi-VN" altLang="en-US" sz="2963" b="1" u="sng" dirty="0">
                <a:solidFill>
                  <a:prstClr val="black"/>
                </a:solidFill>
                <a:latin typeface="Times New Roman" pitchFamily="18" charset="0"/>
              </a:rPr>
              <a:t>Tiếng việt:</a:t>
            </a:r>
            <a:endParaRPr lang="en-US" altLang="en-US" sz="2963" b="1" u="sng" dirty="0">
              <a:solidFill>
                <a:prstClr val="black"/>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8CB38-F200-4C83-8F72-264EB813C4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099" y="525"/>
            <a:ext cx="12115802" cy="685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7">
            <a:extLst>
              <a:ext uri="{FF2B5EF4-FFF2-40B4-BE49-F238E27FC236}">
                <a16:creationId xmlns:a16="http://schemas.microsoft.com/office/drawing/2014/main" id="{9BC71BFF-5517-4D22-A473-881C95A8B49E}"/>
              </a:ext>
            </a:extLst>
          </p:cNvPr>
          <p:cNvGrpSpPr>
            <a:grpSpLocks/>
          </p:cNvGrpSpPr>
          <p:nvPr/>
        </p:nvGrpSpPr>
        <p:grpSpPr bwMode="auto">
          <a:xfrm>
            <a:off x="3771901" y="527494"/>
            <a:ext cx="4968875" cy="2237140"/>
            <a:chOff x="2943333" y="-39334"/>
            <a:chExt cx="4968552" cy="2237184"/>
          </a:xfrm>
        </p:grpSpPr>
        <p:sp>
          <p:nvSpPr>
            <p:cNvPr id="7" name="任意多边形 6">
              <a:extLst>
                <a:ext uri="{FF2B5EF4-FFF2-40B4-BE49-F238E27FC236}">
                  <a16:creationId xmlns:a16="http://schemas.microsoft.com/office/drawing/2014/main" id="{4D11A711-11C9-4901-A107-0440775AD4D8}"/>
                </a:ext>
              </a:extLst>
            </p:cNvPr>
            <p:cNvSpPr/>
            <p:nvPr/>
          </p:nvSpPr>
          <p:spPr>
            <a:xfrm>
              <a:off x="3962442" y="-39334"/>
              <a:ext cx="2338236" cy="1253958"/>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anchor="ctr"/>
            <a:lstStyle>
              <a:defPPr>
                <a:defRPr lang="en-US"/>
              </a:defPPr>
              <a:lvl1pPr algn="l" rtl="0" eaLnBrk="0" fontAlgn="base" hangingPunct="0">
                <a:spcBef>
                  <a:spcPct val="0"/>
                </a:spcBef>
                <a:spcAft>
                  <a:spcPct val="0"/>
                </a:spcAft>
                <a:defRPr b="1" kern="1200">
                  <a:solidFill>
                    <a:schemeClr val="tx1"/>
                  </a:solidFill>
                  <a:latin typeface="+mn-lt"/>
                  <a:ea typeface="+mn-ea"/>
                  <a:cs typeface="+mn-cs"/>
                </a:defRPr>
              </a:lvl1pPr>
              <a:lvl2pPr marL="457200" algn="l" rtl="0" eaLnBrk="0" fontAlgn="base" hangingPunct="0">
                <a:spcBef>
                  <a:spcPct val="0"/>
                </a:spcBef>
                <a:spcAft>
                  <a:spcPct val="0"/>
                </a:spcAft>
                <a:defRPr b="1" kern="1200">
                  <a:solidFill>
                    <a:schemeClr val="tx1"/>
                  </a:solidFill>
                  <a:latin typeface="+mn-lt"/>
                  <a:ea typeface="+mn-ea"/>
                  <a:cs typeface="+mn-cs"/>
                </a:defRPr>
              </a:lvl2pPr>
              <a:lvl3pPr marL="914400" algn="l" rtl="0" eaLnBrk="0" fontAlgn="base" hangingPunct="0">
                <a:spcBef>
                  <a:spcPct val="0"/>
                </a:spcBef>
                <a:spcAft>
                  <a:spcPct val="0"/>
                </a:spcAft>
                <a:defRPr b="1" kern="1200">
                  <a:solidFill>
                    <a:schemeClr val="tx1"/>
                  </a:solidFill>
                  <a:latin typeface="+mn-lt"/>
                  <a:ea typeface="+mn-ea"/>
                  <a:cs typeface="+mn-cs"/>
                </a:defRPr>
              </a:lvl3pPr>
              <a:lvl4pPr marL="1371600" algn="l" rtl="0" eaLnBrk="0" fontAlgn="base" hangingPunct="0">
                <a:spcBef>
                  <a:spcPct val="0"/>
                </a:spcBef>
                <a:spcAft>
                  <a:spcPct val="0"/>
                </a:spcAft>
                <a:defRPr b="1" kern="1200">
                  <a:solidFill>
                    <a:schemeClr val="tx1"/>
                  </a:solidFill>
                  <a:latin typeface="+mn-lt"/>
                  <a:ea typeface="+mn-ea"/>
                  <a:cs typeface="+mn-cs"/>
                </a:defRPr>
              </a:lvl4pPr>
              <a:lvl5pPr marL="1828800" algn="l" rtl="0" eaLnBrk="0" fontAlgn="base" hangingPunct="0">
                <a:spcBef>
                  <a:spcPct val="0"/>
                </a:spcBef>
                <a:spcAft>
                  <a:spcPct val="0"/>
                </a:spcAft>
                <a:defRPr b="1" kern="1200">
                  <a:solidFill>
                    <a:schemeClr val="tx1"/>
                  </a:solidFill>
                  <a:latin typeface="+mn-lt"/>
                  <a:ea typeface="+mn-ea"/>
                  <a:cs typeface="+mn-cs"/>
                </a:defRPr>
              </a:lvl5pPr>
              <a:lvl6pPr marL="2286000" algn="l" defTabSz="914400" rtl="0" eaLnBrk="1" latinLnBrk="0" hangingPunct="1">
                <a:defRPr b="1" kern="1200">
                  <a:solidFill>
                    <a:schemeClr val="tx1"/>
                  </a:solidFill>
                  <a:latin typeface="+mn-lt"/>
                  <a:ea typeface="+mn-ea"/>
                  <a:cs typeface="+mn-cs"/>
                </a:defRPr>
              </a:lvl6pPr>
              <a:lvl7pPr marL="2743200" algn="l" defTabSz="914400" rtl="0" eaLnBrk="1" latinLnBrk="0" hangingPunct="1">
                <a:defRPr b="1" kern="1200">
                  <a:solidFill>
                    <a:schemeClr val="tx1"/>
                  </a:solidFill>
                  <a:latin typeface="+mn-lt"/>
                  <a:ea typeface="+mn-ea"/>
                  <a:cs typeface="+mn-cs"/>
                </a:defRPr>
              </a:lvl7pPr>
              <a:lvl8pPr marL="3200400" algn="l" defTabSz="914400" rtl="0" eaLnBrk="1" latinLnBrk="0" hangingPunct="1">
                <a:defRPr b="1" kern="1200">
                  <a:solidFill>
                    <a:schemeClr val="tx1"/>
                  </a:solidFill>
                  <a:latin typeface="+mn-lt"/>
                  <a:ea typeface="+mn-ea"/>
                  <a:cs typeface="+mn-cs"/>
                </a:defRPr>
              </a:lvl8pPr>
              <a:lvl9pPr marL="3657600" algn="l" defTabSz="914400" rtl="0" eaLnBrk="1" latinLnBrk="0" hangingPunct="1">
                <a:defRPr b="1" kern="1200">
                  <a:solidFill>
                    <a:schemeClr val="tx1"/>
                  </a:solidFill>
                  <a:latin typeface="+mn-lt"/>
                  <a:ea typeface="+mn-ea"/>
                  <a:cs typeface="+mn-cs"/>
                </a:defRPr>
              </a:lvl9pPr>
            </a:lstStyle>
            <a:p>
              <a:pPr algn="ctr" defTabSz="1088519">
                <a:defRPr/>
              </a:pPr>
              <a:endParaRPr lang="zh-CN" altLang="en-US" sz="4867">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8" name="矩形 3">
              <a:extLst>
                <a:ext uri="{FF2B5EF4-FFF2-40B4-BE49-F238E27FC236}">
                  <a16:creationId xmlns:a16="http://schemas.microsoft.com/office/drawing/2014/main" id="{5121B052-49AE-49C6-9442-1A37E67C5687}"/>
                </a:ext>
              </a:extLst>
            </p:cNvPr>
            <p:cNvSpPr/>
            <p:nvPr/>
          </p:nvSpPr>
          <p:spPr>
            <a:xfrm>
              <a:off x="2943333" y="1228911"/>
              <a:ext cx="4968552" cy="968939"/>
            </a:xfrm>
            <a:prstGeom prst="rect">
              <a:avLst/>
            </a:prstGeom>
            <a:solidFill>
              <a:schemeClr val="accent2">
                <a:lumMod val="20000"/>
                <a:lumOff val="80000"/>
              </a:schemeClr>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a:spAutoFit/>
            </a:bodyPr>
            <a:lstStyle>
              <a:defPPr>
                <a:defRPr lang="en-US"/>
              </a:defPPr>
              <a:lvl1pPr algn="l" rtl="0" eaLnBrk="0" fontAlgn="base" hangingPunct="0">
                <a:spcBef>
                  <a:spcPct val="0"/>
                </a:spcBef>
                <a:spcAft>
                  <a:spcPct val="0"/>
                </a:spcAft>
                <a:defRPr b="1" kern="1200">
                  <a:solidFill>
                    <a:schemeClr val="lt1"/>
                  </a:solidFill>
                  <a:latin typeface="+mn-lt"/>
                  <a:ea typeface="+mn-ea"/>
                  <a:cs typeface="+mn-cs"/>
                </a:defRPr>
              </a:lvl1pPr>
              <a:lvl2pPr marL="457200" algn="l" rtl="0" eaLnBrk="0" fontAlgn="base" hangingPunct="0">
                <a:spcBef>
                  <a:spcPct val="0"/>
                </a:spcBef>
                <a:spcAft>
                  <a:spcPct val="0"/>
                </a:spcAft>
                <a:defRPr b="1" kern="1200">
                  <a:solidFill>
                    <a:schemeClr val="lt1"/>
                  </a:solidFill>
                  <a:latin typeface="+mn-lt"/>
                  <a:ea typeface="+mn-ea"/>
                  <a:cs typeface="+mn-cs"/>
                </a:defRPr>
              </a:lvl2pPr>
              <a:lvl3pPr marL="914400" algn="l" rtl="0" eaLnBrk="0" fontAlgn="base" hangingPunct="0">
                <a:spcBef>
                  <a:spcPct val="0"/>
                </a:spcBef>
                <a:spcAft>
                  <a:spcPct val="0"/>
                </a:spcAft>
                <a:defRPr b="1" kern="1200">
                  <a:solidFill>
                    <a:schemeClr val="lt1"/>
                  </a:solidFill>
                  <a:latin typeface="+mn-lt"/>
                  <a:ea typeface="+mn-ea"/>
                  <a:cs typeface="+mn-cs"/>
                </a:defRPr>
              </a:lvl3pPr>
              <a:lvl4pPr marL="1371600" algn="l" rtl="0" eaLnBrk="0" fontAlgn="base" hangingPunct="0">
                <a:spcBef>
                  <a:spcPct val="0"/>
                </a:spcBef>
                <a:spcAft>
                  <a:spcPct val="0"/>
                </a:spcAft>
                <a:defRPr b="1" kern="1200">
                  <a:solidFill>
                    <a:schemeClr val="lt1"/>
                  </a:solidFill>
                  <a:latin typeface="+mn-lt"/>
                  <a:ea typeface="+mn-ea"/>
                  <a:cs typeface="+mn-cs"/>
                </a:defRPr>
              </a:lvl4pPr>
              <a:lvl5pPr marL="1828800" algn="l"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defTabSz="1088519">
                <a:lnSpc>
                  <a:spcPct val="130000"/>
                </a:lnSpc>
                <a:defRPr/>
              </a:pPr>
              <a:r>
                <a:rPr lang="en-US" altLang="zh-CN" sz="4867" kern="0">
                  <a:solidFill>
                    <a:srgbClr val="FF0000"/>
                  </a:solidFill>
                  <a:latin typeface="Times New Roman" panose="02020603050405020304" pitchFamily="18" charset="0"/>
                  <a:ea typeface=".黑体-日本语" panose="02000500000000000000" pitchFamily="2" charset="-122"/>
                  <a:cs typeface="Times New Roman" panose="02020603050405020304" pitchFamily="18" charset="0"/>
                  <a:sym typeface="+mn-lt"/>
                </a:rPr>
                <a:t>KHỞI ĐỘNG</a:t>
              </a:r>
              <a:endParaRPr lang="zh-CN" altLang="en-US" sz="4867" kern="0" dirty="0">
                <a:solidFill>
                  <a:srgbClr val="FF0000"/>
                </a:solidFill>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9" name="椭圆 4">
              <a:extLst>
                <a:ext uri="{FF2B5EF4-FFF2-40B4-BE49-F238E27FC236}">
                  <a16:creationId xmlns:a16="http://schemas.microsoft.com/office/drawing/2014/main" id="{3DE8DF38-A3EC-458A-8F16-841E0E963B3B}"/>
                </a:ext>
              </a:extLst>
            </p:cNvPr>
            <p:cNvSpPr/>
            <p:nvPr/>
          </p:nvSpPr>
          <p:spPr>
            <a:xfrm>
              <a:off x="3868786" y="1113038"/>
              <a:ext cx="215886" cy="215871"/>
            </a:xfrm>
            <a:prstGeom prst="ellipse">
              <a:avLst/>
            </a:prstGeom>
          </p:spPr>
          <p:style>
            <a:lnRef idx="3">
              <a:schemeClr val="lt1"/>
            </a:lnRef>
            <a:fillRef idx="1">
              <a:schemeClr val="accent3"/>
            </a:fillRef>
            <a:effectRef idx="1">
              <a:schemeClr val="accent3"/>
            </a:effectRef>
            <a:fontRef idx="minor">
              <a:schemeClr val="lt1"/>
            </a:fontRef>
          </p:style>
          <p:txBody>
            <a:bodyPr anchor="ctr"/>
            <a:lstStyle>
              <a:defPPr>
                <a:defRPr lang="en-US"/>
              </a:defPPr>
              <a:lvl1pPr algn="l" rtl="0" eaLnBrk="0" fontAlgn="base" hangingPunct="0">
                <a:spcBef>
                  <a:spcPct val="0"/>
                </a:spcBef>
                <a:spcAft>
                  <a:spcPct val="0"/>
                </a:spcAft>
                <a:defRPr b="1" kern="1200">
                  <a:solidFill>
                    <a:schemeClr val="lt1"/>
                  </a:solidFill>
                  <a:latin typeface="+mn-lt"/>
                  <a:ea typeface="+mn-ea"/>
                  <a:cs typeface="+mn-cs"/>
                </a:defRPr>
              </a:lvl1pPr>
              <a:lvl2pPr marL="457200" algn="l" rtl="0" eaLnBrk="0" fontAlgn="base" hangingPunct="0">
                <a:spcBef>
                  <a:spcPct val="0"/>
                </a:spcBef>
                <a:spcAft>
                  <a:spcPct val="0"/>
                </a:spcAft>
                <a:defRPr b="1" kern="1200">
                  <a:solidFill>
                    <a:schemeClr val="lt1"/>
                  </a:solidFill>
                  <a:latin typeface="+mn-lt"/>
                  <a:ea typeface="+mn-ea"/>
                  <a:cs typeface="+mn-cs"/>
                </a:defRPr>
              </a:lvl2pPr>
              <a:lvl3pPr marL="914400" algn="l" rtl="0" eaLnBrk="0" fontAlgn="base" hangingPunct="0">
                <a:spcBef>
                  <a:spcPct val="0"/>
                </a:spcBef>
                <a:spcAft>
                  <a:spcPct val="0"/>
                </a:spcAft>
                <a:defRPr b="1" kern="1200">
                  <a:solidFill>
                    <a:schemeClr val="lt1"/>
                  </a:solidFill>
                  <a:latin typeface="+mn-lt"/>
                  <a:ea typeface="+mn-ea"/>
                  <a:cs typeface="+mn-cs"/>
                </a:defRPr>
              </a:lvl3pPr>
              <a:lvl4pPr marL="1371600" algn="l" rtl="0" eaLnBrk="0" fontAlgn="base" hangingPunct="0">
                <a:spcBef>
                  <a:spcPct val="0"/>
                </a:spcBef>
                <a:spcAft>
                  <a:spcPct val="0"/>
                </a:spcAft>
                <a:defRPr b="1" kern="1200">
                  <a:solidFill>
                    <a:schemeClr val="lt1"/>
                  </a:solidFill>
                  <a:latin typeface="+mn-lt"/>
                  <a:ea typeface="+mn-ea"/>
                  <a:cs typeface="+mn-cs"/>
                </a:defRPr>
              </a:lvl4pPr>
              <a:lvl5pPr marL="1828800" algn="l"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defTabSz="1088519">
                <a:defRPr/>
              </a:pPr>
              <a:endParaRPr lang="zh-CN" altLang="en-US" sz="4867">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10" name="椭圆 5">
              <a:extLst>
                <a:ext uri="{FF2B5EF4-FFF2-40B4-BE49-F238E27FC236}">
                  <a16:creationId xmlns:a16="http://schemas.microsoft.com/office/drawing/2014/main" id="{C2221553-973C-4935-B7E7-DAEE2EBF664F}"/>
                </a:ext>
              </a:extLst>
            </p:cNvPr>
            <p:cNvSpPr/>
            <p:nvPr/>
          </p:nvSpPr>
          <p:spPr>
            <a:xfrm>
              <a:off x="6232419" y="1106688"/>
              <a:ext cx="215886" cy="215871"/>
            </a:xfrm>
            <a:prstGeom prst="ellipse">
              <a:avLst/>
            </a:prstGeom>
          </p:spPr>
          <p:style>
            <a:lnRef idx="3">
              <a:schemeClr val="lt1"/>
            </a:lnRef>
            <a:fillRef idx="1">
              <a:schemeClr val="accent3"/>
            </a:fillRef>
            <a:effectRef idx="1">
              <a:schemeClr val="accent3"/>
            </a:effectRef>
            <a:fontRef idx="minor">
              <a:schemeClr val="lt1"/>
            </a:fontRef>
          </p:style>
          <p:txBody>
            <a:bodyPr anchor="ctr"/>
            <a:lstStyle>
              <a:defPPr>
                <a:defRPr lang="en-US"/>
              </a:defPPr>
              <a:lvl1pPr algn="l" rtl="0" eaLnBrk="0" fontAlgn="base" hangingPunct="0">
                <a:spcBef>
                  <a:spcPct val="0"/>
                </a:spcBef>
                <a:spcAft>
                  <a:spcPct val="0"/>
                </a:spcAft>
                <a:defRPr b="1" kern="1200">
                  <a:solidFill>
                    <a:schemeClr val="lt1"/>
                  </a:solidFill>
                  <a:latin typeface="+mn-lt"/>
                  <a:ea typeface="+mn-ea"/>
                  <a:cs typeface="+mn-cs"/>
                </a:defRPr>
              </a:lvl1pPr>
              <a:lvl2pPr marL="457200" algn="l" rtl="0" eaLnBrk="0" fontAlgn="base" hangingPunct="0">
                <a:spcBef>
                  <a:spcPct val="0"/>
                </a:spcBef>
                <a:spcAft>
                  <a:spcPct val="0"/>
                </a:spcAft>
                <a:defRPr b="1" kern="1200">
                  <a:solidFill>
                    <a:schemeClr val="lt1"/>
                  </a:solidFill>
                  <a:latin typeface="+mn-lt"/>
                  <a:ea typeface="+mn-ea"/>
                  <a:cs typeface="+mn-cs"/>
                </a:defRPr>
              </a:lvl2pPr>
              <a:lvl3pPr marL="914400" algn="l" rtl="0" eaLnBrk="0" fontAlgn="base" hangingPunct="0">
                <a:spcBef>
                  <a:spcPct val="0"/>
                </a:spcBef>
                <a:spcAft>
                  <a:spcPct val="0"/>
                </a:spcAft>
                <a:defRPr b="1" kern="1200">
                  <a:solidFill>
                    <a:schemeClr val="lt1"/>
                  </a:solidFill>
                  <a:latin typeface="+mn-lt"/>
                  <a:ea typeface="+mn-ea"/>
                  <a:cs typeface="+mn-cs"/>
                </a:defRPr>
              </a:lvl3pPr>
              <a:lvl4pPr marL="1371600" algn="l" rtl="0" eaLnBrk="0" fontAlgn="base" hangingPunct="0">
                <a:spcBef>
                  <a:spcPct val="0"/>
                </a:spcBef>
                <a:spcAft>
                  <a:spcPct val="0"/>
                </a:spcAft>
                <a:defRPr b="1" kern="1200">
                  <a:solidFill>
                    <a:schemeClr val="lt1"/>
                  </a:solidFill>
                  <a:latin typeface="+mn-lt"/>
                  <a:ea typeface="+mn-ea"/>
                  <a:cs typeface="+mn-cs"/>
                </a:defRPr>
              </a:lvl4pPr>
              <a:lvl5pPr marL="1828800" algn="l"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defTabSz="1088519">
                <a:defRPr/>
              </a:pPr>
              <a:endParaRPr lang="zh-CN" altLang="en-US" sz="4867">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pic>
        <p:nvPicPr>
          <p:cNvPr id="6" name="图片 2">
            <a:extLst>
              <a:ext uri="{FF2B5EF4-FFF2-40B4-BE49-F238E27FC236}">
                <a16:creationId xmlns:a16="http://schemas.microsoft.com/office/drawing/2014/main" id="{17DD3DEC-A869-4175-99A4-7F269FD873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700" y="3733754"/>
            <a:ext cx="6246813" cy="278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668CB38-F200-4C83-8F72-264EB813C4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 y="38108"/>
            <a:ext cx="12115802" cy="685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7">
            <a:extLst>
              <a:ext uri="{FF2B5EF4-FFF2-40B4-BE49-F238E27FC236}">
                <a16:creationId xmlns:a16="http://schemas.microsoft.com/office/drawing/2014/main" id="{9BC71BFF-5517-4D22-A473-881C95A8B49E}"/>
              </a:ext>
            </a:extLst>
          </p:cNvPr>
          <p:cNvGrpSpPr>
            <a:grpSpLocks/>
          </p:cNvGrpSpPr>
          <p:nvPr/>
        </p:nvGrpSpPr>
        <p:grpSpPr bwMode="auto">
          <a:xfrm>
            <a:off x="3924301" y="679872"/>
            <a:ext cx="4968875" cy="2222853"/>
            <a:chOff x="2943333" y="-39334"/>
            <a:chExt cx="4968552" cy="2222898"/>
          </a:xfrm>
        </p:grpSpPr>
        <p:sp>
          <p:nvSpPr>
            <p:cNvPr id="14" name="任意多边形 6">
              <a:extLst>
                <a:ext uri="{FF2B5EF4-FFF2-40B4-BE49-F238E27FC236}">
                  <a16:creationId xmlns:a16="http://schemas.microsoft.com/office/drawing/2014/main" id="{4D11A711-11C9-4901-A107-0440775AD4D8}"/>
                </a:ext>
              </a:extLst>
            </p:cNvPr>
            <p:cNvSpPr/>
            <p:nvPr/>
          </p:nvSpPr>
          <p:spPr>
            <a:xfrm>
              <a:off x="3962442" y="-39334"/>
              <a:ext cx="2338236" cy="1253958"/>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anchor="ctr"/>
            <a:lstStyle>
              <a:defPPr>
                <a:defRPr lang="en-US"/>
              </a:defPPr>
              <a:lvl1pPr algn="l" rtl="0" eaLnBrk="0" fontAlgn="base" hangingPunct="0">
                <a:spcBef>
                  <a:spcPct val="0"/>
                </a:spcBef>
                <a:spcAft>
                  <a:spcPct val="0"/>
                </a:spcAft>
                <a:defRPr b="1" kern="1200">
                  <a:solidFill>
                    <a:schemeClr val="tx1"/>
                  </a:solidFill>
                  <a:latin typeface="+mn-lt"/>
                  <a:ea typeface="+mn-ea"/>
                  <a:cs typeface="+mn-cs"/>
                </a:defRPr>
              </a:lvl1pPr>
              <a:lvl2pPr marL="457200" algn="l" rtl="0" eaLnBrk="0" fontAlgn="base" hangingPunct="0">
                <a:spcBef>
                  <a:spcPct val="0"/>
                </a:spcBef>
                <a:spcAft>
                  <a:spcPct val="0"/>
                </a:spcAft>
                <a:defRPr b="1" kern="1200">
                  <a:solidFill>
                    <a:schemeClr val="tx1"/>
                  </a:solidFill>
                  <a:latin typeface="+mn-lt"/>
                  <a:ea typeface="+mn-ea"/>
                  <a:cs typeface="+mn-cs"/>
                </a:defRPr>
              </a:lvl2pPr>
              <a:lvl3pPr marL="914400" algn="l" rtl="0" eaLnBrk="0" fontAlgn="base" hangingPunct="0">
                <a:spcBef>
                  <a:spcPct val="0"/>
                </a:spcBef>
                <a:spcAft>
                  <a:spcPct val="0"/>
                </a:spcAft>
                <a:defRPr b="1" kern="1200">
                  <a:solidFill>
                    <a:schemeClr val="tx1"/>
                  </a:solidFill>
                  <a:latin typeface="+mn-lt"/>
                  <a:ea typeface="+mn-ea"/>
                  <a:cs typeface="+mn-cs"/>
                </a:defRPr>
              </a:lvl3pPr>
              <a:lvl4pPr marL="1371600" algn="l" rtl="0" eaLnBrk="0" fontAlgn="base" hangingPunct="0">
                <a:spcBef>
                  <a:spcPct val="0"/>
                </a:spcBef>
                <a:spcAft>
                  <a:spcPct val="0"/>
                </a:spcAft>
                <a:defRPr b="1" kern="1200">
                  <a:solidFill>
                    <a:schemeClr val="tx1"/>
                  </a:solidFill>
                  <a:latin typeface="+mn-lt"/>
                  <a:ea typeface="+mn-ea"/>
                  <a:cs typeface="+mn-cs"/>
                </a:defRPr>
              </a:lvl4pPr>
              <a:lvl5pPr marL="1828800" algn="l" rtl="0" eaLnBrk="0" fontAlgn="base" hangingPunct="0">
                <a:spcBef>
                  <a:spcPct val="0"/>
                </a:spcBef>
                <a:spcAft>
                  <a:spcPct val="0"/>
                </a:spcAft>
                <a:defRPr b="1" kern="1200">
                  <a:solidFill>
                    <a:schemeClr val="tx1"/>
                  </a:solidFill>
                  <a:latin typeface="+mn-lt"/>
                  <a:ea typeface="+mn-ea"/>
                  <a:cs typeface="+mn-cs"/>
                </a:defRPr>
              </a:lvl5pPr>
              <a:lvl6pPr marL="2286000" algn="l" defTabSz="914400" rtl="0" eaLnBrk="1" latinLnBrk="0" hangingPunct="1">
                <a:defRPr b="1" kern="1200">
                  <a:solidFill>
                    <a:schemeClr val="tx1"/>
                  </a:solidFill>
                  <a:latin typeface="+mn-lt"/>
                  <a:ea typeface="+mn-ea"/>
                  <a:cs typeface="+mn-cs"/>
                </a:defRPr>
              </a:lvl6pPr>
              <a:lvl7pPr marL="2743200" algn="l" defTabSz="914400" rtl="0" eaLnBrk="1" latinLnBrk="0" hangingPunct="1">
                <a:defRPr b="1" kern="1200">
                  <a:solidFill>
                    <a:schemeClr val="tx1"/>
                  </a:solidFill>
                  <a:latin typeface="+mn-lt"/>
                  <a:ea typeface="+mn-ea"/>
                  <a:cs typeface="+mn-cs"/>
                </a:defRPr>
              </a:lvl7pPr>
              <a:lvl8pPr marL="3200400" algn="l" defTabSz="914400" rtl="0" eaLnBrk="1" latinLnBrk="0" hangingPunct="1">
                <a:defRPr b="1" kern="1200">
                  <a:solidFill>
                    <a:schemeClr val="tx1"/>
                  </a:solidFill>
                  <a:latin typeface="+mn-lt"/>
                  <a:ea typeface="+mn-ea"/>
                  <a:cs typeface="+mn-cs"/>
                </a:defRPr>
              </a:lvl8pPr>
              <a:lvl9pPr marL="3657600" algn="l" defTabSz="914400" rtl="0" eaLnBrk="1" latinLnBrk="0" hangingPunct="1">
                <a:defRPr b="1" kern="1200">
                  <a:solidFill>
                    <a:schemeClr val="tx1"/>
                  </a:solidFill>
                  <a:latin typeface="+mn-lt"/>
                  <a:ea typeface="+mn-ea"/>
                  <a:cs typeface="+mn-cs"/>
                </a:defRPr>
              </a:lvl9pPr>
            </a:lstStyle>
            <a:p>
              <a:pPr algn="ctr" defTabSz="1088519">
                <a:defRPr/>
              </a:pPr>
              <a:endParaRPr lang="zh-CN" altLang="en-US" sz="4867">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15" name="矩形 3">
              <a:extLst>
                <a:ext uri="{FF2B5EF4-FFF2-40B4-BE49-F238E27FC236}">
                  <a16:creationId xmlns:a16="http://schemas.microsoft.com/office/drawing/2014/main" id="{5121B052-49AE-49C6-9442-1A37E67C5687}"/>
                </a:ext>
              </a:extLst>
            </p:cNvPr>
            <p:cNvSpPr/>
            <p:nvPr/>
          </p:nvSpPr>
          <p:spPr>
            <a:xfrm>
              <a:off x="2943333" y="1214624"/>
              <a:ext cx="4968552" cy="968940"/>
            </a:xfrm>
            <a:prstGeom prst="rect">
              <a:avLst/>
            </a:prstGeom>
            <a:solidFill>
              <a:schemeClr val="accent2">
                <a:lumMod val="20000"/>
                <a:lumOff val="80000"/>
              </a:schemeClr>
            </a:solidFill>
            <a:ln>
              <a:solidFill>
                <a:schemeClr val="accent1"/>
              </a:solidFill>
            </a:ln>
          </p:spPr>
          <p:style>
            <a:lnRef idx="0">
              <a:schemeClr val="accent3"/>
            </a:lnRef>
            <a:fillRef idx="3">
              <a:schemeClr val="accent3"/>
            </a:fillRef>
            <a:effectRef idx="3">
              <a:schemeClr val="accent3"/>
            </a:effectRef>
            <a:fontRef idx="minor">
              <a:schemeClr val="lt1"/>
            </a:fontRef>
          </p:style>
          <p:txBody>
            <a:bodyPr>
              <a:spAutoFit/>
            </a:bodyPr>
            <a:lstStyle>
              <a:defPPr>
                <a:defRPr lang="en-US"/>
              </a:defPPr>
              <a:lvl1pPr algn="l" rtl="0" eaLnBrk="0" fontAlgn="base" hangingPunct="0">
                <a:spcBef>
                  <a:spcPct val="0"/>
                </a:spcBef>
                <a:spcAft>
                  <a:spcPct val="0"/>
                </a:spcAft>
                <a:defRPr b="1" kern="1200">
                  <a:solidFill>
                    <a:schemeClr val="lt1"/>
                  </a:solidFill>
                  <a:latin typeface="+mn-lt"/>
                  <a:ea typeface="+mn-ea"/>
                  <a:cs typeface="+mn-cs"/>
                </a:defRPr>
              </a:lvl1pPr>
              <a:lvl2pPr marL="457200" algn="l" rtl="0" eaLnBrk="0" fontAlgn="base" hangingPunct="0">
                <a:spcBef>
                  <a:spcPct val="0"/>
                </a:spcBef>
                <a:spcAft>
                  <a:spcPct val="0"/>
                </a:spcAft>
                <a:defRPr b="1" kern="1200">
                  <a:solidFill>
                    <a:schemeClr val="lt1"/>
                  </a:solidFill>
                  <a:latin typeface="+mn-lt"/>
                  <a:ea typeface="+mn-ea"/>
                  <a:cs typeface="+mn-cs"/>
                </a:defRPr>
              </a:lvl2pPr>
              <a:lvl3pPr marL="914400" algn="l" rtl="0" eaLnBrk="0" fontAlgn="base" hangingPunct="0">
                <a:spcBef>
                  <a:spcPct val="0"/>
                </a:spcBef>
                <a:spcAft>
                  <a:spcPct val="0"/>
                </a:spcAft>
                <a:defRPr b="1" kern="1200">
                  <a:solidFill>
                    <a:schemeClr val="lt1"/>
                  </a:solidFill>
                  <a:latin typeface="+mn-lt"/>
                  <a:ea typeface="+mn-ea"/>
                  <a:cs typeface="+mn-cs"/>
                </a:defRPr>
              </a:lvl3pPr>
              <a:lvl4pPr marL="1371600" algn="l" rtl="0" eaLnBrk="0" fontAlgn="base" hangingPunct="0">
                <a:spcBef>
                  <a:spcPct val="0"/>
                </a:spcBef>
                <a:spcAft>
                  <a:spcPct val="0"/>
                </a:spcAft>
                <a:defRPr b="1" kern="1200">
                  <a:solidFill>
                    <a:schemeClr val="lt1"/>
                  </a:solidFill>
                  <a:latin typeface="+mn-lt"/>
                  <a:ea typeface="+mn-ea"/>
                  <a:cs typeface="+mn-cs"/>
                </a:defRPr>
              </a:lvl4pPr>
              <a:lvl5pPr marL="1828800" algn="l"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defTabSz="1088519">
                <a:lnSpc>
                  <a:spcPct val="130000"/>
                </a:lnSpc>
                <a:defRPr/>
              </a:pPr>
              <a:r>
                <a:rPr lang="en-US" altLang="zh-CN" sz="4867" kern="0" dirty="0">
                  <a:solidFill>
                    <a:srgbClr val="FF0000"/>
                  </a:solidFill>
                  <a:latin typeface="Times New Roman" panose="02020603050405020304" pitchFamily="18" charset="0"/>
                  <a:ea typeface=".黑体-日本语" panose="02000500000000000000" pitchFamily="2" charset="-122"/>
                  <a:cs typeface="Times New Roman" panose="02020603050405020304" pitchFamily="18" charset="0"/>
                  <a:sym typeface="+mn-lt"/>
                </a:rPr>
                <a:t>KHỞI ĐỘNG</a:t>
              </a:r>
              <a:endParaRPr lang="zh-CN" altLang="en-US" sz="4867" kern="0" dirty="0">
                <a:solidFill>
                  <a:srgbClr val="FF0000"/>
                </a:solidFill>
                <a:latin typeface="Times New Roman" panose="02020603050405020304" pitchFamily="18" charset="0"/>
                <a:ea typeface=".黑体-日本语" panose="02000500000000000000" pitchFamily="2" charset="-122"/>
                <a:cs typeface="Times New Roman" panose="02020603050405020304" pitchFamily="18" charset="0"/>
                <a:sym typeface="+mn-lt"/>
              </a:endParaRPr>
            </a:p>
          </p:txBody>
        </p:sp>
        <p:sp>
          <p:nvSpPr>
            <p:cNvPr id="16" name="椭圆 4">
              <a:extLst>
                <a:ext uri="{FF2B5EF4-FFF2-40B4-BE49-F238E27FC236}">
                  <a16:creationId xmlns:a16="http://schemas.microsoft.com/office/drawing/2014/main" id="{3DE8DF38-A3EC-458A-8F16-841E0E963B3B}"/>
                </a:ext>
              </a:extLst>
            </p:cNvPr>
            <p:cNvSpPr/>
            <p:nvPr/>
          </p:nvSpPr>
          <p:spPr>
            <a:xfrm>
              <a:off x="3868786" y="1113038"/>
              <a:ext cx="215886" cy="215871"/>
            </a:xfrm>
            <a:prstGeom prst="ellipse">
              <a:avLst/>
            </a:prstGeom>
          </p:spPr>
          <p:style>
            <a:lnRef idx="3">
              <a:schemeClr val="lt1"/>
            </a:lnRef>
            <a:fillRef idx="1">
              <a:schemeClr val="accent3"/>
            </a:fillRef>
            <a:effectRef idx="1">
              <a:schemeClr val="accent3"/>
            </a:effectRef>
            <a:fontRef idx="minor">
              <a:schemeClr val="lt1"/>
            </a:fontRef>
          </p:style>
          <p:txBody>
            <a:bodyPr anchor="ctr"/>
            <a:lstStyle>
              <a:defPPr>
                <a:defRPr lang="en-US"/>
              </a:defPPr>
              <a:lvl1pPr algn="l" rtl="0" eaLnBrk="0" fontAlgn="base" hangingPunct="0">
                <a:spcBef>
                  <a:spcPct val="0"/>
                </a:spcBef>
                <a:spcAft>
                  <a:spcPct val="0"/>
                </a:spcAft>
                <a:defRPr b="1" kern="1200">
                  <a:solidFill>
                    <a:schemeClr val="lt1"/>
                  </a:solidFill>
                  <a:latin typeface="+mn-lt"/>
                  <a:ea typeface="+mn-ea"/>
                  <a:cs typeface="+mn-cs"/>
                </a:defRPr>
              </a:lvl1pPr>
              <a:lvl2pPr marL="457200" algn="l" rtl="0" eaLnBrk="0" fontAlgn="base" hangingPunct="0">
                <a:spcBef>
                  <a:spcPct val="0"/>
                </a:spcBef>
                <a:spcAft>
                  <a:spcPct val="0"/>
                </a:spcAft>
                <a:defRPr b="1" kern="1200">
                  <a:solidFill>
                    <a:schemeClr val="lt1"/>
                  </a:solidFill>
                  <a:latin typeface="+mn-lt"/>
                  <a:ea typeface="+mn-ea"/>
                  <a:cs typeface="+mn-cs"/>
                </a:defRPr>
              </a:lvl2pPr>
              <a:lvl3pPr marL="914400" algn="l" rtl="0" eaLnBrk="0" fontAlgn="base" hangingPunct="0">
                <a:spcBef>
                  <a:spcPct val="0"/>
                </a:spcBef>
                <a:spcAft>
                  <a:spcPct val="0"/>
                </a:spcAft>
                <a:defRPr b="1" kern="1200">
                  <a:solidFill>
                    <a:schemeClr val="lt1"/>
                  </a:solidFill>
                  <a:latin typeface="+mn-lt"/>
                  <a:ea typeface="+mn-ea"/>
                  <a:cs typeface="+mn-cs"/>
                </a:defRPr>
              </a:lvl3pPr>
              <a:lvl4pPr marL="1371600" algn="l" rtl="0" eaLnBrk="0" fontAlgn="base" hangingPunct="0">
                <a:spcBef>
                  <a:spcPct val="0"/>
                </a:spcBef>
                <a:spcAft>
                  <a:spcPct val="0"/>
                </a:spcAft>
                <a:defRPr b="1" kern="1200">
                  <a:solidFill>
                    <a:schemeClr val="lt1"/>
                  </a:solidFill>
                  <a:latin typeface="+mn-lt"/>
                  <a:ea typeface="+mn-ea"/>
                  <a:cs typeface="+mn-cs"/>
                </a:defRPr>
              </a:lvl4pPr>
              <a:lvl5pPr marL="1828800" algn="l"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defTabSz="1088519">
                <a:defRPr/>
              </a:pPr>
              <a:endParaRPr lang="zh-CN" altLang="en-US" sz="4867">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sp>
          <p:nvSpPr>
            <p:cNvPr id="17" name="椭圆 5">
              <a:extLst>
                <a:ext uri="{FF2B5EF4-FFF2-40B4-BE49-F238E27FC236}">
                  <a16:creationId xmlns:a16="http://schemas.microsoft.com/office/drawing/2014/main" id="{C2221553-973C-4935-B7E7-DAEE2EBF664F}"/>
                </a:ext>
              </a:extLst>
            </p:cNvPr>
            <p:cNvSpPr/>
            <p:nvPr/>
          </p:nvSpPr>
          <p:spPr>
            <a:xfrm>
              <a:off x="6232419" y="1106688"/>
              <a:ext cx="215886" cy="215871"/>
            </a:xfrm>
            <a:prstGeom prst="ellipse">
              <a:avLst/>
            </a:prstGeom>
          </p:spPr>
          <p:style>
            <a:lnRef idx="3">
              <a:schemeClr val="lt1"/>
            </a:lnRef>
            <a:fillRef idx="1">
              <a:schemeClr val="accent3"/>
            </a:fillRef>
            <a:effectRef idx="1">
              <a:schemeClr val="accent3"/>
            </a:effectRef>
            <a:fontRef idx="minor">
              <a:schemeClr val="lt1"/>
            </a:fontRef>
          </p:style>
          <p:txBody>
            <a:bodyPr anchor="ctr"/>
            <a:lstStyle>
              <a:defPPr>
                <a:defRPr lang="en-US"/>
              </a:defPPr>
              <a:lvl1pPr algn="l" rtl="0" eaLnBrk="0" fontAlgn="base" hangingPunct="0">
                <a:spcBef>
                  <a:spcPct val="0"/>
                </a:spcBef>
                <a:spcAft>
                  <a:spcPct val="0"/>
                </a:spcAft>
                <a:defRPr b="1" kern="1200">
                  <a:solidFill>
                    <a:schemeClr val="lt1"/>
                  </a:solidFill>
                  <a:latin typeface="+mn-lt"/>
                  <a:ea typeface="+mn-ea"/>
                  <a:cs typeface="+mn-cs"/>
                </a:defRPr>
              </a:lvl1pPr>
              <a:lvl2pPr marL="457200" algn="l" rtl="0" eaLnBrk="0" fontAlgn="base" hangingPunct="0">
                <a:spcBef>
                  <a:spcPct val="0"/>
                </a:spcBef>
                <a:spcAft>
                  <a:spcPct val="0"/>
                </a:spcAft>
                <a:defRPr b="1" kern="1200">
                  <a:solidFill>
                    <a:schemeClr val="lt1"/>
                  </a:solidFill>
                  <a:latin typeface="+mn-lt"/>
                  <a:ea typeface="+mn-ea"/>
                  <a:cs typeface="+mn-cs"/>
                </a:defRPr>
              </a:lvl2pPr>
              <a:lvl3pPr marL="914400" algn="l" rtl="0" eaLnBrk="0" fontAlgn="base" hangingPunct="0">
                <a:spcBef>
                  <a:spcPct val="0"/>
                </a:spcBef>
                <a:spcAft>
                  <a:spcPct val="0"/>
                </a:spcAft>
                <a:defRPr b="1" kern="1200">
                  <a:solidFill>
                    <a:schemeClr val="lt1"/>
                  </a:solidFill>
                  <a:latin typeface="+mn-lt"/>
                  <a:ea typeface="+mn-ea"/>
                  <a:cs typeface="+mn-cs"/>
                </a:defRPr>
              </a:lvl3pPr>
              <a:lvl4pPr marL="1371600" algn="l" rtl="0" eaLnBrk="0" fontAlgn="base" hangingPunct="0">
                <a:spcBef>
                  <a:spcPct val="0"/>
                </a:spcBef>
                <a:spcAft>
                  <a:spcPct val="0"/>
                </a:spcAft>
                <a:defRPr b="1" kern="1200">
                  <a:solidFill>
                    <a:schemeClr val="lt1"/>
                  </a:solidFill>
                  <a:latin typeface="+mn-lt"/>
                  <a:ea typeface="+mn-ea"/>
                  <a:cs typeface="+mn-cs"/>
                </a:defRPr>
              </a:lvl4pPr>
              <a:lvl5pPr marL="1828800" algn="l" rtl="0" eaLnBrk="0" fontAlgn="base" hangingPunct="0">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defTabSz="1088519">
                <a:defRPr/>
              </a:pPr>
              <a:endParaRPr lang="zh-CN" altLang="en-US" sz="4867">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pic>
        <p:nvPicPr>
          <p:cNvPr id="13" name="图片 2">
            <a:extLst>
              <a:ext uri="{FF2B5EF4-FFF2-40B4-BE49-F238E27FC236}">
                <a16:creationId xmlns:a16="http://schemas.microsoft.com/office/drawing/2014/main" id="{17DD3DEC-A869-4175-99A4-7F269FD873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6100" y="3886131"/>
            <a:ext cx="6246813" cy="278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1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844799" y="43634"/>
            <a:ext cx="6908800" cy="56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851" tIns="54427" rIns="108851" bIns="54427">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defTabSz="1088519"/>
            <a:r>
              <a:rPr lang="en-US" altLang="en-US" sz="2963" b="1" dirty="0" err="1">
                <a:solidFill>
                  <a:prstClr val="black"/>
                </a:solidFill>
                <a:latin typeface="Times New Roman" pitchFamily="18" charset="0"/>
              </a:rPr>
              <a:t>Thứ</a:t>
            </a:r>
            <a:r>
              <a:rPr lang="en-US" altLang="en-US" sz="2963" b="1" dirty="0">
                <a:solidFill>
                  <a:prstClr val="black"/>
                </a:solidFill>
                <a:latin typeface="Times New Roman" pitchFamily="18" charset="0"/>
              </a:rPr>
              <a:t> </a:t>
            </a:r>
            <a:r>
              <a:rPr lang="vi-VN" altLang="en-US" sz="2963" b="1" dirty="0">
                <a:solidFill>
                  <a:prstClr val="black"/>
                </a:solidFill>
                <a:latin typeface="Times New Roman" pitchFamily="18" charset="0"/>
              </a:rPr>
              <a:t>năm</a:t>
            </a:r>
            <a:r>
              <a:rPr lang="en-US" altLang="en-US" sz="2963" b="1" dirty="0">
                <a:solidFill>
                  <a:prstClr val="black"/>
                </a:solidFill>
                <a:latin typeface="Times New Roman" pitchFamily="18" charset="0"/>
              </a:rPr>
              <a:t> </a:t>
            </a:r>
            <a:r>
              <a:rPr lang="en-US" altLang="en-US" sz="2963" b="1" dirty="0" err="1">
                <a:solidFill>
                  <a:prstClr val="black"/>
                </a:solidFill>
                <a:latin typeface="Times New Roman" pitchFamily="18" charset="0"/>
              </a:rPr>
              <a:t>ngày</a:t>
            </a:r>
            <a:r>
              <a:rPr lang="en-US" altLang="en-US" sz="2963" b="1" dirty="0">
                <a:solidFill>
                  <a:prstClr val="black"/>
                </a:solidFill>
                <a:latin typeface="Times New Roman" pitchFamily="18" charset="0"/>
              </a:rPr>
              <a:t> </a:t>
            </a:r>
            <a:r>
              <a:rPr lang="vi-VN" altLang="en-US" sz="2963" b="1" dirty="0">
                <a:solidFill>
                  <a:prstClr val="black"/>
                </a:solidFill>
                <a:latin typeface="Times New Roman" pitchFamily="18" charset="0"/>
              </a:rPr>
              <a:t>15</a:t>
            </a:r>
            <a:r>
              <a:rPr lang="en-US" altLang="en-US" sz="2963" b="1" dirty="0">
                <a:solidFill>
                  <a:prstClr val="black"/>
                </a:solidFill>
                <a:latin typeface="Times New Roman" pitchFamily="18" charset="0"/>
              </a:rPr>
              <a:t> </a:t>
            </a:r>
            <a:r>
              <a:rPr lang="en-US" altLang="en-US" sz="2963" b="1" dirty="0" err="1">
                <a:solidFill>
                  <a:prstClr val="black"/>
                </a:solidFill>
                <a:latin typeface="Times New Roman" pitchFamily="18" charset="0"/>
              </a:rPr>
              <a:t>tháng</a:t>
            </a:r>
            <a:r>
              <a:rPr lang="en-US" altLang="en-US" sz="2963" b="1" dirty="0">
                <a:solidFill>
                  <a:prstClr val="black"/>
                </a:solidFill>
                <a:latin typeface="Times New Roman" pitchFamily="18" charset="0"/>
              </a:rPr>
              <a:t> </a:t>
            </a:r>
            <a:r>
              <a:rPr lang="vi-VN" altLang="en-US" sz="2963" b="1" dirty="0">
                <a:solidFill>
                  <a:prstClr val="black"/>
                </a:solidFill>
                <a:latin typeface="Times New Roman" pitchFamily="18" charset="0"/>
              </a:rPr>
              <a:t>12</a:t>
            </a:r>
            <a:r>
              <a:rPr lang="en-US" altLang="en-US" sz="2963" b="1" dirty="0">
                <a:solidFill>
                  <a:prstClr val="black"/>
                </a:solidFill>
                <a:latin typeface="Times New Roman" pitchFamily="18" charset="0"/>
              </a:rPr>
              <a:t> </a:t>
            </a:r>
            <a:r>
              <a:rPr lang="en-US" altLang="en-US" sz="2963" b="1" dirty="0" err="1">
                <a:solidFill>
                  <a:prstClr val="black"/>
                </a:solidFill>
                <a:latin typeface="Times New Roman" pitchFamily="18" charset="0"/>
              </a:rPr>
              <a:t>năm</a:t>
            </a:r>
            <a:r>
              <a:rPr lang="en-US" altLang="en-US" sz="2963" b="1" dirty="0">
                <a:solidFill>
                  <a:prstClr val="black"/>
                </a:solidFill>
                <a:latin typeface="Times New Roman" pitchFamily="18" charset="0"/>
              </a:rPr>
              <a:t> 2022</a:t>
            </a:r>
          </a:p>
        </p:txBody>
      </p:sp>
      <p:sp>
        <p:nvSpPr>
          <p:cNvPr id="3075" name="Text Box 6"/>
          <p:cNvSpPr txBox="1">
            <a:spLocks noChangeArrowheads="1"/>
          </p:cNvSpPr>
          <p:nvPr/>
        </p:nvSpPr>
        <p:spPr bwMode="auto">
          <a:xfrm>
            <a:off x="2375806" y="533600"/>
            <a:ext cx="7837298" cy="115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8851" tIns="54427" rIns="108851" bIns="54427">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defTabSz="1088519"/>
            <a:r>
              <a:rPr lang="vi-VN" altLang="en-US" sz="3386" b="1" dirty="0">
                <a:solidFill>
                  <a:srgbClr val="FF0000"/>
                </a:solidFill>
                <a:latin typeface="Times New Roman" pitchFamily="18" charset="0"/>
              </a:rPr>
              <a:t>Mở rộng vốn từ về tình cảm gia đình. </a:t>
            </a:r>
          </a:p>
          <a:p>
            <a:pPr algn="ctr" defTabSz="1088519"/>
            <a:r>
              <a:rPr lang="vi-VN" altLang="en-US" sz="3386" b="1" dirty="0">
                <a:solidFill>
                  <a:srgbClr val="FF0000"/>
                </a:solidFill>
                <a:latin typeface="Times New Roman" pitchFamily="18" charset="0"/>
              </a:rPr>
              <a:t>Dấu chấm, dấu chấm hỏi, dấu chấm than</a:t>
            </a:r>
            <a:endParaRPr lang="en-US" altLang="en-US" sz="3386" b="1" dirty="0">
              <a:solidFill>
                <a:srgbClr val="FF0000"/>
              </a:solidFill>
              <a:latin typeface="Times New Roman" pitchFamily="18" charset="0"/>
            </a:endParaRPr>
          </a:p>
        </p:txBody>
      </p:sp>
      <p:sp>
        <p:nvSpPr>
          <p:cNvPr id="16388" name="Text Box 5"/>
          <p:cNvSpPr txBox="1">
            <a:spLocks noChangeArrowheads="1"/>
          </p:cNvSpPr>
          <p:nvPr/>
        </p:nvSpPr>
        <p:spPr bwMode="auto">
          <a:xfrm>
            <a:off x="254001" y="560903"/>
            <a:ext cx="2062480" cy="56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851" tIns="54427" rIns="108851" bIns="54427">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defTabSz="1088519">
              <a:spcBef>
                <a:spcPct val="50000"/>
              </a:spcBef>
            </a:pPr>
            <a:r>
              <a:rPr lang="vi-VN" altLang="en-US" sz="2963" b="1" u="sng" dirty="0">
                <a:solidFill>
                  <a:prstClr val="black"/>
                </a:solidFill>
                <a:latin typeface="Times New Roman" pitchFamily="18" charset="0"/>
              </a:rPr>
              <a:t>Tiếng việt:</a:t>
            </a:r>
            <a:endParaRPr lang="en-US" altLang="en-US" sz="2963" b="1" u="sng" dirty="0">
              <a:solidFill>
                <a:prstClr val="black"/>
              </a:solidFill>
              <a:latin typeface="Times New Roman" pitchFamily="18" charset="0"/>
            </a:endParaRP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758" y="1909117"/>
            <a:ext cx="10679706" cy="413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06414" y="2230871"/>
            <a:ext cx="3448380" cy="678519"/>
          </a:xfrm>
          <a:prstGeom prst="rect">
            <a:avLst/>
          </a:prstGeom>
          <a:noFill/>
        </p:spPr>
        <p:txBody>
          <a:bodyPr wrap="none" rtlCol="0">
            <a:spAutoFit/>
          </a:bodyPr>
          <a:lstStyle/>
          <a:p>
            <a:pPr defTabSz="1088519"/>
            <a:r>
              <a:rPr lang="en-US" sz="3809" dirty="0" err="1">
                <a:solidFill>
                  <a:prstClr val="white"/>
                </a:solidFill>
                <a:latin typeface="Times New Roman" pitchFamily="18" charset="0"/>
                <a:cs typeface="Times New Roman" pitchFamily="18" charset="0"/>
              </a:rPr>
              <a:t>Yêu</a:t>
            </a:r>
            <a:r>
              <a:rPr lang="en-US" sz="3809" dirty="0">
                <a:solidFill>
                  <a:prstClr val="white"/>
                </a:solidFill>
                <a:latin typeface="Times New Roman" pitchFamily="18" charset="0"/>
                <a:cs typeface="Times New Roman" pitchFamily="18" charset="0"/>
              </a:rPr>
              <a:t> </a:t>
            </a:r>
            <a:r>
              <a:rPr lang="en-US" sz="3809" dirty="0" err="1">
                <a:solidFill>
                  <a:prstClr val="white"/>
                </a:solidFill>
                <a:latin typeface="Times New Roman" pitchFamily="18" charset="0"/>
                <a:cs typeface="Times New Roman" pitchFamily="18" charset="0"/>
              </a:rPr>
              <a:t>cầu</a:t>
            </a:r>
            <a:r>
              <a:rPr lang="en-US" sz="3809" dirty="0">
                <a:solidFill>
                  <a:prstClr val="white"/>
                </a:solidFill>
                <a:latin typeface="Times New Roman" pitchFamily="18" charset="0"/>
                <a:cs typeface="Times New Roman" pitchFamily="18" charset="0"/>
              </a:rPr>
              <a:t> </a:t>
            </a:r>
            <a:r>
              <a:rPr lang="en-US" sz="3809" dirty="0" err="1">
                <a:solidFill>
                  <a:prstClr val="white"/>
                </a:solidFill>
                <a:latin typeface="Times New Roman" pitchFamily="18" charset="0"/>
                <a:cs typeface="Times New Roman" pitchFamily="18" charset="0"/>
              </a:rPr>
              <a:t>cần</a:t>
            </a:r>
            <a:r>
              <a:rPr lang="en-US" sz="3809" dirty="0">
                <a:solidFill>
                  <a:prstClr val="white"/>
                </a:solidFill>
                <a:latin typeface="Times New Roman" pitchFamily="18" charset="0"/>
                <a:cs typeface="Times New Roman" pitchFamily="18" charset="0"/>
              </a:rPr>
              <a:t> </a:t>
            </a:r>
            <a:r>
              <a:rPr lang="en-US" sz="3809" dirty="0" err="1">
                <a:solidFill>
                  <a:prstClr val="white"/>
                </a:solidFill>
                <a:latin typeface="Times New Roman" pitchFamily="18" charset="0"/>
                <a:cs typeface="Times New Roman" pitchFamily="18" charset="0"/>
              </a:rPr>
              <a:t>đạt</a:t>
            </a:r>
            <a:r>
              <a:rPr lang="en-US" sz="3809" dirty="0">
                <a:solidFill>
                  <a:prstClr val="white"/>
                </a:solidFill>
                <a:latin typeface="Times New Roman" pitchFamily="18" charset="0"/>
                <a:cs typeface="Times New Roman" pitchFamily="18" charset="0"/>
              </a:rPr>
              <a:t>:</a:t>
            </a:r>
          </a:p>
        </p:txBody>
      </p:sp>
      <p:sp>
        <p:nvSpPr>
          <p:cNvPr id="24" name="TextBox 23"/>
          <p:cNvSpPr txBox="1"/>
          <p:nvPr/>
        </p:nvSpPr>
        <p:spPr>
          <a:xfrm>
            <a:off x="1371926" y="3137014"/>
            <a:ext cx="10057706" cy="2437077"/>
          </a:xfrm>
          <a:prstGeom prst="rect">
            <a:avLst/>
          </a:prstGeom>
          <a:noFill/>
        </p:spPr>
        <p:txBody>
          <a:bodyPr wrap="square" rtlCol="0">
            <a:spAutoFit/>
          </a:bodyPr>
          <a:lstStyle/>
          <a:p>
            <a:pPr marL="604733" indent="-604733" defTabSz="1088519">
              <a:buFontTx/>
              <a:buChar char="-"/>
            </a:pPr>
            <a:r>
              <a:rPr lang="vi-VN" sz="3809" dirty="0">
                <a:solidFill>
                  <a:prstClr val="white"/>
                </a:solidFill>
                <a:latin typeface="Times New Roman" pitchFamily="18" charset="0"/>
                <a:cs typeface="Times New Roman" pitchFamily="18" charset="0"/>
              </a:rPr>
              <a:t>Phát triển vốn từ chỉ tình cảm của người thân trong gia đình, từ chỉ tính cách</a:t>
            </a:r>
            <a:r>
              <a:rPr lang="en-US" sz="3809" dirty="0">
                <a:solidFill>
                  <a:prstClr val="white"/>
                </a:solidFill>
                <a:latin typeface="Times New Roman" pitchFamily="18" charset="0"/>
                <a:cs typeface="Times New Roman" pitchFamily="18" charset="0"/>
              </a:rPr>
              <a:t>.</a:t>
            </a:r>
          </a:p>
          <a:p>
            <a:pPr marL="604733" indent="-604733" defTabSz="1088519">
              <a:buFontTx/>
              <a:buChar char="-"/>
            </a:pPr>
            <a:r>
              <a:rPr lang="vi-VN" sz="3809" dirty="0">
                <a:solidFill>
                  <a:prstClr val="white"/>
                </a:solidFill>
                <a:latin typeface="Times New Roman" pitchFamily="18" charset="0"/>
                <a:cs typeface="Times New Roman" pitchFamily="18" charset="0"/>
              </a:rPr>
              <a:t>Biết sử dụng dấu câu: dấu chấm, dấu chấm hỏi, dấu chấm than</a:t>
            </a:r>
            <a:r>
              <a:rPr lang="en-US" sz="3809" dirty="0">
                <a:solidFill>
                  <a:prstClr val="white"/>
                </a:solidFill>
                <a:latin typeface="Times New Roman" pitchFamily="18" charset="0"/>
                <a:cs typeface="Times New Roman" pitchFamily="18" charset="0"/>
              </a:rPr>
              <a:t>.</a:t>
            </a:r>
          </a:p>
        </p:txBody>
      </p:sp>
    </p:spTree>
    <p:extLst>
      <p:ext uri="{BB962C8B-B14F-4D97-AF65-F5344CB8AC3E}">
        <p14:creationId xmlns:p14="http://schemas.microsoft.com/office/powerpoint/2010/main" val="3314201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16" presetClass="entr" presetSubtype="37"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EF64D-524D-4B5A-9697-E01951A0C57E}"/>
              </a:ext>
            </a:extLst>
          </p:cNvPr>
          <p:cNvSpPr>
            <a:spLocks noGrp="1"/>
          </p:cNvSpPr>
          <p:nvPr>
            <p:ph type="title"/>
          </p:nvPr>
        </p:nvSpPr>
        <p:spPr/>
        <p:txBody>
          <a:bodyPr>
            <a:normAutofit/>
          </a:bodyPr>
          <a:lstStyle/>
          <a:p>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1. </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 từ chỉ tình cảm của người thân trong gia đình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Rounded Corners 4">
            <a:extLst>
              <a:ext uri="{FF2B5EF4-FFF2-40B4-BE49-F238E27FC236}">
                <a16:creationId xmlns:a16="http://schemas.microsoft.com/office/drawing/2014/main" id="{98305658-AF1D-4D27-B270-898DD1D2DB0D}"/>
              </a:ext>
            </a:extLst>
          </p:cNvPr>
          <p:cNvSpPr/>
          <p:nvPr/>
        </p:nvSpPr>
        <p:spPr>
          <a:xfrm>
            <a:off x="838200" y="1825625"/>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Chăm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sóc</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D06872E9-D4C5-4559-90EC-40C8D3009D88}"/>
              </a:ext>
            </a:extLst>
          </p:cNvPr>
          <p:cNvSpPr/>
          <p:nvPr/>
        </p:nvSpPr>
        <p:spPr>
          <a:xfrm>
            <a:off x="4038600" y="1825625"/>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Chăm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chỉ</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C914384F-0C56-421C-B125-3C3E71B2A7A7}"/>
              </a:ext>
            </a:extLst>
          </p:cNvPr>
          <p:cNvSpPr/>
          <p:nvPr/>
        </p:nvSpPr>
        <p:spPr>
          <a:xfrm>
            <a:off x="7621772" y="1825625"/>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Rounded" panose="020B0500000000000000" pitchFamily="34" charset="0"/>
                <a:ea typeface="Arial-Rounded" panose="020B0500000000000000" pitchFamily="34" charset="0"/>
                <a:cs typeface="Arial-Rounded" panose="020B0500000000000000" pitchFamily="34" charset="0"/>
              </a:rPr>
              <a:t>Quan </a:t>
            </a:r>
            <a:r>
              <a:rPr lang="en-US" sz="3200" dirty="0" err="1">
                <a:latin typeface="Arial-Rounded" panose="020B0500000000000000" pitchFamily="34" charset="0"/>
                <a:ea typeface="Arial-Rounded" panose="020B0500000000000000" pitchFamily="34" charset="0"/>
                <a:cs typeface="Arial-Rounded" panose="020B0500000000000000" pitchFamily="34" charset="0"/>
              </a:rPr>
              <a:t>tâm</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Rounded Corners 7">
            <a:extLst>
              <a:ext uri="{FF2B5EF4-FFF2-40B4-BE49-F238E27FC236}">
                <a16:creationId xmlns:a16="http://schemas.microsoft.com/office/drawing/2014/main" id="{D7A45A6E-0144-47D9-92C1-020E889DEA09}"/>
              </a:ext>
            </a:extLst>
          </p:cNvPr>
          <p:cNvSpPr/>
          <p:nvPr/>
        </p:nvSpPr>
        <p:spPr>
          <a:xfrm>
            <a:off x="933893" y="3229123"/>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Yêu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thương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79EC6AB1-6346-40A9-88BF-34E06E287D1C}"/>
              </a:ext>
            </a:extLst>
          </p:cNvPr>
          <p:cNvSpPr/>
          <p:nvPr/>
        </p:nvSpPr>
        <p:spPr>
          <a:xfrm>
            <a:off x="4038600" y="3229123"/>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Kính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trọng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Rectangle: Rounded Corners 9">
            <a:extLst>
              <a:ext uri="{FF2B5EF4-FFF2-40B4-BE49-F238E27FC236}">
                <a16:creationId xmlns:a16="http://schemas.microsoft.com/office/drawing/2014/main" id="{48876481-241C-49DA-9661-FE2B05974F33}"/>
              </a:ext>
            </a:extLst>
          </p:cNvPr>
          <p:cNvSpPr/>
          <p:nvPr/>
        </p:nvSpPr>
        <p:spPr>
          <a:xfrm>
            <a:off x="7621771" y="3229123"/>
            <a:ext cx="2606749" cy="864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Vui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chơi</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7743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6"/>
                                        </p:tgtEl>
                                        <p:attrNameLst>
                                          <p:attrName>ppt_x</p:attrName>
                                        </p:attrNameLst>
                                      </p:cBhvr>
                                      <p:tavLst>
                                        <p:tav tm="0">
                                          <p:val>
                                            <p:strVal val="ppt_x"/>
                                          </p:val>
                                        </p:tav>
                                        <p:tav tm="100000">
                                          <p:val>
                                            <p:strVal val="ppt_x"/>
                                          </p:val>
                                        </p:tav>
                                      </p:tavLst>
                                    </p:anim>
                                    <p:anim calcmode="lin" valueType="num">
                                      <p:cBhvr additive="base">
                                        <p:cTn id="42" dur="500"/>
                                        <p:tgtEl>
                                          <p:spTgt spid="6"/>
                                        </p:tgtEl>
                                        <p:attrNameLst>
                                          <p:attrName>ppt_y</p:attrName>
                                        </p:attrNameLst>
                                      </p:cBhvr>
                                      <p:tavLst>
                                        <p:tav tm="0">
                                          <p:val>
                                            <p:strVal val="ppt_y"/>
                                          </p:val>
                                        </p:tav>
                                        <p:tav tm="100000">
                                          <p:val>
                                            <p:strVal val="1+ppt_h/2"/>
                                          </p:val>
                                        </p:tav>
                                      </p:tavLst>
                                    </p:anim>
                                    <p:set>
                                      <p:cBhvr>
                                        <p:cTn id="43" dur="1" fill="hold">
                                          <p:stCondLst>
                                            <p:cond delay="49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10"/>
                                        </p:tgtEl>
                                        <p:attrNameLst>
                                          <p:attrName>ppt_x</p:attrName>
                                        </p:attrNameLst>
                                      </p:cBhvr>
                                      <p:tavLst>
                                        <p:tav tm="0">
                                          <p:val>
                                            <p:strVal val="ppt_x"/>
                                          </p:val>
                                        </p:tav>
                                        <p:tav tm="100000">
                                          <p:val>
                                            <p:strVal val="ppt_x"/>
                                          </p:val>
                                        </p:tav>
                                      </p:tavLst>
                                    </p:anim>
                                    <p:anim calcmode="lin" valueType="num">
                                      <p:cBhvr additive="base">
                                        <p:cTn id="48" dur="500"/>
                                        <p:tgtEl>
                                          <p:spTgt spid="10"/>
                                        </p:tgtEl>
                                        <p:attrNameLst>
                                          <p:attrName>ppt_y</p:attrName>
                                        </p:attrNameLst>
                                      </p:cBhvr>
                                      <p:tavLst>
                                        <p:tav tm="0">
                                          <p:val>
                                            <p:strVal val="ppt_y"/>
                                          </p:val>
                                        </p:tav>
                                        <p:tav tm="100000">
                                          <p:val>
                                            <p:strVal val="1+ppt_h/2"/>
                                          </p:val>
                                        </p:tav>
                                      </p:tavLst>
                                    </p:anim>
                                    <p:set>
                                      <p:cBhvr>
                                        <p:cTn id="4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6" grpId="1" animBg="1"/>
      <p:bldP spid="7" grpId="0" animBg="1"/>
      <p:bldP spid="8" grpId="0" animBg="1"/>
      <p:bldP spid="9" grpId="0"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1BDF-5245-4E9B-841B-E7E35F5B638C}"/>
              </a:ext>
            </a:extLst>
          </p:cNvPr>
          <p:cNvSpPr>
            <a:spLocks noGrp="1"/>
          </p:cNvSpPr>
          <p:nvPr>
            <p:ph type="title"/>
          </p:nvPr>
        </p:nvSpPr>
        <p:spPr>
          <a:xfrm>
            <a:off x="838200" y="365125"/>
            <a:ext cx="10886440" cy="1325563"/>
          </a:xfrm>
        </p:spPr>
        <p:txBody>
          <a:bodyPr>
            <a:normAutofit/>
          </a:bodyPr>
          <a:lstStyle/>
          <a:p>
            <a:r>
              <a:rPr lang="en-US" sz="3600" dirty="0">
                <a:latin typeface="Times New Roman" panose="02020603050405020304" pitchFamily="18" charset="0"/>
                <a:ea typeface="Arial-Rounded" panose="020B0500000000000000" pitchFamily="34" charset="0"/>
                <a:cs typeface="Times New Roman" panose="02020603050405020304" pitchFamily="18" charset="0"/>
              </a:rPr>
              <a:t>2.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ngữ</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tính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cách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bố</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mình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đoạn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văn</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BAAF0FC9-1386-4904-A518-41CC64D6577F}"/>
              </a:ext>
            </a:extLst>
          </p:cNvPr>
          <p:cNvSpPr>
            <a:spLocks noGrp="1"/>
          </p:cNvSpPr>
          <p:nvPr>
            <p:ph idx="1"/>
          </p:nvPr>
        </p:nvSpPr>
        <p:spPr>
          <a:xfrm>
            <a:off x="838200" y="1825625"/>
            <a:ext cx="10515600" cy="1603375"/>
          </a:xfrm>
        </p:spPr>
        <p:txBody>
          <a:bodyPr>
            <a:normAutofit/>
          </a:bodyPr>
          <a:lstStyle/>
          <a:p>
            <a:pPr marL="0" indent="0">
              <a:buNone/>
            </a:pPr>
            <a:r>
              <a:rPr lang="vi-VN" sz="3600" dirty="0">
                <a:latin typeface="Times New Roman" panose="02020603050405020304" pitchFamily="18" charset="0"/>
                <a:ea typeface="Arial-Rounded" panose="020B0500000000000000" pitchFamily="34" charset="0"/>
                <a:cs typeface="Times New Roman" panose="02020603050405020304" pitchFamily="18" charset="0"/>
              </a:rPr>
              <a:t>      Khi dạy em học, bố rất kiên nhẫn. Khi chơi cùng em, bố rất vui vẻ và hài hước. Mỗi khi em mắc lỗi, bố rất nghiêm khắc dạy bảo nhưng cũng dễ tha thứ.</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F5C1986-FAC8-F055-DC20-504986F96F1F}"/>
              </a:ext>
            </a:extLst>
          </p:cNvPr>
          <p:cNvSpPr txBox="1"/>
          <p:nvPr/>
        </p:nvSpPr>
        <p:spPr>
          <a:xfrm>
            <a:off x="5821680" y="1767840"/>
            <a:ext cx="2164080" cy="646331"/>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kiên nhẫn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AC82C95-E97A-E822-3AB8-D08C9ABCDFC6}"/>
              </a:ext>
            </a:extLst>
          </p:cNvPr>
          <p:cNvSpPr txBox="1"/>
          <p:nvPr/>
        </p:nvSpPr>
        <p:spPr>
          <a:xfrm>
            <a:off x="2794000" y="2265680"/>
            <a:ext cx="1371600" cy="646331"/>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vui vẻ</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4D9BD86-64C5-18EA-1E94-C8866ABC80D1}"/>
              </a:ext>
            </a:extLst>
          </p:cNvPr>
          <p:cNvSpPr txBox="1"/>
          <p:nvPr/>
        </p:nvSpPr>
        <p:spPr>
          <a:xfrm>
            <a:off x="4582160" y="2255520"/>
            <a:ext cx="1849120" cy="646331"/>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hài hước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BA73ABB-7187-56D9-35BA-4BF33E5B321E}"/>
              </a:ext>
            </a:extLst>
          </p:cNvPr>
          <p:cNvSpPr txBox="1"/>
          <p:nvPr/>
        </p:nvSpPr>
        <p:spPr>
          <a:xfrm>
            <a:off x="1442720" y="2763520"/>
            <a:ext cx="2621280" cy="646331"/>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nghiêm khắc</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766ED34-1796-30F2-3829-79DF5524AF8B}"/>
              </a:ext>
            </a:extLst>
          </p:cNvPr>
          <p:cNvSpPr txBox="1"/>
          <p:nvPr/>
        </p:nvSpPr>
        <p:spPr>
          <a:xfrm>
            <a:off x="7721600" y="2753360"/>
            <a:ext cx="2164080" cy="646331"/>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dễ tha thứ                     </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9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7" grpId="0"/>
      <p:bldP spid="9"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5AC20-72B1-4646-B9DC-B543FAB81F3B}"/>
              </a:ext>
            </a:extLst>
          </p:cNvPr>
          <p:cNvSpPr>
            <a:spLocks noGrp="1"/>
          </p:cNvSpPr>
          <p:nvPr>
            <p:ph type="title"/>
          </p:nvPr>
        </p:nvSpPr>
        <p:spPr>
          <a:xfrm>
            <a:off x="838200" y="365125"/>
            <a:ext cx="11150600" cy="1325563"/>
          </a:xfrm>
        </p:spPr>
        <p:txBody>
          <a:bodyPr>
            <a:normAutofit/>
          </a:bodyPr>
          <a:lstStyle/>
          <a:p>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3.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Chọn</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dấu</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chấm</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dấu</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chấm</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than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hoặc</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dấu</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chấm</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hỏi</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thay</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cho</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ô </a:t>
            </a:r>
            <a:r>
              <a:rPr lang="en-US" sz="36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vuông</a:t>
            </a:r>
            <a:r>
              <a:rPr lang="en-US" sz="36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494DECA8-6ACD-2C82-91E3-3882BE194FF9}"/>
              </a:ext>
            </a:extLst>
          </p:cNvPr>
          <p:cNvSpPr txBox="1">
            <a:spLocks/>
          </p:cNvSpPr>
          <p:nvPr/>
        </p:nvSpPr>
        <p:spPr>
          <a:xfrm>
            <a:off x="990600" y="2204085"/>
            <a:ext cx="10998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vi-VN"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Đặt câu.</a:t>
            </a:r>
          </a:p>
          <a:p>
            <a:r>
              <a:rPr lang="vi-VN"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Bố: - Nam ơi     Con hãy đặt một câu có từ “đường” nhé</a:t>
            </a:r>
          </a:p>
          <a:p>
            <a:r>
              <a:rPr lang="vi-VN"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Con: - Bố em đang uống cà phê</a:t>
            </a:r>
          </a:p>
          <a:p>
            <a:r>
              <a:rPr lang="vi-VN"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Bố: - Thế từ đường đâu</a:t>
            </a:r>
          </a:p>
          <a:p>
            <a:r>
              <a:rPr lang="vi-VN"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Con: - Dạ, đường có ở trong cốc cà phê rồi ạ</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5" name="Group 24">
            <a:extLst>
              <a:ext uri="{FF2B5EF4-FFF2-40B4-BE49-F238E27FC236}">
                <a16:creationId xmlns:a16="http://schemas.microsoft.com/office/drawing/2014/main" id="{8542C629-8505-30E0-2AC2-C3321EA14ADB}"/>
              </a:ext>
            </a:extLst>
          </p:cNvPr>
          <p:cNvGrpSpPr/>
          <p:nvPr/>
        </p:nvGrpSpPr>
        <p:grpSpPr>
          <a:xfrm>
            <a:off x="3535680" y="2021840"/>
            <a:ext cx="447040" cy="497840"/>
            <a:chOff x="3535680" y="2824480"/>
            <a:chExt cx="447040" cy="447040"/>
          </a:xfrm>
        </p:grpSpPr>
        <p:sp>
          <p:nvSpPr>
            <p:cNvPr id="8" name="Rectangle 7">
              <a:extLst>
                <a:ext uri="{FF2B5EF4-FFF2-40B4-BE49-F238E27FC236}">
                  <a16:creationId xmlns:a16="http://schemas.microsoft.com/office/drawing/2014/main" id="{8FD1EB66-01E3-3576-DEDC-72C71989D265}"/>
                </a:ext>
              </a:extLst>
            </p:cNvPr>
            <p:cNvSpPr/>
            <p:nvPr/>
          </p:nvSpPr>
          <p:spPr>
            <a:xfrm>
              <a:off x="3535680" y="2824480"/>
              <a:ext cx="447040" cy="4470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A93AFBA-3147-E153-0282-2499E42E6EAB}"/>
                </a:ext>
              </a:extLst>
            </p:cNvPr>
            <p:cNvCxnSpPr>
              <a:stCxn id="8" idx="0"/>
              <a:endCxn id="8" idx="1"/>
            </p:cNvCxnSpPr>
            <p:nvPr/>
          </p:nvCxnSpPr>
          <p:spPr>
            <a:xfrm flipH="1">
              <a:off x="3535680" y="2824480"/>
              <a:ext cx="223520" cy="22352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4" name="Straight Connector 13">
              <a:extLst>
                <a:ext uri="{FF2B5EF4-FFF2-40B4-BE49-F238E27FC236}">
                  <a16:creationId xmlns:a16="http://schemas.microsoft.com/office/drawing/2014/main" id="{4CD6E6AE-B160-D792-8AFD-17FEE9DCA6D1}"/>
                </a:ext>
              </a:extLst>
            </p:cNvPr>
            <p:cNvCxnSpPr>
              <a:cxnSpLocks/>
            </p:cNvCxnSpPr>
            <p:nvPr/>
          </p:nvCxnSpPr>
          <p:spPr>
            <a:xfrm flipH="1">
              <a:off x="3535680" y="2824480"/>
              <a:ext cx="426720" cy="44704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15" name="Straight Connector 14">
              <a:extLst>
                <a:ext uri="{FF2B5EF4-FFF2-40B4-BE49-F238E27FC236}">
                  <a16:creationId xmlns:a16="http://schemas.microsoft.com/office/drawing/2014/main" id="{115D90A3-B558-CA80-15D7-450D451753F3}"/>
                </a:ext>
              </a:extLst>
            </p:cNvPr>
            <p:cNvCxnSpPr>
              <a:cxnSpLocks/>
              <a:stCxn id="8" idx="3"/>
              <a:endCxn id="8" idx="2"/>
            </p:cNvCxnSpPr>
            <p:nvPr/>
          </p:nvCxnSpPr>
          <p:spPr>
            <a:xfrm flipH="1">
              <a:off x="3759200" y="3048000"/>
              <a:ext cx="223520" cy="22352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grpSp>
      <p:grpSp>
        <p:nvGrpSpPr>
          <p:cNvPr id="26" name="Group 25">
            <a:extLst>
              <a:ext uri="{FF2B5EF4-FFF2-40B4-BE49-F238E27FC236}">
                <a16:creationId xmlns:a16="http://schemas.microsoft.com/office/drawing/2014/main" id="{9117B379-99ED-E90E-B812-604A482B9676}"/>
              </a:ext>
            </a:extLst>
          </p:cNvPr>
          <p:cNvGrpSpPr/>
          <p:nvPr/>
        </p:nvGrpSpPr>
        <p:grpSpPr>
          <a:xfrm>
            <a:off x="11399520" y="2052320"/>
            <a:ext cx="447040" cy="447040"/>
            <a:chOff x="3535680" y="2824480"/>
            <a:chExt cx="447040" cy="447040"/>
          </a:xfrm>
        </p:grpSpPr>
        <p:sp>
          <p:nvSpPr>
            <p:cNvPr id="27" name="Rectangle 26">
              <a:extLst>
                <a:ext uri="{FF2B5EF4-FFF2-40B4-BE49-F238E27FC236}">
                  <a16:creationId xmlns:a16="http://schemas.microsoft.com/office/drawing/2014/main" id="{B4C093C7-E739-68D3-EBD5-21ADBD4E3073}"/>
                </a:ext>
              </a:extLst>
            </p:cNvPr>
            <p:cNvSpPr/>
            <p:nvPr/>
          </p:nvSpPr>
          <p:spPr>
            <a:xfrm>
              <a:off x="3535680" y="2824480"/>
              <a:ext cx="447040" cy="4470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CBA38F5-6EC9-C381-C4B8-649330269F4F}"/>
                </a:ext>
              </a:extLst>
            </p:cNvPr>
            <p:cNvCxnSpPr>
              <a:stCxn id="27" idx="0"/>
              <a:endCxn id="27" idx="1"/>
            </p:cNvCxnSpPr>
            <p:nvPr/>
          </p:nvCxnSpPr>
          <p:spPr>
            <a:xfrm flipH="1">
              <a:off x="3535680" y="2824480"/>
              <a:ext cx="223520" cy="22352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29" name="Straight Connector 28">
              <a:extLst>
                <a:ext uri="{FF2B5EF4-FFF2-40B4-BE49-F238E27FC236}">
                  <a16:creationId xmlns:a16="http://schemas.microsoft.com/office/drawing/2014/main" id="{0C2930CA-C8FE-5AF1-75BF-6FB7BF2E8B55}"/>
                </a:ext>
              </a:extLst>
            </p:cNvPr>
            <p:cNvCxnSpPr>
              <a:cxnSpLocks/>
            </p:cNvCxnSpPr>
            <p:nvPr/>
          </p:nvCxnSpPr>
          <p:spPr>
            <a:xfrm flipH="1">
              <a:off x="3535680" y="2824480"/>
              <a:ext cx="426720" cy="44704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0" name="Straight Connector 29">
              <a:extLst>
                <a:ext uri="{FF2B5EF4-FFF2-40B4-BE49-F238E27FC236}">
                  <a16:creationId xmlns:a16="http://schemas.microsoft.com/office/drawing/2014/main" id="{0EED6EA8-2A58-12D7-C427-77B1908A7AC7}"/>
                </a:ext>
              </a:extLst>
            </p:cNvPr>
            <p:cNvCxnSpPr>
              <a:cxnSpLocks/>
              <a:stCxn id="27" idx="3"/>
              <a:endCxn id="27" idx="2"/>
            </p:cNvCxnSpPr>
            <p:nvPr/>
          </p:nvCxnSpPr>
          <p:spPr>
            <a:xfrm flipH="1">
              <a:off x="3759200" y="3048000"/>
              <a:ext cx="223520" cy="22352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grpSp>
      <p:grpSp>
        <p:nvGrpSpPr>
          <p:cNvPr id="31" name="Group 30">
            <a:extLst>
              <a:ext uri="{FF2B5EF4-FFF2-40B4-BE49-F238E27FC236}">
                <a16:creationId xmlns:a16="http://schemas.microsoft.com/office/drawing/2014/main" id="{484671DC-830C-784E-8D43-652581C19F27}"/>
              </a:ext>
            </a:extLst>
          </p:cNvPr>
          <p:cNvGrpSpPr/>
          <p:nvPr/>
        </p:nvGrpSpPr>
        <p:grpSpPr>
          <a:xfrm>
            <a:off x="6979920" y="2550160"/>
            <a:ext cx="447040" cy="447040"/>
            <a:chOff x="3535680" y="2824480"/>
            <a:chExt cx="447040" cy="447040"/>
          </a:xfrm>
        </p:grpSpPr>
        <p:sp>
          <p:nvSpPr>
            <p:cNvPr id="32" name="Rectangle 31">
              <a:extLst>
                <a:ext uri="{FF2B5EF4-FFF2-40B4-BE49-F238E27FC236}">
                  <a16:creationId xmlns:a16="http://schemas.microsoft.com/office/drawing/2014/main" id="{F0F9B221-03B8-8604-17A1-C060550C3277}"/>
                </a:ext>
              </a:extLst>
            </p:cNvPr>
            <p:cNvSpPr/>
            <p:nvPr/>
          </p:nvSpPr>
          <p:spPr>
            <a:xfrm>
              <a:off x="3535680" y="2824480"/>
              <a:ext cx="447040" cy="4470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67C3F91-872D-DAE3-47FE-000327B1C551}"/>
                </a:ext>
              </a:extLst>
            </p:cNvPr>
            <p:cNvCxnSpPr>
              <a:stCxn id="32" idx="0"/>
              <a:endCxn id="32" idx="1"/>
            </p:cNvCxnSpPr>
            <p:nvPr/>
          </p:nvCxnSpPr>
          <p:spPr>
            <a:xfrm flipH="1">
              <a:off x="3535680" y="2824480"/>
              <a:ext cx="223520" cy="22352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4" name="Straight Connector 33">
              <a:extLst>
                <a:ext uri="{FF2B5EF4-FFF2-40B4-BE49-F238E27FC236}">
                  <a16:creationId xmlns:a16="http://schemas.microsoft.com/office/drawing/2014/main" id="{4A3D4562-1504-2522-FBF3-680D143AC06E}"/>
                </a:ext>
              </a:extLst>
            </p:cNvPr>
            <p:cNvCxnSpPr>
              <a:cxnSpLocks/>
            </p:cNvCxnSpPr>
            <p:nvPr/>
          </p:nvCxnSpPr>
          <p:spPr>
            <a:xfrm flipH="1">
              <a:off x="3535680" y="2824480"/>
              <a:ext cx="426720" cy="44704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5" name="Straight Connector 34">
              <a:extLst>
                <a:ext uri="{FF2B5EF4-FFF2-40B4-BE49-F238E27FC236}">
                  <a16:creationId xmlns:a16="http://schemas.microsoft.com/office/drawing/2014/main" id="{11543ACC-8021-65AC-BBC5-27CA9FD50B24}"/>
                </a:ext>
              </a:extLst>
            </p:cNvPr>
            <p:cNvCxnSpPr>
              <a:cxnSpLocks/>
              <a:stCxn id="32" idx="3"/>
              <a:endCxn id="32" idx="2"/>
            </p:cNvCxnSpPr>
            <p:nvPr/>
          </p:nvCxnSpPr>
          <p:spPr>
            <a:xfrm flipH="1">
              <a:off x="3759200" y="3048000"/>
              <a:ext cx="223520" cy="22352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grpSp>
      <p:grpSp>
        <p:nvGrpSpPr>
          <p:cNvPr id="36" name="Group 35">
            <a:extLst>
              <a:ext uri="{FF2B5EF4-FFF2-40B4-BE49-F238E27FC236}">
                <a16:creationId xmlns:a16="http://schemas.microsoft.com/office/drawing/2014/main" id="{42C04751-84E0-75B1-E286-A117748FDB83}"/>
              </a:ext>
            </a:extLst>
          </p:cNvPr>
          <p:cNvGrpSpPr/>
          <p:nvPr/>
        </p:nvGrpSpPr>
        <p:grpSpPr>
          <a:xfrm>
            <a:off x="5435600" y="3058160"/>
            <a:ext cx="447040" cy="447040"/>
            <a:chOff x="3535680" y="2824480"/>
            <a:chExt cx="447040" cy="447040"/>
          </a:xfrm>
        </p:grpSpPr>
        <p:sp>
          <p:nvSpPr>
            <p:cNvPr id="37" name="Rectangle 36">
              <a:extLst>
                <a:ext uri="{FF2B5EF4-FFF2-40B4-BE49-F238E27FC236}">
                  <a16:creationId xmlns:a16="http://schemas.microsoft.com/office/drawing/2014/main" id="{787D7C5B-6EAB-6E94-F165-A58822C7018A}"/>
                </a:ext>
              </a:extLst>
            </p:cNvPr>
            <p:cNvSpPr/>
            <p:nvPr/>
          </p:nvSpPr>
          <p:spPr>
            <a:xfrm>
              <a:off x="3535680" y="2824480"/>
              <a:ext cx="447040" cy="44704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38983095-43B9-C69F-99D4-FF28AA7AA147}"/>
                </a:ext>
              </a:extLst>
            </p:cNvPr>
            <p:cNvCxnSpPr>
              <a:stCxn id="37" idx="0"/>
              <a:endCxn id="37" idx="1"/>
            </p:cNvCxnSpPr>
            <p:nvPr/>
          </p:nvCxnSpPr>
          <p:spPr>
            <a:xfrm flipH="1">
              <a:off x="3535680" y="2824480"/>
              <a:ext cx="223520" cy="22352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39" name="Straight Connector 38">
              <a:extLst>
                <a:ext uri="{FF2B5EF4-FFF2-40B4-BE49-F238E27FC236}">
                  <a16:creationId xmlns:a16="http://schemas.microsoft.com/office/drawing/2014/main" id="{581B3CFF-0396-9340-E081-1A1BD416D6A4}"/>
                </a:ext>
              </a:extLst>
            </p:cNvPr>
            <p:cNvCxnSpPr>
              <a:cxnSpLocks/>
            </p:cNvCxnSpPr>
            <p:nvPr/>
          </p:nvCxnSpPr>
          <p:spPr>
            <a:xfrm flipH="1">
              <a:off x="3535680" y="2824480"/>
              <a:ext cx="426720" cy="44704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cxnSp>
          <p:nvCxnSpPr>
            <p:cNvPr id="40" name="Straight Connector 39">
              <a:extLst>
                <a:ext uri="{FF2B5EF4-FFF2-40B4-BE49-F238E27FC236}">
                  <a16:creationId xmlns:a16="http://schemas.microsoft.com/office/drawing/2014/main" id="{C7E5E6E5-EBFC-1310-1A20-3715202B9C88}"/>
                </a:ext>
              </a:extLst>
            </p:cNvPr>
            <p:cNvCxnSpPr>
              <a:cxnSpLocks/>
              <a:stCxn id="37" idx="3"/>
              <a:endCxn id="37" idx="2"/>
            </p:cNvCxnSpPr>
            <p:nvPr/>
          </p:nvCxnSpPr>
          <p:spPr>
            <a:xfrm flipH="1">
              <a:off x="3759200" y="3048000"/>
              <a:ext cx="223520" cy="223520"/>
            </a:xfrm>
            <a:prstGeom prst="line">
              <a:avLst/>
            </a:prstGeom>
            <a:ln>
              <a:solidFill>
                <a:schemeClr val="tx1"/>
              </a:solidFill>
            </a:ln>
          </p:spPr>
          <p:style>
            <a:lnRef idx="3">
              <a:schemeClr val="accent6"/>
            </a:lnRef>
            <a:fillRef idx="0">
              <a:schemeClr val="accent6"/>
            </a:fillRef>
            <a:effectRef idx="2">
              <a:schemeClr val="accent6"/>
            </a:effectRef>
            <a:fontRef idx="minor">
              <a:schemeClr val="tx1"/>
            </a:fontRef>
          </p:style>
        </p:cxnSp>
      </p:grpSp>
      <p:sp>
        <p:nvSpPr>
          <p:cNvPr id="47" name="Rectangle 46">
            <a:extLst>
              <a:ext uri="{FF2B5EF4-FFF2-40B4-BE49-F238E27FC236}">
                <a16:creationId xmlns:a16="http://schemas.microsoft.com/office/drawing/2014/main" id="{5AEC5D07-5CE5-19F8-53AC-93A53752D154}"/>
              </a:ext>
            </a:extLst>
          </p:cNvPr>
          <p:cNvSpPr/>
          <p:nvPr/>
        </p:nvSpPr>
        <p:spPr>
          <a:xfrm>
            <a:off x="3545840" y="2032000"/>
            <a:ext cx="447040" cy="4978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bg1"/>
                </a:solidFill>
                <a:latin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51" name="Rectangle 50">
            <a:extLst>
              <a:ext uri="{FF2B5EF4-FFF2-40B4-BE49-F238E27FC236}">
                <a16:creationId xmlns:a16="http://schemas.microsoft.com/office/drawing/2014/main" id="{4FDD5322-BCCF-28BE-4A74-4EE037C98CD0}"/>
              </a:ext>
            </a:extLst>
          </p:cNvPr>
          <p:cNvSpPr/>
          <p:nvPr/>
        </p:nvSpPr>
        <p:spPr>
          <a:xfrm>
            <a:off x="11409680" y="2062480"/>
            <a:ext cx="447040" cy="4978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bg1"/>
                </a:solidFill>
                <a:latin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52" name="Rectangle 51">
            <a:extLst>
              <a:ext uri="{FF2B5EF4-FFF2-40B4-BE49-F238E27FC236}">
                <a16:creationId xmlns:a16="http://schemas.microsoft.com/office/drawing/2014/main" id="{EF62379E-9E23-B3CF-BDD6-89E65CE5FAA7}"/>
              </a:ext>
            </a:extLst>
          </p:cNvPr>
          <p:cNvSpPr/>
          <p:nvPr/>
        </p:nvSpPr>
        <p:spPr>
          <a:xfrm>
            <a:off x="6979920" y="2540000"/>
            <a:ext cx="447040" cy="49784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bg1"/>
                </a:solidFill>
                <a:latin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F8D40BEE-6BF0-B4EB-177A-BBFCD2A1BE46}"/>
              </a:ext>
            </a:extLst>
          </p:cNvPr>
          <p:cNvSpPr/>
          <p:nvPr/>
        </p:nvSpPr>
        <p:spPr>
          <a:xfrm>
            <a:off x="5435600" y="3068320"/>
            <a:ext cx="447040" cy="46736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bg1"/>
                </a:solidFill>
                <a:latin typeface="Times New Roman" panose="02020603050405020304" pitchFamily="18" charset="0"/>
                <a:cs typeface="Times New Roman" panose="02020603050405020304" pitchFamily="18" charset="0"/>
              </a:rPr>
              <a:t>?</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68A6FAE-8D80-791E-F0FE-FCC4E029E4C9}"/>
              </a:ext>
            </a:extLst>
          </p:cNvPr>
          <p:cNvSpPr txBox="1"/>
          <p:nvPr/>
        </p:nvSpPr>
        <p:spPr>
          <a:xfrm>
            <a:off x="4622800" y="4084320"/>
            <a:ext cx="6776720"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(Theo Truyện cười thông minh dí dỏm)</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39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arn(inVertical)">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31"/>
                                        </p:tgtEl>
                                      </p:cBhvr>
                                    </p:animEffect>
                                    <p:set>
                                      <p:cBhvr>
                                        <p:cTn id="27" dur="1" fill="hold">
                                          <p:stCondLst>
                                            <p:cond delay="499"/>
                                          </p:stCondLst>
                                        </p:cTn>
                                        <p:tgtEl>
                                          <p:spTgt spid="3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arn(inVertical)">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arn(inVertical)">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8025" y="1906270"/>
            <a:ext cx="5696585"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Luyện</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viết</a:t>
            </a:r>
            <a:r>
              <a:rPr kumimoji="0" lang="en-US" altLang="zh-CN" sz="9600" b="1" i="1"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altLang="zh-CN" sz="96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đoạn</a:t>
            </a:r>
            <a:endParaRPr kumimoji="0" lang="en-US" sz="9600" b="1" i="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051112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238581-AE36-4D4E-95D3-D0F676A6C02D}"/>
              </a:ext>
            </a:extLst>
          </p:cNvPr>
          <p:cNvSpPr txBox="1"/>
          <p:nvPr/>
        </p:nvSpPr>
        <p:spPr>
          <a:xfrm>
            <a:off x="304800" y="163077"/>
            <a:ext cx="11704320" cy="2554545"/>
          </a:xfrm>
          <a:prstGeom prst="rect">
            <a:avLst/>
          </a:prstGeom>
          <a:noFill/>
        </p:spPr>
        <p:txBody>
          <a:bodyPr wrap="square" rtlCol="0">
            <a:spAutoFit/>
          </a:bodyPr>
          <a:lstStyle/>
          <a:p>
            <a:pPr marL="514350" indent="-514350" algn="l">
              <a:buAutoNum type="arabicPeriod"/>
            </a:pP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Đọc đoạn văn và trả lời câu hỏi:</a:t>
            </a:r>
          </a:p>
          <a:p>
            <a:pPr algn="just" rtl="0"/>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Trong nhà, mẹ là người luôn ở bên tôi. Mỗi khi tôi ốm hay mệt, mẹ thức thâu đêm để chăm sóc tôi. Mỗi khi tôi gặp bài học khó, mẹ là người động viên giúp đỡ tôi. Được ai khen tôi nghĩ ngay đến mẹ. Tôi biết mẹ sẽ rất vui khi tôi làm được việc tốt. Tôi rất yêu mẹ tôi.</a:t>
            </a:r>
          </a:p>
        </p:txBody>
      </p:sp>
      <p:sp>
        <p:nvSpPr>
          <p:cNvPr id="2" name="TextBox 1">
            <a:extLst>
              <a:ext uri="{FF2B5EF4-FFF2-40B4-BE49-F238E27FC236}">
                <a16:creationId xmlns:a16="http://schemas.microsoft.com/office/drawing/2014/main" id="{A5ED792B-70BF-E2A9-CED8-9E4A12E6E10E}"/>
              </a:ext>
            </a:extLst>
          </p:cNvPr>
          <p:cNvSpPr txBox="1"/>
          <p:nvPr/>
        </p:nvSpPr>
        <p:spPr>
          <a:xfrm>
            <a:off x="172720" y="2641127"/>
            <a:ext cx="9794240"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a) Trong đoạn văn trên, bạn nhỏ kể về ai?</a:t>
            </a:r>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1AC6829-A73B-E9C2-9085-37F32D36E52C}"/>
              </a:ext>
            </a:extLst>
          </p:cNvPr>
          <p:cNvSpPr txBox="1"/>
          <p:nvPr/>
        </p:nvSpPr>
        <p:spPr>
          <a:xfrm>
            <a:off x="162560" y="3514887"/>
            <a:ext cx="11704320"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b) Những câu nào thể hiện rõ tình cảm của bạn nhỏ đối với người đó?</a:t>
            </a:r>
            <a:endParaRPr lang="en-US"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76D1846-3558-9992-E8EA-001B03344615}"/>
              </a:ext>
            </a:extLst>
          </p:cNvPr>
          <p:cNvSpPr txBox="1"/>
          <p:nvPr/>
        </p:nvSpPr>
        <p:spPr>
          <a:xfrm>
            <a:off x="152400" y="5262407"/>
            <a:ext cx="9794240" cy="584775"/>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c) Vì sao bạn nhỏ được nhiều người yêu quý?</a:t>
            </a:r>
            <a:endParaRPr lang="en-US" sz="3200" dirty="0">
              <a:latin typeface="Times New Roman" panose="02020603050405020304" pitchFamily="18" charset="0"/>
              <a:cs typeface="Times New Roman" panose="02020603050405020304" pitchFamily="18" charset="0"/>
            </a:endParaRPr>
          </a:p>
        </p:txBody>
      </p:sp>
      <p:sp>
        <p:nvSpPr>
          <p:cNvPr id="8" name="Arrow: Right 7">
            <a:extLst>
              <a:ext uri="{FF2B5EF4-FFF2-40B4-BE49-F238E27FC236}">
                <a16:creationId xmlns:a16="http://schemas.microsoft.com/office/drawing/2014/main" id="{5E497A9B-5C52-3C27-813C-B2E49DE945F7}"/>
              </a:ext>
            </a:extLst>
          </p:cNvPr>
          <p:cNvSpPr/>
          <p:nvPr/>
        </p:nvSpPr>
        <p:spPr>
          <a:xfrm>
            <a:off x="304800" y="3246222"/>
            <a:ext cx="447040" cy="2996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5E2F369-2DDB-8C88-6CAF-EDF9F7F608A0}"/>
              </a:ext>
            </a:extLst>
          </p:cNvPr>
          <p:cNvSpPr txBox="1"/>
          <p:nvPr/>
        </p:nvSpPr>
        <p:spPr>
          <a:xfrm>
            <a:off x="670560" y="3078007"/>
            <a:ext cx="6898640" cy="584775"/>
          </a:xfrm>
          <a:prstGeom prst="rect">
            <a:avLst/>
          </a:prstGeom>
          <a:noFill/>
        </p:spPr>
        <p:txBody>
          <a:bodyPr wrap="square" rtlCol="0">
            <a:spAutoFit/>
          </a:bodyPr>
          <a:lstStyle/>
          <a:p>
            <a:r>
              <a:rPr lang="vi-VN" sz="3200" dirty="0">
                <a:solidFill>
                  <a:srgbClr val="0000FF"/>
                </a:solidFill>
                <a:latin typeface="Times New Roman" panose="02020603050405020304" pitchFamily="18" charset="0"/>
                <a:cs typeface="Times New Roman" panose="02020603050405020304" pitchFamily="18" charset="0"/>
              </a:rPr>
              <a:t>Trong đoạn văn trên, bạn nhỏ kể về mẹ.</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1" name="Arrow: Right 10">
            <a:extLst>
              <a:ext uri="{FF2B5EF4-FFF2-40B4-BE49-F238E27FC236}">
                <a16:creationId xmlns:a16="http://schemas.microsoft.com/office/drawing/2014/main" id="{9AEFBB90-622D-7E43-F715-ABE7A771CD37}"/>
              </a:ext>
            </a:extLst>
          </p:cNvPr>
          <p:cNvSpPr/>
          <p:nvPr/>
        </p:nvSpPr>
        <p:spPr>
          <a:xfrm>
            <a:off x="274320" y="4119982"/>
            <a:ext cx="447040" cy="2996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A15EA02-8C4A-7895-F3C1-58373FE39A73}"/>
              </a:ext>
            </a:extLst>
          </p:cNvPr>
          <p:cNvSpPr txBox="1"/>
          <p:nvPr/>
        </p:nvSpPr>
        <p:spPr>
          <a:xfrm>
            <a:off x="640080" y="3921287"/>
            <a:ext cx="10332720" cy="1569660"/>
          </a:xfrm>
          <a:prstGeom prst="rect">
            <a:avLst/>
          </a:prstGeom>
          <a:noFill/>
        </p:spPr>
        <p:txBody>
          <a:bodyPr wrap="square" rtlCol="0">
            <a:spAutoFit/>
          </a:bodyPr>
          <a:lstStyle/>
          <a:p>
            <a:r>
              <a:rPr lang="vi-VN" sz="3200" dirty="0">
                <a:solidFill>
                  <a:srgbClr val="0000FF"/>
                </a:solidFill>
                <a:latin typeface="Times New Roman" panose="02020603050405020304" pitchFamily="18" charset="0"/>
                <a:cs typeface="Times New Roman" panose="02020603050405020304" pitchFamily="18" charset="0"/>
              </a:rPr>
              <a:t> Những câu thể hiện rõ tình cảm của bạn nhỏ đối với mẹ là:</a:t>
            </a:r>
          </a:p>
          <a:p>
            <a:r>
              <a:rPr lang="vi-VN" sz="3200" dirty="0">
                <a:solidFill>
                  <a:srgbClr val="0000FF"/>
                </a:solidFill>
                <a:latin typeface="Times New Roman" panose="02020603050405020304" pitchFamily="18" charset="0"/>
                <a:cs typeface="Times New Roman" panose="02020603050405020304" pitchFamily="18" charset="0"/>
              </a:rPr>
              <a:t>“Được ai khen, tôi nghĩ ngay đến mẹ.”</a:t>
            </a:r>
          </a:p>
          <a:p>
            <a:r>
              <a:rPr lang="vi-VN" sz="3200" dirty="0">
                <a:solidFill>
                  <a:srgbClr val="0000FF"/>
                </a:solidFill>
                <a:latin typeface="Times New Roman" panose="02020603050405020304" pitchFamily="18" charset="0"/>
                <a:cs typeface="Times New Roman" panose="02020603050405020304" pitchFamily="18" charset="0"/>
              </a:rPr>
              <a:t>“Tôi rất yêu mẹ tôi”</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8" name="Arrow: Right 17">
            <a:extLst>
              <a:ext uri="{FF2B5EF4-FFF2-40B4-BE49-F238E27FC236}">
                <a16:creationId xmlns:a16="http://schemas.microsoft.com/office/drawing/2014/main" id="{F06E1065-9165-8C34-8125-C0FAC4A42D22}"/>
              </a:ext>
            </a:extLst>
          </p:cNvPr>
          <p:cNvSpPr/>
          <p:nvPr/>
        </p:nvSpPr>
        <p:spPr>
          <a:xfrm>
            <a:off x="284480" y="5826862"/>
            <a:ext cx="447040" cy="2996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BD58BC6-2E59-8207-CAF4-AD8652B0F061}"/>
              </a:ext>
            </a:extLst>
          </p:cNvPr>
          <p:cNvSpPr txBox="1"/>
          <p:nvPr/>
        </p:nvSpPr>
        <p:spPr>
          <a:xfrm>
            <a:off x="650240" y="5628167"/>
            <a:ext cx="11358880" cy="1077218"/>
          </a:xfrm>
          <a:prstGeom prst="rect">
            <a:avLst/>
          </a:prstGeom>
          <a:noFill/>
        </p:spPr>
        <p:txBody>
          <a:bodyPr wrap="square" rtlCol="0">
            <a:spAutoFit/>
          </a:bodyPr>
          <a:lstStyle/>
          <a:p>
            <a:r>
              <a:rPr lang="vi-VN" sz="3200" dirty="0">
                <a:solidFill>
                  <a:srgbClr val="0000FF"/>
                </a:solidFill>
                <a:latin typeface="Times New Roman" panose="02020603050405020304" pitchFamily="18" charset="0"/>
                <a:cs typeface="Times New Roman" panose="02020603050405020304" pitchFamily="18" charset="0"/>
              </a:rPr>
              <a:t> Mẹ được bạn nhỏ yêu quý vì bạn nhỏ nhận ra tình cảm mà mẹ dành cho mình.</a:t>
            </a:r>
            <a:endParaRPr 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016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animBg="1"/>
      <p:bldP spid="10" grpId="0"/>
      <p:bldP spid="11" grpId="0" animBg="1"/>
      <p:bldP spid="15" grpId="0"/>
      <p:bldP spid="18" grpId="0" animBg="1"/>
      <p:bldP spid="1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634</Words>
  <Application>Microsoft Office PowerPoint</Application>
  <PresentationFormat>Widescreen</PresentationFormat>
  <Paragraphs>59</Paragraphs>
  <Slides>12</Slides>
  <Notes>1</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12</vt:i4>
      </vt:variant>
    </vt:vector>
  </HeadingPairs>
  <TitlesOfParts>
    <vt:vector size="25" baseType="lpstr">
      <vt:lpstr>Arial</vt:lpstr>
      <vt:lpstr>Arial Rounded MT Bold</vt:lpstr>
      <vt:lpstr>Arial-Rounded</vt:lpstr>
      <vt:lpstr>Calibri</vt:lpstr>
      <vt:lpstr>Calibri Light</vt:lpstr>
      <vt:lpstr>Times New Roman</vt:lpstr>
      <vt:lpstr>1_Office Theme</vt:lpstr>
      <vt:lpstr>2_Office Theme</vt:lpstr>
      <vt:lpstr>2_Office 主题​​</vt:lpstr>
      <vt:lpstr>8_Office Theme</vt:lpstr>
      <vt:lpstr>Office Theme</vt:lpstr>
      <vt:lpstr>3_Office Theme</vt:lpstr>
      <vt:lpstr>4_Office Theme</vt:lpstr>
      <vt:lpstr>PowerPoint Presentation</vt:lpstr>
      <vt:lpstr>PowerPoint Presentation</vt:lpstr>
      <vt:lpstr>PowerPoint Presentation</vt:lpstr>
      <vt:lpstr>PowerPoint Presentation</vt:lpstr>
      <vt:lpstr>1. Những từ chỉ tình cảm của người thân trong gia đình?</vt:lpstr>
      <vt:lpstr>2. Tìm từ ngữ bạn nhỏ nói về tính cách của bố mình trong đoạn văn:</vt:lpstr>
      <vt:lpstr>3. Chọn dấu chấm, dấu chấm than hoặc dấu chấm hỏi thay cho ô vuông: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Tram Nguyen</cp:lastModifiedBy>
  <cp:revision>12</cp:revision>
  <dcterms:created xsi:type="dcterms:W3CDTF">2021-05-27T08:02:03Z</dcterms:created>
  <dcterms:modified xsi:type="dcterms:W3CDTF">2022-12-12T02:44:16Z</dcterms:modified>
</cp:coreProperties>
</file>