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3" r:id="rId2"/>
    <p:sldId id="262" r:id="rId3"/>
  </p:sldIdLst>
  <p:sldSz cx="12192000" cy="6858000"/>
  <p:notesSz cx="6858000" cy="9144000"/>
  <p:embeddedFontLst>
    <p:embeddedFont>
      <p:font typeface=".VnAvant" pitchFamily="34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alibri Light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>
        <p:scale>
          <a:sx n="42" d="100"/>
          <a:sy n="42" d="100"/>
        </p:scale>
        <p:origin x="-174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7767B-CB86-44E0-AB63-FDE0E6CB59A1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329F9-1C15-4A9E-A6BF-2CB6C55C1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31BA8-264C-4F1D-AA8B-A0704B671BDA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299200" y="3032126"/>
            <a:ext cx="538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333399"/>
                </a:solidFill>
                <a:latin typeface=".VnAvant" pitchFamily="34" charset="0"/>
              </a:rPr>
              <a:t>®au</a:t>
            </a:r>
            <a:endParaRPr lang="en-US">
              <a:solidFill>
                <a:srgbClr val="333399"/>
              </a:solidFill>
              <a:latin typeface=".VnAvant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04800" y="5181601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.VnAvant" pitchFamily="34" charset="0"/>
              </a:rPr>
              <a:t>mµu rªu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304800" y="3200401"/>
            <a:ext cx="528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Avant" pitchFamily="34" charset="0"/>
              </a:rPr>
              <a:t>thªu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6400800" y="1219201"/>
            <a:ext cx="52832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.VnAvant" pitchFamily="34" charset="0"/>
              </a:rPr>
              <a:t>tau</a:t>
            </a:r>
            <a:endParaRPr lang="en-US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508000" y="1219201"/>
            <a:ext cx="538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latin typeface=".VnAvant" pitchFamily="34" charset="0"/>
              </a:rPr>
              <a:t>lÒu</a:t>
            </a:r>
            <a:endParaRPr lang="en-US" dirty="0">
              <a:latin typeface=".VnAvant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1601" y="609600"/>
            <a:ext cx="11791951" cy="6096000"/>
            <a:chOff x="143" y="432"/>
            <a:chExt cx="5427" cy="3840"/>
          </a:xfrm>
        </p:grpSpPr>
        <p:sp>
          <p:nvSpPr>
            <p:cNvPr id="9245" name="Rectangle 14"/>
            <p:cNvSpPr>
              <a:spLocks noChangeArrowheads="1"/>
            </p:cNvSpPr>
            <p:nvPr/>
          </p:nvSpPr>
          <p:spPr bwMode="auto">
            <a:xfrm>
              <a:off x="143" y="432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15"/>
            <p:cNvSpPr>
              <a:spLocks noChangeArrowheads="1"/>
            </p:cNvSpPr>
            <p:nvPr/>
          </p:nvSpPr>
          <p:spPr bwMode="auto">
            <a:xfrm>
              <a:off x="143" y="1728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Rectangle 16"/>
            <p:cNvSpPr>
              <a:spLocks noChangeArrowheads="1"/>
            </p:cNvSpPr>
            <p:nvPr/>
          </p:nvSpPr>
          <p:spPr bwMode="auto">
            <a:xfrm>
              <a:off x="2851" y="432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17"/>
            <p:cNvSpPr>
              <a:spLocks noChangeArrowheads="1"/>
            </p:cNvSpPr>
            <p:nvPr/>
          </p:nvSpPr>
          <p:spPr bwMode="auto">
            <a:xfrm>
              <a:off x="2851" y="1728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Rectangle 18"/>
            <p:cNvSpPr>
              <a:spLocks noChangeArrowheads="1"/>
            </p:cNvSpPr>
            <p:nvPr/>
          </p:nvSpPr>
          <p:spPr bwMode="auto">
            <a:xfrm>
              <a:off x="143" y="3014"/>
              <a:ext cx="2689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19"/>
            <p:cNvSpPr>
              <a:spLocks noChangeArrowheads="1"/>
            </p:cNvSpPr>
            <p:nvPr/>
          </p:nvSpPr>
          <p:spPr bwMode="auto">
            <a:xfrm>
              <a:off x="2880" y="3024"/>
              <a:ext cx="2690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98" name="Picture 26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28468" y="2522221"/>
            <a:ext cx="5994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2236752" y="31242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2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432800" y="-174324"/>
            <a:ext cx="2336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>
                <a:solidFill>
                  <a:srgbClr val="3333CC"/>
                </a:solidFill>
                <a:latin typeface=".VnAvant" pitchFamily="34" charset="0"/>
              </a:rPr>
              <a:t>Bắt</a:t>
            </a:r>
            <a:r>
              <a:rPr lang="en-US" sz="2800" dirty="0">
                <a:solidFill>
                  <a:srgbClr val="3333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.VnAvant" pitchFamily="34" charset="0"/>
              </a:rPr>
              <a:t>đầu</a:t>
            </a:r>
            <a:endParaRPr lang="en-US" sz="2800" dirty="0">
              <a:solidFill>
                <a:srgbClr val="3333CC"/>
              </a:solidFill>
              <a:latin typeface=".VnAvant" pitchFamily="34" charset="0"/>
            </a:endParaRPr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10769600" y="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solidFill>
                  <a:srgbClr val="3333CC"/>
                </a:solidFill>
              </a:rPr>
              <a:t>6</a:t>
            </a:r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10769600" y="-177180"/>
            <a:ext cx="1016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5400" dirty="0">
                <a:solidFill>
                  <a:srgbClr val="3333CC"/>
                </a:solidFill>
              </a:rPr>
              <a:t>8</a:t>
            </a:r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10769600" y="-128616"/>
            <a:ext cx="14224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800" dirty="0">
                <a:solidFill>
                  <a:srgbClr val="3333CC"/>
                </a:solidFill>
              </a:rPr>
              <a:t>10</a:t>
            </a:r>
          </a:p>
        </p:txBody>
      </p:sp>
      <p:sp>
        <p:nvSpPr>
          <p:cNvPr id="9234" name="Oval 42"/>
          <p:cNvSpPr>
            <a:spLocks noChangeArrowheads="1"/>
          </p:cNvSpPr>
          <p:nvPr/>
        </p:nvSpPr>
        <p:spPr bwMode="auto">
          <a:xfrm>
            <a:off x="609600" y="-242904"/>
            <a:ext cx="7416800" cy="533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tabLst>
                <a:tab pos="1371600" algn="l"/>
              </a:tabLst>
            </a:pP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Trß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ch¬i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: «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cöa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bÝ</a:t>
            </a:r>
            <a:r>
              <a:rPr lang="en-US" sz="3600" dirty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.VnAvant" pitchFamily="34" charset="0"/>
              </a:rPr>
              <a:t>mËt</a:t>
            </a:r>
            <a:endParaRPr lang="en-US" sz="3600" dirty="0">
              <a:solidFill>
                <a:srgbClr val="FF00FF"/>
              </a:solidFill>
              <a:latin typeface=".VnAvant" pitchFamily="34" charset="0"/>
            </a:endParaRPr>
          </a:p>
        </p:txBody>
      </p:sp>
      <p:pic>
        <p:nvPicPr>
          <p:cNvPr id="3115" name="Picture 43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6063080" y="4667250"/>
            <a:ext cx="6197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8592984" y="5003677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6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49" name="Picture 23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6022914" y="609600"/>
            <a:ext cx="613198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8636000" y="11430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4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54" name="Picture 20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-83500" y="450270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21"/>
          <p:cNvSpPr>
            <a:spLocks noChangeArrowheads="1"/>
          </p:cNvSpPr>
          <p:nvPr/>
        </p:nvSpPr>
        <p:spPr bwMode="auto">
          <a:xfrm>
            <a:off x="2124052" y="12192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  <a:latin typeface="Times New Roman" pitchFamily="18" charset="0"/>
              </a:rPr>
              <a:t>1</a:t>
            </a:r>
            <a:endParaRPr lang="en-US" sz="1400">
              <a:latin typeface="Times New Roman" pitchFamily="18" charset="0"/>
            </a:endParaRPr>
          </a:p>
        </p:txBody>
      </p:sp>
      <p:pic>
        <p:nvPicPr>
          <p:cNvPr id="62" name="Picture 32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5968788" y="2590801"/>
            <a:ext cx="6197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8538888" y="30480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5</a:t>
            </a:r>
            <a:endParaRPr lang="en-US" sz="1400" dirty="0">
              <a:latin typeface="Times New Roman" pitchFamily="18" charset="0"/>
            </a:endParaRPr>
          </a:p>
        </p:txBody>
      </p:sp>
      <p:pic>
        <p:nvPicPr>
          <p:cNvPr id="64" name="Picture 30" descr="untitled"/>
          <p:cNvPicPr>
            <a:picLocks noChangeAspect="1" noChangeArrowheads="1"/>
          </p:cNvPicPr>
          <p:nvPr/>
        </p:nvPicPr>
        <p:blipFill>
          <a:blip r:embed="rId5"/>
          <a:srcRect l="55000" t="12666" r="23000" b="53999"/>
          <a:stretch>
            <a:fillRect/>
          </a:stretch>
        </p:blipFill>
        <p:spPr bwMode="auto">
          <a:xfrm>
            <a:off x="-5133" y="4648200"/>
            <a:ext cx="605578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31"/>
          <p:cNvSpPr>
            <a:spLocks noChangeArrowheads="1"/>
          </p:cNvSpPr>
          <p:nvPr/>
        </p:nvSpPr>
        <p:spPr bwMode="auto">
          <a:xfrm>
            <a:off x="2238344" y="5181600"/>
            <a:ext cx="1077384" cy="89535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099" grpId="0" animBg="1"/>
      <p:bldP spid="3109" grpId="0" animBg="1"/>
      <p:bldP spid="3109" grpId="1" animBg="1"/>
      <p:bldP spid="3110" grpId="0" animBg="1"/>
      <p:bldP spid="3110" grpId="1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6" grpId="0" animBg="1"/>
      <p:bldP spid="50" grpId="0" animBg="1"/>
      <p:bldP spid="55" grpId="0" animBg="1"/>
      <p:bldP spid="63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2" descr="4.png"/>
          <p:cNvPicPr>
            <a:picLocks noChangeAspect="1"/>
          </p:cNvPicPr>
          <p:nvPr/>
        </p:nvPicPr>
        <p:blipFill>
          <a:blip r:embed="rId2"/>
          <a:srcRect t="21254" r="53001" b="32616"/>
          <a:stretch>
            <a:fillRect/>
          </a:stretch>
        </p:blipFill>
        <p:spPr bwMode="auto">
          <a:xfrm>
            <a:off x="1461910" y="2315283"/>
            <a:ext cx="406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2" descr="4.png"/>
          <p:cNvPicPr>
            <a:picLocks noChangeAspect="1"/>
          </p:cNvPicPr>
          <p:nvPr/>
        </p:nvPicPr>
        <p:blipFill>
          <a:blip r:embed="rId2"/>
          <a:srcRect t="21254" r="53001" b="32616"/>
          <a:stretch>
            <a:fillRect/>
          </a:stretch>
        </p:blipFill>
        <p:spPr bwMode="auto">
          <a:xfrm>
            <a:off x="2957689" y="4406548"/>
            <a:ext cx="406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0" y="70866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  <p:txBody>
          <a:bodyPr wrap="none" lIns="91398" tIns="45700" rIns="91398" bIns="45700" anchor="ctr"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294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04394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317" y="10431463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733" y="104140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8733" y="104140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7267" y="127508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184" y="12742863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7254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Hinh_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7254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noi7.png"/>
          <p:cNvPicPr>
            <a:picLocks noChangeAspect="1"/>
          </p:cNvPicPr>
          <p:nvPr/>
        </p:nvPicPr>
        <p:blipFill>
          <a:blip r:embed="rId4"/>
          <a:srcRect b="74467"/>
          <a:stretch>
            <a:fillRect/>
          </a:stretch>
        </p:blipFill>
        <p:spPr bwMode="auto">
          <a:xfrm>
            <a:off x="1925462" y="2758017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noi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9211" y="2762780"/>
            <a:ext cx="495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noi7.png"/>
          <p:cNvPicPr>
            <a:picLocks noChangeAspect="1"/>
          </p:cNvPicPr>
          <p:nvPr/>
        </p:nvPicPr>
        <p:blipFill>
          <a:blip r:embed="rId4"/>
          <a:srcRect t="17021"/>
          <a:stretch>
            <a:fillRect/>
          </a:stretch>
        </p:blipFill>
        <p:spPr bwMode="auto">
          <a:xfrm>
            <a:off x="1936044" y="2910417"/>
            <a:ext cx="43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oi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262" y="2754842"/>
            <a:ext cx="279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8.png"/>
          <p:cNvPicPr>
            <a:picLocks/>
          </p:cNvPicPr>
          <p:nvPr/>
        </p:nvPicPr>
        <p:blipFill>
          <a:blip r:embed="rId7"/>
          <a:srcRect l="-12973" t="42857" r="22162"/>
          <a:stretch>
            <a:fillRect/>
          </a:stretch>
        </p:blipFill>
        <p:spPr bwMode="auto">
          <a:xfrm>
            <a:off x="2439811" y="2802467"/>
            <a:ext cx="82973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2770011" y="2764367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3462162" y="2777067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34178" y="3221567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7.png"/>
          <p:cNvPicPr>
            <a:picLocks noChangeAspect="1"/>
          </p:cNvPicPr>
          <p:nvPr/>
        </p:nvPicPr>
        <p:blipFill>
          <a:blip r:embed="rId4"/>
          <a:srcRect r="23529" b="84396"/>
          <a:stretch>
            <a:fillRect/>
          </a:stretch>
        </p:blipFill>
        <p:spPr bwMode="auto">
          <a:xfrm rot="9091688">
            <a:off x="3138311" y="3527955"/>
            <a:ext cx="33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98390">
            <a:off x="3252612" y="2848505"/>
            <a:ext cx="59690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571501" y="1604963"/>
            <a:ext cx="1367597" cy="5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32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vi-VN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viết :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1" name="Picture 40" descr="noi9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27628" y="2770717"/>
            <a:ext cx="91016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2" descr="4.png"/>
          <p:cNvPicPr>
            <a:picLocks noChangeAspect="1"/>
          </p:cNvPicPr>
          <p:nvPr/>
        </p:nvPicPr>
        <p:blipFill>
          <a:blip r:embed="rId2"/>
          <a:srcRect t="21254" r="53001" b="32616"/>
          <a:stretch>
            <a:fillRect/>
          </a:stretch>
        </p:blipFill>
        <p:spPr bwMode="auto">
          <a:xfrm>
            <a:off x="6214534" y="2368904"/>
            <a:ext cx="4064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133" descr="1.png"/>
          <p:cNvPicPr>
            <a:picLocks noChangeAspect="1"/>
          </p:cNvPicPr>
          <p:nvPr/>
        </p:nvPicPr>
        <p:blipFill>
          <a:blip r:embed="rId10"/>
          <a:srcRect l="-137222" t="-46378" r="-2777" b="42029"/>
          <a:stretch>
            <a:fillRect/>
          </a:stretch>
        </p:blipFill>
        <p:spPr bwMode="auto">
          <a:xfrm>
            <a:off x="6062134" y="2446868"/>
            <a:ext cx="829733" cy="26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47" descr="2.png"/>
          <p:cNvPicPr>
            <a:picLocks noChangeAspect="1"/>
          </p:cNvPicPr>
          <p:nvPr/>
        </p:nvPicPr>
        <p:blipFill>
          <a:blip r:embed="rId11"/>
          <a:srcRect t="34782" r="-45454" b="30435"/>
          <a:stretch>
            <a:fillRect/>
          </a:stretch>
        </p:blipFill>
        <p:spPr bwMode="auto">
          <a:xfrm rot="19989713">
            <a:off x="6725254" y="2520598"/>
            <a:ext cx="397400" cy="26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35" descr="noi7.png"/>
          <p:cNvPicPr>
            <a:picLocks noChangeAspect="1"/>
          </p:cNvPicPr>
          <p:nvPr/>
        </p:nvPicPr>
        <p:blipFill>
          <a:blip r:embed="rId4"/>
          <a:srcRect b="74467"/>
          <a:stretch>
            <a:fillRect/>
          </a:stretch>
        </p:blipFill>
        <p:spPr bwMode="auto">
          <a:xfrm>
            <a:off x="6695018" y="2826280"/>
            <a:ext cx="43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36" descr="noi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2635" y="2831042"/>
            <a:ext cx="495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37" descr="noi7.png"/>
          <p:cNvPicPr>
            <a:picLocks noChangeAspect="1"/>
          </p:cNvPicPr>
          <p:nvPr/>
        </p:nvPicPr>
        <p:blipFill>
          <a:blip r:embed="rId4"/>
          <a:srcRect t="17021"/>
          <a:stretch>
            <a:fillRect/>
          </a:stretch>
        </p:blipFill>
        <p:spPr bwMode="auto">
          <a:xfrm>
            <a:off x="6705601" y="2978680"/>
            <a:ext cx="43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138" descr="noi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26818" y="2823105"/>
            <a:ext cx="279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139" descr="8.png"/>
          <p:cNvPicPr>
            <a:picLocks/>
          </p:cNvPicPr>
          <p:nvPr/>
        </p:nvPicPr>
        <p:blipFill>
          <a:blip r:embed="rId7"/>
          <a:srcRect l="-12973" t="42857" r="22162"/>
          <a:stretch>
            <a:fillRect/>
          </a:stretch>
        </p:blipFill>
        <p:spPr bwMode="auto">
          <a:xfrm>
            <a:off x="7209368" y="2870730"/>
            <a:ext cx="82973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140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7539568" y="2832630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8" descr="noi4.png"/>
          <p:cNvPicPr>
            <a:picLocks noChangeAspect="1"/>
          </p:cNvPicPr>
          <p:nvPr/>
        </p:nvPicPr>
        <p:blipFill>
          <a:blip r:embed="rId8"/>
          <a:srcRect l="-25533" t="17143"/>
          <a:stretch>
            <a:fillRect/>
          </a:stretch>
        </p:blipFill>
        <p:spPr bwMode="auto">
          <a:xfrm>
            <a:off x="8231718" y="2845330"/>
            <a:ext cx="4995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142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03735" y="3289830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143" descr="noi7.png"/>
          <p:cNvPicPr>
            <a:picLocks noChangeAspect="1"/>
          </p:cNvPicPr>
          <p:nvPr/>
        </p:nvPicPr>
        <p:blipFill>
          <a:blip r:embed="rId4"/>
          <a:srcRect r="23529" b="84396"/>
          <a:stretch>
            <a:fillRect/>
          </a:stretch>
        </p:blipFill>
        <p:spPr bwMode="auto">
          <a:xfrm rot="9091688">
            <a:off x="7907867" y="3596217"/>
            <a:ext cx="3302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19" descr="noi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701610">
            <a:off x="8022168" y="2916768"/>
            <a:ext cx="5969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145" descr="noi9.png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7185" y="2838980"/>
            <a:ext cx="91016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428</TotalTime>
  <Words>33</Words>
  <Application>Microsoft Office PowerPoint</Application>
  <PresentationFormat>Custom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.VnAvant</vt:lpstr>
      <vt:lpstr>Calibri</vt:lpstr>
      <vt:lpstr>Times New Roman</vt:lpstr>
      <vt:lpstr>Calibri Light</vt:lpstr>
      <vt:lpstr>Office Theme</vt:lpstr>
      <vt:lpstr>Slide 1</vt:lpstr>
      <vt:lpstr>Slide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ACER</cp:lastModifiedBy>
  <cp:revision>150</cp:revision>
  <dcterms:created xsi:type="dcterms:W3CDTF">2020-10-19T12:51:54Z</dcterms:created>
  <dcterms:modified xsi:type="dcterms:W3CDTF">2022-12-08T14:43:07Z</dcterms:modified>
  <cp:category>Kết nối tri thức với cuộc sống</cp:category>
</cp:coreProperties>
</file>