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media/image58.jp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7"/>
  </p:notesMasterIdLst>
  <p:sldIdLst>
    <p:sldId id="256" r:id="rId2"/>
    <p:sldId id="257" r:id="rId3"/>
    <p:sldId id="258" r:id="rId4"/>
    <p:sldId id="259" r:id="rId5"/>
    <p:sldId id="301" r:id="rId6"/>
    <p:sldId id="357"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314" r:id="rId20"/>
    <p:sldId id="315" r:id="rId21"/>
    <p:sldId id="317" r:id="rId22"/>
    <p:sldId id="316"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 id="339" r:id="rId45"/>
    <p:sldId id="340" r:id="rId46"/>
    <p:sldId id="341" r:id="rId47"/>
    <p:sldId id="342" r:id="rId48"/>
    <p:sldId id="343" r:id="rId49"/>
    <p:sldId id="344" r:id="rId50"/>
    <p:sldId id="345" r:id="rId51"/>
    <p:sldId id="346" r:id="rId52"/>
    <p:sldId id="347" r:id="rId53"/>
    <p:sldId id="348" r:id="rId54"/>
    <p:sldId id="349" r:id="rId55"/>
    <p:sldId id="350" r:id="rId56"/>
    <p:sldId id="351" r:id="rId57"/>
    <p:sldId id="352" r:id="rId58"/>
    <p:sldId id="353" r:id="rId59"/>
    <p:sldId id="354" r:id="rId60"/>
    <p:sldId id="355" r:id="rId61"/>
    <p:sldId id="356" r:id="rId62"/>
    <p:sldId id="260" r:id="rId63"/>
    <p:sldId id="261" r:id="rId64"/>
    <p:sldId id="262" r:id="rId65"/>
    <p:sldId id="263" r:id="rId66"/>
  </p:sldIdLst>
  <p:sldSz cx="12192000" cy="6858000"/>
  <p:notesSz cx="6858000" cy="9144000"/>
  <p:embeddedFontLst>
    <p:embeddedFont>
      <p:font typeface="宋体" panose="02010600030101010101" pitchFamily="2" charset="-122"/>
      <p:regular r:id="rId68"/>
    </p:embeddedFont>
    <p:embeddedFont>
      <p:font typeface="Calibri" panose="020F0502020204030204" pitchFamily="34" charset="0"/>
      <p:regular r:id="rId69"/>
      <p:bold r:id="rId70"/>
      <p:italic r:id="rId71"/>
      <p:boldItalic r:id="rId72"/>
    </p:embeddedFont>
    <p:embeddedFont>
      <p:font typeface="Cambria Math" panose="02040503050406030204" pitchFamily="18" charset="0"/>
      <p:regular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C" initials="" lastIdx="1" clrIdx="0"/>
  <p:cmAuthor id="1" name="Amélie Huynh Le Maux" initials="" lastIdx="12"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CC0E5DA-0A90-42E0-9191-EF85008A20CA}" styleName="Table_0">
    <a:wholeTbl>
      <a:tcTxStyle>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Style>
        <a:tcBdr/>
        <a:fill>
          <a:solidFill>
            <a:srgbClr val="D0DEEF"/>
          </a:solidFill>
        </a:fill>
      </a:tcStyle>
    </a:band1H>
    <a:band2H>
      <a:tcStyle>
        <a:tcBdr/>
      </a:tcStyle>
    </a:band2H>
    <a:band1V>
      <a:tcStyle>
        <a:tcBdr/>
        <a:fill>
          <a:solidFill>
            <a:srgbClr val="D0DEEF"/>
          </a:solidFill>
        </a:fill>
      </a:tcStyle>
    </a:band1V>
    <a:band2V>
      <a:tcStyle>
        <a:tcBdr/>
      </a:tcStyle>
    </a:band2V>
    <a:lastCol>
      <a:tcTxStyle b="on">
        <a:font>
          <a:latin typeface="Calibri"/>
          <a:ea typeface="Calibri"/>
          <a:cs typeface="Calibri"/>
        </a:font>
        <a:schemeClr val="lt1"/>
      </a:tcTxStyle>
      <a:tcStyle>
        <a:tcBdr/>
        <a:fill>
          <a:solidFill>
            <a:schemeClr val="accent1"/>
          </a:solidFill>
        </a:fill>
      </a:tcStyle>
    </a:lastCol>
    <a:firstCol>
      <a:tcTxStyle b="on">
        <a:font>
          <a:latin typeface="Calibri"/>
          <a:ea typeface="Calibri"/>
          <a:cs typeface="Calibri"/>
        </a:font>
        <a:schemeClr val="lt1"/>
      </a:tcTxStyle>
      <a:tcStyle>
        <a:tcBdr/>
        <a:fill>
          <a:solidFill>
            <a:schemeClr val="accent1"/>
          </a:solidFill>
        </a:fill>
      </a:tcStyle>
    </a:firstCol>
    <a:lastRow>
      <a:tcTxStyle b="on">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Style>
        <a:tcBdr/>
      </a:tcStyle>
    </a:seCell>
    <a:swCell>
      <a:tcStyle>
        <a:tcBdr/>
      </a:tcStyle>
    </a:swCell>
    <a:firstRow>
      <a:tcTxStyle b="on">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90"/>
      </p:cViewPr>
      <p:guideLst>
        <p:guide orient="horz" pos="2160"/>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F1E63A-E4A2-FB4E-8729-D99CDD46009C}"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US"/>
        </a:p>
      </dgm:t>
    </dgm:pt>
    <dgm:pt modelId="{519A69FC-ABD0-114D-A3F3-17C363DA3B97}">
      <dgm:prSet phldrT="[Text]" custT="1"/>
      <dgm:spPr>
        <a:solidFill>
          <a:srgbClr val="77A846"/>
        </a:solidFill>
      </dgm:spPr>
      <dgm:t>
        <a:bodyPr lIns="288000" tIns="14400" rIns="288000"/>
        <a:lstStyle/>
        <a:p>
          <a:pPr algn="just">
            <a:lnSpc>
              <a:spcPct val="100000"/>
            </a:lnSpc>
          </a:pPr>
          <a:endParaRPr lang="en-US" sz="2000" i="0" dirty="0">
            <a:solidFill>
              <a:schemeClr val="bg1"/>
            </a:solidFill>
            <a:latin typeface="Arial" panose="020B0604020202020204" pitchFamily="34" charset="0"/>
            <a:cs typeface="Arial" panose="020B0604020202020204" pitchFamily="34" charset="0"/>
          </a:endParaRPr>
        </a:p>
      </dgm:t>
    </dgm:pt>
    <dgm:pt modelId="{F76CC768-13A8-9D4F-B8B2-61722DFE84F7}" type="parTrans" cxnId="{34D5B8E7-3F18-2046-80EE-9FC714BCDE53}">
      <dgm:prSet/>
      <dgm:spPr/>
      <dgm:t>
        <a:bodyPr/>
        <a:lstStyle/>
        <a:p>
          <a:pPr algn="just">
            <a:lnSpc>
              <a:spcPct val="100000"/>
            </a:lnSpc>
          </a:pPr>
          <a:endParaRPr lang="en-US"/>
        </a:p>
      </dgm:t>
    </dgm:pt>
    <dgm:pt modelId="{F37395DF-9B94-6B48-AC3D-5BB97DD0499E}" type="sibTrans" cxnId="{34D5B8E7-3F18-2046-80EE-9FC714BCDE53}">
      <dgm:prSet/>
      <dgm:spPr/>
      <dgm:t>
        <a:bodyPr/>
        <a:lstStyle/>
        <a:p>
          <a:pPr algn="just">
            <a:lnSpc>
              <a:spcPct val="100000"/>
            </a:lnSpc>
          </a:pPr>
          <a:endParaRPr lang="en-US"/>
        </a:p>
      </dgm:t>
    </dgm:pt>
    <dgm:pt modelId="{2192F2A5-80C3-DD45-BDBA-6D7DA712CBC1}">
      <dgm:prSet phldrT="[Text]" custT="1"/>
      <dgm:spPr>
        <a:solidFill>
          <a:srgbClr val="00B050"/>
        </a:solidFill>
      </dgm:spPr>
      <dgm:t>
        <a:bodyPr/>
        <a:lstStyle/>
        <a:p>
          <a:pPr algn="ctr">
            <a:lnSpc>
              <a:spcPct val="100000"/>
            </a:lnSpc>
          </a:pPr>
          <a:endParaRPr lang="en-US" sz="3200" b="1" dirty="0"/>
        </a:p>
      </dgm:t>
    </dgm:pt>
    <dgm:pt modelId="{769BDFE4-0DCA-C347-9DD5-5E6696E21D83}" type="sibTrans" cxnId="{7F9DD5CA-2DF0-634C-8D75-68FD4CBCE41A}">
      <dgm:prSet/>
      <dgm:spPr/>
      <dgm:t>
        <a:bodyPr/>
        <a:lstStyle/>
        <a:p>
          <a:pPr algn="just">
            <a:lnSpc>
              <a:spcPct val="100000"/>
            </a:lnSpc>
          </a:pPr>
          <a:endParaRPr lang="en-US"/>
        </a:p>
      </dgm:t>
    </dgm:pt>
    <dgm:pt modelId="{CC23C4B2-A304-9A4C-B069-2DE671A8F094}" type="parTrans" cxnId="{7F9DD5CA-2DF0-634C-8D75-68FD4CBCE41A}">
      <dgm:prSet/>
      <dgm:spPr/>
      <dgm:t>
        <a:bodyPr/>
        <a:lstStyle/>
        <a:p>
          <a:pPr algn="just">
            <a:lnSpc>
              <a:spcPct val="100000"/>
            </a:lnSpc>
          </a:pPr>
          <a:endParaRPr lang="en-US"/>
        </a:p>
      </dgm:t>
    </dgm:pt>
    <dgm:pt modelId="{FABDF8C0-5086-9C4E-B30D-545A93BC4C8E}">
      <dgm:prSet phldrT="[Text]" custT="1"/>
      <dgm:spPr>
        <a:solidFill>
          <a:schemeClr val="accent4">
            <a:lumMod val="75000"/>
          </a:schemeClr>
        </a:solidFill>
      </dgm:spPr>
      <dgm:t>
        <a:bodyPr lIns="288000" rIns="288000"/>
        <a:lstStyle/>
        <a:p>
          <a:pPr algn="just">
            <a:lnSpc>
              <a:spcPct val="100000"/>
            </a:lnSpc>
          </a:pPr>
          <a:endParaRPr lang="en-US" sz="2000" b="1" i="0" dirty="0">
            <a:solidFill>
              <a:schemeClr val="bg1"/>
            </a:solidFill>
            <a:latin typeface="Arial" panose="020B0604020202020204" pitchFamily="34" charset="0"/>
            <a:cs typeface="Arial" panose="020B0604020202020204" pitchFamily="34" charset="0"/>
          </a:endParaRPr>
        </a:p>
      </dgm:t>
    </dgm:pt>
    <dgm:pt modelId="{62D7CA2A-30AE-274E-BF91-A312399C3311}" type="parTrans" cxnId="{3F89FF26-1A94-D144-97E0-FDE72CBE6226}">
      <dgm:prSet/>
      <dgm:spPr/>
      <dgm:t>
        <a:bodyPr/>
        <a:lstStyle/>
        <a:p>
          <a:pPr algn="just">
            <a:lnSpc>
              <a:spcPct val="100000"/>
            </a:lnSpc>
          </a:pPr>
          <a:endParaRPr lang="en-US"/>
        </a:p>
      </dgm:t>
    </dgm:pt>
    <dgm:pt modelId="{CAC3CE2D-A09E-5040-925F-5749D6804D05}" type="sibTrans" cxnId="{3F89FF26-1A94-D144-97E0-FDE72CBE6226}">
      <dgm:prSet/>
      <dgm:spPr/>
      <dgm:t>
        <a:bodyPr/>
        <a:lstStyle/>
        <a:p>
          <a:pPr algn="just">
            <a:lnSpc>
              <a:spcPct val="100000"/>
            </a:lnSpc>
          </a:pPr>
          <a:endParaRPr lang="en-US"/>
        </a:p>
      </dgm:t>
    </dgm:pt>
    <dgm:pt modelId="{F5E850E4-BEE0-E046-A133-29FFF59E5047}">
      <dgm:prSet custT="1"/>
      <dgm:spPr>
        <a:solidFill>
          <a:schemeClr val="accent2">
            <a:lumMod val="75000"/>
          </a:schemeClr>
        </a:solidFill>
      </dgm:spPr>
      <dgm:t>
        <a:bodyPr lIns="180000" rIns="180000"/>
        <a:lstStyle/>
        <a:p>
          <a:pPr algn="just">
            <a:lnSpc>
              <a:spcPct val="100000"/>
            </a:lnSpc>
            <a:spcAft>
              <a:spcPts val="600"/>
            </a:spcAft>
          </a:pPr>
          <a:endParaRPr lang="x-none" sz="2000" i="0" dirty="0">
            <a:solidFill>
              <a:schemeClr val="bg1"/>
            </a:solidFill>
            <a:latin typeface="Arial" panose="020B0604020202020204" pitchFamily="34" charset="0"/>
            <a:cs typeface="Arial" panose="020B0604020202020204" pitchFamily="34" charset="0"/>
          </a:endParaRPr>
        </a:p>
      </dgm:t>
    </dgm:pt>
    <dgm:pt modelId="{0657A9FF-08BE-D946-86D2-ACBD6F738990}" type="parTrans" cxnId="{0CFE4721-7723-144C-8D5B-4489DBACDB5D}">
      <dgm:prSet/>
      <dgm:spPr/>
      <dgm:t>
        <a:bodyPr/>
        <a:lstStyle/>
        <a:p>
          <a:pPr algn="just">
            <a:lnSpc>
              <a:spcPct val="100000"/>
            </a:lnSpc>
          </a:pPr>
          <a:endParaRPr lang="en-US"/>
        </a:p>
      </dgm:t>
    </dgm:pt>
    <dgm:pt modelId="{7F902B56-6AFB-7447-B43E-7AB4E5690EBE}" type="sibTrans" cxnId="{0CFE4721-7723-144C-8D5B-4489DBACDB5D}">
      <dgm:prSet/>
      <dgm:spPr/>
      <dgm:t>
        <a:bodyPr/>
        <a:lstStyle/>
        <a:p>
          <a:pPr algn="just">
            <a:lnSpc>
              <a:spcPct val="100000"/>
            </a:lnSpc>
          </a:pPr>
          <a:endParaRPr lang="en-US"/>
        </a:p>
      </dgm:t>
    </dgm:pt>
    <dgm:pt modelId="{1505AA39-2A02-4B45-A527-08FB0E5D8BCB}">
      <dgm:prSet custT="1"/>
      <dgm:spPr>
        <a:solidFill>
          <a:schemeClr val="accent1">
            <a:lumMod val="75000"/>
          </a:schemeClr>
        </a:solidFill>
      </dgm:spPr>
      <dgm:t>
        <a:bodyPr/>
        <a:lstStyle/>
        <a:p>
          <a:pPr marL="144000" algn="just">
            <a:lnSpc>
              <a:spcPct val="100000"/>
            </a:lnSpc>
          </a:pPr>
          <a:endParaRPr lang="x-none" sz="2000" i="0" dirty="0">
            <a:solidFill>
              <a:schemeClr val="bg1"/>
            </a:solidFill>
            <a:latin typeface="Arial" panose="020B0604020202020204" pitchFamily="34" charset="0"/>
            <a:cs typeface="Arial" panose="020B0604020202020204" pitchFamily="34" charset="0"/>
          </a:endParaRPr>
        </a:p>
      </dgm:t>
    </dgm:pt>
    <dgm:pt modelId="{EE736F24-39F9-D542-A3CE-FB3BB4ADF6C5}" type="parTrans" cxnId="{A88605DD-665E-A84C-B6CE-5CEEF66A26F8}">
      <dgm:prSet/>
      <dgm:spPr/>
      <dgm:t>
        <a:bodyPr/>
        <a:lstStyle/>
        <a:p>
          <a:pPr algn="just">
            <a:lnSpc>
              <a:spcPct val="100000"/>
            </a:lnSpc>
          </a:pPr>
          <a:endParaRPr lang="en-US"/>
        </a:p>
      </dgm:t>
    </dgm:pt>
    <dgm:pt modelId="{97563B42-34D9-204E-BD9D-61B3D30981F2}" type="sibTrans" cxnId="{A88605DD-665E-A84C-B6CE-5CEEF66A26F8}">
      <dgm:prSet/>
      <dgm:spPr/>
      <dgm:t>
        <a:bodyPr/>
        <a:lstStyle/>
        <a:p>
          <a:pPr algn="just">
            <a:lnSpc>
              <a:spcPct val="100000"/>
            </a:lnSpc>
          </a:pPr>
          <a:endParaRPr lang="en-US"/>
        </a:p>
      </dgm:t>
    </dgm:pt>
    <dgm:pt modelId="{43969AAC-FCB5-F349-A64C-3023DE902094}" type="pres">
      <dgm:prSet presAssocID="{0FF1E63A-E4A2-FB4E-8729-D99CDD46009C}" presName="Name0" presStyleCnt="0">
        <dgm:presLayoutVars>
          <dgm:chPref val="1"/>
          <dgm:dir/>
          <dgm:animOne val="branch"/>
          <dgm:animLvl val="lvl"/>
          <dgm:resizeHandles val="exact"/>
        </dgm:presLayoutVars>
      </dgm:prSet>
      <dgm:spPr/>
    </dgm:pt>
    <dgm:pt modelId="{70CC457D-96A6-D54D-9D7D-B4A92ECC10DB}" type="pres">
      <dgm:prSet presAssocID="{2192F2A5-80C3-DD45-BDBA-6D7DA712CBC1}" presName="root1" presStyleCnt="0"/>
      <dgm:spPr/>
    </dgm:pt>
    <dgm:pt modelId="{C7ADDA81-B8EC-E34A-B242-091606738EB2}" type="pres">
      <dgm:prSet presAssocID="{2192F2A5-80C3-DD45-BDBA-6D7DA712CBC1}" presName="LevelOneTextNode" presStyleLbl="node0" presStyleIdx="0" presStyleCnt="1" custScaleX="126316" custScaleY="52907" custLinFactNeighborX="6440">
        <dgm:presLayoutVars>
          <dgm:chPref val="3"/>
        </dgm:presLayoutVars>
      </dgm:prSet>
      <dgm:spPr/>
    </dgm:pt>
    <dgm:pt modelId="{7D90034E-9E6C-7445-A267-3A93CB856EA6}" type="pres">
      <dgm:prSet presAssocID="{2192F2A5-80C3-DD45-BDBA-6D7DA712CBC1}" presName="level2hierChild" presStyleCnt="0"/>
      <dgm:spPr/>
    </dgm:pt>
    <dgm:pt modelId="{2E7B85DA-84B5-D440-8ABA-D54171BFC67F}" type="pres">
      <dgm:prSet presAssocID="{F76CC768-13A8-9D4F-B8B2-61722DFE84F7}" presName="conn2-1" presStyleLbl="parChTrans1D2" presStyleIdx="0" presStyleCnt="4"/>
      <dgm:spPr/>
    </dgm:pt>
    <dgm:pt modelId="{45310235-B41D-6240-8579-D92BA5FB43D7}" type="pres">
      <dgm:prSet presAssocID="{F76CC768-13A8-9D4F-B8B2-61722DFE84F7}" presName="connTx" presStyleLbl="parChTrans1D2" presStyleIdx="0" presStyleCnt="4"/>
      <dgm:spPr/>
    </dgm:pt>
    <dgm:pt modelId="{F307E307-F77C-474A-A432-5625AF326628}" type="pres">
      <dgm:prSet presAssocID="{519A69FC-ABD0-114D-A3F3-17C363DA3B97}" presName="root2" presStyleCnt="0"/>
      <dgm:spPr/>
    </dgm:pt>
    <dgm:pt modelId="{7221CAD6-823B-DB4E-B1AF-3322B83D5273}" type="pres">
      <dgm:prSet presAssocID="{519A69FC-ABD0-114D-A3F3-17C363DA3B97}" presName="LevelTwoTextNode" presStyleLbl="node2" presStyleIdx="0" presStyleCnt="4" custScaleX="318249" custScaleY="138363" custLinFactNeighborX="109" custLinFactNeighborY="12148">
        <dgm:presLayoutVars>
          <dgm:chPref val="3"/>
        </dgm:presLayoutVars>
      </dgm:prSet>
      <dgm:spPr/>
    </dgm:pt>
    <dgm:pt modelId="{C9F63CF9-955C-924D-859C-E1ADC8E5583C}" type="pres">
      <dgm:prSet presAssocID="{519A69FC-ABD0-114D-A3F3-17C363DA3B97}" presName="level3hierChild" presStyleCnt="0"/>
      <dgm:spPr/>
    </dgm:pt>
    <dgm:pt modelId="{B687FF7D-F493-FD45-AE18-37AB4E986869}" type="pres">
      <dgm:prSet presAssocID="{62D7CA2A-30AE-274E-BF91-A312399C3311}" presName="conn2-1" presStyleLbl="parChTrans1D2" presStyleIdx="1" presStyleCnt="4"/>
      <dgm:spPr/>
    </dgm:pt>
    <dgm:pt modelId="{D26BFB92-993C-844B-8E30-B06E5FF8EDB3}" type="pres">
      <dgm:prSet presAssocID="{62D7CA2A-30AE-274E-BF91-A312399C3311}" presName="connTx" presStyleLbl="parChTrans1D2" presStyleIdx="1" presStyleCnt="4"/>
      <dgm:spPr/>
    </dgm:pt>
    <dgm:pt modelId="{A5FA7081-21FD-714F-BB89-C7A5A3DFFC69}" type="pres">
      <dgm:prSet presAssocID="{FABDF8C0-5086-9C4E-B30D-545A93BC4C8E}" presName="root2" presStyleCnt="0"/>
      <dgm:spPr/>
    </dgm:pt>
    <dgm:pt modelId="{4EC7CA58-8BBF-EA43-BBCA-757E40659DF3}" type="pres">
      <dgm:prSet presAssocID="{FABDF8C0-5086-9C4E-B30D-545A93BC4C8E}" presName="LevelTwoTextNode" presStyleLbl="node2" presStyleIdx="1" presStyleCnt="4" custScaleX="318249" custScaleY="128377">
        <dgm:presLayoutVars>
          <dgm:chPref val="3"/>
        </dgm:presLayoutVars>
      </dgm:prSet>
      <dgm:spPr/>
    </dgm:pt>
    <dgm:pt modelId="{81A322AD-E1A9-E249-8F7C-D6CC25B93BE9}" type="pres">
      <dgm:prSet presAssocID="{FABDF8C0-5086-9C4E-B30D-545A93BC4C8E}" presName="level3hierChild" presStyleCnt="0"/>
      <dgm:spPr/>
    </dgm:pt>
    <dgm:pt modelId="{8F2D6490-95DE-F346-8857-F1829851760F}" type="pres">
      <dgm:prSet presAssocID="{0657A9FF-08BE-D946-86D2-ACBD6F738990}" presName="conn2-1" presStyleLbl="parChTrans1D2" presStyleIdx="2" presStyleCnt="4"/>
      <dgm:spPr/>
    </dgm:pt>
    <dgm:pt modelId="{534C5F34-0952-BA43-A22A-4CC9EA597900}" type="pres">
      <dgm:prSet presAssocID="{0657A9FF-08BE-D946-86D2-ACBD6F738990}" presName="connTx" presStyleLbl="parChTrans1D2" presStyleIdx="2" presStyleCnt="4"/>
      <dgm:spPr/>
    </dgm:pt>
    <dgm:pt modelId="{5DA82F7A-8971-4943-8EA6-2059A1C65BFA}" type="pres">
      <dgm:prSet presAssocID="{F5E850E4-BEE0-E046-A133-29FFF59E5047}" presName="root2" presStyleCnt="0"/>
      <dgm:spPr/>
    </dgm:pt>
    <dgm:pt modelId="{4FDA82D6-6E7D-5248-85BC-F7C89B04429B}" type="pres">
      <dgm:prSet presAssocID="{F5E850E4-BEE0-E046-A133-29FFF59E5047}" presName="LevelTwoTextNode" presStyleLbl="node2" presStyleIdx="2" presStyleCnt="4" custScaleX="318249" custScaleY="153237">
        <dgm:presLayoutVars>
          <dgm:chPref val="3"/>
        </dgm:presLayoutVars>
      </dgm:prSet>
      <dgm:spPr/>
    </dgm:pt>
    <dgm:pt modelId="{1965B320-9C45-3643-9586-3408B87A2C7E}" type="pres">
      <dgm:prSet presAssocID="{F5E850E4-BEE0-E046-A133-29FFF59E5047}" presName="level3hierChild" presStyleCnt="0"/>
      <dgm:spPr/>
    </dgm:pt>
    <dgm:pt modelId="{26674F6E-9641-E841-885F-D322266A8DDC}" type="pres">
      <dgm:prSet presAssocID="{EE736F24-39F9-D542-A3CE-FB3BB4ADF6C5}" presName="conn2-1" presStyleLbl="parChTrans1D2" presStyleIdx="3" presStyleCnt="4"/>
      <dgm:spPr/>
    </dgm:pt>
    <dgm:pt modelId="{29DA5FF9-9523-1A4D-BD3A-B3AD72B87FD4}" type="pres">
      <dgm:prSet presAssocID="{EE736F24-39F9-D542-A3CE-FB3BB4ADF6C5}" presName="connTx" presStyleLbl="parChTrans1D2" presStyleIdx="3" presStyleCnt="4"/>
      <dgm:spPr/>
    </dgm:pt>
    <dgm:pt modelId="{14B4B55A-47B5-CC4B-84CA-B1FE1D1EAFC1}" type="pres">
      <dgm:prSet presAssocID="{1505AA39-2A02-4B45-A527-08FB0E5D8BCB}" presName="root2" presStyleCnt="0"/>
      <dgm:spPr/>
    </dgm:pt>
    <dgm:pt modelId="{090613ED-1A5E-B549-9406-EE4BDEA31EBA}" type="pres">
      <dgm:prSet presAssocID="{1505AA39-2A02-4B45-A527-08FB0E5D8BCB}" presName="LevelTwoTextNode" presStyleLbl="node2" presStyleIdx="3" presStyleCnt="4" custScaleX="318249" custScaleY="148771">
        <dgm:presLayoutVars>
          <dgm:chPref val="3"/>
        </dgm:presLayoutVars>
      </dgm:prSet>
      <dgm:spPr/>
    </dgm:pt>
    <dgm:pt modelId="{5168BBFF-4B85-C44F-9D2F-75874DB1BE87}" type="pres">
      <dgm:prSet presAssocID="{1505AA39-2A02-4B45-A527-08FB0E5D8BCB}" presName="level3hierChild" presStyleCnt="0"/>
      <dgm:spPr/>
    </dgm:pt>
  </dgm:ptLst>
  <dgm:cxnLst>
    <dgm:cxn modelId="{CD816207-5C02-9A46-8C23-A4AC5DAA0CB8}" type="presOf" srcId="{F76CC768-13A8-9D4F-B8B2-61722DFE84F7}" destId="{45310235-B41D-6240-8579-D92BA5FB43D7}" srcOrd="1" destOrd="0" presId="urn:microsoft.com/office/officeart/2008/layout/HorizontalMultiLevelHierarchy"/>
    <dgm:cxn modelId="{EF2B7B12-378A-084F-B266-3AE204B070FF}" type="presOf" srcId="{1505AA39-2A02-4B45-A527-08FB0E5D8BCB}" destId="{090613ED-1A5E-B549-9406-EE4BDEA31EBA}" srcOrd="0" destOrd="0" presId="urn:microsoft.com/office/officeart/2008/layout/HorizontalMultiLevelHierarchy"/>
    <dgm:cxn modelId="{AA497B1C-CEDB-994D-ACF5-F25FC329E51F}" type="presOf" srcId="{0657A9FF-08BE-D946-86D2-ACBD6F738990}" destId="{8F2D6490-95DE-F346-8857-F1829851760F}" srcOrd="0" destOrd="0" presId="urn:microsoft.com/office/officeart/2008/layout/HorizontalMultiLevelHierarchy"/>
    <dgm:cxn modelId="{7AC26320-3C7A-C941-8426-36830ACD33CC}" type="presOf" srcId="{519A69FC-ABD0-114D-A3F3-17C363DA3B97}" destId="{7221CAD6-823B-DB4E-B1AF-3322B83D5273}" srcOrd="0" destOrd="0" presId="urn:microsoft.com/office/officeart/2008/layout/HorizontalMultiLevelHierarchy"/>
    <dgm:cxn modelId="{0CFE4721-7723-144C-8D5B-4489DBACDB5D}" srcId="{2192F2A5-80C3-DD45-BDBA-6D7DA712CBC1}" destId="{F5E850E4-BEE0-E046-A133-29FFF59E5047}" srcOrd="2" destOrd="0" parTransId="{0657A9FF-08BE-D946-86D2-ACBD6F738990}" sibTransId="{7F902B56-6AFB-7447-B43E-7AB4E5690EBE}"/>
    <dgm:cxn modelId="{3F89FF26-1A94-D144-97E0-FDE72CBE6226}" srcId="{2192F2A5-80C3-DD45-BDBA-6D7DA712CBC1}" destId="{FABDF8C0-5086-9C4E-B30D-545A93BC4C8E}" srcOrd="1" destOrd="0" parTransId="{62D7CA2A-30AE-274E-BF91-A312399C3311}" sibTransId="{CAC3CE2D-A09E-5040-925F-5749D6804D05}"/>
    <dgm:cxn modelId="{9DF32E32-0F7E-D647-B017-A146996EFEC8}" type="presOf" srcId="{62D7CA2A-30AE-274E-BF91-A312399C3311}" destId="{B687FF7D-F493-FD45-AE18-37AB4E986869}" srcOrd="0" destOrd="0" presId="urn:microsoft.com/office/officeart/2008/layout/HorizontalMultiLevelHierarchy"/>
    <dgm:cxn modelId="{C50BFD34-A7E5-5447-A449-7ABA2FB5D047}" type="presOf" srcId="{62D7CA2A-30AE-274E-BF91-A312399C3311}" destId="{D26BFB92-993C-844B-8E30-B06E5FF8EDB3}" srcOrd="1" destOrd="0" presId="urn:microsoft.com/office/officeart/2008/layout/HorizontalMultiLevelHierarchy"/>
    <dgm:cxn modelId="{C544366E-0019-EA45-AE3C-2B1833F0C83A}" type="presOf" srcId="{F5E850E4-BEE0-E046-A133-29FFF59E5047}" destId="{4FDA82D6-6E7D-5248-85BC-F7C89B04429B}" srcOrd="0" destOrd="0" presId="urn:microsoft.com/office/officeart/2008/layout/HorizontalMultiLevelHierarchy"/>
    <dgm:cxn modelId="{4FE1D972-6EFB-2342-82C4-7F2C3EDB25EA}" type="presOf" srcId="{0FF1E63A-E4A2-FB4E-8729-D99CDD46009C}" destId="{43969AAC-FCB5-F349-A64C-3023DE902094}" srcOrd="0" destOrd="0" presId="urn:microsoft.com/office/officeart/2008/layout/HorizontalMultiLevelHierarchy"/>
    <dgm:cxn modelId="{344F6357-E03E-8049-BDAA-93142D57F457}" type="presOf" srcId="{2192F2A5-80C3-DD45-BDBA-6D7DA712CBC1}" destId="{C7ADDA81-B8EC-E34A-B242-091606738EB2}" srcOrd="0" destOrd="0" presId="urn:microsoft.com/office/officeart/2008/layout/HorizontalMultiLevelHierarchy"/>
    <dgm:cxn modelId="{111D9A78-3265-6C46-878C-95960D5E7F82}" type="presOf" srcId="{EE736F24-39F9-D542-A3CE-FB3BB4ADF6C5}" destId="{26674F6E-9641-E841-885F-D322266A8DDC}" srcOrd="0" destOrd="0" presId="urn:microsoft.com/office/officeart/2008/layout/HorizontalMultiLevelHierarchy"/>
    <dgm:cxn modelId="{2A954486-9650-4C49-8A27-01CC0C78A84E}" type="presOf" srcId="{F76CC768-13A8-9D4F-B8B2-61722DFE84F7}" destId="{2E7B85DA-84B5-D440-8ABA-D54171BFC67F}" srcOrd="0" destOrd="0" presId="urn:microsoft.com/office/officeart/2008/layout/HorizontalMultiLevelHierarchy"/>
    <dgm:cxn modelId="{3AA413C8-E67D-C949-8249-2AF970A86B2D}" type="presOf" srcId="{0657A9FF-08BE-D946-86D2-ACBD6F738990}" destId="{534C5F34-0952-BA43-A22A-4CC9EA597900}" srcOrd="1" destOrd="0" presId="urn:microsoft.com/office/officeart/2008/layout/HorizontalMultiLevelHierarchy"/>
    <dgm:cxn modelId="{66D9BBC9-56D9-8B45-9525-B3ABE532D22F}" type="presOf" srcId="{EE736F24-39F9-D542-A3CE-FB3BB4ADF6C5}" destId="{29DA5FF9-9523-1A4D-BD3A-B3AD72B87FD4}" srcOrd="1" destOrd="0" presId="urn:microsoft.com/office/officeart/2008/layout/HorizontalMultiLevelHierarchy"/>
    <dgm:cxn modelId="{7F9DD5CA-2DF0-634C-8D75-68FD4CBCE41A}" srcId="{0FF1E63A-E4A2-FB4E-8729-D99CDD46009C}" destId="{2192F2A5-80C3-DD45-BDBA-6D7DA712CBC1}" srcOrd="0" destOrd="0" parTransId="{CC23C4B2-A304-9A4C-B069-2DE671A8F094}" sibTransId="{769BDFE4-0DCA-C347-9DD5-5E6696E21D83}"/>
    <dgm:cxn modelId="{A88605DD-665E-A84C-B6CE-5CEEF66A26F8}" srcId="{2192F2A5-80C3-DD45-BDBA-6D7DA712CBC1}" destId="{1505AA39-2A02-4B45-A527-08FB0E5D8BCB}" srcOrd="3" destOrd="0" parTransId="{EE736F24-39F9-D542-A3CE-FB3BB4ADF6C5}" sibTransId="{97563B42-34D9-204E-BD9D-61B3D30981F2}"/>
    <dgm:cxn modelId="{34D5B8E7-3F18-2046-80EE-9FC714BCDE53}" srcId="{2192F2A5-80C3-DD45-BDBA-6D7DA712CBC1}" destId="{519A69FC-ABD0-114D-A3F3-17C363DA3B97}" srcOrd="0" destOrd="0" parTransId="{F76CC768-13A8-9D4F-B8B2-61722DFE84F7}" sibTransId="{F37395DF-9B94-6B48-AC3D-5BB97DD0499E}"/>
    <dgm:cxn modelId="{1CBFE2FB-05F0-FC4D-9E21-9D61A4BAA0B6}" type="presOf" srcId="{FABDF8C0-5086-9C4E-B30D-545A93BC4C8E}" destId="{4EC7CA58-8BBF-EA43-BBCA-757E40659DF3}" srcOrd="0" destOrd="0" presId="urn:microsoft.com/office/officeart/2008/layout/HorizontalMultiLevelHierarchy"/>
    <dgm:cxn modelId="{56B65610-A708-FF44-8768-3155FE69B260}" type="presParOf" srcId="{43969AAC-FCB5-F349-A64C-3023DE902094}" destId="{70CC457D-96A6-D54D-9D7D-B4A92ECC10DB}" srcOrd="0" destOrd="0" presId="urn:microsoft.com/office/officeart/2008/layout/HorizontalMultiLevelHierarchy"/>
    <dgm:cxn modelId="{8335371A-564D-8E42-8B94-6392D670F0F0}" type="presParOf" srcId="{70CC457D-96A6-D54D-9D7D-B4A92ECC10DB}" destId="{C7ADDA81-B8EC-E34A-B242-091606738EB2}" srcOrd="0" destOrd="0" presId="urn:microsoft.com/office/officeart/2008/layout/HorizontalMultiLevelHierarchy"/>
    <dgm:cxn modelId="{21232BF3-5418-844C-A47A-2C9E0A558760}" type="presParOf" srcId="{70CC457D-96A6-D54D-9D7D-B4A92ECC10DB}" destId="{7D90034E-9E6C-7445-A267-3A93CB856EA6}" srcOrd="1" destOrd="0" presId="urn:microsoft.com/office/officeart/2008/layout/HorizontalMultiLevelHierarchy"/>
    <dgm:cxn modelId="{186C6E56-8B64-8B4A-BE07-98CA36E9F658}" type="presParOf" srcId="{7D90034E-9E6C-7445-A267-3A93CB856EA6}" destId="{2E7B85DA-84B5-D440-8ABA-D54171BFC67F}" srcOrd="0" destOrd="0" presId="urn:microsoft.com/office/officeart/2008/layout/HorizontalMultiLevelHierarchy"/>
    <dgm:cxn modelId="{35D1BD36-98EA-A94E-BF3E-5B358B093D2C}" type="presParOf" srcId="{2E7B85DA-84B5-D440-8ABA-D54171BFC67F}" destId="{45310235-B41D-6240-8579-D92BA5FB43D7}" srcOrd="0" destOrd="0" presId="urn:microsoft.com/office/officeart/2008/layout/HorizontalMultiLevelHierarchy"/>
    <dgm:cxn modelId="{AC3B2D27-F549-C44A-82FB-8E2EE379D73D}" type="presParOf" srcId="{7D90034E-9E6C-7445-A267-3A93CB856EA6}" destId="{F307E307-F77C-474A-A432-5625AF326628}" srcOrd="1" destOrd="0" presId="urn:microsoft.com/office/officeart/2008/layout/HorizontalMultiLevelHierarchy"/>
    <dgm:cxn modelId="{A490F7BE-2DDA-0F4D-BF4A-C48532FBF6B7}" type="presParOf" srcId="{F307E307-F77C-474A-A432-5625AF326628}" destId="{7221CAD6-823B-DB4E-B1AF-3322B83D5273}" srcOrd="0" destOrd="0" presId="urn:microsoft.com/office/officeart/2008/layout/HorizontalMultiLevelHierarchy"/>
    <dgm:cxn modelId="{0A42B445-9B13-0C4D-A9EF-30489F310EC3}" type="presParOf" srcId="{F307E307-F77C-474A-A432-5625AF326628}" destId="{C9F63CF9-955C-924D-859C-E1ADC8E5583C}" srcOrd="1" destOrd="0" presId="urn:microsoft.com/office/officeart/2008/layout/HorizontalMultiLevelHierarchy"/>
    <dgm:cxn modelId="{02407A2D-7728-B040-A368-7D3838F62704}" type="presParOf" srcId="{7D90034E-9E6C-7445-A267-3A93CB856EA6}" destId="{B687FF7D-F493-FD45-AE18-37AB4E986869}" srcOrd="2" destOrd="0" presId="urn:microsoft.com/office/officeart/2008/layout/HorizontalMultiLevelHierarchy"/>
    <dgm:cxn modelId="{C2FDE8A3-6E78-DB4D-A625-2FCE917B70A5}" type="presParOf" srcId="{B687FF7D-F493-FD45-AE18-37AB4E986869}" destId="{D26BFB92-993C-844B-8E30-B06E5FF8EDB3}" srcOrd="0" destOrd="0" presId="urn:microsoft.com/office/officeart/2008/layout/HorizontalMultiLevelHierarchy"/>
    <dgm:cxn modelId="{8A8B85EF-1F6C-5043-9C67-3DFA186E3444}" type="presParOf" srcId="{7D90034E-9E6C-7445-A267-3A93CB856EA6}" destId="{A5FA7081-21FD-714F-BB89-C7A5A3DFFC69}" srcOrd="3" destOrd="0" presId="urn:microsoft.com/office/officeart/2008/layout/HorizontalMultiLevelHierarchy"/>
    <dgm:cxn modelId="{160E5868-F17F-C649-A799-8B7722CC665A}" type="presParOf" srcId="{A5FA7081-21FD-714F-BB89-C7A5A3DFFC69}" destId="{4EC7CA58-8BBF-EA43-BBCA-757E40659DF3}" srcOrd="0" destOrd="0" presId="urn:microsoft.com/office/officeart/2008/layout/HorizontalMultiLevelHierarchy"/>
    <dgm:cxn modelId="{535C1C2C-FFA1-B34D-8D03-862220AECEBA}" type="presParOf" srcId="{A5FA7081-21FD-714F-BB89-C7A5A3DFFC69}" destId="{81A322AD-E1A9-E249-8F7C-D6CC25B93BE9}" srcOrd="1" destOrd="0" presId="urn:microsoft.com/office/officeart/2008/layout/HorizontalMultiLevelHierarchy"/>
    <dgm:cxn modelId="{56E1EC9B-ABE1-FA4D-8CB5-959B656474CC}" type="presParOf" srcId="{7D90034E-9E6C-7445-A267-3A93CB856EA6}" destId="{8F2D6490-95DE-F346-8857-F1829851760F}" srcOrd="4" destOrd="0" presId="urn:microsoft.com/office/officeart/2008/layout/HorizontalMultiLevelHierarchy"/>
    <dgm:cxn modelId="{BB3CF5A5-A3D7-D844-9325-837AB96F9A2E}" type="presParOf" srcId="{8F2D6490-95DE-F346-8857-F1829851760F}" destId="{534C5F34-0952-BA43-A22A-4CC9EA597900}" srcOrd="0" destOrd="0" presId="urn:microsoft.com/office/officeart/2008/layout/HorizontalMultiLevelHierarchy"/>
    <dgm:cxn modelId="{624E90E3-CBB9-3448-86A4-78EF4139B60B}" type="presParOf" srcId="{7D90034E-9E6C-7445-A267-3A93CB856EA6}" destId="{5DA82F7A-8971-4943-8EA6-2059A1C65BFA}" srcOrd="5" destOrd="0" presId="urn:microsoft.com/office/officeart/2008/layout/HorizontalMultiLevelHierarchy"/>
    <dgm:cxn modelId="{14750182-6B1F-6F4A-89C6-F9A07518384C}" type="presParOf" srcId="{5DA82F7A-8971-4943-8EA6-2059A1C65BFA}" destId="{4FDA82D6-6E7D-5248-85BC-F7C89B04429B}" srcOrd="0" destOrd="0" presId="urn:microsoft.com/office/officeart/2008/layout/HorizontalMultiLevelHierarchy"/>
    <dgm:cxn modelId="{156A11FE-71FF-8D42-BC96-9920B4BA9FAE}" type="presParOf" srcId="{5DA82F7A-8971-4943-8EA6-2059A1C65BFA}" destId="{1965B320-9C45-3643-9586-3408B87A2C7E}" srcOrd="1" destOrd="0" presId="urn:microsoft.com/office/officeart/2008/layout/HorizontalMultiLevelHierarchy"/>
    <dgm:cxn modelId="{2187047B-73AA-3143-9807-2F2943970F6C}" type="presParOf" srcId="{7D90034E-9E6C-7445-A267-3A93CB856EA6}" destId="{26674F6E-9641-E841-885F-D322266A8DDC}" srcOrd="6" destOrd="0" presId="urn:microsoft.com/office/officeart/2008/layout/HorizontalMultiLevelHierarchy"/>
    <dgm:cxn modelId="{02BA5AC7-A817-0747-A473-1588E95197C2}" type="presParOf" srcId="{26674F6E-9641-E841-885F-D322266A8DDC}" destId="{29DA5FF9-9523-1A4D-BD3A-B3AD72B87FD4}" srcOrd="0" destOrd="0" presId="urn:microsoft.com/office/officeart/2008/layout/HorizontalMultiLevelHierarchy"/>
    <dgm:cxn modelId="{FEF8F8AD-6246-C641-A61E-7EB0E72A2D9C}" type="presParOf" srcId="{7D90034E-9E6C-7445-A267-3A93CB856EA6}" destId="{14B4B55A-47B5-CC4B-84CA-B1FE1D1EAFC1}" srcOrd="7" destOrd="0" presId="urn:microsoft.com/office/officeart/2008/layout/HorizontalMultiLevelHierarchy"/>
    <dgm:cxn modelId="{EDD982D5-00FF-1D46-A3D3-D1F182D90A82}" type="presParOf" srcId="{14B4B55A-47B5-CC4B-84CA-B1FE1D1EAFC1}" destId="{090613ED-1A5E-B549-9406-EE4BDEA31EBA}" srcOrd="0" destOrd="0" presId="urn:microsoft.com/office/officeart/2008/layout/HorizontalMultiLevelHierarchy"/>
    <dgm:cxn modelId="{134E8FCE-497D-6142-94A6-3477CEE9682B}" type="presParOf" srcId="{14B4B55A-47B5-CC4B-84CA-B1FE1D1EAFC1}" destId="{5168BBFF-4B85-C44F-9D2F-75874DB1BE87}" srcOrd="1" destOrd="0" presId="urn:microsoft.com/office/officeart/2008/layout/HorizontalMultiLevelHierarchy"/>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E7F732-D551-EE45-A13B-0B45B3CAC728}"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93CB918C-F0B4-6F45-B4D7-C77A14ECA36D}">
      <dgm:prSet phldrT="[Text]" custT="1"/>
      <dgm:spPr/>
      <dgm:t>
        <a:bodyPr/>
        <a:lstStyle/>
        <a:p>
          <a:r>
            <a:rPr lang="vi-VN" sz="2000" dirty="0">
              <a:latin typeface="Times New Roman" panose="02020603050405020304" pitchFamily="18" charset="0"/>
              <a:cs typeface="Times New Roman" panose="02020603050405020304" pitchFamily="18" charset="0"/>
            </a:rPr>
            <a:t>Khái </a:t>
          </a:r>
          <a:r>
            <a:rPr lang="vi-VN" sz="2000" spc="-60" dirty="0">
              <a:latin typeface="Times New Roman" panose="02020603050405020304" pitchFamily="18" charset="0"/>
              <a:cs typeface="Times New Roman" panose="02020603050405020304" pitchFamily="18" charset="0"/>
            </a:rPr>
            <a:t>niệm </a:t>
          </a:r>
          <a:r>
            <a:rPr lang="vi-VN" sz="2000" spc="-85" dirty="0">
              <a:latin typeface="Times New Roman" panose="02020603050405020304" pitchFamily="18" charset="0"/>
              <a:cs typeface="Times New Roman" panose="02020603050405020304" pitchFamily="18" charset="0"/>
            </a:rPr>
            <a:t>đường, </a:t>
          </a:r>
          <a:r>
            <a:rPr lang="vi-VN" sz="2000" spc="-65" dirty="0">
              <a:latin typeface="Times New Roman" panose="02020603050405020304" pitchFamily="18" charset="0"/>
              <a:cs typeface="Times New Roman" panose="02020603050405020304" pitchFamily="18" charset="0"/>
            </a:rPr>
            <a:t>đèn </a:t>
          </a:r>
          <a:r>
            <a:rPr lang="vi-VN" sz="2000" dirty="0">
              <a:latin typeface="Times New Roman" panose="02020603050405020304" pitchFamily="18" charset="0"/>
              <a:cs typeface="Times New Roman" panose="02020603050405020304" pitchFamily="18" charset="0"/>
            </a:rPr>
            <a:t>tín </a:t>
          </a:r>
          <a:r>
            <a:rPr lang="vi-VN" sz="2000" spc="-50" dirty="0">
              <a:latin typeface="Times New Roman" panose="02020603050405020304" pitchFamily="18" charset="0"/>
              <a:cs typeface="Times New Roman" panose="02020603050405020304" pitchFamily="18" charset="0"/>
            </a:rPr>
            <a:t>hiệu, </a:t>
          </a:r>
          <a:r>
            <a:rPr lang="vi-VN" sz="2000" spc="-125" dirty="0">
              <a:latin typeface="Times New Roman" panose="02020603050405020304" pitchFamily="18" charset="0"/>
              <a:cs typeface="Times New Roman" panose="02020603050405020304" pitchFamily="18" charset="0"/>
            </a:rPr>
            <a:t>vạch </a:t>
          </a:r>
          <a:r>
            <a:rPr lang="vi-VN" sz="2000" spc="-5" dirty="0">
              <a:latin typeface="Times New Roman" panose="02020603050405020304" pitchFamily="18" charset="0"/>
              <a:cs typeface="Times New Roman" panose="02020603050405020304" pitchFamily="18" charset="0"/>
            </a:rPr>
            <a:t>sang </a:t>
          </a:r>
          <a:r>
            <a:rPr lang="vi-VN" sz="2000" spc="-105" dirty="0">
              <a:latin typeface="Times New Roman" panose="02020603050405020304" pitchFamily="18" charset="0"/>
              <a:cs typeface="Times New Roman" panose="02020603050405020304" pitchFamily="18" charset="0"/>
            </a:rPr>
            <a:t>đường </a:t>
          </a:r>
          <a:r>
            <a:rPr lang="vi-VN" sz="2000" dirty="0">
              <a:latin typeface="Times New Roman" panose="02020603050405020304" pitchFamily="18" charset="0"/>
              <a:cs typeface="Times New Roman" panose="02020603050405020304" pitchFamily="18" charset="0"/>
            </a:rPr>
            <a:t>dành cho </a:t>
          </a:r>
          <a:r>
            <a:rPr lang="vi-VN" sz="2000" spc="-100" dirty="0">
              <a:latin typeface="Times New Roman" panose="02020603050405020304" pitchFamily="18" charset="0"/>
              <a:cs typeface="Times New Roman" panose="02020603050405020304" pitchFamily="18" charset="0"/>
            </a:rPr>
            <a:t>người </a:t>
          </a:r>
          <a:r>
            <a:rPr lang="vi-VN" sz="2000" dirty="0">
              <a:latin typeface="Times New Roman" panose="02020603050405020304" pitchFamily="18" charset="0"/>
              <a:cs typeface="Times New Roman" panose="02020603050405020304" pitchFamily="18" charset="0"/>
            </a:rPr>
            <a:t>đi</a:t>
          </a:r>
          <a:r>
            <a:rPr lang="vi-VN" sz="2000" spc="-195" dirty="0">
              <a:latin typeface="Times New Roman" panose="02020603050405020304" pitchFamily="18" charset="0"/>
              <a:cs typeface="Times New Roman" panose="02020603050405020304" pitchFamily="18" charset="0"/>
            </a:rPr>
            <a:t> </a:t>
          </a:r>
          <a:r>
            <a:rPr lang="vi-VN" sz="2000" spc="-60" dirty="0">
              <a:latin typeface="Times New Roman" panose="02020603050405020304" pitchFamily="18" charset="0"/>
              <a:cs typeface="Times New Roman" panose="02020603050405020304" pitchFamily="18" charset="0"/>
            </a:rPr>
            <a:t>bộ</a:t>
          </a:r>
          <a:endParaRPr lang="en-US" sz="2000" i="0" dirty="0">
            <a:latin typeface="Times New Roman" panose="02020603050405020304" pitchFamily="18" charset="0"/>
            <a:cs typeface="Times New Roman" panose="02020603050405020304" pitchFamily="18" charset="0"/>
          </a:endParaRPr>
        </a:p>
      </dgm:t>
    </dgm:pt>
    <dgm:pt modelId="{ADC64523-C472-CF41-B39F-FEF66473F275}" type="parTrans" cxnId="{2C656654-6EEC-4D4E-8EC3-450D67780B32}">
      <dgm:prSet/>
      <dgm:spPr/>
      <dgm:t>
        <a:bodyPr/>
        <a:lstStyle/>
        <a:p>
          <a:endParaRPr lang="en-US" i="0"/>
        </a:p>
      </dgm:t>
    </dgm:pt>
    <dgm:pt modelId="{768E2C89-69A0-D742-AE85-7BF1F6EAF4A4}" type="sibTrans" cxnId="{2C656654-6EEC-4D4E-8EC3-450D67780B32}">
      <dgm:prSet/>
      <dgm:spPr/>
      <dgm:t>
        <a:bodyPr/>
        <a:lstStyle/>
        <a:p>
          <a:endParaRPr lang="en-US" sz="2000" i="0"/>
        </a:p>
      </dgm:t>
    </dgm:pt>
    <dgm:pt modelId="{A4876443-DB66-FE4E-85A9-80A7A353CBBE}">
      <dgm:prSet phldrT="[Text]" custT="1"/>
      <dgm:spPr>
        <a:solidFill>
          <a:schemeClr val="accent3">
            <a:lumMod val="50000"/>
          </a:schemeClr>
        </a:solidFill>
      </dgm:spPr>
      <dgm:t>
        <a:bodyPr/>
        <a:lstStyle/>
        <a:p>
          <a:r>
            <a:rPr lang="en-US" sz="2000" i="0" dirty="0" err="1">
              <a:latin typeface="Times New Roman" panose="02020603050405020304" pitchFamily="18" charset="0"/>
              <a:cs typeface="Times New Roman" panose="02020603050405020304" pitchFamily="18" charset="0"/>
            </a:rPr>
            <a:t>Khái</a:t>
          </a:r>
          <a:r>
            <a:rPr lang="en-US" sz="2000" i="0" dirty="0">
              <a:latin typeface="Times New Roman" panose="02020603050405020304" pitchFamily="18" charset="0"/>
              <a:cs typeface="Times New Roman" panose="02020603050405020304" pitchFamily="18" charset="0"/>
            </a:rPr>
            <a:t> </a:t>
          </a:r>
          <a:r>
            <a:rPr lang="en-US" sz="2000" i="0" dirty="0" err="1">
              <a:latin typeface="Times New Roman" panose="02020603050405020304" pitchFamily="18" charset="0"/>
              <a:cs typeface="Times New Roman" panose="02020603050405020304" pitchFamily="18" charset="0"/>
            </a:rPr>
            <a:t>niệm</a:t>
          </a:r>
          <a:r>
            <a:rPr lang="en-US" sz="2000" i="0" dirty="0">
              <a:latin typeface="Times New Roman" panose="02020603050405020304" pitchFamily="18" charset="0"/>
              <a:cs typeface="Times New Roman" panose="02020603050405020304" pitchFamily="18" charset="0"/>
            </a:rPr>
            <a:t> </a:t>
          </a:r>
          <a:r>
            <a:rPr lang="en-US" sz="2000" i="0" dirty="0" err="1">
              <a:latin typeface="Times New Roman" panose="02020603050405020304" pitchFamily="18" charset="0"/>
              <a:cs typeface="Times New Roman" panose="02020603050405020304" pitchFamily="18" charset="0"/>
            </a:rPr>
            <a:t>về</a:t>
          </a:r>
          <a:r>
            <a:rPr lang="en-US" sz="2000" i="0" dirty="0">
              <a:latin typeface="Times New Roman" panose="02020603050405020304" pitchFamily="18" charset="0"/>
              <a:cs typeface="Times New Roman" panose="02020603050405020304" pitchFamily="18" charset="0"/>
            </a:rPr>
            <a:t> </a:t>
          </a:r>
          <a:r>
            <a:rPr lang="en-US" sz="2000" i="0" dirty="0" err="1">
              <a:latin typeface="Times New Roman" panose="02020603050405020304" pitchFamily="18" charset="0"/>
              <a:cs typeface="Times New Roman" panose="02020603050405020304" pitchFamily="18" charset="0"/>
            </a:rPr>
            <a:t>các</a:t>
          </a:r>
          <a:r>
            <a:rPr lang="en-US" sz="2000" i="0" dirty="0">
              <a:latin typeface="Times New Roman" panose="02020603050405020304" pitchFamily="18" charset="0"/>
              <a:cs typeface="Times New Roman" panose="02020603050405020304" pitchFamily="18" charset="0"/>
            </a:rPr>
            <a:t> </a:t>
          </a:r>
          <a:r>
            <a:rPr lang="en-US" sz="2000" i="0" dirty="0" err="1">
              <a:latin typeface="Times New Roman" panose="02020603050405020304" pitchFamily="18" charset="0"/>
              <a:cs typeface="Times New Roman" panose="02020603050405020304" pitchFamily="18" charset="0"/>
            </a:rPr>
            <a:t>phương</a:t>
          </a:r>
          <a:r>
            <a:rPr lang="en-US" sz="2000" i="0" dirty="0">
              <a:latin typeface="Times New Roman" panose="02020603050405020304" pitchFamily="18" charset="0"/>
              <a:cs typeface="Times New Roman" panose="02020603050405020304" pitchFamily="18" charset="0"/>
            </a:rPr>
            <a:t> </a:t>
          </a:r>
          <a:r>
            <a:rPr lang="en-US" sz="2000" i="0" dirty="0" err="1">
              <a:latin typeface="Times New Roman" panose="02020603050405020304" pitchFamily="18" charset="0"/>
              <a:cs typeface="Times New Roman" panose="02020603050405020304" pitchFamily="18" charset="0"/>
            </a:rPr>
            <a:t>tiện</a:t>
          </a:r>
          <a:r>
            <a:rPr lang="en-US" sz="2000" i="0" dirty="0">
              <a:latin typeface="Times New Roman" panose="02020603050405020304" pitchFamily="18" charset="0"/>
              <a:cs typeface="Times New Roman" panose="02020603050405020304" pitchFamily="18" charset="0"/>
            </a:rPr>
            <a:t> </a:t>
          </a:r>
          <a:r>
            <a:rPr lang="en-US" sz="2000" i="0" dirty="0" err="1">
              <a:latin typeface="Times New Roman" panose="02020603050405020304" pitchFamily="18" charset="0"/>
              <a:cs typeface="Times New Roman" panose="02020603050405020304" pitchFamily="18" charset="0"/>
            </a:rPr>
            <a:t>giao</a:t>
          </a:r>
          <a:r>
            <a:rPr lang="en-US" sz="2000" i="0" dirty="0">
              <a:latin typeface="Times New Roman" panose="02020603050405020304" pitchFamily="18" charset="0"/>
              <a:cs typeface="Times New Roman" panose="02020603050405020304" pitchFamily="18" charset="0"/>
            </a:rPr>
            <a:t> </a:t>
          </a:r>
          <a:r>
            <a:rPr lang="en-US" sz="2000" i="0" dirty="0" err="1">
              <a:latin typeface="Times New Roman" panose="02020603050405020304" pitchFamily="18" charset="0"/>
              <a:cs typeface="Times New Roman" panose="02020603050405020304" pitchFamily="18" charset="0"/>
            </a:rPr>
            <a:t>thông</a:t>
          </a:r>
          <a:endParaRPr lang="en-US" sz="2000" i="0" dirty="0">
            <a:latin typeface="Times New Roman" panose="02020603050405020304" pitchFamily="18" charset="0"/>
            <a:cs typeface="Times New Roman" panose="02020603050405020304" pitchFamily="18" charset="0"/>
          </a:endParaRPr>
        </a:p>
      </dgm:t>
    </dgm:pt>
    <dgm:pt modelId="{CCDE2267-1B12-E44D-9EAA-8CE164D46E45}" type="parTrans" cxnId="{BD898109-CF77-6A4A-B5A7-10ACAE35F621}">
      <dgm:prSet/>
      <dgm:spPr/>
      <dgm:t>
        <a:bodyPr/>
        <a:lstStyle/>
        <a:p>
          <a:endParaRPr lang="en-US" i="0"/>
        </a:p>
      </dgm:t>
    </dgm:pt>
    <dgm:pt modelId="{CDACD662-B94D-CF4A-8880-DB451CD58EF7}" type="sibTrans" cxnId="{BD898109-CF77-6A4A-B5A7-10ACAE35F621}">
      <dgm:prSet/>
      <dgm:spPr/>
      <dgm:t>
        <a:bodyPr/>
        <a:lstStyle/>
        <a:p>
          <a:endParaRPr lang="en-US" i="0"/>
        </a:p>
      </dgm:t>
    </dgm:pt>
    <dgm:pt modelId="{3E753C8E-7DA8-9B45-95AF-9959CCB5B0BD}">
      <dgm:prSet phldrT="[Text]" custT="1"/>
      <dgm:spPr>
        <a:solidFill>
          <a:schemeClr val="accent2">
            <a:lumMod val="50000"/>
          </a:schemeClr>
        </a:solidFill>
      </dgm:spPr>
      <dgm:t>
        <a:bodyPr/>
        <a:lstStyle/>
        <a:p>
          <a:r>
            <a:rPr lang="vi-VN" sz="2000" spc="-5" dirty="0">
              <a:latin typeface="Times New Roman" panose="02020603050405020304" pitchFamily="18" charset="0"/>
              <a:cs typeface="Times New Roman" panose="02020603050405020304" pitchFamily="18" charset="0"/>
            </a:rPr>
            <a:t>Các </a:t>
          </a:r>
          <a:r>
            <a:rPr lang="vi-VN" sz="2000" dirty="0">
              <a:latin typeface="Times New Roman" panose="02020603050405020304" pitchFamily="18" charset="0"/>
              <a:cs typeface="Times New Roman" panose="02020603050405020304" pitchFamily="18" charset="0"/>
            </a:rPr>
            <a:t>quy </a:t>
          </a:r>
          <a:r>
            <a:rPr lang="vi-VN" sz="2000" spc="-75" dirty="0">
              <a:latin typeface="Times New Roman" panose="02020603050405020304" pitchFamily="18" charset="0"/>
              <a:cs typeface="Times New Roman" panose="02020603050405020304" pitchFamily="18" charset="0"/>
            </a:rPr>
            <a:t>tắc </a:t>
          </a:r>
          <a:r>
            <a:rPr lang="vi-VN" sz="2000" dirty="0">
              <a:latin typeface="Times New Roman" panose="02020603050405020304" pitchFamily="18" charset="0"/>
              <a:cs typeface="Times New Roman" panose="02020603050405020304" pitchFamily="18" charset="0"/>
            </a:rPr>
            <a:t>an </a:t>
          </a:r>
          <a:r>
            <a:rPr lang="vi-VN" sz="2000" spc="-10" dirty="0">
              <a:latin typeface="Times New Roman" panose="02020603050405020304" pitchFamily="18" charset="0"/>
              <a:cs typeface="Times New Roman" panose="02020603050405020304" pitchFamily="18" charset="0"/>
            </a:rPr>
            <a:t>toàn </a:t>
          </a:r>
          <a:r>
            <a:rPr lang="vi-VN" sz="2000" dirty="0">
              <a:latin typeface="Times New Roman" panose="02020603050405020304" pitchFamily="18" charset="0"/>
              <a:cs typeface="Times New Roman" panose="02020603050405020304" pitchFamily="18" charset="0"/>
            </a:rPr>
            <a:t>giao thông </a:t>
          </a:r>
          <a:r>
            <a:rPr lang="vi-VN" sz="2000" spc="-105" dirty="0">
              <a:latin typeface="Times New Roman" panose="02020603050405020304" pitchFamily="18" charset="0"/>
              <a:cs typeface="Times New Roman" panose="02020603050405020304" pitchFamily="18" charset="0"/>
            </a:rPr>
            <a:t>đường </a:t>
          </a:r>
          <a:r>
            <a:rPr lang="vi-VN" sz="2000" spc="-60" dirty="0">
              <a:latin typeface="Times New Roman" panose="02020603050405020304" pitchFamily="18" charset="0"/>
              <a:cs typeface="Times New Roman" panose="02020603050405020304" pitchFamily="18" charset="0"/>
            </a:rPr>
            <a:t>bộ </a:t>
          </a:r>
          <a:r>
            <a:rPr lang="vi-VN" sz="2000" dirty="0">
              <a:latin typeface="Times New Roman" panose="02020603050405020304" pitchFamily="18" charset="0"/>
              <a:cs typeface="Times New Roman" panose="02020603050405020304" pitchFamily="18" charset="0"/>
            </a:rPr>
            <a:t>(khi đi </a:t>
          </a:r>
          <a:r>
            <a:rPr lang="vi-VN" sz="2000" spc="-55" dirty="0">
              <a:latin typeface="Times New Roman" panose="02020603050405020304" pitchFamily="18" charset="0"/>
              <a:cs typeface="Times New Roman" panose="02020603050405020304" pitchFamily="18" charset="0"/>
            </a:rPr>
            <a:t>bộ, </a:t>
          </a:r>
          <a:r>
            <a:rPr lang="vi-VN" sz="2000" spc="-30" dirty="0">
              <a:latin typeface="Times New Roman" panose="02020603050405020304" pitchFamily="18" charset="0"/>
              <a:cs typeface="Times New Roman" panose="02020603050405020304" pitchFamily="18" charset="0"/>
            </a:rPr>
            <a:t>xe </a:t>
          </a:r>
          <a:r>
            <a:rPr lang="vi-VN" sz="2000" spc="-55" dirty="0">
              <a:latin typeface="Times New Roman" panose="02020603050405020304" pitchFamily="18" charset="0"/>
              <a:cs typeface="Times New Roman" panose="02020603050405020304" pitchFamily="18" charset="0"/>
            </a:rPr>
            <a:t>đạp, </a:t>
          </a:r>
          <a:r>
            <a:rPr lang="vi-VN" sz="2000" spc="-25" dirty="0">
              <a:latin typeface="Times New Roman" panose="02020603050405020304" pitchFamily="18" charset="0"/>
              <a:cs typeface="Times New Roman" panose="02020603050405020304" pitchFamily="18" charset="0"/>
            </a:rPr>
            <a:t>xe </a:t>
          </a:r>
          <a:r>
            <a:rPr lang="vi-VN" sz="2000" spc="-60" dirty="0">
              <a:latin typeface="Times New Roman" panose="02020603050405020304" pitchFamily="18" charset="0"/>
              <a:cs typeface="Times New Roman" panose="02020603050405020304" pitchFamily="18" charset="0"/>
            </a:rPr>
            <a:t>máy,</a:t>
          </a:r>
          <a:r>
            <a:rPr lang="vi-VN" sz="2000" spc="-250" dirty="0">
              <a:latin typeface="Times New Roman" panose="02020603050405020304" pitchFamily="18" charset="0"/>
              <a:cs typeface="Times New Roman" panose="02020603050405020304" pitchFamily="18" charset="0"/>
            </a:rPr>
            <a:t> </a:t>
          </a:r>
          <a:r>
            <a:rPr lang="vi-VN" sz="2000" spc="-345" dirty="0">
              <a:latin typeface="Times New Roman" panose="02020603050405020304" pitchFamily="18" charset="0"/>
              <a:cs typeface="Times New Roman" panose="02020603050405020304" pitchFamily="18" charset="0"/>
            </a:rPr>
            <a:t>…)</a:t>
          </a:r>
          <a:endParaRPr lang="en-US" sz="2000" i="0" dirty="0"/>
        </a:p>
      </dgm:t>
    </dgm:pt>
    <dgm:pt modelId="{F6D7D876-4CF3-214C-AFC9-E8E43782D56F}" type="parTrans" cxnId="{ED64DAAF-1F8E-B444-9059-734214145FDB}">
      <dgm:prSet/>
      <dgm:spPr/>
      <dgm:t>
        <a:bodyPr/>
        <a:lstStyle/>
        <a:p>
          <a:endParaRPr lang="en-US" i="0"/>
        </a:p>
      </dgm:t>
    </dgm:pt>
    <dgm:pt modelId="{FD30862E-EE0A-6D44-BF8A-2A95BE9DC46B}" type="sibTrans" cxnId="{ED64DAAF-1F8E-B444-9059-734214145FDB}">
      <dgm:prSet/>
      <dgm:spPr/>
      <dgm:t>
        <a:bodyPr/>
        <a:lstStyle/>
        <a:p>
          <a:endParaRPr lang="en-US" i="0"/>
        </a:p>
      </dgm:t>
    </dgm:pt>
    <dgm:pt modelId="{F147E409-7C76-BA4B-B0B9-6CB259D360D5}">
      <dgm:prSet phldrT="[Tex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vi-VN" sz="2000" spc="-5" dirty="0">
              <a:latin typeface="Times New Roman" panose="02020603050405020304" pitchFamily="18" charset="0"/>
              <a:cs typeface="Times New Roman" panose="02020603050405020304" pitchFamily="18" charset="0"/>
            </a:rPr>
            <a:t>Các </a:t>
          </a:r>
          <a:r>
            <a:rPr lang="vi-VN" sz="2000" dirty="0">
              <a:latin typeface="Times New Roman" panose="02020603050405020304" pitchFamily="18" charset="0"/>
              <a:cs typeface="Times New Roman" panose="02020603050405020304" pitchFamily="18" charset="0"/>
            </a:rPr>
            <a:t>quy </a:t>
          </a:r>
          <a:r>
            <a:rPr lang="vi-VN" sz="2000" spc="-75" dirty="0">
              <a:latin typeface="Times New Roman" panose="02020603050405020304" pitchFamily="18" charset="0"/>
              <a:cs typeface="Times New Roman" panose="02020603050405020304" pitchFamily="18" charset="0"/>
            </a:rPr>
            <a:t>tắc </a:t>
          </a:r>
          <a:r>
            <a:rPr lang="vi-VN" sz="2000" dirty="0">
              <a:latin typeface="Times New Roman" panose="02020603050405020304" pitchFamily="18" charset="0"/>
              <a:cs typeface="Times New Roman" panose="02020603050405020304" pitchFamily="18" charset="0"/>
            </a:rPr>
            <a:t>giao thông </a:t>
          </a:r>
          <a:r>
            <a:rPr lang="vi-VN" sz="2000" spc="-105" dirty="0">
              <a:latin typeface="Times New Roman" panose="02020603050405020304" pitchFamily="18" charset="0"/>
              <a:cs typeface="Times New Roman" panose="02020603050405020304" pitchFamily="18" charset="0"/>
            </a:rPr>
            <a:t>đường </a:t>
          </a:r>
          <a:r>
            <a:rPr lang="vi-VN" sz="2000" spc="-100" dirty="0">
              <a:latin typeface="Times New Roman" panose="02020603050405020304" pitchFamily="18" charset="0"/>
              <a:cs typeface="Times New Roman" panose="02020603050405020304" pitchFamily="18" charset="0"/>
            </a:rPr>
            <a:t>sắt </a:t>
          </a:r>
          <a:r>
            <a:rPr lang="vi-VN" sz="2000" dirty="0">
              <a:latin typeface="Times New Roman" panose="02020603050405020304" pitchFamily="18" charset="0"/>
              <a:cs typeface="Times New Roman" panose="02020603050405020304" pitchFamily="18" charset="0"/>
            </a:rPr>
            <a:t>khi đi </a:t>
          </a:r>
          <a:r>
            <a:rPr lang="vi-VN" sz="2000" spc="-10" dirty="0">
              <a:latin typeface="Times New Roman" panose="02020603050405020304" pitchFamily="18" charset="0"/>
              <a:cs typeface="Times New Roman" panose="02020603050405020304" pitchFamily="18" charset="0"/>
            </a:rPr>
            <a:t>trên tàu</a:t>
          </a:r>
          <a:r>
            <a:rPr lang="vi-VN" sz="2000" spc="-200" dirty="0">
              <a:latin typeface="Times New Roman" panose="02020603050405020304" pitchFamily="18" charset="0"/>
              <a:cs typeface="Times New Roman" panose="02020603050405020304" pitchFamily="18" charset="0"/>
            </a:rPr>
            <a:t> </a:t>
          </a:r>
          <a:r>
            <a:rPr lang="vi-VN" sz="2000" spc="-95" dirty="0">
              <a:latin typeface="Times New Roman" panose="02020603050405020304" pitchFamily="18" charset="0"/>
              <a:cs typeface="Times New Roman" panose="02020603050405020304" pitchFamily="18" charset="0"/>
            </a:rPr>
            <a:t>hỏa</a:t>
          </a:r>
          <a:endParaRPr lang="en-US" sz="2000" i="0" dirty="0"/>
        </a:p>
      </dgm:t>
    </dgm:pt>
    <dgm:pt modelId="{EBB3E989-E8DF-894E-9073-22867321A15B}" type="parTrans" cxnId="{96759025-5F63-3F49-8C9D-189AA15537E9}">
      <dgm:prSet/>
      <dgm:spPr/>
      <dgm:t>
        <a:bodyPr/>
        <a:lstStyle/>
        <a:p>
          <a:endParaRPr lang="en-US" i="0"/>
        </a:p>
      </dgm:t>
    </dgm:pt>
    <dgm:pt modelId="{F5B45A3C-417D-BF4B-A412-887FA61E9AF3}" type="sibTrans" cxnId="{96759025-5F63-3F49-8C9D-189AA15537E9}">
      <dgm:prSet/>
      <dgm:spPr/>
      <dgm:t>
        <a:bodyPr/>
        <a:lstStyle/>
        <a:p>
          <a:endParaRPr lang="en-US" i="0"/>
        </a:p>
      </dgm:t>
    </dgm:pt>
    <dgm:pt modelId="{83D66230-67BB-9844-A5FE-96F985F5BF08}">
      <dgm:prSet/>
      <dgm:spPr>
        <a:solidFill>
          <a:srgbClr val="7030A0"/>
        </a:solidFill>
      </dgm:spPr>
      <dgm:t>
        <a:bodyPr/>
        <a:lstStyle/>
        <a:p>
          <a:endParaRPr lang="en-US"/>
        </a:p>
      </dgm:t>
    </dgm:pt>
    <dgm:pt modelId="{3A8BEFF3-9C93-2843-B1DA-BDC6E3ADA4AC}" type="parTrans" cxnId="{DCB17699-2374-C843-AE3E-DD74F74E6752}">
      <dgm:prSet/>
      <dgm:spPr/>
      <dgm:t>
        <a:bodyPr/>
        <a:lstStyle/>
        <a:p>
          <a:endParaRPr lang="en-US" i="0"/>
        </a:p>
      </dgm:t>
    </dgm:pt>
    <dgm:pt modelId="{48B9A649-5C24-3646-B252-048A77D6AD8B}" type="sibTrans" cxnId="{DCB17699-2374-C843-AE3E-DD74F74E6752}">
      <dgm:prSet/>
      <dgm:spPr/>
      <dgm:t>
        <a:bodyPr/>
        <a:lstStyle/>
        <a:p>
          <a:endParaRPr lang="en-US" i="0"/>
        </a:p>
      </dgm:t>
    </dgm:pt>
    <dgm:pt modelId="{81852498-166F-4542-B372-DCB97803FA3D}">
      <dgm:prSet/>
      <dgm:spPr/>
      <dgm:t>
        <a:bodyPr/>
        <a:lstStyle/>
        <a:p>
          <a:endParaRPr lang="en-US"/>
        </a:p>
      </dgm:t>
    </dgm:pt>
    <dgm:pt modelId="{8DE6043F-4748-1047-8B02-204EC15E3337}" type="parTrans" cxnId="{47ADA6FF-FA07-6041-85A7-CEC9AC69A480}">
      <dgm:prSet/>
      <dgm:spPr/>
      <dgm:t>
        <a:bodyPr/>
        <a:lstStyle/>
        <a:p>
          <a:endParaRPr lang="en-US" i="0"/>
        </a:p>
      </dgm:t>
    </dgm:pt>
    <dgm:pt modelId="{11D6ABEA-9A1C-AD48-BBAF-32DE1D06DAA0}" type="sibTrans" cxnId="{47ADA6FF-FA07-6041-85A7-CEC9AC69A480}">
      <dgm:prSet/>
      <dgm:spPr/>
      <dgm:t>
        <a:bodyPr/>
        <a:lstStyle/>
        <a:p>
          <a:endParaRPr lang="en-US" i="0"/>
        </a:p>
      </dgm:t>
    </dgm:pt>
    <dgm:pt modelId="{6572DE1E-B3D2-4598-8019-F949A4B56D12}">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vi-VN" sz="2000" spc="-5" dirty="0">
              <a:latin typeface="Times New Roman" panose="02020603050405020304" pitchFamily="18" charset="0"/>
              <a:cs typeface="Times New Roman" panose="02020603050405020304" pitchFamily="18" charset="0"/>
            </a:rPr>
            <a:t>Các </a:t>
          </a:r>
          <a:r>
            <a:rPr lang="vi-VN" sz="2000" dirty="0">
              <a:latin typeface="Times New Roman" panose="02020603050405020304" pitchFamily="18" charset="0"/>
              <a:cs typeface="Times New Roman" panose="02020603050405020304" pitchFamily="18" charset="0"/>
            </a:rPr>
            <a:t>quy </a:t>
          </a:r>
          <a:r>
            <a:rPr lang="vi-VN" sz="2000" spc="-75" dirty="0">
              <a:latin typeface="Times New Roman" panose="02020603050405020304" pitchFamily="18" charset="0"/>
              <a:cs typeface="Times New Roman" panose="02020603050405020304" pitchFamily="18" charset="0"/>
            </a:rPr>
            <a:t>tắc </a:t>
          </a:r>
          <a:r>
            <a:rPr lang="vi-VN" sz="2000" dirty="0">
              <a:latin typeface="Times New Roman" panose="02020603050405020304" pitchFamily="18" charset="0"/>
              <a:cs typeface="Times New Roman" panose="02020603050405020304" pitchFamily="18" charset="0"/>
            </a:rPr>
            <a:t>giao thông </a:t>
          </a:r>
          <a:r>
            <a:rPr lang="vi-VN" sz="2000" spc="-105" dirty="0">
              <a:latin typeface="Times New Roman" panose="02020603050405020304" pitchFamily="18" charset="0"/>
              <a:cs typeface="Times New Roman" panose="02020603050405020304" pitchFamily="18" charset="0"/>
            </a:rPr>
            <a:t>đường </a:t>
          </a:r>
          <a:r>
            <a:rPr lang="vi-VN" sz="2000" spc="-25" dirty="0">
              <a:latin typeface="Times New Roman" panose="02020603050405020304" pitchFamily="18" charset="0"/>
              <a:cs typeface="Times New Roman" panose="02020603050405020304" pitchFamily="18" charset="0"/>
            </a:rPr>
            <a:t>thủy </a:t>
          </a:r>
          <a:r>
            <a:rPr lang="vi-VN" sz="2000" spc="-40" dirty="0">
              <a:latin typeface="Times New Roman" panose="02020603050405020304" pitchFamily="18" charset="0"/>
              <a:cs typeface="Times New Roman" panose="02020603050405020304" pitchFamily="18" charset="0"/>
            </a:rPr>
            <a:t>nội </a:t>
          </a:r>
          <a:r>
            <a:rPr lang="vi-VN" sz="2000" spc="-55" dirty="0">
              <a:latin typeface="Times New Roman" panose="02020603050405020304" pitchFamily="18" charset="0"/>
              <a:cs typeface="Times New Roman" panose="02020603050405020304" pitchFamily="18" charset="0"/>
            </a:rPr>
            <a:t>địa </a:t>
          </a:r>
          <a:r>
            <a:rPr lang="vi-VN" sz="2000" dirty="0">
              <a:latin typeface="Times New Roman" panose="02020603050405020304" pitchFamily="18" charset="0"/>
              <a:cs typeface="Times New Roman" panose="02020603050405020304" pitchFamily="18" charset="0"/>
            </a:rPr>
            <a:t>khi đi</a:t>
          </a:r>
          <a:r>
            <a:rPr lang="vi-VN" sz="2000" spc="-415" dirty="0">
              <a:latin typeface="Times New Roman" panose="02020603050405020304" pitchFamily="18" charset="0"/>
              <a:cs typeface="Times New Roman" panose="02020603050405020304" pitchFamily="18" charset="0"/>
            </a:rPr>
            <a:t> </a:t>
          </a:r>
          <a:r>
            <a:rPr lang="en-US" sz="2000" spc="-415" dirty="0">
              <a:latin typeface="Times New Roman" panose="02020603050405020304" pitchFamily="18" charset="0"/>
              <a:cs typeface="Times New Roman" panose="02020603050405020304" pitchFamily="18" charset="0"/>
            </a:rPr>
            <a:t>  </a:t>
          </a:r>
          <a:r>
            <a:rPr lang="vi-VN" sz="2000" spc="-5" dirty="0">
              <a:latin typeface="Times New Roman" panose="02020603050405020304" pitchFamily="18" charset="0"/>
              <a:cs typeface="Times New Roman" panose="02020603050405020304" pitchFamily="18" charset="0"/>
            </a:rPr>
            <a:t>trên </a:t>
          </a:r>
          <a:r>
            <a:rPr lang="vi-VN" sz="2000" spc="-45" dirty="0">
              <a:latin typeface="Times New Roman" panose="02020603050405020304" pitchFamily="18" charset="0"/>
              <a:cs typeface="Times New Roman" panose="02020603050405020304" pitchFamily="18" charset="0"/>
            </a:rPr>
            <a:t>thuyền, </a:t>
          </a:r>
          <a:r>
            <a:rPr lang="vi-VN" sz="2000" dirty="0">
              <a:latin typeface="Times New Roman" panose="02020603050405020304" pitchFamily="18" charset="0"/>
              <a:cs typeface="Times New Roman" panose="02020603050405020304" pitchFamily="18" charset="0"/>
            </a:rPr>
            <a:t>phà</a:t>
          </a:r>
          <a:endParaRPr lang="en-US" sz="2000" i="0" dirty="0"/>
        </a:p>
      </dgm:t>
    </dgm:pt>
    <dgm:pt modelId="{80DC4BDA-BDC9-43DB-856F-CCF8B8005975}" type="parTrans" cxnId="{DB28BB2B-69E9-4F2C-9605-98B1AFC02290}">
      <dgm:prSet/>
      <dgm:spPr/>
      <dgm:t>
        <a:bodyPr/>
        <a:lstStyle/>
        <a:p>
          <a:endParaRPr lang="en-US"/>
        </a:p>
      </dgm:t>
    </dgm:pt>
    <dgm:pt modelId="{2CED1648-8315-4BA5-88FC-E3E44D368226}" type="sibTrans" cxnId="{DB28BB2B-69E9-4F2C-9605-98B1AFC02290}">
      <dgm:prSet/>
      <dgm:spPr/>
      <dgm:t>
        <a:bodyPr/>
        <a:lstStyle/>
        <a:p>
          <a:endParaRPr lang="en-US"/>
        </a:p>
      </dgm:t>
    </dgm:pt>
    <dgm:pt modelId="{A80CA010-7DC5-497E-BDE0-9CEEFEFB0A10}">
      <dgm:prSet phldrT="[Text]" custT="1"/>
      <dgm:spPr>
        <a:solidFill>
          <a:schemeClr val="accent5">
            <a:lumMod val="50000"/>
          </a:schemeClr>
        </a:solidFill>
      </dgm:spPr>
      <dgm:t>
        <a:bodyPr/>
        <a:lstStyle/>
        <a:p>
          <a:r>
            <a:rPr lang="en-US" sz="2000" spc="-5" dirty="0" err="1">
              <a:latin typeface="Times New Roman" panose="02020603050405020304" pitchFamily="18" charset="0"/>
              <a:cs typeface="Times New Roman" panose="02020603050405020304" pitchFamily="18" charset="0"/>
            </a:rPr>
            <a:t>Các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nguyên</a:t>
          </a:r>
          <a:r>
            <a:rPr lang="en-US" sz="2000" spc="-5"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spc="-25" dirty="0" err="1">
              <a:latin typeface="Times New Roman" panose="02020603050405020304" pitchFamily="18" charset="0"/>
              <a:cs typeface="Times New Roman" panose="02020603050405020304" pitchFamily="18" charset="0"/>
            </a:rPr>
            <a:t>gây</a:t>
          </a:r>
          <a:r>
            <a:rPr lang="en-US" sz="2000" spc="-25" dirty="0">
              <a:latin typeface="Times New Roman" panose="02020603050405020304" pitchFamily="18" charset="0"/>
              <a:cs typeface="Times New Roman" panose="02020603050405020304" pitchFamily="18" charset="0"/>
            </a:rPr>
            <a:t> </a:t>
          </a:r>
          <a:r>
            <a:rPr lang="en-US" sz="2000" spc="-10" dirty="0">
              <a:latin typeface="Times New Roman" panose="02020603050405020304" pitchFamily="18" charset="0"/>
              <a:cs typeface="Times New Roman" panose="02020603050405020304" pitchFamily="18" charset="0"/>
            </a:rPr>
            <a:t>tai </a:t>
          </a:r>
          <a:r>
            <a:rPr lang="en-US" sz="2000" spc="-95" dirty="0" err="1">
              <a:latin typeface="Times New Roman" panose="02020603050405020304" pitchFamily="18" charset="0"/>
              <a:cs typeface="Times New Roman" panose="02020603050405020304" pitchFamily="18" charset="0"/>
            </a:rPr>
            <a:t>nạn</a:t>
          </a:r>
          <a:r>
            <a:rPr lang="en-US" sz="2000" spc="-95"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a:t>
          </a:r>
          <a:r>
            <a:rPr lang="en-US" sz="2000" spc="-1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cách</a:t>
          </a:r>
          <a:r>
            <a:rPr lang="en-US" sz="2000" spc="-5"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phòng</a:t>
          </a:r>
          <a:r>
            <a:rPr lang="en-US" sz="2000" spc="-105"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tránh</a:t>
          </a:r>
          <a:r>
            <a:rPr lang="en-US" sz="2000" spc="-1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và</a:t>
          </a:r>
          <a:r>
            <a:rPr lang="en-US" sz="2000" spc="-10" dirty="0">
              <a:latin typeface="Times New Roman" panose="02020603050405020304" pitchFamily="18" charset="0"/>
              <a:cs typeface="Times New Roman" panose="02020603050405020304" pitchFamily="18" charset="0"/>
            </a:rPr>
            <a:t> </a:t>
          </a:r>
          <a:r>
            <a:rPr lang="en-US" sz="2000" spc="-210" dirty="0" err="1">
              <a:latin typeface="Times New Roman" panose="02020603050405020304" pitchFamily="18" charset="0"/>
              <a:cs typeface="Times New Roman" panose="02020603050405020304" pitchFamily="18" charset="0"/>
            </a:rPr>
            <a:t>tầm</a:t>
          </a:r>
          <a:r>
            <a:rPr lang="en-US" sz="2000" spc="-21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spc="-40" dirty="0" err="1">
              <a:latin typeface="Times New Roman" panose="02020603050405020304" pitchFamily="18" charset="0"/>
              <a:cs typeface="Times New Roman" panose="02020603050405020304" pitchFamily="18" charset="0"/>
            </a:rPr>
            <a:t>trọng</a:t>
          </a:r>
          <a:r>
            <a:rPr lang="en-US" sz="2000" spc="-40" dirty="0">
              <a:latin typeface="Times New Roman" panose="02020603050405020304" pitchFamily="18" charset="0"/>
              <a:cs typeface="Times New Roman" panose="02020603050405020304" pitchFamily="18" charset="0"/>
            </a:rPr>
            <a:t> </a:t>
          </a:r>
          <a:r>
            <a:rPr lang="en-US" sz="2000" spc="-125" dirty="0" err="1">
              <a:latin typeface="Times New Roman" panose="02020603050405020304" pitchFamily="18" charset="0"/>
              <a:cs typeface="Times New Roman" panose="02020603050405020304" pitchFamily="18" charset="0"/>
            </a:rPr>
            <a:t>của</a:t>
          </a:r>
          <a:r>
            <a:rPr lang="en-US" sz="2000" spc="-125" dirty="0">
              <a:latin typeface="Times New Roman" panose="02020603050405020304" pitchFamily="18" charset="0"/>
              <a:cs typeface="Times New Roman" panose="02020603050405020304" pitchFamily="18" charset="0"/>
            </a:rPr>
            <a:t> </a:t>
          </a:r>
          <a:r>
            <a:rPr lang="en-US" sz="2000" spc="-90" dirty="0" err="1">
              <a:latin typeface="Times New Roman" panose="02020603050405020304" pitchFamily="18" charset="0"/>
              <a:cs typeface="Times New Roman" panose="02020603050405020304" pitchFamily="18" charset="0"/>
            </a:rPr>
            <a:t>việc</a:t>
          </a:r>
          <a:r>
            <a:rPr lang="en-US" sz="2000" spc="-90" dirty="0">
              <a:latin typeface="Times New Roman" panose="02020603050405020304" pitchFamily="18" charset="0"/>
              <a:cs typeface="Times New Roman" panose="02020603050405020304" pitchFamily="18" charset="0"/>
            </a:rPr>
            <a:t> </a:t>
          </a:r>
          <a:r>
            <a:rPr lang="en-US" sz="2000" spc="-110" dirty="0" err="1">
              <a:latin typeface="Times New Roman" panose="02020603050405020304" pitchFamily="18" charset="0"/>
              <a:cs typeface="Times New Roman" panose="02020603050405020304" pitchFamily="18" charset="0"/>
            </a:rPr>
            <a:t>chấp</a:t>
          </a:r>
          <a:r>
            <a:rPr lang="en-US" sz="2000" spc="-11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spc="-75" dirty="0" err="1">
              <a:latin typeface="Times New Roman" panose="02020603050405020304" pitchFamily="18" charset="0"/>
              <a:cs typeface="Times New Roman" panose="02020603050405020304" pitchFamily="18" charset="0"/>
            </a:rPr>
            <a:t>đúng</a:t>
          </a:r>
          <a:r>
            <a:rPr lang="en-US" sz="2000" spc="-7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các</a:t>
          </a:r>
          <a:r>
            <a:rPr lang="en-US" sz="2000" spc="-5"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spc="-75" dirty="0" err="1">
              <a:latin typeface="Times New Roman" panose="02020603050405020304" pitchFamily="18" charset="0"/>
              <a:cs typeface="Times New Roman" panose="02020603050405020304" pitchFamily="18" charset="0"/>
            </a:rPr>
            <a:t>tắc</a:t>
          </a:r>
          <a:r>
            <a:rPr lang="en-US" sz="2000" spc="-75"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spc="-11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endParaRPr lang="en-US" sz="2000" i="0" dirty="0"/>
        </a:p>
      </dgm:t>
    </dgm:pt>
    <dgm:pt modelId="{AF243512-B752-4A5C-A0E4-44FE569A506C}" type="parTrans" cxnId="{4F020F51-FC01-47A4-B39E-5DA38F9F5249}">
      <dgm:prSet/>
      <dgm:spPr/>
      <dgm:t>
        <a:bodyPr/>
        <a:lstStyle/>
        <a:p>
          <a:endParaRPr lang="en-US"/>
        </a:p>
      </dgm:t>
    </dgm:pt>
    <dgm:pt modelId="{032F65FE-5D99-42DD-9E9D-D8E6691EC606}" type="sibTrans" cxnId="{4F020F51-FC01-47A4-B39E-5DA38F9F5249}">
      <dgm:prSet/>
      <dgm:spPr/>
      <dgm:t>
        <a:bodyPr/>
        <a:lstStyle/>
        <a:p>
          <a:endParaRPr lang="en-US"/>
        </a:p>
      </dgm:t>
    </dgm:pt>
    <dgm:pt modelId="{0C5EB15C-13AB-4495-940A-A77333B4AEBD}">
      <dgm:prSet custScaleX="91411" custLinFactY="-47423" custLinFactNeighborX="5071" custLinFactNeighborY="-100000"/>
      <dgm:spPr>
        <a:solidFill>
          <a:srgbClr val="7030A0"/>
        </a:solidFill>
      </dgm:spPr>
      <dgm:t>
        <a:bodyPr/>
        <a:lstStyle/>
        <a:p>
          <a:endParaRPr lang="en-US"/>
        </a:p>
      </dgm:t>
    </dgm:pt>
    <dgm:pt modelId="{BD04EB5C-460C-41C1-8F5B-E7ED9A825598}" type="parTrans" cxnId="{F4FEB57A-F6EB-4886-BCC9-F0F039405F76}">
      <dgm:prSet/>
      <dgm:spPr/>
      <dgm:t>
        <a:bodyPr/>
        <a:lstStyle/>
        <a:p>
          <a:endParaRPr lang="en-US"/>
        </a:p>
      </dgm:t>
    </dgm:pt>
    <dgm:pt modelId="{88EBE7A9-D667-4C63-BB5E-262FAB933A23}" type="sibTrans" cxnId="{F4FEB57A-F6EB-4886-BCC9-F0F039405F76}">
      <dgm:prSet/>
      <dgm:spPr/>
      <dgm:t>
        <a:bodyPr/>
        <a:lstStyle/>
        <a:p>
          <a:endParaRPr lang="en-US"/>
        </a:p>
      </dgm:t>
    </dgm:pt>
    <dgm:pt modelId="{E44137B7-2607-45A2-981F-9A9B631C051A}">
      <dgm:prSet custScaleX="91411" custLinFactY="-47423" custLinFactNeighborX="5071" custLinFactNeighborY="-100000"/>
      <dgm:spPr>
        <a:solidFill>
          <a:srgbClr val="7030A0"/>
        </a:solidFill>
      </dgm:spPr>
      <dgm:t>
        <a:bodyPr/>
        <a:lstStyle/>
        <a:p>
          <a:endParaRPr lang="en-US"/>
        </a:p>
      </dgm:t>
    </dgm:pt>
    <dgm:pt modelId="{0BB395E7-6D20-40F6-800E-CEF0EB4F6863}" type="parTrans" cxnId="{2432CE6E-878D-4498-A1FC-046151A1B8C4}">
      <dgm:prSet/>
      <dgm:spPr/>
      <dgm:t>
        <a:bodyPr/>
        <a:lstStyle/>
        <a:p>
          <a:endParaRPr lang="en-US"/>
        </a:p>
      </dgm:t>
    </dgm:pt>
    <dgm:pt modelId="{9652781F-884B-4BC0-8EA8-9524CE3F9AC6}" type="sibTrans" cxnId="{2432CE6E-878D-4498-A1FC-046151A1B8C4}">
      <dgm:prSet/>
      <dgm:spPr/>
      <dgm:t>
        <a:bodyPr/>
        <a:lstStyle/>
        <a:p>
          <a:endParaRPr lang="en-US"/>
        </a:p>
      </dgm:t>
    </dgm:pt>
    <dgm:pt modelId="{DE3CA65D-1B96-4BBC-B251-4B94F000040C}">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vi-VN" sz="2000" spc="-5" dirty="0">
              <a:latin typeface="Times New Roman" panose="02020603050405020304" pitchFamily="18" charset="0"/>
              <a:cs typeface="Times New Roman" panose="02020603050405020304" pitchFamily="18" charset="0"/>
            </a:rPr>
            <a:t>Các </a:t>
          </a:r>
          <a:r>
            <a:rPr lang="vi-VN" sz="2000" dirty="0">
              <a:latin typeface="Times New Roman" panose="02020603050405020304" pitchFamily="18" charset="0"/>
              <a:cs typeface="Times New Roman" panose="02020603050405020304" pitchFamily="18" charset="0"/>
            </a:rPr>
            <a:t>nhóm </a:t>
          </a:r>
          <a:r>
            <a:rPr lang="vi-VN" sz="2000" spc="-60" dirty="0">
              <a:latin typeface="Times New Roman" panose="02020603050405020304" pitchFamily="18" charset="0"/>
              <a:cs typeface="Times New Roman" panose="02020603050405020304" pitchFamily="18" charset="0"/>
            </a:rPr>
            <a:t>biển </a:t>
          </a:r>
          <a:r>
            <a:rPr lang="vi-VN" sz="2000" spc="-5" dirty="0">
              <a:latin typeface="Times New Roman" panose="02020603050405020304" pitchFamily="18" charset="0"/>
              <a:cs typeface="Times New Roman" panose="02020603050405020304" pitchFamily="18" charset="0"/>
            </a:rPr>
            <a:t>báo </a:t>
          </a:r>
          <a:r>
            <a:rPr lang="vi-VN" sz="2000" spc="-60" dirty="0">
              <a:latin typeface="Times New Roman" panose="02020603050405020304" pitchFamily="18" charset="0"/>
              <a:cs typeface="Times New Roman" panose="02020603050405020304" pitchFamily="18" charset="0"/>
            </a:rPr>
            <a:t>hiệu </a:t>
          </a:r>
          <a:r>
            <a:rPr lang="vi-VN" sz="2000" spc="-105" dirty="0">
              <a:latin typeface="Times New Roman" panose="02020603050405020304" pitchFamily="18" charset="0"/>
              <a:cs typeface="Times New Roman" panose="02020603050405020304" pitchFamily="18" charset="0"/>
            </a:rPr>
            <a:t>đường </a:t>
          </a:r>
          <a:r>
            <a:rPr lang="vi-VN" sz="2000" spc="-60" dirty="0">
              <a:latin typeface="Times New Roman" panose="02020603050405020304" pitchFamily="18" charset="0"/>
              <a:cs typeface="Times New Roman" panose="02020603050405020304" pitchFamily="18" charset="0"/>
            </a:rPr>
            <a:t>bộ </a:t>
          </a:r>
          <a:r>
            <a:rPr lang="vi-VN" sz="2000" spc="-15" dirty="0">
              <a:latin typeface="Times New Roman" panose="02020603050405020304" pitchFamily="18" charset="0"/>
              <a:cs typeface="Times New Roman" panose="02020603050405020304" pitchFamily="18" charset="0"/>
            </a:rPr>
            <a:t>và </a:t>
          </a:r>
          <a:r>
            <a:rPr lang="vi-VN" sz="2000" dirty="0">
              <a:latin typeface="Times New Roman" panose="02020603050405020304" pitchFamily="18" charset="0"/>
              <a:cs typeface="Times New Roman" panose="02020603050405020304" pitchFamily="18" charset="0"/>
            </a:rPr>
            <a:t>ý </a:t>
          </a:r>
          <a:r>
            <a:rPr lang="vi-VN" sz="2000" spc="-110" dirty="0">
              <a:latin typeface="Times New Roman" panose="02020603050405020304" pitchFamily="18" charset="0"/>
              <a:cs typeface="Times New Roman" panose="02020603050405020304" pitchFamily="18" charset="0"/>
            </a:rPr>
            <a:t>nghĩa </a:t>
          </a:r>
          <a:r>
            <a:rPr lang="vi-VN" sz="2000" spc="-5" dirty="0">
              <a:latin typeface="Times New Roman" panose="02020603050405020304" pitchFamily="18" charset="0"/>
              <a:cs typeface="Times New Roman" panose="02020603050405020304" pitchFamily="18" charset="0"/>
            </a:rPr>
            <a:t>một </a:t>
          </a:r>
          <a:r>
            <a:rPr lang="vi-VN" sz="2000" spc="-140" dirty="0">
              <a:latin typeface="Times New Roman" panose="02020603050405020304" pitchFamily="18" charset="0"/>
              <a:cs typeface="Times New Roman" panose="02020603050405020304" pitchFamily="18" charset="0"/>
            </a:rPr>
            <a:t>số </a:t>
          </a:r>
          <a:r>
            <a:rPr lang="vi-VN" sz="2000" spc="-60" dirty="0">
              <a:latin typeface="Times New Roman" panose="02020603050405020304" pitchFamily="18" charset="0"/>
              <a:cs typeface="Times New Roman" panose="02020603050405020304" pitchFamily="18" charset="0"/>
            </a:rPr>
            <a:t>biển </a:t>
          </a:r>
          <a:r>
            <a:rPr lang="vi-VN" sz="2000" spc="-5" dirty="0">
              <a:latin typeface="Times New Roman" panose="02020603050405020304" pitchFamily="18" charset="0"/>
              <a:cs typeface="Times New Roman" panose="02020603050405020304" pitchFamily="18" charset="0"/>
            </a:rPr>
            <a:t>báo</a:t>
          </a:r>
          <a:r>
            <a:rPr lang="vi-VN" sz="2000" spc="-300" dirty="0">
              <a:latin typeface="Times New Roman" panose="02020603050405020304" pitchFamily="18" charset="0"/>
              <a:cs typeface="Times New Roman" panose="02020603050405020304" pitchFamily="18" charset="0"/>
            </a:rPr>
            <a:t> </a:t>
          </a:r>
          <a:r>
            <a:rPr lang="vi-VN" sz="2000" spc="-160" dirty="0">
              <a:latin typeface="Times New Roman" panose="02020603050405020304" pitchFamily="18" charset="0"/>
              <a:cs typeface="Times New Roman" panose="02020603050405020304" pitchFamily="18" charset="0"/>
            </a:rPr>
            <a:t>cơ </a:t>
          </a:r>
          <a:r>
            <a:rPr lang="vi-VN" sz="2000" spc="-100" dirty="0">
              <a:latin typeface="Times New Roman" panose="02020603050405020304" pitchFamily="18" charset="0"/>
              <a:cs typeface="Times New Roman" panose="02020603050405020304" pitchFamily="18" charset="0"/>
            </a:rPr>
            <a:t>bản</a:t>
          </a:r>
          <a:endParaRPr lang="en-US" sz="2000" i="0" dirty="0"/>
        </a:p>
      </dgm:t>
    </dgm:pt>
    <dgm:pt modelId="{BFB27C13-990B-4FEA-829D-5D203140E7C6}" type="parTrans" cxnId="{F6057E6A-96E7-4B0B-9FD7-8640BE763217}">
      <dgm:prSet/>
      <dgm:spPr/>
      <dgm:t>
        <a:bodyPr/>
        <a:lstStyle/>
        <a:p>
          <a:endParaRPr lang="en-US"/>
        </a:p>
      </dgm:t>
    </dgm:pt>
    <dgm:pt modelId="{4DE9564D-628D-4DC8-AF4C-67ACF84FF06F}" type="sibTrans" cxnId="{F6057E6A-96E7-4B0B-9FD7-8640BE763217}">
      <dgm:prSet/>
      <dgm:spPr/>
      <dgm:t>
        <a:bodyPr/>
        <a:lstStyle/>
        <a:p>
          <a:endParaRPr lang="en-US"/>
        </a:p>
      </dgm:t>
    </dgm:pt>
    <dgm:pt modelId="{D9F6E345-18D5-48DF-B5BA-B7A0D065C884}">
      <dgm:prSet phldrT="[Text]" custScaleX="91542" custLinFactY="-33826" custLinFactNeighborX="4153" custLinFactNeighborY="-100000"/>
      <dgm:spPr>
        <a:solidFill>
          <a:schemeClr val="accent5">
            <a:lumMod val="50000"/>
          </a:schemeClr>
        </a:solidFill>
      </dgm:spPr>
      <dgm:t>
        <a:bodyPr/>
        <a:lstStyle/>
        <a:p>
          <a:endParaRPr lang="en-US"/>
        </a:p>
      </dgm:t>
    </dgm:pt>
    <dgm:pt modelId="{F4A3BCEF-42B7-47FF-8BA8-6C6C1D3888BD}" type="parTrans" cxnId="{15EF6B3F-7B00-43FC-AB25-1A86E57C93AB}">
      <dgm:prSet/>
      <dgm:spPr/>
      <dgm:t>
        <a:bodyPr/>
        <a:lstStyle/>
        <a:p>
          <a:endParaRPr lang="en-US"/>
        </a:p>
      </dgm:t>
    </dgm:pt>
    <dgm:pt modelId="{564FED48-8313-42AE-AAE2-2001B42C6007}" type="sibTrans" cxnId="{15EF6B3F-7B00-43FC-AB25-1A86E57C93AB}">
      <dgm:prSet/>
      <dgm:spPr/>
      <dgm:t>
        <a:bodyPr/>
        <a:lstStyle/>
        <a:p>
          <a:endParaRPr lang="en-US"/>
        </a:p>
      </dgm:t>
    </dgm:pt>
    <dgm:pt modelId="{A320E53F-AD38-5B4B-B7BF-F32B1A00F8D4}" type="pres">
      <dgm:prSet presAssocID="{7BE7F732-D551-EE45-A13B-0B45B3CAC728}" presName="Name0" presStyleCnt="0">
        <dgm:presLayoutVars>
          <dgm:chMax val="7"/>
          <dgm:chPref val="7"/>
          <dgm:dir/>
        </dgm:presLayoutVars>
      </dgm:prSet>
      <dgm:spPr/>
    </dgm:pt>
    <dgm:pt modelId="{D4FF2349-4A81-D44B-829E-63B486CE1C1F}" type="pres">
      <dgm:prSet presAssocID="{7BE7F732-D551-EE45-A13B-0B45B3CAC728}" presName="Name1" presStyleCnt="0"/>
      <dgm:spPr/>
    </dgm:pt>
    <dgm:pt modelId="{008F44C8-E863-D040-9CF5-8C4C4D34B408}" type="pres">
      <dgm:prSet presAssocID="{7BE7F732-D551-EE45-A13B-0B45B3CAC728}" presName="cycle" presStyleCnt="0"/>
      <dgm:spPr/>
    </dgm:pt>
    <dgm:pt modelId="{27C35614-0ECC-2F44-A9F0-7549D903A3FF}" type="pres">
      <dgm:prSet presAssocID="{7BE7F732-D551-EE45-A13B-0B45B3CAC728}" presName="srcNode" presStyleLbl="node1" presStyleIdx="0" presStyleCnt="7"/>
      <dgm:spPr/>
    </dgm:pt>
    <dgm:pt modelId="{3112D6FC-0820-7C46-8CF5-85DB738D33E4}" type="pres">
      <dgm:prSet presAssocID="{7BE7F732-D551-EE45-A13B-0B45B3CAC728}" presName="conn" presStyleLbl="parChTrans1D2" presStyleIdx="0" presStyleCnt="1"/>
      <dgm:spPr/>
    </dgm:pt>
    <dgm:pt modelId="{6A736DD6-15BC-A74A-A3DD-4415D256313A}" type="pres">
      <dgm:prSet presAssocID="{7BE7F732-D551-EE45-A13B-0B45B3CAC728}" presName="extraNode" presStyleLbl="node1" presStyleIdx="0" presStyleCnt="7"/>
      <dgm:spPr/>
    </dgm:pt>
    <dgm:pt modelId="{AB0AEEED-D0ED-5C4C-86D3-7B1B8C993E44}" type="pres">
      <dgm:prSet presAssocID="{7BE7F732-D551-EE45-A13B-0B45B3CAC728}" presName="dstNode" presStyleLbl="node1" presStyleIdx="0" presStyleCnt="7"/>
      <dgm:spPr/>
    </dgm:pt>
    <dgm:pt modelId="{103714F1-6A4E-3B49-9163-7C857C229A88}" type="pres">
      <dgm:prSet presAssocID="{93CB918C-F0B4-6F45-B4D7-C77A14ECA36D}" presName="text_1" presStyleLbl="node1" presStyleIdx="0" presStyleCnt="7" custLinFactNeighborY="18308">
        <dgm:presLayoutVars>
          <dgm:bulletEnabled val="1"/>
        </dgm:presLayoutVars>
      </dgm:prSet>
      <dgm:spPr/>
    </dgm:pt>
    <dgm:pt modelId="{DEA7CDB9-36ED-3D45-9D54-42476B93395C}" type="pres">
      <dgm:prSet presAssocID="{93CB918C-F0B4-6F45-B4D7-C77A14ECA36D}" presName="accent_1" presStyleCnt="0"/>
      <dgm:spPr/>
    </dgm:pt>
    <dgm:pt modelId="{E6D41D53-8D56-864A-B0CF-73EC22AA0766}" type="pres">
      <dgm:prSet presAssocID="{93CB918C-F0B4-6F45-B4D7-C77A14ECA36D}" presName="accentRepeatNode" presStyleLbl="solidFgAcc1" presStyleIdx="0" presStyleCnt="7" custLinFactNeighborX="8520" custLinFactNeighborY="17130"/>
      <dgm:spPr/>
    </dgm:pt>
    <dgm:pt modelId="{608161B3-E563-D44C-8A56-57C427E14E44}" type="pres">
      <dgm:prSet presAssocID="{A4876443-DB66-FE4E-85A9-80A7A353CBBE}" presName="text_2" presStyleLbl="node1" presStyleIdx="1" presStyleCnt="7" custLinFactNeighborY="1537">
        <dgm:presLayoutVars>
          <dgm:bulletEnabled val="1"/>
        </dgm:presLayoutVars>
      </dgm:prSet>
      <dgm:spPr/>
    </dgm:pt>
    <dgm:pt modelId="{93CBAD3E-C1B5-2646-B6A4-912ABE017487}" type="pres">
      <dgm:prSet presAssocID="{A4876443-DB66-FE4E-85A9-80A7A353CBBE}" presName="accent_2" presStyleCnt="0"/>
      <dgm:spPr/>
    </dgm:pt>
    <dgm:pt modelId="{75F20881-7BB2-1848-8A1A-5695FF649B72}" type="pres">
      <dgm:prSet presAssocID="{A4876443-DB66-FE4E-85A9-80A7A353CBBE}" presName="accentRepeatNode" presStyleLbl="solidFgAcc1" presStyleIdx="1" presStyleCnt="7" custLinFactNeighborY="1229"/>
      <dgm:spPr/>
    </dgm:pt>
    <dgm:pt modelId="{0A42B1F8-27B7-5047-A911-B8543DD1C2D1}" type="pres">
      <dgm:prSet presAssocID="{3E753C8E-7DA8-9B45-95AF-9959CCB5B0BD}" presName="text_3" presStyleLbl="node1" presStyleIdx="2" presStyleCnt="7" custLinFactNeighborY="828">
        <dgm:presLayoutVars>
          <dgm:bulletEnabled val="1"/>
        </dgm:presLayoutVars>
      </dgm:prSet>
      <dgm:spPr/>
    </dgm:pt>
    <dgm:pt modelId="{1AE828FB-9227-204C-8475-268181757643}" type="pres">
      <dgm:prSet presAssocID="{3E753C8E-7DA8-9B45-95AF-9959CCB5B0BD}" presName="accent_3" presStyleCnt="0"/>
      <dgm:spPr/>
    </dgm:pt>
    <dgm:pt modelId="{F5C6C716-E2B9-4A4B-9814-92F103A7082B}" type="pres">
      <dgm:prSet presAssocID="{3E753C8E-7DA8-9B45-95AF-9959CCB5B0BD}" presName="accentRepeatNode" presStyleLbl="solidFgAcc1" presStyleIdx="2" presStyleCnt="7" custLinFactNeighborY="660"/>
      <dgm:spPr/>
    </dgm:pt>
    <dgm:pt modelId="{FBD4136A-A25A-4D2D-A176-78A42C519CE4}" type="pres">
      <dgm:prSet presAssocID="{DE3CA65D-1B96-4BBC-B251-4B94F000040C}" presName="text_4" presStyleLbl="node1" presStyleIdx="3" presStyleCnt="7" custLinFactNeighborY="-4752">
        <dgm:presLayoutVars>
          <dgm:bulletEnabled val="1"/>
        </dgm:presLayoutVars>
      </dgm:prSet>
      <dgm:spPr/>
    </dgm:pt>
    <dgm:pt modelId="{777306CF-CAA7-4842-AD55-0EE4A333733A}" type="pres">
      <dgm:prSet presAssocID="{DE3CA65D-1B96-4BBC-B251-4B94F000040C}" presName="accent_4" presStyleCnt="0"/>
      <dgm:spPr/>
    </dgm:pt>
    <dgm:pt modelId="{92B65C8F-4FDE-40B1-BBEF-C1A552430548}" type="pres">
      <dgm:prSet presAssocID="{DE3CA65D-1B96-4BBC-B251-4B94F000040C}" presName="accentRepeatNode" presStyleLbl="solidFgAcc1" presStyleIdx="3" presStyleCnt="7" custLinFactNeighborX="4987" custLinFactNeighborY="-739"/>
      <dgm:spPr/>
    </dgm:pt>
    <dgm:pt modelId="{932C93FF-E8AC-430D-BFEB-F28A9853F3B8}" type="pres">
      <dgm:prSet presAssocID="{F147E409-7C76-BA4B-B0B9-6CB259D360D5}" presName="text_5" presStyleLbl="node1" presStyleIdx="4" presStyleCnt="7" custLinFactNeighborX="107" custLinFactNeighborY="-16429">
        <dgm:presLayoutVars>
          <dgm:bulletEnabled val="1"/>
        </dgm:presLayoutVars>
      </dgm:prSet>
      <dgm:spPr/>
    </dgm:pt>
    <dgm:pt modelId="{7DBDB2F8-A1A8-4C47-97A9-97C8A427416F}" type="pres">
      <dgm:prSet presAssocID="{F147E409-7C76-BA4B-B0B9-6CB259D360D5}" presName="accent_5" presStyleCnt="0"/>
      <dgm:spPr/>
    </dgm:pt>
    <dgm:pt modelId="{40C8E2E9-3E27-8444-BD91-AB8169BA770C}" type="pres">
      <dgm:prSet presAssocID="{F147E409-7C76-BA4B-B0B9-6CB259D360D5}" presName="accentRepeatNode" presStyleLbl="solidFgAcc1" presStyleIdx="4" presStyleCnt="7" custLinFactNeighborX="3062" custLinFactNeighborY="-4225"/>
      <dgm:spPr/>
    </dgm:pt>
    <dgm:pt modelId="{3BD2D991-8C8D-49EE-903B-84E3BFB92538}" type="pres">
      <dgm:prSet presAssocID="{6572DE1E-B3D2-4598-8019-F949A4B56D12}" presName="text_6" presStyleLbl="node1" presStyleIdx="5" presStyleCnt="7" custScaleX="99990" custLinFactNeighborX="-80" custLinFactNeighborY="-26557">
        <dgm:presLayoutVars>
          <dgm:bulletEnabled val="1"/>
        </dgm:presLayoutVars>
      </dgm:prSet>
      <dgm:spPr/>
    </dgm:pt>
    <dgm:pt modelId="{D8CE2CE8-6044-4462-A93B-0A48F1DBC65E}" type="pres">
      <dgm:prSet presAssocID="{6572DE1E-B3D2-4598-8019-F949A4B56D12}" presName="accent_6" presStyleCnt="0"/>
      <dgm:spPr/>
    </dgm:pt>
    <dgm:pt modelId="{16368095-E421-48A2-9074-D544421209B4}" type="pres">
      <dgm:prSet presAssocID="{6572DE1E-B3D2-4598-8019-F949A4B56D12}" presName="accentRepeatNode" presStyleLbl="solidFgAcc1" presStyleIdx="5" presStyleCnt="7" custLinFactNeighborX="8226" custLinFactNeighborY="-23624"/>
      <dgm:spPr/>
    </dgm:pt>
    <dgm:pt modelId="{A9FF3FBB-60E3-4DA4-A68A-FDE4983340AE}" type="pres">
      <dgm:prSet presAssocID="{A80CA010-7DC5-497E-BDE0-9CEEFEFB0A10}" presName="text_7" presStyleLbl="node1" presStyleIdx="6" presStyleCnt="7" custScaleX="95335" custScaleY="134386" custLinFactNeighborX="2291" custLinFactNeighborY="-35662">
        <dgm:presLayoutVars>
          <dgm:bulletEnabled val="1"/>
        </dgm:presLayoutVars>
      </dgm:prSet>
      <dgm:spPr/>
    </dgm:pt>
    <dgm:pt modelId="{E73DCACF-B06E-4484-8D61-3F4954262D3F}" type="pres">
      <dgm:prSet presAssocID="{A80CA010-7DC5-497E-BDE0-9CEEFEFB0A10}" presName="accent_7" presStyleCnt="0"/>
      <dgm:spPr/>
    </dgm:pt>
    <dgm:pt modelId="{9885506F-A3EA-4B4A-A457-43D7E6716F7E}" type="pres">
      <dgm:prSet presAssocID="{A80CA010-7DC5-497E-BDE0-9CEEFEFB0A10}" presName="accentRepeatNode" presStyleLbl="solidFgAcc1" presStyleIdx="6" presStyleCnt="7" custLinFactNeighborX="53227" custLinFactNeighborY="-29378"/>
      <dgm:spPr/>
    </dgm:pt>
  </dgm:ptLst>
  <dgm:cxnLst>
    <dgm:cxn modelId="{BD898109-CF77-6A4A-B5A7-10ACAE35F621}" srcId="{7BE7F732-D551-EE45-A13B-0B45B3CAC728}" destId="{A4876443-DB66-FE4E-85A9-80A7A353CBBE}" srcOrd="1" destOrd="0" parTransId="{CCDE2267-1B12-E44D-9EAA-8CE164D46E45}" sibTransId="{CDACD662-B94D-CF4A-8880-DB451CD58EF7}"/>
    <dgm:cxn modelId="{96759025-5F63-3F49-8C9D-189AA15537E9}" srcId="{7BE7F732-D551-EE45-A13B-0B45B3CAC728}" destId="{F147E409-7C76-BA4B-B0B9-6CB259D360D5}" srcOrd="4" destOrd="0" parTransId="{EBB3E989-E8DF-894E-9073-22867321A15B}" sibTransId="{F5B45A3C-417D-BF4B-A412-887FA61E9AF3}"/>
    <dgm:cxn modelId="{9D70D828-4536-1049-8422-B0EA202E0F2F}" type="presOf" srcId="{A4876443-DB66-FE4E-85A9-80A7A353CBBE}" destId="{608161B3-E563-D44C-8A56-57C427E14E44}" srcOrd="0" destOrd="0" presId="urn:microsoft.com/office/officeart/2008/layout/VerticalCurvedList"/>
    <dgm:cxn modelId="{DB28BB2B-69E9-4F2C-9605-98B1AFC02290}" srcId="{7BE7F732-D551-EE45-A13B-0B45B3CAC728}" destId="{6572DE1E-B3D2-4598-8019-F949A4B56D12}" srcOrd="5" destOrd="0" parTransId="{80DC4BDA-BDC9-43DB-856F-CCF8B8005975}" sibTransId="{2CED1648-8315-4BA5-88FC-E3E44D368226}"/>
    <dgm:cxn modelId="{D2F4B936-1E8C-4221-8B1A-85E8BD9030D9}" type="presOf" srcId="{F147E409-7C76-BA4B-B0B9-6CB259D360D5}" destId="{932C93FF-E8AC-430D-BFEB-F28A9853F3B8}" srcOrd="0" destOrd="0" presId="urn:microsoft.com/office/officeart/2008/layout/VerticalCurvedList"/>
    <dgm:cxn modelId="{15EF6B3F-7B00-43FC-AB25-1A86E57C93AB}" srcId="{7BE7F732-D551-EE45-A13B-0B45B3CAC728}" destId="{D9F6E345-18D5-48DF-B5BA-B7A0D065C884}" srcOrd="7" destOrd="0" parTransId="{F4A3BCEF-42B7-47FF-8BA8-6C6C1D3888BD}" sibTransId="{564FED48-8313-42AE-AAE2-2001B42C6007}"/>
    <dgm:cxn modelId="{BFF91545-5F26-45C4-9A23-7770D5B5BA98}" type="presOf" srcId="{A80CA010-7DC5-497E-BDE0-9CEEFEFB0A10}" destId="{A9FF3FBB-60E3-4DA4-A68A-FDE4983340AE}" srcOrd="0" destOrd="0" presId="urn:microsoft.com/office/officeart/2008/layout/VerticalCurvedList"/>
    <dgm:cxn modelId="{F6057E6A-96E7-4B0B-9FD7-8640BE763217}" srcId="{7BE7F732-D551-EE45-A13B-0B45B3CAC728}" destId="{DE3CA65D-1B96-4BBC-B251-4B94F000040C}" srcOrd="3" destOrd="0" parTransId="{BFB27C13-990B-4FEA-829D-5D203140E7C6}" sibTransId="{4DE9564D-628D-4DC8-AF4C-67ACF84FF06F}"/>
    <dgm:cxn modelId="{2432CE6E-878D-4498-A1FC-046151A1B8C4}" srcId="{7BE7F732-D551-EE45-A13B-0B45B3CAC728}" destId="{E44137B7-2607-45A2-981F-9A9B631C051A}" srcOrd="10" destOrd="0" parTransId="{0BB395E7-6D20-40F6-800E-CEF0EB4F6863}" sibTransId="{9652781F-884B-4BC0-8EA8-9524CE3F9AC6}"/>
    <dgm:cxn modelId="{4F020F51-FC01-47A4-B39E-5DA38F9F5249}" srcId="{7BE7F732-D551-EE45-A13B-0B45B3CAC728}" destId="{A80CA010-7DC5-497E-BDE0-9CEEFEFB0A10}" srcOrd="6" destOrd="0" parTransId="{AF243512-B752-4A5C-A0E4-44FE569A506C}" sibTransId="{032F65FE-5D99-42DD-9E9D-D8E6691EC606}"/>
    <dgm:cxn modelId="{2C656654-6EEC-4D4E-8EC3-450D67780B32}" srcId="{7BE7F732-D551-EE45-A13B-0B45B3CAC728}" destId="{93CB918C-F0B4-6F45-B4D7-C77A14ECA36D}" srcOrd="0" destOrd="0" parTransId="{ADC64523-C472-CF41-B39F-FEF66473F275}" sibTransId="{768E2C89-69A0-D742-AE85-7BF1F6EAF4A4}"/>
    <dgm:cxn modelId="{F4FEB57A-F6EB-4886-BCC9-F0F039405F76}" srcId="{7BE7F732-D551-EE45-A13B-0B45B3CAC728}" destId="{0C5EB15C-13AB-4495-940A-A77333B4AEBD}" srcOrd="9" destOrd="0" parTransId="{BD04EB5C-460C-41C1-8F5B-E7ED9A825598}" sibTransId="{88EBE7A9-D667-4C63-BB5E-262FAB933A23}"/>
    <dgm:cxn modelId="{DCB17699-2374-C843-AE3E-DD74F74E6752}" srcId="{7BE7F732-D551-EE45-A13B-0B45B3CAC728}" destId="{83D66230-67BB-9844-A5FE-96F985F5BF08}" srcOrd="8" destOrd="0" parTransId="{3A8BEFF3-9C93-2843-B1DA-BDC6E3ADA4AC}" sibTransId="{48B9A649-5C24-3646-B252-048A77D6AD8B}"/>
    <dgm:cxn modelId="{183C0EA0-D3E7-F546-9141-834E281B01E5}" type="presOf" srcId="{7BE7F732-D551-EE45-A13B-0B45B3CAC728}" destId="{A320E53F-AD38-5B4B-B7BF-F32B1A00F8D4}" srcOrd="0" destOrd="0" presId="urn:microsoft.com/office/officeart/2008/layout/VerticalCurvedList"/>
    <dgm:cxn modelId="{CB21E1AA-0327-4547-A592-C548876E9F06}" type="presOf" srcId="{6572DE1E-B3D2-4598-8019-F949A4B56D12}" destId="{3BD2D991-8C8D-49EE-903B-84E3BFB92538}" srcOrd="0" destOrd="0" presId="urn:microsoft.com/office/officeart/2008/layout/VerticalCurvedList"/>
    <dgm:cxn modelId="{41C91CAB-737E-D847-AF9D-004510D28CF1}" type="presOf" srcId="{768E2C89-69A0-D742-AE85-7BF1F6EAF4A4}" destId="{3112D6FC-0820-7C46-8CF5-85DB738D33E4}" srcOrd="0" destOrd="0" presId="urn:microsoft.com/office/officeart/2008/layout/VerticalCurvedList"/>
    <dgm:cxn modelId="{ABAEACAD-4D4C-48D6-87EF-5A660E5E639D}" type="presOf" srcId="{DE3CA65D-1B96-4BBC-B251-4B94F000040C}" destId="{FBD4136A-A25A-4D2D-A176-78A42C519CE4}" srcOrd="0" destOrd="0" presId="urn:microsoft.com/office/officeart/2008/layout/VerticalCurvedList"/>
    <dgm:cxn modelId="{ED64DAAF-1F8E-B444-9059-734214145FDB}" srcId="{7BE7F732-D551-EE45-A13B-0B45B3CAC728}" destId="{3E753C8E-7DA8-9B45-95AF-9959CCB5B0BD}" srcOrd="2" destOrd="0" parTransId="{F6D7D876-4CF3-214C-AFC9-E8E43782D56F}" sibTransId="{FD30862E-EE0A-6D44-BF8A-2A95BE9DC46B}"/>
    <dgm:cxn modelId="{DDFCD6DD-F347-9641-91E5-F8BC65C6AA37}" type="presOf" srcId="{3E753C8E-7DA8-9B45-95AF-9959CCB5B0BD}" destId="{0A42B1F8-27B7-5047-A911-B8543DD1C2D1}" srcOrd="0" destOrd="0" presId="urn:microsoft.com/office/officeart/2008/layout/VerticalCurvedList"/>
    <dgm:cxn modelId="{D0C362F7-E1F1-B941-B302-09D4C05C4D23}" type="presOf" srcId="{93CB918C-F0B4-6F45-B4D7-C77A14ECA36D}" destId="{103714F1-6A4E-3B49-9163-7C857C229A88}" srcOrd="0" destOrd="0" presId="urn:microsoft.com/office/officeart/2008/layout/VerticalCurvedList"/>
    <dgm:cxn modelId="{47ADA6FF-FA07-6041-85A7-CEC9AC69A480}" srcId="{7BE7F732-D551-EE45-A13B-0B45B3CAC728}" destId="{81852498-166F-4542-B372-DCB97803FA3D}" srcOrd="11" destOrd="0" parTransId="{8DE6043F-4748-1047-8B02-204EC15E3337}" sibTransId="{11D6ABEA-9A1C-AD48-BBAF-32DE1D06DAA0}"/>
    <dgm:cxn modelId="{A6BF8AE9-20AE-DC49-AA7B-6685388C2AC2}" type="presParOf" srcId="{A320E53F-AD38-5B4B-B7BF-F32B1A00F8D4}" destId="{D4FF2349-4A81-D44B-829E-63B486CE1C1F}" srcOrd="0" destOrd="0" presId="urn:microsoft.com/office/officeart/2008/layout/VerticalCurvedList"/>
    <dgm:cxn modelId="{9DAF15CE-5E5F-C340-847D-7880807799E0}" type="presParOf" srcId="{D4FF2349-4A81-D44B-829E-63B486CE1C1F}" destId="{008F44C8-E863-D040-9CF5-8C4C4D34B408}" srcOrd="0" destOrd="0" presId="urn:microsoft.com/office/officeart/2008/layout/VerticalCurvedList"/>
    <dgm:cxn modelId="{99A406A2-9B64-784D-B987-B2787BEBF364}" type="presParOf" srcId="{008F44C8-E863-D040-9CF5-8C4C4D34B408}" destId="{27C35614-0ECC-2F44-A9F0-7549D903A3FF}" srcOrd="0" destOrd="0" presId="urn:microsoft.com/office/officeart/2008/layout/VerticalCurvedList"/>
    <dgm:cxn modelId="{0736AEC5-96C4-9F47-8F7D-A834D2D1335E}" type="presParOf" srcId="{008F44C8-E863-D040-9CF5-8C4C4D34B408}" destId="{3112D6FC-0820-7C46-8CF5-85DB738D33E4}" srcOrd="1" destOrd="0" presId="urn:microsoft.com/office/officeart/2008/layout/VerticalCurvedList"/>
    <dgm:cxn modelId="{D5F7BD56-2886-4A4F-9E37-D5235B10AC7A}" type="presParOf" srcId="{008F44C8-E863-D040-9CF5-8C4C4D34B408}" destId="{6A736DD6-15BC-A74A-A3DD-4415D256313A}" srcOrd="2" destOrd="0" presId="urn:microsoft.com/office/officeart/2008/layout/VerticalCurvedList"/>
    <dgm:cxn modelId="{A5F274C4-5E43-F947-A617-396349228F50}" type="presParOf" srcId="{008F44C8-E863-D040-9CF5-8C4C4D34B408}" destId="{AB0AEEED-D0ED-5C4C-86D3-7B1B8C993E44}" srcOrd="3" destOrd="0" presId="urn:microsoft.com/office/officeart/2008/layout/VerticalCurvedList"/>
    <dgm:cxn modelId="{7C0C62AD-AC1B-D24B-B7DA-86906AEBB9FE}" type="presParOf" srcId="{D4FF2349-4A81-D44B-829E-63B486CE1C1F}" destId="{103714F1-6A4E-3B49-9163-7C857C229A88}" srcOrd="1" destOrd="0" presId="urn:microsoft.com/office/officeart/2008/layout/VerticalCurvedList"/>
    <dgm:cxn modelId="{060F8507-1E4C-EB43-91D8-DFE32341BE7A}" type="presParOf" srcId="{D4FF2349-4A81-D44B-829E-63B486CE1C1F}" destId="{DEA7CDB9-36ED-3D45-9D54-42476B93395C}" srcOrd="2" destOrd="0" presId="urn:microsoft.com/office/officeart/2008/layout/VerticalCurvedList"/>
    <dgm:cxn modelId="{BEBB7E49-DEF6-BD4E-8524-05A413F92923}" type="presParOf" srcId="{DEA7CDB9-36ED-3D45-9D54-42476B93395C}" destId="{E6D41D53-8D56-864A-B0CF-73EC22AA0766}" srcOrd="0" destOrd="0" presId="urn:microsoft.com/office/officeart/2008/layout/VerticalCurvedList"/>
    <dgm:cxn modelId="{0AFD7E22-750F-FB4E-97E2-C02BC569D536}" type="presParOf" srcId="{D4FF2349-4A81-D44B-829E-63B486CE1C1F}" destId="{608161B3-E563-D44C-8A56-57C427E14E44}" srcOrd="3" destOrd="0" presId="urn:microsoft.com/office/officeart/2008/layout/VerticalCurvedList"/>
    <dgm:cxn modelId="{2973AD58-FFF5-3443-A982-161A4AB0F695}" type="presParOf" srcId="{D4FF2349-4A81-D44B-829E-63B486CE1C1F}" destId="{93CBAD3E-C1B5-2646-B6A4-912ABE017487}" srcOrd="4" destOrd="0" presId="urn:microsoft.com/office/officeart/2008/layout/VerticalCurvedList"/>
    <dgm:cxn modelId="{511489D0-A499-9B4F-957E-EEB086CEB553}" type="presParOf" srcId="{93CBAD3E-C1B5-2646-B6A4-912ABE017487}" destId="{75F20881-7BB2-1848-8A1A-5695FF649B72}" srcOrd="0" destOrd="0" presId="urn:microsoft.com/office/officeart/2008/layout/VerticalCurvedList"/>
    <dgm:cxn modelId="{FFC00B65-0791-3547-8DB7-147CC3FFBA4E}" type="presParOf" srcId="{D4FF2349-4A81-D44B-829E-63B486CE1C1F}" destId="{0A42B1F8-27B7-5047-A911-B8543DD1C2D1}" srcOrd="5" destOrd="0" presId="urn:microsoft.com/office/officeart/2008/layout/VerticalCurvedList"/>
    <dgm:cxn modelId="{57F08860-2A5A-0F42-9D5F-DD8732AA2729}" type="presParOf" srcId="{D4FF2349-4A81-D44B-829E-63B486CE1C1F}" destId="{1AE828FB-9227-204C-8475-268181757643}" srcOrd="6" destOrd="0" presId="urn:microsoft.com/office/officeart/2008/layout/VerticalCurvedList"/>
    <dgm:cxn modelId="{741879F3-452D-EA44-A70B-CB4A3B0C3AE0}" type="presParOf" srcId="{1AE828FB-9227-204C-8475-268181757643}" destId="{F5C6C716-E2B9-4A4B-9814-92F103A7082B}" srcOrd="0" destOrd="0" presId="urn:microsoft.com/office/officeart/2008/layout/VerticalCurvedList"/>
    <dgm:cxn modelId="{4853E037-275B-4481-BEEE-63E4BF666790}" type="presParOf" srcId="{D4FF2349-4A81-D44B-829E-63B486CE1C1F}" destId="{FBD4136A-A25A-4D2D-A176-78A42C519CE4}" srcOrd="7" destOrd="0" presId="urn:microsoft.com/office/officeart/2008/layout/VerticalCurvedList"/>
    <dgm:cxn modelId="{5A3378B9-C73A-4FA5-90E7-2A79592DE650}" type="presParOf" srcId="{D4FF2349-4A81-D44B-829E-63B486CE1C1F}" destId="{777306CF-CAA7-4842-AD55-0EE4A333733A}" srcOrd="8" destOrd="0" presId="urn:microsoft.com/office/officeart/2008/layout/VerticalCurvedList"/>
    <dgm:cxn modelId="{C8057AE2-160C-4FB8-8BEB-8CC2E1A0958A}" type="presParOf" srcId="{777306CF-CAA7-4842-AD55-0EE4A333733A}" destId="{92B65C8F-4FDE-40B1-BBEF-C1A552430548}" srcOrd="0" destOrd="0" presId="urn:microsoft.com/office/officeart/2008/layout/VerticalCurvedList"/>
    <dgm:cxn modelId="{8AF21D04-738B-490C-B414-8EE86D0F11F3}" type="presParOf" srcId="{D4FF2349-4A81-D44B-829E-63B486CE1C1F}" destId="{932C93FF-E8AC-430D-BFEB-F28A9853F3B8}" srcOrd="9" destOrd="0" presId="urn:microsoft.com/office/officeart/2008/layout/VerticalCurvedList"/>
    <dgm:cxn modelId="{143BED0E-AB87-4CBC-A269-81D5945B5C24}" type="presParOf" srcId="{D4FF2349-4A81-D44B-829E-63B486CE1C1F}" destId="{7DBDB2F8-A1A8-4C47-97A9-97C8A427416F}" srcOrd="10" destOrd="0" presId="urn:microsoft.com/office/officeart/2008/layout/VerticalCurvedList"/>
    <dgm:cxn modelId="{E46F3921-E825-4416-8AF2-39929531BA9B}" type="presParOf" srcId="{7DBDB2F8-A1A8-4C47-97A9-97C8A427416F}" destId="{40C8E2E9-3E27-8444-BD91-AB8169BA770C}" srcOrd="0" destOrd="0" presId="urn:microsoft.com/office/officeart/2008/layout/VerticalCurvedList"/>
    <dgm:cxn modelId="{6E269450-51E3-4EE9-B6D8-1BD5B62EC271}" type="presParOf" srcId="{D4FF2349-4A81-D44B-829E-63B486CE1C1F}" destId="{3BD2D991-8C8D-49EE-903B-84E3BFB92538}" srcOrd="11" destOrd="0" presId="urn:microsoft.com/office/officeart/2008/layout/VerticalCurvedList"/>
    <dgm:cxn modelId="{E7175FCA-AEF7-4901-AFA3-22CF7F6C9DB3}" type="presParOf" srcId="{D4FF2349-4A81-D44B-829E-63B486CE1C1F}" destId="{D8CE2CE8-6044-4462-A93B-0A48F1DBC65E}" srcOrd="12" destOrd="0" presId="urn:microsoft.com/office/officeart/2008/layout/VerticalCurvedList"/>
    <dgm:cxn modelId="{C39FD043-3365-46AB-95BD-1D60375F0533}" type="presParOf" srcId="{D8CE2CE8-6044-4462-A93B-0A48F1DBC65E}" destId="{16368095-E421-48A2-9074-D544421209B4}" srcOrd="0" destOrd="0" presId="urn:microsoft.com/office/officeart/2008/layout/VerticalCurvedList"/>
    <dgm:cxn modelId="{4170DCF6-1061-4088-B547-3A2312623A1C}" type="presParOf" srcId="{D4FF2349-4A81-D44B-829E-63B486CE1C1F}" destId="{A9FF3FBB-60E3-4DA4-A68A-FDE4983340AE}" srcOrd="13" destOrd="0" presId="urn:microsoft.com/office/officeart/2008/layout/VerticalCurvedList"/>
    <dgm:cxn modelId="{7E255E86-6E48-4BDF-A5F4-B176BD5AB574}" type="presParOf" srcId="{D4FF2349-4A81-D44B-829E-63B486CE1C1F}" destId="{E73DCACF-B06E-4484-8D61-3F4954262D3F}" srcOrd="14" destOrd="0" presId="urn:microsoft.com/office/officeart/2008/layout/VerticalCurvedList"/>
    <dgm:cxn modelId="{86595120-0A97-461F-B847-37A2105EA4D6}" type="presParOf" srcId="{E73DCACF-B06E-4484-8D61-3F4954262D3F}" destId="{9885506F-A3EA-4B4A-A457-43D7E6716F7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BE7F732-D551-EE45-A13B-0B45B3CAC728}"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93CB918C-F0B4-6F45-B4D7-C77A14ECA36D}">
      <dgm:prSet phldrT="[Text]" custT="1"/>
      <dgm:spPr/>
      <dgm:t>
        <a:bodyPr/>
        <a:lstStyle/>
        <a:p>
          <a:r>
            <a:rPr lang="en-US" sz="2000" spc="-65" dirty="0" err="1">
              <a:latin typeface="Times New Roman" panose="02020603050405020304" pitchFamily="18" charset="0"/>
              <a:cs typeface="Times New Roman" panose="02020603050405020304" pitchFamily="18" charset="0"/>
            </a:rPr>
            <a:t>P</a:t>
          </a:r>
          <a:r>
            <a:rPr lang="en-US" sz="2000" dirty="0" err="1">
              <a:latin typeface="Times New Roman" panose="02020603050405020304" pitchFamily="18" charset="0"/>
              <a:cs typeface="Times New Roman" panose="02020603050405020304" pitchFamily="18" charset="0"/>
            </a:rPr>
            <a:t>hân</a:t>
          </a:r>
          <a:r>
            <a:rPr lang="en-US" sz="2000" dirty="0">
              <a:latin typeface="Times New Roman" panose="02020603050405020304" pitchFamily="18" charset="0"/>
              <a:cs typeface="Times New Roman" panose="02020603050405020304" pitchFamily="18" charset="0"/>
            </a:rPr>
            <a:t> </a:t>
          </a:r>
          <a:r>
            <a:rPr lang="en-US" sz="2000" spc="-20" dirty="0" err="1">
              <a:latin typeface="Times New Roman" panose="02020603050405020304" pitchFamily="18" charset="0"/>
              <a:cs typeface="Times New Roman" panose="02020603050405020304" pitchFamily="18" charset="0"/>
            </a:rPr>
            <a:t>biệt</a:t>
          </a:r>
          <a:r>
            <a:rPr lang="en-US" sz="2000" spc="-20"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các</a:t>
          </a:r>
          <a:r>
            <a:rPr lang="en-US" sz="2000" spc="-5" dirty="0">
              <a:latin typeface="Times New Roman" panose="02020603050405020304" pitchFamily="18" charset="0"/>
              <a:cs typeface="Times New Roman" panose="02020603050405020304" pitchFamily="18" charset="0"/>
            </a:rPr>
            <a:t> </a:t>
          </a:r>
          <a:r>
            <a:rPr lang="en-US" sz="2000" spc="-45" dirty="0" err="1">
              <a:latin typeface="Times New Roman" panose="02020603050405020304" pitchFamily="18" charset="0"/>
              <a:cs typeface="Times New Roman" panose="02020603050405020304" pitchFamily="18" charset="0"/>
            </a:rPr>
            <a:t>loại</a:t>
          </a:r>
          <a:r>
            <a:rPr lang="en-US" sz="2000" spc="-45" dirty="0">
              <a:latin typeface="Times New Roman" panose="02020603050405020304" pitchFamily="18" charset="0"/>
              <a:cs typeface="Times New Roman" panose="02020603050405020304" pitchFamily="18" charset="0"/>
            </a:rPr>
            <a:t> </a:t>
          </a:r>
          <a:r>
            <a:rPr lang="en-US" sz="2000" spc="-65" dirty="0" err="1">
              <a:latin typeface="Times New Roman" panose="02020603050405020304" pitchFamily="18" charset="0"/>
              <a:cs typeface="Times New Roman" panose="02020603050405020304" pitchFamily="18" charset="0"/>
            </a:rPr>
            <a:t>đèn</a:t>
          </a:r>
          <a:r>
            <a:rPr lang="en-US" sz="2000" spc="-65"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a:t>
          </a:r>
          <a:r>
            <a:rPr lang="en-US" sz="2000" dirty="0">
              <a:latin typeface="Times New Roman" panose="02020603050405020304" pitchFamily="18" charset="0"/>
              <a:cs typeface="Times New Roman" panose="02020603050405020304" pitchFamily="18" charset="0"/>
            </a:rPr>
            <a:t> </a:t>
          </a:r>
          <a:r>
            <a:rPr lang="en-US" sz="2000" spc="-60" dirty="0" err="1">
              <a:latin typeface="Times New Roman" panose="02020603050405020304" pitchFamily="18" charset="0"/>
              <a:cs typeface="Times New Roman" panose="02020603050405020304" pitchFamily="18" charset="0"/>
            </a:rPr>
            <a:t>hiệu</a:t>
          </a:r>
          <a:r>
            <a:rPr lang="en-US" sz="2000" spc="-6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thông</a:t>
          </a:r>
          <a:r>
            <a:rPr lang="en-US" sz="2000" spc="5"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ý </a:t>
          </a:r>
          <a:r>
            <a:rPr lang="en-US" sz="2000" spc="-110" dirty="0" err="1">
              <a:latin typeface="Times New Roman" panose="02020603050405020304" pitchFamily="18" charset="0"/>
              <a:cs typeface="Times New Roman" panose="02020603050405020304" pitchFamily="18" charset="0"/>
            </a:rPr>
            <a:t>nghĩa</a:t>
          </a:r>
          <a:r>
            <a:rPr lang="en-US" sz="2000" spc="-110" dirty="0">
              <a:latin typeface="Times New Roman" panose="02020603050405020304" pitchFamily="18" charset="0"/>
              <a:cs typeface="Times New Roman" panose="02020603050405020304" pitchFamily="18" charset="0"/>
            </a:rPr>
            <a:t> </a:t>
          </a:r>
          <a:r>
            <a:rPr lang="en-US" sz="2000" spc="-120" dirty="0" err="1">
              <a:latin typeface="Times New Roman" panose="02020603050405020304" pitchFamily="18" charset="0"/>
              <a:cs typeface="Times New Roman" panose="02020603050405020304" pitchFamily="18" charset="0"/>
            </a:rPr>
            <a:t>về</a:t>
          </a:r>
          <a:r>
            <a:rPr lang="en-US" sz="2000" spc="-120" dirty="0">
              <a:latin typeface="Times New Roman" panose="02020603050405020304" pitchFamily="18" charset="0"/>
              <a:cs typeface="Times New Roman" panose="02020603050405020304" pitchFamily="18" charset="0"/>
            </a:rPr>
            <a:t> </a:t>
          </a:r>
          <a:r>
            <a:rPr lang="en-US" sz="2000" spc="-120" dirty="0" err="1">
              <a:latin typeface="Times New Roman" panose="02020603050405020304" pitchFamily="18" charset="0"/>
              <a:cs typeface="Times New Roman" panose="02020603050405020304" pitchFamily="18" charset="0"/>
            </a:rPr>
            <a:t>màu</a:t>
          </a:r>
          <a:r>
            <a:rPr lang="en-US" sz="2000" spc="-120" dirty="0">
              <a:latin typeface="Times New Roman" panose="02020603050405020304" pitchFamily="18" charset="0"/>
              <a:cs typeface="Times New Roman" panose="02020603050405020304" pitchFamily="18" charset="0"/>
            </a:rPr>
            <a:t> </a:t>
          </a:r>
          <a:r>
            <a:rPr lang="en-US" sz="2000" spc="-120" dirty="0" err="1">
              <a:latin typeface="Times New Roman" panose="02020603050405020304" pitchFamily="18" charset="0"/>
              <a:cs typeface="Times New Roman" panose="02020603050405020304" pitchFamily="18" charset="0"/>
            </a:rPr>
            <a:t>sắc</a:t>
          </a:r>
          <a:r>
            <a:rPr lang="en-US" sz="2000" spc="-120" dirty="0">
              <a:latin typeface="Times New Roman" panose="02020603050405020304" pitchFamily="18" charset="0"/>
              <a:cs typeface="Times New Roman" panose="02020603050405020304" pitchFamily="18" charset="0"/>
            </a:rPr>
            <a:t> </a:t>
          </a:r>
          <a:r>
            <a:rPr lang="en-US" sz="2000" spc="-120" dirty="0" err="1">
              <a:latin typeface="Times New Roman" panose="02020603050405020304" pitchFamily="18" charset="0"/>
              <a:cs typeface="Times New Roman" panose="02020603050405020304" pitchFamily="18" charset="0"/>
            </a:rPr>
            <a:t>của</a:t>
          </a:r>
          <a:r>
            <a:rPr lang="en-US" sz="2000" spc="-120" dirty="0">
              <a:latin typeface="Times New Roman" panose="02020603050405020304" pitchFamily="18" charset="0"/>
              <a:cs typeface="Times New Roman" panose="02020603050405020304" pitchFamily="18" charset="0"/>
            </a:rPr>
            <a:t> </a:t>
          </a:r>
          <a:r>
            <a:rPr lang="en-US" sz="2000" spc="-120" dirty="0" err="1">
              <a:latin typeface="Times New Roman" panose="02020603050405020304" pitchFamily="18" charset="0"/>
              <a:cs typeface="Times New Roman" panose="02020603050405020304" pitchFamily="18" charset="0"/>
            </a:rPr>
            <a:t>đèn</a:t>
          </a:r>
          <a:r>
            <a:rPr lang="en-US" sz="2000" spc="-120" dirty="0">
              <a:latin typeface="Times New Roman" panose="02020603050405020304" pitchFamily="18" charset="0"/>
              <a:cs typeface="Times New Roman" panose="02020603050405020304" pitchFamily="18" charset="0"/>
            </a:rPr>
            <a:t> </a:t>
          </a:r>
          <a:r>
            <a:rPr lang="en-US" sz="2000" spc="-120" dirty="0" err="1">
              <a:latin typeface="Times New Roman" panose="02020603050405020304" pitchFamily="18" charset="0"/>
              <a:cs typeface="Times New Roman" panose="02020603050405020304" pitchFamily="18" charset="0"/>
            </a:rPr>
            <a:t>tín</a:t>
          </a:r>
          <a:r>
            <a:rPr lang="en-US" sz="2000" spc="-120" dirty="0">
              <a:latin typeface="Times New Roman" panose="02020603050405020304" pitchFamily="18" charset="0"/>
              <a:cs typeface="Times New Roman" panose="02020603050405020304" pitchFamily="18" charset="0"/>
            </a:rPr>
            <a:t> </a:t>
          </a:r>
          <a:r>
            <a:rPr lang="en-US" sz="2000" spc="-120" dirty="0" err="1">
              <a:latin typeface="Times New Roman" panose="02020603050405020304" pitchFamily="18" charset="0"/>
              <a:cs typeface="Times New Roman" panose="02020603050405020304" pitchFamily="18" charset="0"/>
            </a:rPr>
            <a:t>hiệu</a:t>
          </a:r>
          <a:endParaRPr lang="en-US" sz="2000" i="0" dirty="0">
            <a:latin typeface="Times New Roman" panose="02020603050405020304" pitchFamily="18" charset="0"/>
            <a:cs typeface="Times New Roman" panose="02020603050405020304" pitchFamily="18" charset="0"/>
          </a:endParaRPr>
        </a:p>
      </dgm:t>
    </dgm:pt>
    <dgm:pt modelId="{ADC64523-C472-CF41-B39F-FEF66473F275}" type="parTrans" cxnId="{2C656654-6EEC-4D4E-8EC3-450D67780B32}">
      <dgm:prSet/>
      <dgm:spPr/>
      <dgm:t>
        <a:bodyPr/>
        <a:lstStyle/>
        <a:p>
          <a:endParaRPr lang="en-US" i="0"/>
        </a:p>
      </dgm:t>
    </dgm:pt>
    <dgm:pt modelId="{768E2C89-69A0-D742-AE85-7BF1F6EAF4A4}" type="sibTrans" cxnId="{2C656654-6EEC-4D4E-8EC3-450D67780B32}">
      <dgm:prSet/>
      <dgm:spPr/>
      <dgm:t>
        <a:bodyPr/>
        <a:lstStyle/>
        <a:p>
          <a:endParaRPr lang="en-US" sz="2000" i="0"/>
        </a:p>
      </dgm:t>
    </dgm:pt>
    <dgm:pt modelId="{A4876443-DB66-FE4E-85A9-80A7A353CBBE}">
      <dgm:prSet phldrT="[Text]" custT="1"/>
      <dgm:spPr>
        <a:solidFill>
          <a:schemeClr val="accent3">
            <a:lumMod val="50000"/>
          </a:schemeClr>
        </a:solidFill>
      </dgm:spPr>
      <dgm:t>
        <a:bodyPr/>
        <a:lstStyle/>
        <a:p>
          <a:r>
            <a:rPr lang="vi-VN" sz="2000" dirty="0">
              <a:latin typeface="Times New Roman" panose="02020603050405020304" pitchFamily="18" charset="0"/>
              <a:cs typeface="Times New Roman" panose="02020603050405020304" pitchFamily="18" charset="0"/>
            </a:rPr>
            <a:t>Phân </a:t>
          </a:r>
          <a:r>
            <a:rPr lang="vi-VN" sz="2000" spc="-20" dirty="0">
              <a:latin typeface="Times New Roman" panose="02020603050405020304" pitchFamily="18" charset="0"/>
              <a:cs typeface="Times New Roman" panose="02020603050405020304" pitchFamily="18" charset="0"/>
            </a:rPr>
            <a:t>biệt </a:t>
          </a:r>
          <a:r>
            <a:rPr lang="vi-VN" sz="2000" spc="-110" dirty="0">
              <a:latin typeface="Times New Roman" panose="02020603050405020304" pitchFamily="18" charset="0"/>
              <a:cs typeface="Times New Roman" panose="02020603050405020304" pitchFamily="18" charset="0"/>
            </a:rPr>
            <a:t>được </a:t>
          </a:r>
          <a:r>
            <a:rPr lang="vi-VN" sz="2000" spc="-5" dirty="0">
              <a:latin typeface="Times New Roman" panose="02020603050405020304" pitchFamily="18" charset="0"/>
              <a:cs typeface="Times New Roman" panose="02020603050405020304" pitchFamily="18" charset="0"/>
            </a:rPr>
            <a:t>các </a:t>
          </a:r>
          <a:r>
            <a:rPr lang="vi-VN" sz="2000" spc="-45" dirty="0">
              <a:latin typeface="Times New Roman" panose="02020603050405020304" pitchFamily="18" charset="0"/>
              <a:cs typeface="Times New Roman" panose="02020603050405020304" pitchFamily="18" charset="0"/>
            </a:rPr>
            <a:t>loại </a:t>
          </a:r>
          <a:r>
            <a:rPr lang="vi-VN" sz="2000" spc="-110" dirty="0">
              <a:latin typeface="Times New Roman" panose="02020603050405020304" pitchFamily="18" charset="0"/>
              <a:cs typeface="Times New Roman" panose="02020603050405020304" pitchFamily="18" charset="0"/>
            </a:rPr>
            <a:t>phương </a:t>
          </a:r>
          <a:r>
            <a:rPr lang="vi-VN" sz="2000" spc="-15" dirty="0">
              <a:latin typeface="Times New Roman" panose="02020603050405020304" pitchFamily="18" charset="0"/>
              <a:cs typeface="Times New Roman" panose="02020603050405020304" pitchFamily="18" charset="0"/>
            </a:rPr>
            <a:t>tiện </a:t>
          </a:r>
          <a:r>
            <a:rPr lang="vi-VN" sz="2000" dirty="0">
              <a:latin typeface="Times New Roman" panose="02020603050405020304" pitchFamily="18" charset="0"/>
              <a:cs typeface="Times New Roman" panose="02020603050405020304" pitchFamily="18" charset="0"/>
            </a:rPr>
            <a:t>giao</a:t>
          </a:r>
          <a:r>
            <a:rPr lang="vi-VN" sz="2000" spc="-275"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thông</a:t>
          </a:r>
          <a:endParaRPr lang="en-US" sz="2000" i="0" dirty="0">
            <a:latin typeface="Times New Roman" panose="02020603050405020304" pitchFamily="18" charset="0"/>
            <a:cs typeface="Times New Roman" panose="02020603050405020304" pitchFamily="18" charset="0"/>
          </a:endParaRPr>
        </a:p>
      </dgm:t>
    </dgm:pt>
    <dgm:pt modelId="{CCDE2267-1B12-E44D-9EAA-8CE164D46E45}" type="parTrans" cxnId="{BD898109-CF77-6A4A-B5A7-10ACAE35F621}">
      <dgm:prSet/>
      <dgm:spPr/>
      <dgm:t>
        <a:bodyPr/>
        <a:lstStyle/>
        <a:p>
          <a:endParaRPr lang="en-US" i="0"/>
        </a:p>
      </dgm:t>
    </dgm:pt>
    <dgm:pt modelId="{CDACD662-B94D-CF4A-8880-DB451CD58EF7}" type="sibTrans" cxnId="{BD898109-CF77-6A4A-B5A7-10ACAE35F621}">
      <dgm:prSet/>
      <dgm:spPr/>
      <dgm:t>
        <a:bodyPr/>
        <a:lstStyle/>
        <a:p>
          <a:endParaRPr lang="en-US" i="0"/>
        </a:p>
      </dgm:t>
    </dgm:pt>
    <dgm:pt modelId="{3E753C8E-7DA8-9B45-95AF-9959CCB5B0BD}">
      <dgm:prSet phldrT="[Text]" custT="1"/>
      <dgm:spPr>
        <a:solidFill>
          <a:schemeClr val="accent2">
            <a:lumMod val="50000"/>
          </a:schemeClr>
        </a:solidFill>
      </dgm:spPr>
      <dgm:t>
        <a:bodyPr/>
        <a:lstStyle/>
        <a:p>
          <a:r>
            <a:rPr lang="vi-VN" sz="2000" spc="-65" dirty="0">
              <a:latin typeface="Times New Roman" panose="02020603050405020304" pitchFamily="18" charset="0"/>
              <a:cs typeface="Times New Roman" panose="02020603050405020304" pitchFamily="18" charset="0"/>
            </a:rPr>
            <a:t>Biết</a:t>
          </a:r>
          <a:r>
            <a:rPr lang="vi-VN" sz="2000" spc="-100" dirty="0">
              <a:latin typeface="Times New Roman" panose="02020603050405020304" pitchFamily="18" charset="0"/>
              <a:cs typeface="Times New Roman" panose="02020603050405020304" pitchFamily="18" charset="0"/>
            </a:rPr>
            <a:t> </a:t>
          </a:r>
          <a:r>
            <a:rPr lang="vi-VN" sz="2000" spc="-5" dirty="0">
              <a:latin typeface="Times New Roman" panose="02020603050405020304" pitchFamily="18" charset="0"/>
              <a:cs typeface="Times New Roman" panose="02020603050405020304" pitchFamily="18" charset="0"/>
            </a:rPr>
            <a:t>cách</a:t>
          </a:r>
          <a:r>
            <a:rPr lang="vi-VN" sz="2000" dirty="0">
              <a:latin typeface="Times New Roman" panose="02020603050405020304" pitchFamily="18" charset="0"/>
              <a:cs typeface="Times New Roman" panose="02020603050405020304" pitchFamily="18" charset="0"/>
            </a:rPr>
            <a:t> đi</a:t>
          </a:r>
          <a:r>
            <a:rPr lang="vi-VN" sz="2000" spc="-105" dirty="0">
              <a:latin typeface="Times New Roman" panose="02020603050405020304" pitchFamily="18" charset="0"/>
              <a:cs typeface="Times New Roman" panose="02020603050405020304" pitchFamily="18" charset="0"/>
            </a:rPr>
            <a:t> </a:t>
          </a:r>
          <a:r>
            <a:rPr lang="vi-VN" sz="2000" spc="-60" dirty="0">
              <a:latin typeface="Times New Roman" panose="02020603050405020304" pitchFamily="18" charset="0"/>
              <a:cs typeface="Times New Roman" panose="02020603050405020304" pitchFamily="18" charset="0"/>
            </a:rPr>
            <a:t>bộ</a:t>
          </a:r>
          <a:r>
            <a:rPr lang="vi-VN" sz="2000" spc="-120" dirty="0">
              <a:latin typeface="Times New Roman" panose="02020603050405020304" pitchFamily="18" charset="0"/>
              <a:cs typeface="Times New Roman" panose="02020603050405020304" pitchFamily="18" charset="0"/>
            </a:rPr>
            <a:t> </a:t>
          </a:r>
          <a:r>
            <a:rPr lang="vi-VN" sz="2000" spc="-15" dirty="0">
              <a:latin typeface="Times New Roman" panose="02020603050405020304" pitchFamily="18" charset="0"/>
              <a:cs typeface="Times New Roman" panose="02020603050405020304" pitchFamily="18" charset="0"/>
            </a:rPr>
            <a:t>và</a:t>
          </a:r>
          <a:r>
            <a:rPr lang="vi-VN" sz="2000" spc="-1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qua</a:t>
          </a:r>
          <a:r>
            <a:rPr lang="vi-VN" sz="2000" spc="-10" dirty="0">
              <a:latin typeface="Times New Roman" panose="02020603050405020304" pitchFamily="18" charset="0"/>
              <a:cs typeface="Times New Roman" panose="02020603050405020304" pitchFamily="18" charset="0"/>
            </a:rPr>
            <a:t> </a:t>
          </a:r>
          <a:r>
            <a:rPr lang="vi-VN" sz="2000" spc="-105" dirty="0">
              <a:latin typeface="Times New Roman" panose="02020603050405020304" pitchFamily="18" charset="0"/>
              <a:cs typeface="Times New Roman" panose="02020603050405020304" pitchFamily="18" charset="0"/>
            </a:rPr>
            <a:t>đường</a:t>
          </a:r>
          <a:r>
            <a:rPr lang="vi-VN" sz="2000" spc="-125"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an</a:t>
          </a:r>
          <a:r>
            <a:rPr lang="vi-VN" sz="2000" spc="-5" dirty="0">
              <a:latin typeface="Times New Roman" panose="02020603050405020304" pitchFamily="18" charset="0"/>
              <a:cs typeface="Times New Roman" panose="02020603050405020304" pitchFamily="18" charset="0"/>
            </a:rPr>
            <a:t> </a:t>
          </a:r>
          <a:r>
            <a:rPr lang="vi-VN" sz="2000" spc="-10" dirty="0">
              <a:latin typeface="Times New Roman" panose="02020603050405020304" pitchFamily="18" charset="0"/>
              <a:cs typeface="Times New Roman" panose="02020603050405020304" pitchFamily="18" charset="0"/>
            </a:rPr>
            <a:t>toàn</a:t>
          </a:r>
          <a:r>
            <a:rPr lang="vi-VN" sz="2000" spc="-5" dirty="0">
              <a:latin typeface="Times New Roman" panose="02020603050405020304" pitchFamily="18" charset="0"/>
              <a:cs typeface="Times New Roman" panose="02020603050405020304" pitchFamily="18" charset="0"/>
            </a:rPr>
            <a:t> </a:t>
          </a:r>
          <a:r>
            <a:rPr lang="vi-VN" sz="2000" spc="-10" dirty="0">
              <a:latin typeface="Times New Roman" panose="02020603050405020304" pitchFamily="18" charset="0"/>
              <a:cs typeface="Times New Roman" panose="02020603050405020304" pitchFamily="18" charset="0"/>
            </a:rPr>
            <a:t>trên</a:t>
          </a:r>
          <a:r>
            <a:rPr lang="vi-VN" sz="2000" spc="10" dirty="0">
              <a:latin typeface="Times New Roman" panose="02020603050405020304" pitchFamily="18" charset="0"/>
              <a:cs typeface="Times New Roman" panose="02020603050405020304" pitchFamily="18" charset="0"/>
            </a:rPr>
            <a:t> </a:t>
          </a:r>
          <a:r>
            <a:rPr lang="vi-VN" sz="2000" spc="-105" dirty="0">
              <a:latin typeface="Times New Roman" panose="02020603050405020304" pitchFamily="18" charset="0"/>
              <a:cs typeface="Times New Roman" panose="02020603050405020304" pitchFamily="18" charset="0"/>
            </a:rPr>
            <a:t>đường</a:t>
          </a:r>
          <a:r>
            <a:rPr lang="vi-VN" sz="2000" spc="-125" dirty="0">
              <a:latin typeface="Times New Roman" panose="02020603050405020304" pitchFamily="18" charset="0"/>
              <a:cs typeface="Times New Roman" panose="02020603050405020304" pitchFamily="18" charset="0"/>
            </a:rPr>
            <a:t> </a:t>
          </a:r>
          <a:r>
            <a:rPr lang="vi-VN" sz="2000" spc="-35" dirty="0">
              <a:latin typeface="Times New Roman" panose="02020603050405020304" pitchFamily="18" charset="0"/>
              <a:cs typeface="Times New Roman" panose="02020603050405020304" pitchFamily="18" charset="0"/>
            </a:rPr>
            <a:t>đô</a:t>
          </a:r>
          <a:r>
            <a:rPr lang="vi-VN" sz="2000" spc="-125" dirty="0">
              <a:latin typeface="Times New Roman" panose="02020603050405020304" pitchFamily="18" charset="0"/>
              <a:cs typeface="Times New Roman" panose="02020603050405020304" pitchFamily="18" charset="0"/>
            </a:rPr>
            <a:t> </a:t>
          </a:r>
          <a:r>
            <a:rPr lang="vi-VN" sz="2000" spc="20" dirty="0">
              <a:latin typeface="Times New Roman" panose="02020603050405020304" pitchFamily="18" charset="0"/>
              <a:cs typeface="Times New Roman" panose="02020603050405020304" pitchFamily="18" charset="0"/>
            </a:rPr>
            <a:t>thị</a:t>
          </a:r>
          <a:r>
            <a:rPr lang="en-US" sz="2000" spc="20" dirty="0">
              <a:latin typeface="Times New Roman" panose="02020603050405020304" pitchFamily="18" charset="0"/>
              <a:cs typeface="Times New Roman" panose="02020603050405020304" pitchFamily="18" charset="0"/>
            </a:rPr>
            <a:t>, </a:t>
          </a:r>
          <a:r>
            <a:rPr lang="vi-VN" sz="2000" spc="-105" dirty="0">
              <a:latin typeface="Times New Roman" panose="02020603050405020304" pitchFamily="18" charset="0"/>
              <a:cs typeface="Times New Roman" panose="02020603050405020304" pitchFamily="18" charset="0"/>
            </a:rPr>
            <a:t>đường</a:t>
          </a:r>
          <a:r>
            <a:rPr lang="vi-VN" sz="2000" spc="-125"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nông</a:t>
          </a:r>
          <a:r>
            <a:rPr lang="vi-VN" sz="2000" spc="-3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thôn</a:t>
          </a:r>
          <a:endParaRPr lang="en-US" sz="2000" i="0" dirty="0"/>
        </a:p>
      </dgm:t>
    </dgm:pt>
    <dgm:pt modelId="{F6D7D876-4CF3-214C-AFC9-E8E43782D56F}" type="parTrans" cxnId="{ED64DAAF-1F8E-B444-9059-734214145FDB}">
      <dgm:prSet/>
      <dgm:spPr/>
      <dgm:t>
        <a:bodyPr/>
        <a:lstStyle/>
        <a:p>
          <a:endParaRPr lang="en-US" i="0"/>
        </a:p>
      </dgm:t>
    </dgm:pt>
    <dgm:pt modelId="{FD30862E-EE0A-6D44-BF8A-2A95BE9DC46B}" type="sibTrans" cxnId="{ED64DAAF-1F8E-B444-9059-734214145FDB}">
      <dgm:prSet/>
      <dgm:spPr/>
      <dgm:t>
        <a:bodyPr/>
        <a:lstStyle/>
        <a:p>
          <a:endParaRPr lang="en-US" i="0"/>
        </a:p>
      </dgm:t>
    </dgm:pt>
    <dgm:pt modelId="{F147E409-7C76-BA4B-B0B9-6CB259D360D5}">
      <dgm:prSet phldrT="[Tex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sz="2000" spc="-65" dirty="0" err="1">
              <a:latin typeface="Times New Roman" panose="02020603050405020304" pitchFamily="18" charset="0"/>
              <a:cs typeface="Times New Roman" panose="02020603050405020304" pitchFamily="18" charset="0"/>
            </a:rPr>
            <a:t>Biết</a:t>
          </a:r>
          <a:r>
            <a:rPr lang="en-US" sz="2000" spc="-1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spc="-85" dirty="0" err="1">
              <a:latin typeface="Times New Roman" panose="02020603050405020304" pitchFamily="18" charset="0"/>
              <a:cs typeface="Times New Roman" panose="02020603050405020304" pitchFamily="18" charset="0"/>
            </a:rPr>
            <a:t>chọn</a:t>
          </a:r>
          <a:r>
            <a:rPr lang="en-US" sz="2000" spc="-120" dirty="0">
              <a:latin typeface="Times New Roman" panose="02020603050405020304" pitchFamily="18" charset="0"/>
              <a:cs typeface="Times New Roman" panose="02020603050405020304" pitchFamily="18" charset="0"/>
            </a:rPr>
            <a:t> </a:t>
          </a:r>
          <a:r>
            <a:rPr lang="en-US" sz="2000" spc="-70" dirty="0" err="1">
              <a:latin typeface="Times New Roman" panose="02020603050405020304" pitchFamily="18" charset="0"/>
              <a:cs typeface="Times New Roman" panose="02020603050405020304" pitchFamily="18" charset="0"/>
            </a:rPr>
            <a:t>mũ</a:t>
          </a:r>
          <a:r>
            <a:rPr lang="en-US" sz="2000" spc="-105" dirty="0">
              <a:latin typeface="Times New Roman" panose="02020603050405020304" pitchFamily="18" charset="0"/>
              <a:cs typeface="Times New Roman" panose="02020603050405020304" pitchFamily="18" charset="0"/>
            </a:rPr>
            <a:t> </a:t>
          </a:r>
          <a:r>
            <a:rPr lang="en-US" sz="2000" spc="-95" dirty="0" err="1">
              <a:latin typeface="Times New Roman" panose="02020603050405020304" pitchFamily="18" charset="0"/>
              <a:cs typeface="Times New Roman" panose="02020603050405020304" pitchFamily="18" charset="0"/>
            </a:rPr>
            <a:t>bảo</a:t>
          </a:r>
          <a:r>
            <a:rPr lang="en-US" sz="2000" spc="-114" dirty="0">
              <a:latin typeface="Times New Roman" panose="02020603050405020304" pitchFamily="18" charset="0"/>
              <a:cs typeface="Times New Roman" panose="02020603050405020304" pitchFamily="18" charset="0"/>
            </a:rPr>
            <a:t> </a:t>
          </a:r>
          <a:r>
            <a:rPr lang="en-US" sz="2000" spc="-50" dirty="0" err="1">
              <a:latin typeface="Times New Roman" panose="02020603050405020304" pitchFamily="18" charset="0"/>
              <a:cs typeface="Times New Roman" panose="02020603050405020304" pitchFamily="18" charset="0"/>
            </a:rPr>
            <a:t>hiểm</a:t>
          </a:r>
          <a:r>
            <a:rPr lang="en-US" sz="2000" spc="-50" dirty="0">
              <a:latin typeface="Times New Roman" panose="02020603050405020304" pitchFamily="18" charset="0"/>
              <a:cs typeface="Times New Roman" panose="02020603050405020304" pitchFamily="18" charset="0"/>
            </a:rPr>
            <a:t>,</a:t>
          </a:r>
          <a:r>
            <a:rPr lang="en-US" sz="2000" spc="10" dirty="0">
              <a:latin typeface="Times New Roman" panose="02020603050405020304" pitchFamily="18" charset="0"/>
              <a:cs typeface="Times New Roman" panose="02020603050405020304" pitchFamily="18" charset="0"/>
            </a:rPr>
            <a:t> </a:t>
          </a:r>
          <a:r>
            <a:rPr lang="en-US" sz="2000" spc="-15" dirty="0" err="1">
              <a:latin typeface="Times New Roman" panose="02020603050405020304" pitchFamily="18" charset="0"/>
              <a:cs typeface="Times New Roman" panose="02020603050405020304" pitchFamily="18" charset="0"/>
            </a:rPr>
            <a:t>đội</a:t>
          </a:r>
          <a:r>
            <a:rPr lang="en-US" sz="2000" spc="-120" dirty="0">
              <a:latin typeface="Times New Roman" panose="02020603050405020304" pitchFamily="18" charset="0"/>
              <a:cs typeface="Times New Roman" panose="02020603050405020304" pitchFamily="18" charset="0"/>
            </a:rPr>
            <a:t> </a:t>
          </a:r>
          <a:r>
            <a:rPr lang="en-US" sz="2000" spc="-70" dirty="0" err="1">
              <a:latin typeface="Times New Roman" panose="02020603050405020304" pitchFamily="18" charset="0"/>
              <a:cs typeface="Times New Roman" panose="02020603050405020304" pitchFamily="18" charset="0"/>
            </a:rPr>
            <a:t>mũ</a:t>
          </a:r>
          <a:r>
            <a:rPr lang="en-US" sz="2000" spc="-110" dirty="0">
              <a:latin typeface="Times New Roman" panose="02020603050405020304" pitchFamily="18" charset="0"/>
              <a:cs typeface="Times New Roman" panose="02020603050405020304" pitchFamily="18" charset="0"/>
            </a:rPr>
            <a:t> </a:t>
          </a:r>
          <a:r>
            <a:rPr lang="en-US" sz="2000" spc="-95" dirty="0" err="1">
              <a:latin typeface="Times New Roman" panose="02020603050405020304" pitchFamily="18" charset="0"/>
              <a:cs typeface="Times New Roman" panose="02020603050405020304" pitchFamily="18" charset="0"/>
            </a:rPr>
            <a:t>bảo</a:t>
          </a:r>
          <a:r>
            <a:rPr lang="en-US" sz="2000" spc="-110" dirty="0">
              <a:latin typeface="Times New Roman" panose="02020603050405020304" pitchFamily="18" charset="0"/>
              <a:cs typeface="Times New Roman" panose="02020603050405020304" pitchFamily="18" charset="0"/>
            </a:rPr>
            <a:t> </a:t>
          </a:r>
          <a:r>
            <a:rPr lang="en-US" sz="2000" spc="-60" dirty="0" err="1">
              <a:latin typeface="Times New Roman" panose="02020603050405020304" pitchFamily="18" charset="0"/>
              <a:cs typeface="Times New Roman" panose="02020603050405020304" pitchFamily="18" charset="0"/>
            </a:rPr>
            <a:t>hiểm</a:t>
          </a:r>
          <a:r>
            <a:rPr lang="en-US" sz="2000" spc="-105" dirty="0">
              <a:latin typeface="Times New Roman" panose="02020603050405020304" pitchFamily="18" charset="0"/>
              <a:cs typeface="Times New Roman" panose="02020603050405020304" pitchFamily="18" charset="0"/>
            </a:rPr>
            <a:t> </a:t>
          </a:r>
          <a:r>
            <a:rPr lang="en-US" sz="2000" spc="-75" dirty="0" err="1">
              <a:latin typeface="Times New Roman" panose="02020603050405020304" pitchFamily="18" charset="0"/>
              <a:cs typeface="Times New Roman" panose="02020603050405020304" pitchFamily="18" charset="0"/>
            </a:rPr>
            <a:t>đúng</a:t>
          </a:r>
          <a:r>
            <a:rPr lang="en-US" sz="2000" spc="-135"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a:t>
          </a:r>
          <a:r>
            <a:rPr lang="en-US" sz="2000" spc="-2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a:t>
          </a:r>
          <a:r>
            <a:rPr lang="en-US" sz="2000" spc="-15" dirty="0">
              <a:latin typeface="Times New Roman" panose="02020603050405020304" pitchFamily="18" charset="0"/>
              <a:cs typeface="Times New Roman" panose="02020603050405020304" pitchFamily="18" charset="0"/>
            </a:rPr>
            <a:t> </a:t>
          </a:r>
          <a:r>
            <a:rPr lang="en-US" sz="2000" spc="-20" dirty="0" err="1">
              <a:latin typeface="Times New Roman" panose="02020603050405020304" pitchFamily="18" charset="0"/>
              <a:cs typeface="Times New Roman" panose="02020603050405020304" pitchFamily="18" charset="0"/>
            </a:rPr>
            <a:t>biết</a:t>
          </a:r>
          <a:r>
            <a:rPr lang="en-US" sz="2000" spc="-95"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lên,</a:t>
          </a:r>
          <a:r>
            <a:rPr lang="en-US" sz="2000" spc="-105" dirty="0" err="1">
              <a:latin typeface="Times New Roman" panose="02020603050405020304" pitchFamily="18" charset="0"/>
              <a:cs typeface="Times New Roman" panose="02020603050405020304" pitchFamily="18" charset="0"/>
            </a:rPr>
            <a:t>xuống</a:t>
          </a:r>
          <a:r>
            <a:rPr lang="en-US" sz="2000" spc="-105" dirty="0">
              <a:latin typeface="Times New Roman" panose="02020603050405020304" pitchFamily="18" charset="0"/>
              <a:cs typeface="Times New Roman" panose="02020603050405020304" pitchFamily="18" charset="0"/>
            </a:rPr>
            <a:t> </a:t>
          </a:r>
          <a:r>
            <a:rPr lang="en-US" sz="2000" spc="-15" dirty="0" err="1">
              <a:latin typeface="Times New Roman" panose="02020603050405020304" pitchFamily="18" charset="0"/>
              <a:cs typeface="Times New Roman" panose="02020603050405020304" pitchFamily="18" charset="0"/>
            </a:rPr>
            <a:t>và</a:t>
          </a:r>
          <a:r>
            <a:rPr lang="en-US" sz="2000" spc="-15" dirty="0">
              <a:latin typeface="Times New Roman" panose="02020603050405020304" pitchFamily="18" charset="0"/>
              <a:cs typeface="Times New Roman" panose="02020603050405020304" pitchFamily="18" charset="0"/>
            </a:rPr>
            <a:t> </a:t>
          </a:r>
          <a:r>
            <a:rPr lang="en-US" sz="2000" spc="-75" dirty="0" err="1">
              <a:latin typeface="Times New Roman" panose="02020603050405020304" pitchFamily="18" charset="0"/>
              <a:cs typeface="Times New Roman" panose="02020603050405020304" pitchFamily="18" charset="0"/>
            </a:rPr>
            <a:t>ngồi</a:t>
          </a:r>
          <a:r>
            <a:rPr lang="en-US" sz="2000" spc="-75"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trên</a:t>
          </a:r>
          <a:r>
            <a:rPr lang="en-US" sz="2000" spc="-10" dirty="0">
              <a:latin typeface="Times New Roman" panose="02020603050405020304" pitchFamily="18" charset="0"/>
              <a:cs typeface="Times New Roman" panose="02020603050405020304" pitchFamily="18" charset="0"/>
            </a:rPr>
            <a:t> </a:t>
          </a:r>
          <a:r>
            <a:rPr lang="en-US" sz="2000" spc="-30" dirty="0" err="1">
              <a:latin typeface="Times New Roman" panose="02020603050405020304" pitchFamily="18" charset="0"/>
              <a:cs typeface="Times New Roman" panose="02020603050405020304" pitchFamily="18" charset="0"/>
            </a:rPr>
            <a:t>xe</a:t>
          </a:r>
          <a:r>
            <a:rPr lang="en-US" sz="2000" spc="-30" dirty="0">
              <a:latin typeface="Times New Roman" panose="02020603050405020304" pitchFamily="18" charset="0"/>
              <a:cs typeface="Times New Roman" panose="02020603050405020304" pitchFamily="18" charset="0"/>
            </a:rPr>
            <a:t> </a:t>
          </a:r>
          <a:r>
            <a:rPr lang="en-US" sz="2000" spc="-15" dirty="0" err="1">
              <a:latin typeface="Times New Roman" panose="02020603050405020304" pitchFamily="18" charset="0"/>
              <a:cs typeface="Times New Roman" panose="02020603050405020304" pitchFamily="18" charset="0"/>
            </a:rPr>
            <a:t>máy</a:t>
          </a:r>
          <a:r>
            <a:rPr lang="en-US" sz="2000" spc="-15"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an</a:t>
          </a:r>
          <a:r>
            <a:rPr lang="en-US" sz="2000" spc="-35"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toàn</a:t>
          </a:r>
          <a:endParaRPr lang="en-US" sz="2000" i="0" dirty="0"/>
        </a:p>
      </dgm:t>
    </dgm:pt>
    <dgm:pt modelId="{EBB3E989-E8DF-894E-9073-22867321A15B}" type="parTrans" cxnId="{96759025-5F63-3F49-8C9D-189AA15537E9}">
      <dgm:prSet/>
      <dgm:spPr/>
      <dgm:t>
        <a:bodyPr/>
        <a:lstStyle/>
        <a:p>
          <a:endParaRPr lang="en-US" i="0"/>
        </a:p>
      </dgm:t>
    </dgm:pt>
    <dgm:pt modelId="{F5B45A3C-417D-BF4B-A412-887FA61E9AF3}" type="sibTrans" cxnId="{96759025-5F63-3F49-8C9D-189AA15537E9}">
      <dgm:prSet/>
      <dgm:spPr/>
      <dgm:t>
        <a:bodyPr/>
        <a:lstStyle/>
        <a:p>
          <a:endParaRPr lang="en-US" i="0"/>
        </a:p>
      </dgm:t>
    </dgm:pt>
    <dgm:pt modelId="{83D66230-67BB-9844-A5FE-96F985F5BF08}">
      <dgm:prSet/>
      <dgm:spPr>
        <a:solidFill>
          <a:srgbClr val="7030A0"/>
        </a:solidFill>
      </dgm:spPr>
      <dgm:t>
        <a:bodyPr/>
        <a:lstStyle/>
        <a:p>
          <a:endParaRPr lang="en-US"/>
        </a:p>
      </dgm:t>
    </dgm:pt>
    <dgm:pt modelId="{3A8BEFF3-9C93-2843-B1DA-BDC6E3ADA4AC}" type="parTrans" cxnId="{DCB17699-2374-C843-AE3E-DD74F74E6752}">
      <dgm:prSet/>
      <dgm:spPr/>
      <dgm:t>
        <a:bodyPr/>
        <a:lstStyle/>
        <a:p>
          <a:endParaRPr lang="en-US" i="0"/>
        </a:p>
      </dgm:t>
    </dgm:pt>
    <dgm:pt modelId="{48B9A649-5C24-3646-B252-048A77D6AD8B}" type="sibTrans" cxnId="{DCB17699-2374-C843-AE3E-DD74F74E6752}">
      <dgm:prSet/>
      <dgm:spPr/>
      <dgm:t>
        <a:bodyPr/>
        <a:lstStyle/>
        <a:p>
          <a:endParaRPr lang="en-US" i="0"/>
        </a:p>
      </dgm:t>
    </dgm:pt>
    <dgm:pt modelId="{81852498-166F-4542-B372-DCB97803FA3D}">
      <dgm:prSet/>
      <dgm:spPr/>
      <dgm:t>
        <a:bodyPr/>
        <a:lstStyle/>
        <a:p>
          <a:endParaRPr lang="en-US"/>
        </a:p>
      </dgm:t>
    </dgm:pt>
    <dgm:pt modelId="{8DE6043F-4748-1047-8B02-204EC15E3337}" type="parTrans" cxnId="{47ADA6FF-FA07-6041-85A7-CEC9AC69A480}">
      <dgm:prSet/>
      <dgm:spPr/>
      <dgm:t>
        <a:bodyPr/>
        <a:lstStyle/>
        <a:p>
          <a:endParaRPr lang="en-US" i="0"/>
        </a:p>
      </dgm:t>
    </dgm:pt>
    <dgm:pt modelId="{11D6ABEA-9A1C-AD48-BBAF-32DE1D06DAA0}" type="sibTrans" cxnId="{47ADA6FF-FA07-6041-85A7-CEC9AC69A480}">
      <dgm:prSet/>
      <dgm:spPr/>
      <dgm:t>
        <a:bodyPr/>
        <a:lstStyle/>
        <a:p>
          <a:endParaRPr lang="en-US" i="0"/>
        </a:p>
      </dgm:t>
    </dgm:pt>
    <dgm:pt modelId="{6572DE1E-B3D2-4598-8019-F949A4B56D12}">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2000" spc="-65" dirty="0" err="1">
              <a:latin typeface="Times New Roman" panose="02020603050405020304" pitchFamily="18" charset="0"/>
              <a:cs typeface="Times New Roman" panose="02020603050405020304" pitchFamily="18" charset="0"/>
            </a:rPr>
            <a:t>Biết</a:t>
          </a:r>
          <a:r>
            <a:rPr lang="en-US" sz="2000" spc="-6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cách</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thắt</a:t>
          </a:r>
          <a:r>
            <a:rPr lang="en-US" sz="2000" spc="-5" dirty="0">
              <a:latin typeface="Times New Roman" panose="02020603050405020304" pitchFamily="18" charset="0"/>
              <a:cs typeface="Times New Roman" panose="02020603050405020304" pitchFamily="18" charset="0"/>
            </a:rPr>
            <a:t> </a:t>
          </a:r>
          <a:r>
            <a:rPr lang="en-US" sz="2000" spc="-15" dirty="0" err="1">
              <a:latin typeface="Times New Roman" panose="02020603050405020304" pitchFamily="18" charset="0"/>
              <a:cs typeface="Times New Roman" panose="02020603050405020304" pitchFamily="18" charset="0"/>
            </a:rPr>
            <a:t>dây</a:t>
          </a:r>
          <a:r>
            <a:rPr lang="en-US" sz="2000" spc="-15" dirty="0">
              <a:latin typeface="Times New Roman" panose="02020603050405020304" pitchFamily="18" charset="0"/>
              <a:cs typeface="Times New Roman" panose="02020603050405020304" pitchFamily="18" charset="0"/>
            </a:rPr>
            <a:t> </a:t>
          </a:r>
          <a:r>
            <a:rPr lang="en-US" sz="2000" spc="-50" dirty="0" err="1">
              <a:latin typeface="Times New Roman" panose="02020603050405020304" pitchFamily="18" charset="0"/>
              <a:cs typeface="Times New Roman" panose="02020603050405020304" pitchFamily="18" charset="0"/>
            </a:rPr>
            <a:t>đai</a:t>
          </a:r>
          <a:r>
            <a:rPr lang="en-US" sz="2000" spc="-5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an </a:t>
          </a:r>
          <a:r>
            <a:rPr lang="en-US" sz="2000" spc="-10" dirty="0" err="1">
              <a:latin typeface="Times New Roman" panose="02020603050405020304" pitchFamily="18" charset="0"/>
              <a:cs typeface="Times New Roman" panose="02020603050405020304" pitchFamily="18" charset="0"/>
            </a:rPr>
            <a:t>toàn</a:t>
          </a:r>
          <a:r>
            <a:rPr lang="en-US" sz="2000" spc="-10" dirty="0">
              <a:latin typeface="Times New Roman" panose="02020603050405020304" pitchFamily="18" charset="0"/>
              <a:cs typeface="Times New Roman" panose="02020603050405020304" pitchFamily="18" charset="0"/>
            </a:rPr>
            <a:t>; </a:t>
          </a:r>
          <a:r>
            <a:rPr lang="en-US" sz="2000" spc="-20" dirty="0" err="1">
              <a:latin typeface="Times New Roman" panose="02020603050405020304" pitchFamily="18" charset="0"/>
              <a:cs typeface="Times New Roman" panose="02020603050405020304" pitchFamily="18" charset="0"/>
            </a:rPr>
            <a:t>biết</a:t>
          </a:r>
          <a:r>
            <a:rPr lang="en-US" sz="2000" spc="-20"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cách</a:t>
          </a:r>
          <a:r>
            <a:rPr lang="en-US" sz="2000" spc="-5"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lên</a:t>
          </a:r>
          <a:r>
            <a:rPr lang="en-US" sz="2000" dirty="0">
              <a:latin typeface="Times New Roman" panose="02020603050405020304" pitchFamily="18" charset="0"/>
              <a:cs typeface="Times New Roman" panose="02020603050405020304" pitchFamily="18" charset="0"/>
            </a:rPr>
            <a:t>, </a:t>
          </a:r>
          <a:r>
            <a:rPr lang="en-US" sz="2000" spc="-105" dirty="0" err="1">
              <a:latin typeface="Times New Roman" panose="02020603050405020304" pitchFamily="18" charset="0"/>
              <a:cs typeface="Times New Roman" panose="02020603050405020304" pitchFamily="18" charset="0"/>
            </a:rPr>
            <a:t>xuống</a:t>
          </a:r>
          <a:r>
            <a:rPr lang="en-US" sz="2000" spc="-105" dirty="0">
              <a:latin typeface="Times New Roman" panose="02020603050405020304" pitchFamily="18" charset="0"/>
              <a:cs typeface="Times New Roman" panose="02020603050405020304" pitchFamily="18" charset="0"/>
            </a:rPr>
            <a:t> </a:t>
          </a:r>
          <a:r>
            <a:rPr lang="en-US" sz="2000" spc="-15" dirty="0" err="1">
              <a:latin typeface="Times New Roman" panose="02020603050405020304" pitchFamily="18" charset="0"/>
              <a:cs typeface="Times New Roman" panose="02020603050405020304" pitchFamily="18" charset="0"/>
            </a:rPr>
            <a:t>và</a:t>
          </a:r>
          <a:r>
            <a:rPr lang="en-US" sz="2000" spc="-15" dirty="0">
              <a:latin typeface="Times New Roman" panose="02020603050405020304" pitchFamily="18" charset="0"/>
              <a:cs typeface="Times New Roman" panose="02020603050405020304" pitchFamily="18" charset="0"/>
            </a:rPr>
            <a:t> </a:t>
          </a:r>
          <a:r>
            <a:rPr lang="en-US" sz="2000" spc="-75" dirty="0" err="1">
              <a:latin typeface="Times New Roman" panose="02020603050405020304" pitchFamily="18" charset="0"/>
              <a:cs typeface="Times New Roman" panose="02020603050405020304" pitchFamily="18" charset="0"/>
            </a:rPr>
            <a:t>ngồi</a:t>
          </a:r>
          <a:r>
            <a:rPr lang="en-US" sz="2000" spc="-75"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an </a:t>
          </a:r>
          <a:r>
            <a:rPr lang="en-US" sz="2000" spc="-10" dirty="0" err="1">
              <a:latin typeface="Times New Roman" panose="02020603050405020304" pitchFamily="18" charset="0"/>
              <a:cs typeface="Times New Roman" panose="02020603050405020304" pitchFamily="18" charset="0"/>
            </a:rPr>
            <a:t>toàn</a:t>
          </a:r>
          <a:r>
            <a:rPr lang="en-US" sz="2000" spc="-1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trong</a:t>
          </a:r>
          <a:r>
            <a:rPr lang="en-US" sz="2000" spc="-10" dirty="0">
              <a:latin typeface="Times New Roman" panose="02020603050405020304" pitchFamily="18" charset="0"/>
              <a:cs typeface="Times New Roman" panose="02020603050405020304" pitchFamily="18" charset="0"/>
            </a:rPr>
            <a:t> </a:t>
          </a:r>
          <a:r>
            <a:rPr lang="en-US" sz="2000" spc="-30" dirty="0" err="1">
              <a:latin typeface="Times New Roman" panose="02020603050405020304" pitchFamily="18" charset="0"/>
              <a:cs typeface="Times New Roman" panose="02020603050405020304" pitchFamily="18" charset="0"/>
            </a:rPr>
            <a:t>xe</a:t>
          </a:r>
          <a:r>
            <a:rPr lang="en-US" sz="2000" spc="-24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ô  </a:t>
          </a:r>
          <a:r>
            <a:rPr lang="en-US" sz="2000" spc="-25" dirty="0" err="1">
              <a:latin typeface="Times New Roman" panose="02020603050405020304" pitchFamily="18" charset="0"/>
              <a:cs typeface="Times New Roman" panose="02020603050405020304" pitchFamily="18" charset="0"/>
            </a:rPr>
            <a:t>tô</a:t>
          </a:r>
          <a:r>
            <a:rPr lang="en-US" sz="2000" spc="-25" dirty="0">
              <a:latin typeface="Times New Roman" panose="02020603050405020304" pitchFamily="18" charset="0"/>
              <a:cs typeface="Times New Roman" panose="02020603050405020304" pitchFamily="18" charset="0"/>
            </a:rPr>
            <a:t>, </a:t>
          </a:r>
          <a:r>
            <a:rPr lang="en-US" sz="2000" spc="-30" dirty="0" err="1">
              <a:latin typeface="Times New Roman" panose="02020603050405020304" pitchFamily="18" charset="0"/>
              <a:cs typeface="Times New Roman" panose="02020603050405020304" pitchFamily="18" charset="0"/>
            </a:rPr>
            <a:t>xe</a:t>
          </a:r>
          <a:r>
            <a:rPr lang="en-US" sz="2000" spc="-3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buýt</a:t>
          </a:r>
          <a:r>
            <a:rPr lang="en-US" sz="2000"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tàu</a:t>
          </a:r>
          <a:r>
            <a:rPr lang="en-US" sz="2000" spc="-5" dirty="0">
              <a:latin typeface="Times New Roman" panose="02020603050405020304" pitchFamily="18" charset="0"/>
              <a:cs typeface="Times New Roman" panose="02020603050405020304" pitchFamily="18" charset="0"/>
            </a:rPr>
            <a:t> </a:t>
          </a:r>
          <a:r>
            <a:rPr lang="en-US" sz="2000" spc="-70" dirty="0" err="1">
              <a:latin typeface="Times New Roman" panose="02020603050405020304" pitchFamily="18" charset="0"/>
              <a:cs typeface="Times New Roman" panose="02020603050405020304" pitchFamily="18" charset="0"/>
            </a:rPr>
            <a:t>hỏa</a:t>
          </a:r>
          <a:r>
            <a:rPr lang="en-US" sz="2000" spc="-70" dirty="0">
              <a:latin typeface="Times New Roman" panose="02020603050405020304" pitchFamily="18" charset="0"/>
              <a:cs typeface="Times New Roman" panose="02020603050405020304" pitchFamily="18" charset="0"/>
            </a:rPr>
            <a:t>, </a:t>
          </a:r>
          <a:r>
            <a:rPr lang="en-US" sz="2000" spc="-45" dirty="0" err="1">
              <a:latin typeface="Times New Roman" panose="02020603050405020304" pitchFamily="18" charset="0"/>
              <a:cs typeface="Times New Roman" panose="02020603050405020304" pitchFamily="18" charset="0"/>
            </a:rPr>
            <a:t>thuyền</a:t>
          </a:r>
          <a:r>
            <a:rPr lang="en-US" sz="2000" spc="-45" dirty="0">
              <a:latin typeface="Times New Roman" panose="02020603050405020304" pitchFamily="18" charset="0"/>
              <a:cs typeface="Times New Roman" panose="02020603050405020304" pitchFamily="18" charset="0"/>
            </a:rPr>
            <a:t>,</a:t>
          </a:r>
          <a:r>
            <a:rPr lang="en-US" sz="2000" spc="4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phà</a:t>
          </a:r>
          <a:endParaRPr lang="en-US" sz="2000" i="0" dirty="0"/>
        </a:p>
      </dgm:t>
    </dgm:pt>
    <dgm:pt modelId="{80DC4BDA-BDC9-43DB-856F-CCF8B8005975}" type="parTrans" cxnId="{DB28BB2B-69E9-4F2C-9605-98B1AFC02290}">
      <dgm:prSet/>
      <dgm:spPr/>
      <dgm:t>
        <a:bodyPr/>
        <a:lstStyle/>
        <a:p>
          <a:endParaRPr lang="en-US"/>
        </a:p>
      </dgm:t>
    </dgm:pt>
    <dgm:pt modelId="{2CED1648-8315-4BA5-88FC-E3E44D368226}" type="sibTrans" cxnId="{DB28BB2B-69E9-4F2C-9605-98B1AFC02290}">
      <dgm:prSet/>
      <dgm:spPr/>
      <dgm:t>
        <a:bodyPr/>
        <a:lstStyle/>
        <a:p>
          <a:endParaRPr lang="en-US"/>
        </a:p>
      </dgm:t>
    </dgm:pt>
    <dgm:pt modelId="{A80CA010-7DC5-497E-BDE0-9CEEFEFB0A10}">
      <dgm:prSet phldrT="[Text]" custT="1"/>
      <dgm:spPr>
        <a:solidFill>
          <a:schemeClr val="accent5">
            <a:lumMod val="50000"/>
          </a:schemeClr>
        </a:solidFill>
      </dgm:spPr>
      <dgm:t>
        <a:bodyPr/>
        <a:lstStyle/>
        <a:p>
          <a:r>
            <a:rPr lang="vi-VN" sz="2000" spc="-65" dirty="0">
              <a:latin typeface="Times New Roman" panose="02020603050405020304" pitchFamily="18" charset="0"/>
              <a:cs typeface="Times New Roman" panose="02020603050405020304" pitchFamily="18" charset="0"/>
            </a:rPr>
            <a:t>Biết </a:t>
          </a:r>
          <a:r>
            <a:rPr lang="vi-VN" sz="2000" dirty="0">
              <a:latin typeface="Times New Roman" panose="02020603050405020304" pitchFamily="18" charset="0"/>
              <a:cs typeface="Times New Roman" panose="02020603050405020304" pitchFamily="18" charset="0"/>
            </a:rPr>
            <a:t>phân </a:t>
          </a:r>
          <a:r>
            <a:rPr lang="vi-VN" sz="2000" spc="-20" dirty="0">
              <a:latin typeface="Times New Roman" panose="02020603050405020304" pitchFamily="18" charset="0"/>
              <a:cs typeface="Times New Roman" panose="02020603050405020304" pitchFamily="18" charset="0"/>
            </a:rPr>
            <a:t>biệt </a:t>
          </a:r>
          <a:r>
            <a:rPr lang="vi-VN" sz="2000" spc="-5" dirty="0">
              <a:latin typeface="Times New Roman" panose="02020603050405020304" pitchFamily="18" charset="0"/>
              <a:cs typeface="Times New Roman" panose="02020603050405020304" pitchFamily="18" charset="0"/>
            </a:rPr>
            <a:t>các </a:t>
          </a:r>
          <a:r>
            <a:rPr lang="vi-VN" sz="2000" spc="-45" dirty="0">
              <a:latin typeface="Times New Roman" panose="02020603050405020304" pitchFamily="18" charset="0"/>
              <a:cs typeface="Times New Roman" panose="02020603050405020304" pitchFamily="18" charset="0"/>
            </a:rPr>
            <a:t>loại </a:t>
          </a:r>
          <a:r>
            <a:rPr lang="vi-VN" sz="2000" spc="-60" dirty="0">
              <a:latin typeface="Times New Roman" panose="02020603050405020304" pitchFamily="18" charset="0"/>
              <a:cs typeface="Times New Roman" panose="02020603050405020304" pitchFamily="18" charset="0"/>
            </a:rPr>
            <a:t>biển </a:t>
          </a:r>
          <a:r>
            <a:rPr lang="vi-VN" sz="2000" spc="-5" dirty="0">
              <a:latin typeface="Times New Roman" panose="02020603050405020304" pitchFamily="18" charset="0"/>
              <a:cs typeface="Times New Roman" panose="02020603050405020304" pitchFamily="18" charset="0"/>
            </a:rPr>
            <a:t>báo </a:t>
          </a:r>
          <a:r>
            <a:rPr lang="vi-VN" sz="2000" spc="-60" dirty="0">
              <a:latin typeface="Times New Roman" panose="02020603050405020304" pitchFamily="18" charset="0"/>
              <a:cs typeface="Times New Roman" panose="02020603050405020304" pitchFamily="18" charset="0"/>
            </a:rPr>
            <a:t>hiệu </a:t>
          </a:r>
          <a:r>
            <a:rPr lang="vi-VN" sz="2000" spc="-105" dirty="0">
              <a:latin typeface="Times New Roman" panose="02020603050405020304" pitchFamily="18" charset="0"/>
              <a:cs typeface="Times New Roman" panose="02020603050405020304" pitchFamily="18" charset="0"/>
            </a:rPr>
            <a:t>đường</a:t>
          </a:r>
          <a:r>
            <a:rPr lang="en-US" sz="2000" spc="-105" dirty="0">
              <a:latin typeface="Times New Roman" panose="02020603050405020304" pitchFamily="18" charset="0"/>
              <a:cs typeface="Times New Roman" panose="02020603050405020304" pitchFamily="18" charset="0"/>
            </a:rPr>
            <a:t> </a:t>
          </a:r>
          <a:r>
            <a:rPr lang="vi-VN" sz="2000" spc="-420" dirty="0">
              <a:latin typeface="Times New Roman" panose="02020603050405020304" pitchFamily="18" charset="0"/>
              <a:cs typeface="Times New Roman" panose="02020603050405020304" pitchFamily="18" charset="0"/>
            </a:rPr>
            <a:t> </a:t>
          </a:r>
          <a:r>
            <a:rPr lang="vi-VN" sz="2000" spc="-60" dirty="0">
              <a:latin typeface="Times New Roman" panose="02020603050405020304" pitchFamily="18" charset="0"/>
              <a:cs typeface="Times New Roman" panose="02020603050405020304" pitchFamily="18" charset="0"/>
            </a:rPr>
            <a:t>bộ</a:t>
          </a:r>
          <a:r>
            <a:rPr lang="en-US" sz="2000" spc="-60" dirty="0">
              <a:latin typeface="Times New Roman" panose="02020603050405020304" pitchFamily="18" charset="0"/>
              <a:cs typeface="Times New Roman" panose="02020603050405020304" pitchFamily="18" charset="0"/>
            </a:rPr>
            <a:t>, </a:t>
          </a:r>
          <a:r>
            <a:rPr lang="en-US" sz="2000" spc="-65" dirty="0" err="1">
              <a:latin typeface="Times New Roman" panose="02020603050405020304" pitchFamily="18" charset="0"/>
              <a:cs typeface="Times New Roman" panose="02020603050405020304" pitchFamily="18" charset="0"/>
            </a:rPr>
            <a:t>biết</a:t>
          </a:r>
          <a:r>
            <a:rPr lang="en-US" sz="2000" spc="-6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cách</a:t>
          </a:r>
          <a:r>
            <a:rPr lang="en-US" sz="2000" spc="-5"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phòng</a:t>
          </a:r>
          <a:r>
            <a:rPr lang="en-US" sz="200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tránh</a:t>
          </a:r>
          <a:r>
            <a:rPr lang="en-US" sz="2000" spc="-10"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các</a:t>
          </a:r>
          <a:r>
            <a:rPr lang="en-US" sz="2000" spc="-5"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spc="-85" dirty="0" err="1">
              <a:latin typeface="Times New Roman" panose="02020603050405020304" pitchFamily="18" charset="0"/>
              <a:cs typeface="Times New Roman" panose="02020603050405020304" pitchFamily="18" charset="0"/>
            </a:rPr>
            <a:t>huống</a:t>
          </a:r>
          <a:r>
            <a:rPr lang="en-US" sz="2000" spc="-85"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a:t>
          </a:r>
          <a:r>
            <a:rPr lang="en-US" sz="2000" spc="-165" dirty="0">
              <a:latin typeface="Times New Roman" panose="02020603050405020304" pitchFamily="18" charset="0"/>
              <a:cs typeface="Times New Roman" panose="02020603050405020304" pitchFamily="18" charset="0"/>
            </a:rPr>
            <a:t> </a:t>
          </a:r>
          <a:r>
            <a:rPr lang="en-US" sz="2000" spc="-65" dirty="0" err="1">
              <a:latin typeface="Times New Roman" panose="02020603050405020304" pitchFamily="18" charset="0"/>
              <a:cs typeface="Times New Roman" panose="02020603050405020304" pitchFamily="18" charset="0"/>
            </a:rPr>
            <a:t>hiểm</a:t>
          </a:r>
          <a:r>
            <a:rPr lang="en-US" sz="2000" spc="-60" dirty="0">
              <a:latin typeface="Times New Roman" panose="02020603050405020304" pitchFamily="18" charset="0"/>
              <a:cs typeface="Times New Roman" panose="02020603050405020304" pitchFamily="18" charset="0"/>
            </a:rPr>
            <a:t> </a:t>
          </a:r>
          <a:endParaRPr lang="en-US" sz="2000" i="0" dirty="0"/>
        </a:p>
      </dgm:t>
    </dgm:pt>
    <dgm:pt modelId="{AF243512-B752-4A5C-A0E4-44FE569A506C}" type="parTrans" cxnId="{4F020F51-FC01-47A4-B39E-5DA38F9F5249}">
      <dgm:prSet/>
      <dgm:spPr/>
      <dgm:t>
        <a:bodyPr/>
        <a:lstStyle/>
        <a:p>
          <a:endParaRPr lang="en-US"/>
        </a:p>
      </dgm:t>
    </dgm:pt>
    <dgm:pt modelId="{032F65FE-5D99-42DD-9E9D-D8E6691EC606}" type="sibTrans" cxnId="{4F020F51-FC01-47A4-B39E-5DA38F9F5249}">
      <dgm:prSet/>
      <dgm:spPr/>
      <dgm:t>
        <a:bodyPr/>
        <a:lstStyle/>
        <a:p>
          <a:endParaRPr lang="en-US"/>
        </a:p>
      </dgm:t>
    </dgm:pt>
    <dgm:pt modelId="{0C5EB15C-13AB-4495-940A-A77333B4AEBD}">
      <dgm:prSet custScaleX="91411" custLinFactY="-47423" custLinFactNeighborX="5071" custLinFactNeighborY="-100000"/>
      <dgm:spPr>
        <a:solidFill>
          <a:srgbClr val="7030A0"/>
        </a:solidFill>
      </dgm:spPr>
      <dgm:t>
        <a:bodyPr/>
        <a:lstStyle/>
        <a:p>
          <a:endParaRPr lang="en-US"/>
        </a:p>
      </dgm:t>
    </dgm:pt>
    <dgm:pt modelId="{BD04EB5C-460C-41C1-8F5B-E7ED9A825598}" type="parTrans" cxnId="{F4FEB57A-F6EB-4886-BCC9-F0F039405F76}">
      <dgm:prSet/>
      <dgm:spPr/>
      <dgm:t>
        <a:bodyPr/>
        <a:lstStyle/>
        <a:p>
          <a:endParaRPr lang="en-US"/>
        </a:p>
      </dgm:t>
    </dgm:pt>
    <dgm:pt modelId="{88EBE7A9-D667-4C63-BB5E-262FAB933A23}" type="sibTrans" cxnId="{F4FEB57A-F6EB-4886-BCC9-F0F039405F76}">
      <dgm:prSet/>
      <dgm:spPr/>
      <dgm:t>
        <a:bodyPr/>
        <a:lstStyle/>
        <a:p>
          <a:endParaRPr lang="en-US"/>
        </a:p>
      </dgm:t>
    </dgm:pt>
    <dgm:pt modelId="{E44137B7-2607-45A2-981F-9A9B631C051A}">
      <dgm:prSet custScaleX="91411" custLinFactY="-47423" custLinFactNeighborX="5071" custLinFactNeighborY="-100000"/>
      <dgm:spPr>
        <a:solidFill>
          <a:srgbClr val="7030A0"/>
        </a:solidFill>
      </dgm:spPr>
      <dgm:t>
        <a:bodyPr/>
        <a:lstStyle/>
        <a:p>
          <a:endParaRPr lang="en-US"/>
        </a:p>
      </dgm:t>
    </dgm:pt>
    <dgm:pt modelId="{0BB395E7-6D20-40F6-800E-CEF0EB4F6863}" type="parTrans" cxnId="{2432CE6E-878D-4498-A1FC-046151A1B8C4}">
      <dgm:prSet/>
      <dgm:spPr/>
      <dgm:t>
        <a:bodyPr/>
        <a:lstStyle/>
        <a:p>
          <a:endParaRPr lang="en-US"/>
        </a:p>
      </dgm:t>
    </dgm:pt>
    <dgm:pt modelId="{9652781F-884B-4BC0-8EA8-9524CE3F9AC6}" type="sibTrans" cxnId="{2432CE6E-878D-4498-A1FC-046151A1B8C4}">
      <dgm:prSet/>
      <dgm:spPr/>
      <dgm:t>
        <a:bodyPr/>
        <a:lstStyle/>
        <a:p>
          <a:endParaRPr lang="en-US"/>
        </a:p>
      </dgm:t>
    </dgm:pt>
    <dgm:pt modelId="{DE3CA65D-1B96-4BBC-B251-4B94F000040C}">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sz="2000" spc="-65" dirty="0" err="1">
              <a:latin typeface="Times New Roman" panose="02020603050405020304" pitchFamily="18" charset="0"/>
              <a:cs typeface="Times New Roman" panose="02020603050405020304" pitchFamily="18" charset="0"/>
            </a:rPr>
            <a:t>Biết</a:t>
          </a:r>
          <a:r>
            <a:rPr lang="en-US" sz="2000" spc="-6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cách</a:t>
          </a:r>
          <a:r>
            <a:rPr lang="en-US" sz="2000" spc="-5" dirty="0">
              <a:latin typeface="Times New Roman" panose="02020603050405020304" pitchFamily="18" charset="0"/>
              <a:cs typeface="Times New Roman" panose="02020603050405020304" pitchFamily="18" charset="0"/>
            </a:rPr>
            <a:t> </a:t>
          </a:r>
          <a:r>
            <a:rPr lang="en-US" sz="2000" spc="-75" dirty="0" err="1">
              <a:latin typeface="Times New Roman" panose="02020603050405020304" pitchFamily="18" charset="0"/>
              <a:cs typeface="Times New Roman" panose="02020603050405020304" pitchFamily="18" charset="0"/>
            </a:rPr>
            <a:t>ngồi</a:t>
          </a:r>
          <a:r>
            <a:rPr lang="en-US" sz="2000" spc="-7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sau</a:t>
          </a:r>
          <a:r>
            <a:rPr lang="en-US" sz="2000" spc="-5" dirty="0">
              <a:latin typeface="Times New Roman" panose="02020603050405020304" pitchFamily="18" charset="0"/>
              <a:cs typeface="Times New Roman" panose="02020603050405020304" pitchFamily="18" charset="0"/>
            </a:rPr>
            <a:t> </a:t>
          </a:r>
          <a:r>
            <a:rPr lang="en-US" sz="2000" spc="-20" dirty="0" err="1">
              <a:latin typeface="Times New Roman" panose="02020603050405020304" pitchFamily="18" charset="0"/>
              <a:cs typeface="Times New Roman" panose="02020603050405020304" pitchFamily="18" charset="0"/>
            </a:rPr>
            <a:t>xe</a:t>
          </a:r>
          <a:r>
            <a:rPr lang="en-US" sz="2000" spc="-20" dirty="0">
              <a:latin typeface="Times New Roman" panose="02020603050405020304" pitchFamily="18" charset="0"/>
              <a:cs typeface="Times New Roman" panose="02020603050405020304" pitchFamily="18" charset="0"/>
            </a:rPr>
            <a:t>, </a:t>
          </a:r>
          <a:r>
            <a:rPr lang="en-US" sz="2000" spc="-70" dirty="0" err="1">
              <a:latin typeface="Times New Roman" panose="02020603050405020304" pitchFamily="18" charset="0"/>
              <a:cs typeface="Times New Roman" panose="02020603050405020304" pitchFamily="18" charset="0"/>
            </a:rPr>
            <a:t>kiểm</a:t>
          </a:r>
          <a:r>
            <a:rPr lang="en-US" sz="2000" spc="-70" dirty="0">
              <a:latin typeface="Times New Roman" panose="02020603050405020304" pitchFamily="18" charset="0"/>
              <a:cs typeface="Times New Roman" panose="02020603050405020304" pitchFamily="18" charset="0"/>
            </a:rPr>
            <a:t> </a:t>
          </a:r>
          <a:r>
            <a:rPr lang="en-US" sz="2000" spc="-15" dirty="0" err="1">
              <a:latin typeface="Times New Roman" panose="02020603050405020304" pitchFamily="18" charset="0"/>
              <a:cs typeface="Times New Roman" panose="02020603050405020304" pitchFamily="18" charset="0"/>
            </a:rPr>
            <a:t>tra</a:t>
          </a:r>
          <a:r>
            <a:rPr lang="en-US" sz="2000" spc="-15" dirty="0">
              <a:latin typeface="Times New Roman" panose="02020603050405020304" pitchFamily="18" charset="0"/>
              <a:cs typeface="Times New Roman" panose="02020603050405020304" pitchFamily="18" charset="0"/>
            </a:rPr>
            <a:t> </a:t>
          </a:r>
          <a:r>
            <a:rPr lang="en-US" sz="2000" spc="-30" dirty="0" err="1">
              <a:latin typeface="Times New Roman" panose="02020603050405020304" pitchFamily="18" charset="0"/>
              <a:cs typeface="Times New Roman" panose="02020603050405020304" pitchFamily="18" charset="0"/>
            </a:rPr>
            <a:t>xe</a:t>
          </a:r>
          <a:r>
            <a:rPr lang="en-US" sz="2000" spc="-30" dirty="0">
              <a:latin typeface="Times New Roman" panose="02020603050405020304" pitchFamily="18" charset="0"/>
              <a:cs typeface="Times New Roman" panose="02020603050405020304" pitchFamily="18" charset="0"/>
            </a:rPr>
            <a:t> </a:t>
          </a:r>
          <a:r>
            <a:rPr lang="en-US" sz="2000" spc="-15" dirty="0" err="1">
              <a:latin typeface="Times New Roman" panose="02020603050405020304" pitchFamily="18" charset="0"/>
              <a:cs typeface="Times New Roman" panose="02020603050405020304" pitchFamily="18" charset="0"/>
            </a:rPr>
            <a:t>và</a:t>
          </a:r>
          <a:r>
            <a:rPr lang="en-US" sz="2000" spc="-15" dirty="0">
              <a:latin typeface="Times New Roman" panose="02020603050405020304" pitchFamily="18" charset="0"/>
              <a:cs typeface="Times New Roman" panose="02020603050405020304" pitchFamily="18" charset="0"/>
            </a:rPr>
            <a:t> </a:t>
          </a:r>
          <a:r>
            <a:rPr lang="en-US" sz="2000" spc="-45" dirty="0" err="1">
              <a:latin typeface="Times New Roman" panose="02020603050405020304" pitchFamily="18" charset="0"/>
              <a:cs typeface="Times New Roman" panose="02020603050405020304" pitchFamily="18" charset="0"/>
            </a:rPr>
            <a:t>điều</a:t>
          </a:r>
          <a:r>
            <a:rPr lang="en-US" sz="2000" spc="-45" dirty="0">
              <a:latin typeface="Times New Roman" panose="02020603050405020304" pitchFamily="18" charset="0"/>
              <a:cs typeface="Times New Roman" panose="02020603050405020304" pitchFamily="18" charset="0"/>
            </a:rPr>
            <a:t> </a:t>
          </a:r>
          <a:r>
            <a:rPr lang="en-US" sz="2000" spc="-65" dirty="0" err="1">
              <a:latin typeface="Times New Roman" panose="02020603050405020304" pitchFamily="18" charset="0"/>
              <a:cs typeface="Times New Roman" panose="02020603050405020304" pitchFamily="18" charset="0"/>
            </a:rPr>
            <a:t>khiển</a:t>
          </a:r>
          <a:r>
            <a:rPr lang="en-US" sz="2000" spc="-65" dirty="0">
              <a:latin typeface="Times New Roman" panose="02020603050405020304" pitchFamily="18" charset="0"/>
              <a:cs typeface="Times New Roman" panose="02020603050405020304" pitchFamily="18" charset="0"/>
            </a:rPr>
            <a:t> </a:t>
          </a:r>
          <a:r>
            <a:rPr lang="en-US" sz="2000" spc="-25" dirty="0" err="1">
              <a:latin typeface="Times New Roman" panose="02020603050405020304" pitchFamily="18" charset="0"/>
              <a:cs typeface="Times New Roman" panose="02020603050405020304" pitchFamily="18" charset="0"/>
            </a:rPr>
            <a:t>xe</a:t>
          </a:r>
          <a:r>
            <a:rPr lang="en-US" sz="2000" spc="-25" dirty="0">
              <a:latin typeface="Times New Roman" panose="02020603050405020304" pitchFamily="18" charset="0"/>
              <a:cs typeface="Times New Roman" panose="02020603050405020304" pitchFamily="18" charset="0"/>
            </a:rPr>
            <a:t> </a:t>
          </a:r>
          <a:r>
            <a:rPr lang="en-US" sz="2000" spc="-75" dirty="0" err="1">
              <a:latin typeface="Times New Roman" panose="02020603050405020304" pitchFamily="18" charset="0"/>
              <a:cs typeface="Times New Roman" panose="02020603050405020304" pitchFamily="18" charset="0"/>
            </a:rPr>
            <a:t>đạp</a:t>
          </a:r>
          <a:r>
            <a:rPr lang="en-US" sz="2000" spc="-75"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an</a:t>
          </a:r>
          <a:r>
            <a:rPr lang="en-US" sz="2000" spc="-175"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toàn</a:t>
          </a:r>
          <a:endParaRPr lang="en-US" sz="2000" i="0" dirty="0"/>
        </a:p>
      </dgm:t>
    </dgm:pt>
    <dgm:pt modelId="{BFB27C13-990B-4FEA-829D-5D203140E7C6}" type="parTrans" cxnId="{F6057E6A-96E7-4B0B-9FD7-8640BE763217}">
      <dgm:prSet/>
      <dgm:spPr/>
      <dgm:t>
        <a:bodyPr/>
        <a:lstStyle/>
        <a:p>
          <a:endParaRPr lang="en-US"/>
        </a:p>
      </dgm:t>
    </dgm:pt>
    <dgm:pt modelId="{4DE9564D-628D-4DC8-AF4C-67ACF84FF06F}" type="sibTrans" cxnId="{F6057E6A-96E7-4B0B-9FD7-8640BE763217}">
      <dgm:prSet/>
      <dgm:spPr/>
      <dgm:t>
        <a:bodyPr/>
        <a:lstStyle/>
        <a:p>
          <a:endParaRPr lang="en-US"/>
        </a:p>
      </dgm:t>
    </dgm:pt>
    <dgm:pt modelId="{D9F6E345-18D5-48DF-B5BA-B7A0D065C884}">
      <dgm:prSet phldrT="[Text]" custScaleX="91542" custLinFactY="-33826" custLinFactNeighborX="4153" custLinFactNeighborY="-100000"/>
      <dgm:spPr>
        <a:solidFill>
          <a:schemeClr val="accent5">
            <a:lumMod val="50000"/>
          </a:schemeClr>
        </a:solidFill>
      </dgm:spPr>
      <dgm:t>
        <a:bodyPr/>
        <a:lstStyle/>
        <a:p>
          <a:endParaRPr lang="en-US"/>
        </a:p>
      </dgm:t>
    </dgm:pt>
    <dgm:pt modelId="{F4A3BCEF-42B7-47FF-8BA8-6C6C1D3888BD}" type="parTrans" cxnId="{15EF6B3F-7B00-43FC-AB25-1A86E57C93AB}">
      <dgm:prSet/>
      <dgm:spPr/>
      <dgm:t>
        <a:bodyPr/>
        <a:lstStyle/>
        <a:p>
          <a:endParaRPr lang="en-US"/>
        </a:p>
      </dgm:t>
    </dgm:pt>
    <dgm:pt modelId="{564FED48-8313-42AE-AAE2-2001B42C6007}" type="sibTrans" cxnId="{15EF6B3F-7B00-43FC-AB25-1A86E57C93AB}">
      <dgm:prSet/>
      <dgm:spPr/>
      <dgm:t>
        <a:bodyPr/>
        <a:lstStyle/>
        <a:p>
          <a:endParaRPr lang="en-US"/>
        </a:p>
      </dgm:t>
    </dgm:pt>
    <dgm:pt modelId="{A320E53F-AD38-5B4B-B7BF-F32B1A00F8D4}" type="pres">
      <dgm:prSet presAssocID="{7BE7F732-D551-EE45-A13B-0B45B3CAC728}" presName="Name0" presStyleCnt="0">
        <dgm:presLayoutVars>
          <dgm:chMax val="7"/>
          <dgm:chPref val="7"/>
          <dgm:dir/>
        </dgm:presLayoutVars>
      </dgm:prSet>
      <dgm:spPr/>
    </dgm:pt>
    <dgm:pt modelId="{D4FF2349-4A81-D44B-829E-63B486CE1C1F}" type="pres">
      <dgm:prSet presAssocID="{7BE7F732-D551-EE45-A13B-0B45B3CAC728}" presName="Name1" presStyleCnt="0"/>
      <dgm:spPr/>
    </dgm:pt>
    <dgm:pt modelId="{008F44C8-E863-D040-9CF5-8C4C4D34B408}" type="pres">
      <dgm:prSet presAssocID="{7BE7F732-D551-EE45-A13B-0B45B3CAC728}" presName="cycle" presStyleCnt="0"/>
      <dgm:spPr/>
    </dgm:pt>
    <dgm:pt modelId="{27C35614-0ECC-2F44-A9F0-7549D903A3FF}" type="pres">
      <dgm:prSet presAssocID="{7BE7F732-D551-EE45-A13B-0B45B3CAC728}" presName="srcNode" presStyleLbl="node1" presStyleIdx="0" presStyleCnt="7"/>
      <dgm:spPr/>
    </dgm:pt>
    <dgm:pt modelId="{3112D6FC-0820-7C46-8CF5-85DB738D33E4}" type="pres">
      <dgm:prSet presAssocID="{7BE7F732-D551-EE45-A13B-0B45B3CAC728}" presName="conn" presStyleLbl="parChTrans1D2" presStyleIdx="0" presStyleCnt="1"/>
      <dgm:spPr/>
    </dgm:pt>
    <dgm:pt modelId="{6A736DD6-15BC-A74A-A3DD-4415D256313A}" type="pres">
      <dgm:prSet presAssocID="{7BE7F732-D551-EE45-A13B-0B45B3CAC728}" presName="extraNode" presStyleLbl="node1" presStyleIdx="0" presStyleCnt="7"/>
      <dgm:spPr/>
    </dgm:pt>
    <dgm:pt modelId="{AB0AEEED-D0ED-5C4C-86D3-7B1B8C993E44}" type="pres">
      <dgm:prSet presAssocID="{7BE7F732-D551-EE45-A13B-0B45B3CAC728}" presName="dstNode" presStyleLbl="node1" presStyleIdx="0" presStyleCnt="7"/>
      <dgm:spPr/>
    </dgm:pt>
    <dgm:pt modelId="{103714F1-6A4E-3B49-9163-7C857C229A88}" type="pres">
      <dgm:prSet presAssocID="{93CB918C-F0B4-6F45-B4D7-C77A14ECA36D}" presName="text_1" presStyleLbl="node1" presStyleIdx="0" presStyleCnt="7" custLinFactNeighborY="18308">
        <dgm:presLayoutVars>
          <dgm:bulletEnabled val="1"/>
        </dgm:presLayoutVars>
      </dgm:prSet>
      <dgm:spPr/>
    </dgm:pt>
    <dgm:pt modelId="{DEA7CDB9-36ED-3D45-9D54-42476B93395C}" type="pres">
      <dgm:prSet presAssocID="{93CB918C-F0B4-6F45-B4D7-C77A14ECA36D}" presName="accent_1" presStyleCnt="0"/>
      <dgm:spPr/>
    </dgm:pt>
    <dgm:pt modelId="{E6D41D53-8D56-864A-B0CF-73EC22AA0766}" type="pres">
      <dgm:prSet presAssocID="{93CB918C-F0B4-6F45-B4D7-C77A14ECA36D}" presName="accentRepeatNode" presStyleLbl="solidFgAcc1" presStyleIdx="0" presStyleCnt="7" custLinFactNeighborX="8520" custLinFactNeighborY="17130"/>
      <dgm:spPr/>
    </dgm:pt>
    <dgm:pt modelId="{608161B3-E563-D44C-8A56-57C427E14E44}" type="pres">
      <dgm:prSet presAssocID="{A4876443-DB66-FE4E-85A9-80A7A353CBBE}" presName="text_2" presStyleLbl="node1" presStyleIdx="1" presStyleCnt="7" custLinFactNeighborY="-17399">
        <dgm:presLayoutVars>
          <dgm:bulletEnabled val="1"/>
        </dgm:presLayoutVars>
      </dgm:prSet>
      <dgm:spPr/>
    </dgm:pt>
    <dgm:pt modelId="{93CBAD3E-C1B5-2646-B6A4-912ABE017487}" type="pres">
      <dgm:prSet presAssocID="{A4876443-DB66-FE4E-85A9-80A7A353CBBE}" presName="accent_2" presStyleCnt="0"/>
      <dgm:spPr/>
    </dgm:pt>
    <dgm:pt modelId="{75F20881-7BB2-1848-8A1A-5695FF649B72}" type="pres">
      <dgm:prSet presAssocID="{A4876443-DB66-FE4E-85A9-80A7A353CBBE}" presName="accentRepeatNode" presStyleLbl="solidFgAcc1" presStyleIdx="1" presStyleCnt="7" custLinFactNeighborY="-13919"/>
      <dgm:spPr/>
    </dgm:pt>
    <dgm:pt modelId="{0A42B1F8-27B7-5047-A911-B8543DD1C2D1}" type="pres">
      <dgm:prSet presAssocID="{3E753C8E-7DA8-9B45-95AF-9959CCB5B0BD}" presName="text_3" presStyleLbl="node1" presStyleIdx="2" presStyleCnt="7" custScaleX="101470" custLinFactNeighborY="-43585">
        <dgm:presLayoutVars>
          <dgm:bulletEnabled val="1"/>
        </dgm:presLayoutVars>
      </dgm:prSet>
      <dgm:spPr/>
    </dgm:pt>
    <dgm:pt modelId="{1AE828FB-9227-204C-8475-268181757643}" type="pres">
      <dgm:prSet presAssocID="{3E753C8E-7DA8-9B45-95AF-9959CCB5B0BD}" presName="accent_3" presStyleCnt="0"/>
      <dgm:spPr/>
    </dgm:pt>
    <dgm:pt modelId="{F5C6C716-E2B9-4A4B-9814-92F103A7082B}" type="pres">
      <dgm:prSet presAssocID="{3E753C8E-7DA8-9B45-95AF-9959CCB5B0BD}" presName="accentRepeatNode" presStyleLbl="solidFgAcc1" presStyleIdx="2" presStyleCnt="7" custLinFactNeighborY="-34870"/>
      <dgm:spPr/>
    </dgm:pt>
    <dgm:pt modelId="{FBD4136A-A25A-4D2D-A176-78A42C519CE4}" type="pres">
      <dgm:prSet presAssocID="{DE3CA65D-1B96-4BBC-B251-4B94F000040C}" presName="text_4" presStyleLbl="node1" presStyleIdx="3" presStyleCnt="7" custLinFactNeighborY="-58241">
        <dgm:presLayoutVars>
          <dgm:bulletEnabled val="1"/>
        </dgm:presLayoutVars>
      </dgm:prSet>
      <dgm:spPr/>
    </dgm:pt>
    <dgm:pt modelId="{777306CF-CAA7-4842-AD55-0EE4A333733A}" type="pres">
      <dgm:prSet presAssocID="{DE3CA65D-1B96-4BBC-B251-4B94F000040C}" presName="accent_4" presStyleCnt="0"/>
      <dgm:spPr/>
    </dgm:pt>
    <dgm:pt modelId="{92B65C8F-4FDE-40B1-BBEF-C1A552430548}" type="pres">
      <dgm:prSet presAssocID="{DE3CA65D-1B96-4BBC-B251-4B94F000040C}" presName="accentRepeatNode" presStyleLbl="solidFgAcc1" presStyleIdx="3" presStyleCnt="7" custLinFactNeighborX="4987" custLinFactNeighborY="-43530"/>
      <dgm:spPr/>
    </dgm:pt>
    <dgm:pt modelId="{932C93FF-E8AC-430D-BFEB-F28A9853F3B8}" type="pres">
      <dgm:prSet presAssocID="{F147E409-7C76-BA4B-B0B9-6CB259D360D5}" presName="text_5" presStyleLbl="node1" presStyleIdx="4" presStyleCnt="7" custScaleY="129774" custLinFactNeighborX="107" custLinFactNeighborY="-62850">
        <dgm:presLayoutVars>
          <dgm:bulletEnabled val="1"/>
        </dgm:presLayoutVars>
      </dgm:prSet>
      <dgm:spPr/>
    </dgm:pt>
    <dgm:pt modelId="{7DBDB2F8-A1A8-4C47-97A9-97C8A427416F}" type="pres">
      <dgm:prSet presAssocID="{F147E409-7C76-BA4B-B0B9-6CB259D360D5}" presName="accent_5" presStyleCnt="0"/>
      <dgm:spPr/>
    </dgm:pt>
    <dgm:pt modelId="{40C8E2E9-3E27-8444-BD91-AB8169BA770C}" type="pres">
      <dgm:prSet presAssocID="{F147E409-7C76-BA4B-B0B9-6CB259D360D5}" presName="accentRepeatNode" presStyleLbl="solidFgAcc1" presStyleIdx="4" presStyleCnt="7" custLinFactNeighborX="8402" custLinFactNeighborY="-51945"/>
      <dgm:spPr/>
    </dgm:pt>
    <dgm:pt modelId="{3BD2D991-8C8D-49EE-903B-84E3BFB92538}" type="pres">
      <dgm:prSet presAssocID="{6572DE1E-B3D2-4598-8019-F949A4B56D12}" presName="text_6" presStyleLbl="node1" presStyleIdx="5" presStyleCnt="7" custScaleX="99990" custScaleY="116632" custLinFactNeighborX="-80" custLinFactNeighborY="-57505">
        <dgm:presLayoutVars>
          <dgm:bulletEnabled val="1"/>
        </dgm:presLayoutVars>
      </dgm:prSet>
      <dgm:spPr/>
    </dgm:pt>
    <dgm:pt modelId="{D8CE2CE8-6044-4462-A93B-0A48F1DBC65E}" type="pres">
      <dgm:prSet presAssocID="{6572DE1E-B3D2-4598-8019-F949A4B56D12}" presName="accent_6" presStyleCnt="0"/>
      <dgm:spPr/>
    </dgm:pt>
    <dgm:pt modelId="{16368095-E421-48A2-9074-D544421209B4}" type="pres">
      <dgm:prSet presAssocID="{6572DE1E-B3D2-4598-8019-F949A4B56D12}" presName="accentRepeatNode" presStyleLbl="solidFgAcc1" presStyleIdx="5" presStyleCnt="7" custLinFactNeighborX="8226" custLinFactNeighborY="-48382"/>
      <dgm:spPr/>
    </dgm:pt>
    <dgm:pt modelId="{A9FF3FBB-60E3-4DA4-A68A-FDE4983340AE}" type="pres">
      <dgm:prSet presAssocID="{A80CA010-7DC5-497E-BDE0-9CEEFEFB0A10}" presName="text_7" presStyleLbl="node1" presStyleIdx="6" presStyleCnt="7" custScaleX="95335" custScaleY="134386" custLinFactNeighborX="2291" custLinFactNeighborY="-51136">
        <dgm:presLayoutVars>
          <dgm:bulletEnabled val="1"/>
        </dgm:presLayoutVars>
      </dgm:prSet>
      <dgm:spPr/>
    </dgm:pt>
    <dgm:pt modelId="{E73DCACF-B06E-4484-8D61-3F4954262D3F}" type="pres">
      <dgm:prSet presAssocID="{A80CA010-7DC5-497E-BDE0-9CEEFEFB0A10}" presName="accent_7" presStyleCnt="0"/>
      <dgm:spPr/>
    </dgm:pt>
    <dgm:pt modelId="{9885506F-A3EA-4B4A-A457-43D7E6716F7E}" type="pres">
      <dgm:prSet presAssocID="{A80CA010-7DC5-497E-BDE0-9CEEFEFB0A10}" presName="accentRepeatNode" presStyleLbl="solidFgAcc1" presStyleIdx="6" presStyleCnt="7" custLinFactNeighborX="53227" custLinFactNeighborY="-41757"/>
      <dgm:spPr/>
    </dgm:pt>
  </dgm:ptLst>
  <dgm:cxnLst>
    <dgm:cxn modelId="{BD898109-CF77-6A4A-B5A7-10ACAE35F621}" srcId="{7BE7F732-D551-EE45-A13B-0B45B3CAC728}" destId="{A4876443-DB66-FE4E-85A9-80A7A353CBBE}" srcOrd="1" destOrd="0" parTransId="{CCDE2267-1B12-E44D-9EAA-8CE164D46E45}" sibTransId="{CDACD662-B94D-CF4A-8880-DB451CD58EF7}"/>
    <dgm:cxn modelId="{96759025-5F63-3F49-8C9D-189AA15537E9}" srcId="{7BE7F732-D551-EE45-A13B-0B45B3CAC728}" destId="{F147E409-7C76-BA4B-B0B9-6CB259D360D5}" srcOrd="4" destOrd="0" parTransId="{EBB3E989-E8DF-894E-9073-22867321A15B}" sibTransId="{F5B45A3C-417D-BF4B-A412-887FA61E9AF3}"/>
    <dgm:cxn modelId="{9D70D828-4536-1049-8422-B0EA202E0F2F}" type="presOf" srcId="{A4876443-DB66-FE4E-85A9-80A7A353CBBE}" destId="{608161B3-E563-D44C-8A56-57C427E14E44}" srcOrd="0" destOrd="0" presId="urn:microsoft.com/office/officeart/2008/layout/VerticalCurvedList"/>
    <dgm:cxn modelId="{DB28BB2B-69E9-4F2C-9605-98B1AFC02290}" srcId="{7BE7F732-D551-EE45-A13B-0B45B3CAC728}" destId="{6572DE1E-B3D2-4598-8019-F949A4B56D12}" srcOrd="5" destOrd="0" parTransId="{80DC4BDA-BDC9-43DB-856F-CCF8B8005975}" sibTransId="{2CED1648-8315-4BA5-88FC-E3E44D368226}"/>
    <dgm:cxn modelId="{D2F4B936-1E8C-4221-8B1A-85E8BD9030D9}" type="presOf" srcId="{F147E409-7C76-BA4B-B0B9-6CB259D360D5}" destId="{932C93FF-E8AC-430D-BFEB-F28A9853F3B8}" srcOrd="0" destOrd="0" presId="urn:microsoft.com/office/officeart/2008/layout/VerticalCurvedList"/>
    <dgm:cxn modelId="{15EF6B3F-7B00-43FC-AB25-1A86E57C93AB}" srcId="{7BE7F732-D551-EE45-A13B-0B45B3CAC728}" destId="{D9F6E345-18D5-48DF-B5BA-B7A0D065C884}" srcOrd="7" destOrd="0" parTransId="{F4A3BCEF-42B7-47FF-8BA8-6C6C1D3888BD}" sibTransId="{564FED48-8313-42AE-AAE2-2001B42C6007}"/>
    <dgm:cxn modelId="{BFF91545-5F26-45C4-9A23-7770D5B5BA98}" type="presOf" srcId="{A80CA010-7DC5-497E-BDE0-9CEEFEFB0A10}" destId="{A9FF3FBB-60E3-4DA4-A68A-FDE4983340AE}" srcOrd="0" destOrd="0" presId="urn:microsoft.com/office/officeart/2008/layout/VerticalCurvedList"/>
    <dgm:cxn modelId="{F6057E6A-96E7-4B0B-9FD7-8640BE763217}" srcId="{7BE7F732-D551-EE45-A13B-0B45B3CAC728}" destId="{DE3CA65D-1B96-4BBC-B251-4B94F000040C}" srcOrd="3" destOrd="0" parTransId="{BFB27C13-990B-4FEA-829D-5D203140E7C6}" sibTransId="{4DE9564D-628D-4DC8-AF4C-67ACF84FF06F}"/>
    <dgm:cxn modelId="{2432CE6E-878D-4498-A1FC-046151A1B8C4}" srcId="{7BE7F732-D551-EE45-A13B-0B45B3CAC728}" destId="{E44137B7-2607-45A2-981F-9A9B631C051A}" srcOrd="10" destOrd="0" parTransId="{0BB395E7-6D20-40F6-800E-CEF0EB4F6863}" sibTransId="{9652781F-884B-4BC0-8EA8-9524CE3F9AC6}"/>
    <dgm:cxn modelId="{4F020F51-FC01-47A4-B39E-5DA38F9F5249}" srcId="{7BE7F732-D551-EE45-A13B-0B45B3CAC728}" destId="{A80CA010-7DC5-497E-BDE0-9CEEFEFB0A10}" srcOrd="6" destOrd="0" parTransId="{AF243512-B752-4A5C-A0E4-44FE569A506C}" sibTransId="{032F65FE-5D99-42DD-9E9D-D8E6691EC606}"/>
    <dgm:cxn modelId="{2C656654-6EEC-4D4E-8EC3-450D67780B32}" srcId="{7BE7F732-D551-EE45-A13B-0B45B3CAC728}" destId="{93CB918C-F0B4-6F45-B4D7-C77A14ECA36D}" srcOrd="0" destOrd="0" parTransId="{ADC64523-C472-CF41-B39F-FEF66473F275}" sibTransId="{768E2C89-69A0-D742-AE85-7BF1F6EAF4A4}"/>
    <dgm:cxn modelId="{F4FEB57A-F6EB-4886-BCC9-F0F039405F76}" srcId="{7BE7F732-D551-EE45-A13B-0B45B3CAC728}" destId="{0C5EB15C-13AB-4495-940A-A77333B4AEBD}" srcOrd="9" destOrd="0" parTransId="{BD04EB5C-460C-41C1-8F5B-E7ED9A825598}" sibTransId="{88EBE7A9-D667-4C63-BB5E-262FAB933A23}"/>
    <dgm:cxn modelId="{DCB17699-2374-C843-AE3E-DD74F74E6752}" srcId="{7BE7F732-D551-EE45-A13B-0B45B3CAC728}" destId="{83D66230-67BB-9844-A5FE-96F985F5BF08}" srcOrd="8" destOrd="0" parTransId="{3A8BEFF3-9C93-2843-B1DA-BDC6E3ADA4AC}" sibTransId="{48B9A649-5C24-3646-B252-048A77D6AD8B}"/>
    <dgm:cxn modelId="{183C0EA0-D3E7-F546-9141-834E281B01E5}" type="presOf" srcId="{7BE7F732-D551-EE45-A13B-0B45B3CAC728}" destId="{A320E53F-AD38-5B4B-B7BF-F32B1A00F8D4}" srcOrd="0" destOrd="0" presId="urn:microsoft.com/office/officeart/2008/layout/VerticalCurvedList"/>
    <dgm:cxn modelId="{CB21E1AA-0327-4547-A592-C548876E9F06}" type="presOf" srcId="{6572DE1E-B3D2-4598-8019-F949A4B56D12}" destId="{3BD2D991-8C8D-49EE-903B-84E3BFB92538}" srcOrd="0" destOrd="0" presId="urn:microsoft.com/office/officeart/2008/layout/VerticalCurvedList"/>
    <dgm:cxn modelId="{41C91CAB-737E-D847-AF9D-004510D28CF1}" type="presOf" srcId="{768E2C89-69A0-D742-AE85-7BF1F6EAF4A4}" destId="{3112D6FC-0820-7C46-8CF5-85DB738D33E4}" srcOrd="0" destOrd="0" presId="urn:microsoft.com/office/officeart/2008/layout/VerticalCurvedList"/>
    <dgm:cxn modelId="{ABAEACAD-4D4C-48D6-87EF-5A660E5E639D}" type="presOf" srcId="{DE3CA65D-1B96-4BBC-B251-4B94F000040C}" destId="{FBD4136A-A25A-4D2D-A176-78A42C519CE4}" srcOrd="0" destOrd="0" presId="urn:microsoft.com/office/officeart/2008/layout/VerticalCurvedList"/>
    <dgm:cxn modelId="{ED64DAAF-1F8E-B444-9059-734214145FDB}" srcId="{7BE7F732-D551-EE45-A13B-0B45B3CAC728}" destId="{3E753C8E-7DA8-9B45-95AF-9959CCB5B0BD}" srcOrd="2" destOrd="0" parTransId="{F6D7D876-4CF3-214C-AFC9-E8E43782D56F}" sibTransId="{FD30862E-EE0A-6D44-BF8A-2A95BE9DC46B}"/>
    <dgm:cxn modelId="{DDFCD6DD-F347-9641-91E5-F8BC65C6AA37}" type="presOf" srcId="{3E753C8E-7DA8-9B45-95AF-9959CCB5B0BD}" destId="{0A42B1F8-27B7-5047-A911-B8543DD1C2D1}" srcOrd="0" destOrd="0" presId="urn:microsoft.com/office/officeart/2008/layout/VerticalCurvedList"/>
    <dgm:cxn modelId="{D0C362F7-E1F1-B941-B302-09D4C05C4D23}" type="presOf" srcId="{93CB918C-F0B4-6F45-B4D7-C77A14ECA36D}" destId="{103714F1-6A4E-3B49-9163-7C857C229A88}" srcOrd="0" destOrd="0" presId="urn:microsoft.com/office/officeart/2008/layout/VerticalCurvedList"/>
    <dgm:cxn modelId="{47ADA6FF-FA07-6041-85A7-CEC9AC69A480}" srcId="{7BE7F732-D551-EE45-A13B-0B45B3CAC728}" destId="{81852498-166F-4542-B372-DCB97803FA3D}" srcOrd="11" destOrd="0" parTransId="{8DE6043F-4748-1047-8B02-204EC15E3337}" sibTransId="{11D6ABEA-9A1C-AD48-BBAF-32DE1D06DAA0}"/>
    <dgm:cxn modelId="{A6BF8AE9-20AE-DC49-AA7B-6685388C2AC2}" type="presParOf" srcId="{A320E53F-AD38-5B4B-B7BF-F32B1A00F8D4}" destId="{D4FF2349-4A81-D44B-829E-63B486CE1C1F}" srcOrd="0" destOrd="0" presId="urn:microsoft.com/office/officeart/2008/layout/VerticalCurvedList"/>
    <dgm:cxn modelId="{9DAF15CE-5E5F-C340-847D-7880807799E0}" type="presParOf" srcId="{D4FF2349-4A81-D44B-829E-63B486CE1C1F}" destId="{008F44C8-E863-D040-9CF5-8C4C4D34B408}" srcOrd="0" destOrd="0" presId="urn:microsoft.com/office/officeart/2008/layout/VerticalCurvedList"/>
    <dgm:cxn modelId="{99A406A2-9B64-784D-B987-B2787BEBF364}" type="presParOf" srcId="{008F44C8-E863-D040-9CF5-8C4C4D34B408}" destId="{27C35614-0ECC-2F44-A9F0-7549D903A3FF}" srcOrd="0" destOrd="0" presId="urn:microsoft.com/office/officeart/2008/layout/VerticalCurvedList"/>
    <dgm:cxn modelId="{0736AEC5-96C4-9F47-8F7D-A834D2D1335E}" type="presParOf" srcId="{008F44C8-E863-D040-9CF5-8C4C4D34B408}" destId="{3112D6FC-0820-7C46-8CF5-85DB738D33E4}" srcOrd="1" destOrd="0" presId="urn:microsoft.com/office/officeart/2008/layout/VerticalCurvedList"/>
    <dgm:cxn modelId="{D5F7BD56-2886-4A4F-9E37-D5235B10AC7A}" type="presParOf" srcId="{008F44C8-E863-D040-9CF5-8C4C4D34B408}" destId="{6A736DD6-15BC-A74A-A3DD-4415D256313A}" srcOrd="2" destOrd="0" presId="urn:microsoft.com/office/officeart/2008/layout/VerticalCurvedList"/>
    <dgm:cxn modelId="{A5F274C4-5E43-F947-A617-396349228F50}" type="presParOf" srcId="{008F44C8-E863-D040-9CF5-8C4C4D34B408}" destId="{AB0AEEED-D0ED-5C4C-86D3-7B1B8C993E44}" srcOrd="3" destOrd="0" presId="urn:microsoft.com/office/officeart/2008/layout/VerticalCurvedList"/>
    <dgm:cxn modelId="{7C0C62AD-AC1B-D24B-B7DA-86906AEBB9FE}" type="presParOf" srcId="{D4FF2349-4A81-D44B-829E-63B486CE1C1F}" destId="{103714F1-6A4E-3B49-9163-7C857C229A88}" srcOrd="1" destOrd="0" presId="urn:microsoft.com/office/officeart/2008/layout/VerticalCurvedList"/>
    <dgm:cxn modelId="{060F8507-1E4C-EB43-91D8-DFE32341BE7A}" type="presParOf" srcId="{D4FF2349-4A81-D44B-829E-63B486CE1C1F}" destId="{DEA7CDB9-36ED-3D45-9D54-42476B93395C}" srcOrd="2" destOrd="0" presId="urn:microsoft.com/office/officeart/2008/layout/VerticalCurvedList"/>
    <dgm:cxn modelId="{BEBB7E49-DEF6-BD4E-8524-05A413F92923}" type="presParOf" srcId="{DEA7CDB9-36ED-3D45-9D54-42476B93395C}" destId="{E6D41D53-8D56-864A-B0CF-73EC22AA0766}" srcOrd="0" destOrd="0" presId="urn:microsoft.com/office/officeart/2008/layout/VerticalCurvedList"/>
    <dgm:cxn modelId="{0AFD7E22-750F-FB4E-97E2-C02BC569D536}" type="presParOf" srcId="{D4FF2349-4A81-D44B-829E-63B486CE1C1F}" destId="{608161B3-E563-D44C-8A56-57C427E14E44}" srcOrd="3" destOrd="0" presId="urn:microsoft.com/office/officeart/2008/layout/VerticalCurvedList"/>
    <dgm:cxn modelId="{2973AD58-FFF5-3443-A982-161A4AB0F695}" type="presParOf" srcId="{D4FF2349-4A81-D44B-829E-63B486CE1C1F}" destId="{93CBAD3E-C1B5-2646-B6A4-912ABE017487}" srcOrd="4" destOrd="0" presId="urn:microsoft.com/office/officeart/2008/layout/VerticalCurvedList"/>
    <dgm:cxn modelId="{511489D0-A499-9B4F-957E-EEB086CEB553}" type="presParOf" srcId="{93CBAD3E-C1B5-2646-B6A4-912ABE017487}" destId="{75F20881-7BB2-1848-8A1A-5695FF649B72}" srcOrd="0" destOrd="0" presId="urn:microsoft.com/office/officeart/2008/layout/VerticalCurvedList"/>
    <dgm:cxn modelId="{FFC00B65-0791-3547-8DB7-147CC3FFBA4E}" type="presParOf" srcId="{D4FF2349-4A81-D44B-829E-63B486CE1C1F}" destId="{0A42B1F8-27B7-5047-A911-B8543DD1C2D1}" srcOrd="5" destOrd="0" presId="urn:microsoft.com/office/officeart/2008/layout/VerticalCurvedList"/>
    <dgm:cxn modelId="{57F08860-2A5A-0F42-9D5F-DD8732AA2729}" type="presParOf" srcId="{D4FF2349-4A81-D44B-829E-63B486CE1C1F}" destId="{1AE828FB-9227-204C-8475-268181757643}" srcOrd="6" destOrd="0" presId="urn:microsoft.com/office/officeart/2008/layout/VerticalCurvedList"/>
    <dgm:cxn modelId="{741879F3-452D-EA44-A70B-CB4A3B0C3AE0}" type="presParOf" srcId="{1AE828FB-9227-204C-8475-268181757643}" destId="{F5C6C716-E2B9-4A4B-9814-92F103A7082B}" srcOrd="0" destOrd="0" presId="urn:microsoft.com/office/officeart/2008/layout/VerticalCurvedList"/>
    <dgm:cxn modelId="{4853E037-275B-4481-BEEE-63E4BF666790}" type="presParOf" srcId="{D4FF2349-4A81-D44B-829E-63B486CE1C1F}" destId="{FBD4136A-A25A-4D2D-A176-78A42C519CE4}" srcOrd="7" destOrd="0" presId="urn:microsoft.com/office/officeart/2008/layout/VerticalCurvedList"/>
    <dgm:cxn modelId="{5A3378B9-C73A-4FA5-90E7-2A79592DE650}" type="presParOf" srcId="{D4FF2349-4A81-D44B-829E-63B486CE1C1F}" destId="{777306CF-CAA7-4842-AD55-0EE4A333733A}" srcOrd="8" destOrd="0" presId="urn:microsoft.com/office/officeart/2008/layout/VerticalCurvedList"/>
    <dgm:cxn modelId="{C8057AE2-160C-4FB8-8BEB-8CC2E1A0958A}" type="presParOf" srcId="{777306CF-CAA7-4842-AD55-0EE4A333733A}" destId="{92B65C8F-4FDE-40B1-BBEF-C1A552430548}" srcOrd="0" destOrd="0" presId="urn:microsoft.com/office/officeart/2008/layout/VerticalCurvedList"/>
    <dgm:cxn modelId="{8AF21D04-738B-490C-B414-8EE86D0F11F3}" type="presParOf" srcId="{D4FF2349-4A81-D44B-829E-63B486CE1C1F}" destId="{932C93FF-E8AC-430D-BFEB-F28A9853F3B8}" srcOrd="9" destOrd="0" presId="urn:microsoft.com/office/officeart/2008/layout/VerticalCurvedList"/>
    <dgm:cxn modelId="{143BED0E-AB87-4CBC-A269-81D5945B5C24}" type="presParOf" srcId="{D4FF2349-4A81-D44B-829E-63B486CE1C1F}" destId="{7DBDB2F8-A1A8-4C47-97A9-97C8A427416F}" srcOrd="10" destOrd="0" presId="urn:microsoft.com/office/officeart/2008/layout/VerticalCurvedList"/>
    <dgm:cxn modelId="{E46F3921-E825-4416-8AF2-39929531BA9B}" type="presParOf" srcId="{7DBDB2F8-A1A8-4C47-97A9-97C8A427416F}" destId="{40C8E2E9-3E27-8444-BD91-AB8169BA770C}" srcOrd="0" destOrd="0" presId="urn:microsoft.com/office/officeart/2008/layout/VerticalCurvedList"/>
    <dgm:cxn modelId="{6E269450-51E3-4EE9-B6D8-1BD5B62EC271}" type="presParOf" srcId="{D4FF2349-4A81-D44B-829E-63B486CE1C1F}" destId="{3BD2D991-8C8D-49EE-903B-84E3BFB92538}" srcOrd="11" destOrd="0" presId="urn:microsoft.com/office/officeart/2008/layout/VerticalCurvedList"/>
    <dgm:cxn modelId="{E7175FCA-AEF7-4901-AFA3-22CF7F6C9DB3}" type="presParOf" srcId="{D4FF2349-4A81-D44B-829E-63B486CE1C1F}" destId="{D8CE2CE8-6044-4462-A93B-0A48F1DBC65E}" srcOrd="12" destOrd="0" presId="urn:microsoft.com/office/officeart/2008/layout/VerticalCurvedList"/>
    <dgm:cxn modelId="{C39FD043-3365-46AB-95BD-1D60375F0533}" type="presParOf" srcId="{D8CE2CE8-6044-4462-A93B-0A48F1DBC65E}" destId="{16368095-E421-48A2-9074-D544421209B4}" srcOrd="0" destOrd="0" presId="urn:microsoft.com/office/officeart/2008/layout/VerticalCurvedList"/>
    <dgm:cxn modelId="{4170DCF6-1061-4088-B547-3A2312623A1C}" type="presParOf" srcId="{D4FF2349-4A81-D44B-829E-63B486CE1C1F}" destId="{A9FF3FBB-60E3-4DA4-A68A-FDE4983340AE}" srcOrd="13" destOrd="0" presId="urn:microsoft.com/office/officeart/2008/layout/VerticalCurvedList"/>
    <dgm:cxn modelId="{7E255E86-6E48-4BDF-A5F4-B176BD5AB574}" type="presParOf" srcId="{D4FF2349-4A81-D44B-829E-63B486CE1C1F}" destId="{E73DCACF-B06E-4484-8D61-3F4954262D3F}" srcOrd="14" destOrd="0" presId="urn:microsoft.com/office/officeart/2008/layout/VerticalCurvedList"/>
    <dgm:cxn modelId="{86595120-0A97-461F-B847-37A2105EA4D6}" type="presParOf" srcId="{E73DCACF-B06E-4484-8D61-3F4954262D3F}" destId="{9885506F-A3EA-4B4A-A457-43D7E6716F7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BE7F732-D551-EE45-A13B-0B45B3CAC728}"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93CB918C-F0B4-6F45-B4D7-C77A14ECA36D}">
      <dgm:prSet phldrT="[Text]" custT="1"/>
      <dgm:spPr/>
      <dgm:t>
        <a:bodyPr/>
        <a:lstStyle/>
        <a:p>
          <a:pPr>
            <a:lnSpc>
              <a:spcPct val="150000"/>
            </a:lnSpc>
          </a:pPr>
          <a:r>
            <a:rPr lang="en-US" sz="2000" spc="-80" dirty="0">
              <a:latin typeface="Times New Roman" panose="02020603050405020304" pitchFamily="18" charset="0"/>
              <a:cs typeface="Times New Roman" panose="02020603050405020304" pitchFamily="18" charset="0"/>
            </a:rPr>
            <a:t>- </a:t>
          </a:r>
          <a:r>
            <a:rPr lang="vi-VN" sz="2000" spc="-80" dirty="0">
              <a:latin typeface="Times New Roman" panose="02020603050405020304" pitchFamily="18" charset="0"/>
              <a:cs typeface="Times New Roman" panose="02020603050405020304" pitchFamily="18" charset="0"/>
            </a:rPr>
            <a:t>HS hình thành và phát triển phẩm chất: Yêu nước; Nhân ái; Chăm chỉ; Trung thực; Trách nhiệm thông qua việc tôn trọng các quy tắc giao thông, các quy định về An toàn giao thông, cam kết thực hiện và chia sẻ với những người thân trong gia đình về kiến thức và kĩ năng an toàn giao thông được giáo dục.</a:t>
          </a:r>
          <a:endParaRPr lang="en-US" sz="2000" i="0" dirty="0">
            <a:latin typeface="Times New Roman" panose="02020603050405020304" pitchFamily="18" charset="0"/>
            <a:cs typeface="Times New Roman" panose="02020603050405020304" pitchFamily="18" charset="0"/>
          </a:endParaRPr>
        </a:p>
      </dgm:t>
    </dgm:pt>
    <dgm:pt modelId="{ADC64523-C472-CF41-B39F-FEF66473F275}" type="parTrans" cxnId="{2C656654-6EEC-4D4E-8EC3-450D67780B32}">
      <dgm:prSet/>
      <dgm:spPr/>
      <dgm:t>
        <a:bodyPr/>
        <a:lstStyle/>
        <a:p>
          <a:endParaRPr lang="en-US" i="0"/>
        </a:p>
      </dgm:t>
    </dgm:pt>
    <dgm:pt modelId="{768E2C89-69A0-D742-AE85-7BF1F6EAF4A4}" type="sibTrans" cxnId="{2C656654-6EEC-4D4E-8EC3-450D67780B32}">
      <dgm:prSet/>
      <dgm:spPr/>
      <dgm:t>
        <a:bodyPr/>
        <a:lstStyle/>
        <a:p>
          <a:endParaRPr lang="en-US" sz="2000" i="0"/>
        </a:p>
      </dgm:t>
    </dgm:pt>
    <dgm:pt modelId="{A4876443-DB66-FE4E-85A9-80A7A353CBBE}">
      <dgm:prSet phldrT="[Tex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a:lnSpc>
              <a:spcPct val="150000"/>
            </a:lnSpc>
          </a:pPr>
          <a:r>
            <a:rPr lang="en-US" sz="2000" spc="-80" dirty="0">
              <a:latin typeface="Times New Roman" panose="02020603050405020304" pitchFamily="18" charset="0"/>
              <a:cs typeface="Times New Roman" panose="02020603050405020304" pitchFamily="18" charset="0"/>
            </a:rPr>
            <a:t>- HS </a:t>
          </a:r>
          <a:r>
            <a:rPr lang="en-US" sz="2000" spc="-80" dirty="0" err="1">
              <a:latin typeface="Times New Roman" panose="02020603050405020304" pitchFamily="18" charset="0"/>
              <a:cs typeface="Times New Roman" panose="02020603050405020304" pitchFamily="18" charset="0"/>
            </a:rPr>
            <a:t>hình</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thành</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và</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phát</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triển</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các</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năng</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lực</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năng</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lực</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tự</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chủ</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và</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tự</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học</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năng</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lực</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giao</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tiếp</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và</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hợp</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tác</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năng</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lực</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giải</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quyết</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vấn</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đề</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và</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sáng</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tạo</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năng</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lực</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thích</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ứng</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với</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cuộc</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sống</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thiết</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kế</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và</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tổ</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chức</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hoạt</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động</a:t>
          </a:r>
          <a:r>
            <a:rPr lang="en-US" sz="2000" spc="-80" dirty="0">
              <a:latin typeface="Times New Roman" panose="02020603050405020304" pitchFamily="18" charset="0"/>
              <a:cs typeface="Times New Roman" panose="02020603050405020304" pitchFamily="18" charset="0"/>
            </a:rPr>
            <a:t> …. </a:t>
          </a:r>
          <a:r>
            <a:rPr lang="en-US" sz="2000" spc="-80" dirty="0" err="1">
              <a:latin typeface="Times New Roman" panose="02020603050405020304" pitchFamily="18" charset="0"/>
              <a:cs typeface="Times New Roman" panose="02020603050405020304" pitchFamily="18" charset="0"/>
            </a:rPr>
            <a:t>Thông</a:t>
          </a:r>
          <a:r>
            <a:rPr lang="en-US" sz="2000" spc="-80" dirty="0">
              <a:latin typeface="Times New Roman" panose="02020603050405020304" pitchFamily="18" charset="0"/>
              <a:cs typeface="Times New Roman" panose="02020603050405020304" pitchFamily="18" charset="0"/>
            </a:rPr>
            <a:t> qua </a:t>
          </a:r>
          <a:r>
            <a:rPr lang="en-US" sz="2000" spc="-80" dirty="0" err="1">
              <a:latin typeface="Times New Roman" panose="02020603050405020304" pitchFamily="18" charset="0"/>
              <a:cs typeface="Times New Roman" panose="02020603050405020304" pitchFamily="18" charset="0"/>
            </a:rPr>
            <a:t>việc</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thực</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hiện</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các</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nhiệm</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vụ</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học</a:t>
          </a:r>
          <a:r>
            <a:rPr lang="en-US" sz="2000" spc="-80" dirty="0">
              <a:latin typeface="Times New Roman" panose="02020603050405020304" pitchFamily="18" charset="0"/>
              <a:cs typeface="Times New Roman" panose="02020603050405020304" pitchFamily="18" charset="0"/>
            </a:rPr>
            <a:t> </a:t>
          </a:r>
          <a:r>
            <a:rPr lang="en-US" sz="2000" spc="-80" dirty="0" err="1">
              <a:latin typeface="Times New Roman" panose="02020603050405020304" pitchFamily="18" charset="0"/>
              <a:cs typeface="Times New Roman" panose="02020603050405020304" pitchFamily="18" charset="0"/>
            </a:rPr>
            <a:t>tập</a:t>
          </a:r>
          <a:r>
            <a:rPr lang="en-US" sz="2000" spc="-80" dirty="0">
              <a:latin typeface="Times New Roman" panose="02020603050405020304" pitchFamily="18" charset="0"/>
              <a:cs typeface="Times New Roman" panose="02020603050405020304" pitchFamily="18" charset="0"/>
            </a:rPr>
            <a:t>.</a:t>
          </a:r>
          <a:endParaRPr lang="en-US" sz="2000" i="0" dirty="0">
            <a:latin typeface="Times New Roman" panose="02020603050405020304" pitchFamily="18" charset="0"/>
            <a:cs typeface="Times New Roman" panose="02020603050405020304" pitchFamily="18" charset="0"/>
          </a:endParaRPr>
        </a:p>
      </dgm:t>
    </dgm:pt>
    <dgm:pt modelId="{CCDE2267-1B12-E44D-9EAA-8CE164D46E45}" type="parTrans" cxnId="{BD898109-CF77-6A4A-B5A7-10ACAE35F621}">
      <dgm:prSet/>
      <dgm:spPr/>
      <dgm:t>
        <a:bodyPr/>
        <a:lstStyle/>
        <a:p>
          <a:endParaRPr lang="en-US" i="0"/>
        </a:p>
      </dgm:t>
    </dgm:pt>
    <dgm:pt modelId="{CDACD662-B94D-CF4A-8880-DB451CD58EF7}" type="sibTrans" cxnId="{BD898109-CF77-6A4A-B5A7-10ACAE35F621}">
      <dgm:prSet/>
      <dgm:spPr/>
      <dgm:t>
        <a:bodyPr/>
        <a:lstStyle/>
        <a:p>
          <a:endParaRPr lang="en-US" i="0"/>
        </a:p>
      </dgm:t>
    </dgm:pt>
    <dgm:pt modelId="{A320E53F-AD38-5B4B-B7BF-F32B1A00F8D4}" type="pres">
      <dgm:prSet presAssocID="{7BE7F732-D551-EE45-A13B-0B45B3CAC728}" presName="Name0" presStyleCnt="0">
        <dgm:presLayoutVars>
          <dgm:chMax val="7"/>
          <dgm:chPref val="7"/>
          <dgm:dir/>
        </dgm:presLayoutVars>
      </dgm:prSet>
      <dgm:spPr/>
    </dgm:pt>
    <dgm:pt modelId="{D4FF2349-4A81-D44B-829E-63B486CE1C1F}" type="pres">
      <dgm:prSet presAssocID="{7BE7F732-D551-EE45-A13B-0B45B3CAC728}" presName="Name1" presStyleCnt="0"/>
      <dgm:spPr/>
    </dgm:pt>
    <dgm:pt modelId="{008F44C8-E863-D040-9CF5-8C4C4D34B408}" type="pres">
      <dgm:prSet presAssocID="{7BE7F732-D551-EE45-A13B-0B45B3CAC728}" presName="cycle" presStyleCnt="0"/>
      <dgm:spPr/>
    </dgm:pt>
    <dgm:pt modelId="{27C35614-0ECC-2F44-A9F0-7549D903A3FF}" type="pres">
      <dgm:prSet presAssocID="{7BE7F732-D551-EE45-A13B-0B45B3CAC728}" presName="srcNode" presStyleLbl="node1" presStyleIdx="0" presStyleCnt="2"/>
      <dgm:spPr/>
    </dgm:pt>
    <dgm:pt modelId="{3112D6FC-0820-7C46-8CF5-85DB738D33E4}" type="pres">
      <dgm:prSet presAssocID="{7BE7F732-D551-EE45-A13B-0B45B3CAC728}" presName="conn" presStyleLbl="parChTrans1D2" presStyleIdx="0" presStyleCnt="1"/>
      <dgm:spPr/>
    </dgm:pt>
    <dgm:pt modelId="{6A736DD6-15BC-A74A-A3DD-4415D256313A}" type="pres">
      <dgm:prSet presAssocID="{7BE7F732-D551-EE45-A13B-0B45B3CAC728}" presName="extraNode" presStyleLbl="node1" presStyleIdx="0" presStyleCnt="2"/>
      <dgm:spPr/>
    </dgm:pt>
    <dgm:pt modelId="{AB0AEEED-D0ED-5C4C-86D3-7B1B8C993E44}" type="pres">
      <dgm:prSet presAssocID="{7BE7F732-D551-EE45-A13B-0B45B3CAC728}" presName="dstNode" presStyleLbl="node1" presStyleIdx="0" presStyleCnt="2"/>
      <dgm:spPr/>
    </dgm:pt>
    <dgm:pt modelId="{103714F1-6A4E-3B49-9163-7C857C229A88}" type="pres">
      <dgm:prSet presAssocID="{93CB918C-F0B4-6F45-B4D7-C77A14ECA36D}" presName="text_1" presStyleLbl="node1" presStyleIdx="0" presStyleCnt="2" custScaleY="113402" custLinFactNeighborX="-252" custLinFactNeighborY="-5705">
        <dgm:presLayoutVars>
          <dgm:bulletEnabled val="1"/>
        </dgm:presLayoutVars>
      </dgm:prSet>
      <dgm:spPr/>
    </dgm:pt>
    <dgm:pt modelId="{DEA7CDB9-36ED-3D45-9D54-42476B93395C}" type="pres">
      <dgm:prSet presAssocID="{93CB918C-F0B4-6F45-B4D7-C77A14ECA36D}" presName="accent_1" presStyleCnt="0"/>
      <dgm:spPr/>
    </dgm:pt>
    <dgm:pt modelId="{E6D41D53-8D56-864A-B0CF-73EC22AA0766}" type="pres">
      <dgm:prSet presAssocID="{93CB918C-F0B4-6F45-B4D7-C77A14ECA36D}" presName="accentRepeatNode" presStyleLbl="solidFgAcc1" presStyleIdx="0" presStyleCnt="2" custScaleX="91587" custScaleY="91586" custLinFactNeighborX="-4126" custLinFactNeighborY="-5718"/>
      <dgm:spPr/>
    </dgm:pt>
    <dgm:pt modelId="{608161B3-E563-D44C-8A56-57C427E14E44}" type="pres">
      <dgm:prSet presAssocID="{A4876443-DB66-FE4E-85A9-80A7A353CBBE}" presName="text_2" presStyleLbl="node1" presStyleIdx="1" presStyleCnt="2" custLinFactNeighborY="-17399">
        <dgm:presLayoutVars>
          <dgm:bulletEnabled val="1"/>
        </dgm:presLayoutVars>
      </dgm:prSet>
      <dgm:spPr/>
    </dgm:pt>
    <dgm:pt modelId="{93CBAD3E-C1B5-2646-B6A4-912ABE017487}" type="pres">
      <dgm:prSet presAssocID="{A4876443-DB66-FE4E-85A9-80A7A353CBBE}" presName="accent_2" presStyleCnt="0"/>
      <dgm:spPr/>
    </dgm:pt>
    <dgm:pt modelId="{75F20881-7BB2-1848-8A1A-5695FF649B72}" type="pres">
      <dgm:prSet presAssocID="{A4876443-DB66-FE4E-85A9-80A7A353CBBE}" presName="accentRepeatNode" presStyleLbl="solidFgAcc1" presStyleIdx="1" presStyleCnt="2" custScaleX="94659" custScaleY="94657" custLinFactNeighborY="-13919"/>
      <dgm:spPr/>
    </dgm:pt>
  </dgm:ptLst>
  <dgm:cxnLst>
    <dgm:cxn modelId="{BD898109-CF77-6A4A-B5A7-10ACAE35F621}" srcId="{7BE7F732-D551-EE45-A13B-0B45B3CAC728}" destId="{A4876443-DB66-FE4E-85A9-80A7A353CBBE}" srcOrd="1" destOrd="0" parTransId="{CCDE2267-1B12-E44D-9EAA-8CE164D46E45}" sibTransId="{CDACD662-B94D-CF4A-8880-DB451CD58EF7}"/>
    <dgm:cxn modelId="{9D70D828-4536-1049-8422-B0EA202E0F2F}" type="presOf" srcId="{A4876443-DB66-FE4E-85A9-80A7A353CBBE}" destId="{608161B3-E563-D44C-8A56-57C427E14E44}" srcOrd="0" destOrd="0" presId="urn:microsoft.com/office/officeart/2008/layout/VerticalCurvedList"/>
    <dgm:cxn modelId="{2C656654-6EEC-4D4E-8EC3-450D67780B32}" srcId="{7BE7F732-D551-EE45-A13B-0B45B3CAC728}" destId="{93CB918C-F0B4-6F45-B4D7-C77A14ECA36D}" srcOrd="0" destOrd="0" parTransId="{ADC64523-C472-CF41-B39F-FEF66473F275}" sibTransId="{768E2C89-69A0-D742-AE85-7BF1F6EAF4A4}"/>
    <dgm:cxn modelId="{183C0EA0-D3E7-F546-9141-834E281B01E5}" type="presOf" srcId="{7BE7F732-D551-EE45-A13B-0B45B3CAC728}" destId="{A320E53F-AD38-5B4B-B7BF-F32B1A00F8D4}" srcOrd="0" destOrd="0" presId="urn:microsoft.com/office/officeart/2008/layout/VerticalCurvedList"/>
    <dgm:cxn modelId="{41C91CAB-737E-D847-AF9D-004510D28CF1}" type="presOf" srcId="{768E2C89-69A0-D742-AE85-7BF1F6EAF4A4}" destId="{3112D6FC-0820-7C46-8CF5-85DB738D33E4}" srcOrd="0" destOrd="0" presId="urn:microsoft.com/office/officeart/2008/layout/VerticalCurvedList"/>
    <dgm:cxn modelId="{D0C362F7-E1F1-B941-B302-09D4C05C4D23}" type="presOf" srcId="{93CB918C-F0B4-6F45-B4D7-C77A14ECA36D}" destId="{103714F1-6A4E-3B49-9163-7C857C229A88}" srcOrd="0" destOrd="0" presId="urn:microsoft.com/office/officeart/2008/layout/VerticalCurvedList"/>
    <dgm:cxn modelId="{A6BF8AE9-20AE-DC49-AA7B-6685388C2AC2}" type="presParOf" srcId="{A320E53F-AD38-5B4B-B7BF-F32B1A00F8D4}" destId="{D4FF2349-4A81-D44B-829E-63B486CE1C1F}" srcOrd="0" destOrd="0" presId="urn:microsoft.com/office/officeart/2008/layout/VerticalCurvedList"/>
    <dgm:cxn modelId="{9DAF15CE-5E5F-C340-847D-7880807799E0}" type="presParOf" srcId="{D4FF2349-4A81-D44B-829E-63B486CE1C1F}" destId="{008F44C8-E863-D040-9CF5-8C4C4D34B408}" srcOrd="0" destOrd="0" presId="urn:microsoft.com/office/officeart/2008/layout/VerticalCurvedList"/>
    <dgm:cxn modelId="{99A406A2-9B64-784D-B987-B2787BEBF364}" type="presParOf" srcId="{008F44C8-E863-D040-9CF5-8C4C4D34B408}" destId="{27C35614-0ECC-2F44-A9F0-7549D903A3FF}" srcOrd="0" destOrd="0" presId="urn:microsoft.com/office/officeart/2008/layout/VerticalCurvedList"/>
    <dgm:cxn modelId="{0736AEC5-96C4-9F47-8F7D-A834D2D1335E}" type="presParOf" srcId="{008F44C8-E863-D040-9CF5-8C4C4D34B408}" destId="{3112D6FC-0820-7C46-8CF5-85DB738D33E4}" srcOrd="1" destOrd="0" presId="urn:microsoft.com/office/officeart/2008/layout/VerticalCurvedList"/>
    <dgm:cxn modelId="{D5F7BD56-2886-4A4F-9E37-D5235B10AC7A}" type="presParOf" srcId="{008F44C8-E863-D040-9CF5-8C4C4D34B408}" destId="{6A736DD6-15BC-A74A-A3DD-4415D256313A}" srcOrd="2" destOrd="0" presId="urn:microsoft.com/office/officeart/2008/layout/VerticalCurvedList"/>
    <dgm:cxn modelId="{A5F274C4-5E43-F947-A617-396349228F50}" type="presParOf" srcId="{008F44C8-E863-D040-9CF5-8C4C4D34B408}" destId="{AB0AEEED-D0ED-5C4C-86D3-7B1B8C993E44}" srcOrd="3" destOrd="0" presId="urn:microsoft.com/office/officeart/2008/layout/VerticalCurvedList"/>
    <dgm:cxn modelId="{7C0C62AD-AC1B-D24B-B7DA-86906AEBB9FE}" type="presParOf" srcId="{D4FF2349-4A81-D44B-829E-63B486CE1C1F}" destId="{103714F1-6A4E-3B49-9163-7C857C229A88}" srcOrd="1" destOrd="0" presId="urn:microsoft.com/office/officeart/2008/layout/VerticalCurvedList"/>
    <dgm:cxn modelId="{060F8507-1E4C-EB43-91D8-DFE32341BE7A}" type="presParOf" srcId="{D4FF2349-4A81-D44B-829E-63B486CE1C1F}" destId="{DEA7CDB9-36ED-3D45-9D54-42476B93395C}" srcOrd="2" destOrd="0" presId="urn:microsoft.com/office/officeart/2008/layout/VerticalCurvedList"/>
    <dgm:cxn modelId="{BEBB7E49-DEF6-BD4E-8524-05A413F92923}" type="presParOf" srcId="{DEA7CDB9-36ED-3D45-9D54-42476B93395C}" destId="{E6D41D53-8D56-864A-B0CF-73EC22AA0766}" srcOrd="0" destOrd="0" presId="urn:microsoft.com/office/officeart/2008/layout/VerticalCurvedList"/>
    <dgm:cxn modelId="{0AFD7E22-750F-FB4E-97E2-C02BC569D536}" type="presParOf" srcId="{D4FF2349-4A81-D44B-829E-63B486CE1C1F}" destId="{608161B3-E563-D44C-8A56-57C427E14E44}" srcOrd="3" destOrd="0" presId="urn:microsoft.com/office/officeart/2008/layout/VerticalCurvedList"/>
    <dgm:cxn modelId="{2973AD58-FFF5-3443-A982-161A4AB0F695}" type="presParOf" srcId="{D4FF2349-4A81-D44B-829E-63B486CE1C1F}" destId="{93CBAD3E-C1B5-2646-B6A4-912ABE017487}" srcOrd="4" destOrd="0" presId="urn:microsoft.com/office/officeart/2008/layout/VerticalCurvedList"/>
    <dgm:cxn modelId="{511489D0-A499-9B4F-957E-EEB086CEB553}" type="presParOf" srcId="{93CBAD3E-C1B5-2646-B6A4-912ABE017487}" destId="{75F20881-7BB2-1848-8A1A-5695FF649B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73F34F5A-D92A-461B-883C-0B0EA89EDFC5}"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8459D050-AD6F-4730-8BA5-94945209FB7D}">
      <dgm:prSet phldrT="[Text]"/>
      <dgm:spPr/>
      <dgm:t>
        <a:bodyPr/>
        <a:lstStyle/>
        <a:p>
          <a:endParaRPr lang="en-US" dirty="0">
            <a:solidFill>
              <a:srgbClr val="FFC000"/>
            </a:solidFill>
          </a:endParaRPr>
        </a:p>
      </dgm:t>
    </dgm:pt>
    <dgm:pt modelId="{F5C5C36A-D64D-4618-8190-0DFBA2B5BF90}" type="sibTrans" cxnId="{3924CD34-76FC-42F2-8D4C-AC4199CC1010}">
      <dgm:prSet/>
      <dgm:spPr/>
      <dgm:t>
        <a:bodyPr/>
        <a:lstStyle/>
        <a:p>
          <a:endParaRPr lang="en-US"/>
        </a:p>
      </dgm:t>
    </dgm:pt>
    <dgm:pt modelId="{222160AD-40F3-4DBB-AAE6-E9AC70B95BBC}" type="parTrans" cxnId="{3924CD34-76FC-42F2-8D4C-AC4199CC1010}">
      <dgm:prSet/>
      <dgm:spPr/>
      <dgm:t>
        <a:bodyPr/>
        <a:lstStyle/>
        <a:p>
          <a:endParaRPr lang="en-US"/>
        </a:p>
      </dgm:t>
    </dgm:pt>
    <dgm:pt modelId="{5E849DEA-4B7D-4068-BED7-F72CF6E9A633}" type="pres">
      <dgm:prSet presAssocID="{73F34F5A-D92A-461B-883C-0B0EA89EDFC5}" presName="compositeShape" presStyleCnt="0">
        <dgm:presLayoutVars>
          <dgm:chMax val="2"/>
          <dgm:dir/>
          <dgm:resizeHandles val="exact"/>
        </dgm:presLayoutVars>
      </dgm:prSet>
      <dgm:spPr/>
    </dgm:pt>
    <dgm:pt modelId="{EE429BB2-F494-410F-8966-1ACBB0303BA5}" type="pres">
      <dgm:prSet presAssocID="{73F34F5A-D92A-461B-883C-0B0EA89EDFC5}" presName="ribbon" presStyleLbl="node1" presStyleIdx="0" presStyleCnt="1" custLinFactNeighborY="-3271"/>
      <dgm:spPr/>
    </dgm:pt>
    <dgm:pt modelId="{1FE5788A-0A64-40DB-96C9-8778A9598AD8}" type="pres">
      <dgm:prSet presAssocID="{73F34F5A-D92A-461B-883C-0B0EA89EDFC5}" presName="leftArrowText" presStyleLbl="node1" presStyleIdx="0" presStyleCnt="1" custLinFactX="32828" custLinFactNeighborX="100000" custLinFactNeighborY="29217">
        <dgm:presLayoutVars>
          <dgm:chMax val="0"/>
          <dgm:bulletEnabled val="1"/>
        </dgm:presLayoutVars>
      </dgm:prSet>
      <dgm:spPr/>
    </dgm:pt>
    <dgm:pt modelId="{50CB1E72-098B-4DA2-BF14-E278A89852C1}" type="pres">
      <dgm:prSet presAssocID="{73F34F5A-D92A-461B-883C-0B0EA89EDFC5}" presName="rightArrowText" presStyleLbl="node1" presStyleIdx="0" presStyleCnt="1">
        <dgm:presLayoutVars>
          <dgm:chMax val="0"/>
          <dgm:bulletEnabled val="1"/>
        </dgm:presLayoutVars>
      </dgm:prSet>
      <dgm:spPr/>
    </dgm:pt>
  </dgm:ptLst>
  <dgm:cxnLst>
    <dgm:cxn modelId="{3924CD34-76FC-42F2-8D4C-AC4199CC1010}" srcId="{73F34F5A-D92A-461B-883C-0B0EA89EDFC5}" destId="{8459D050-AD6F-4730-8BA5-94945209FB7D}" srcOrd="0" destOrd="0" parTransId="{222160AD-40F3-4DBB-AAE6-E9AC70B95BBC}" sibTransId="{F5C5C36A-D64D-4618-8190-0DFBA2B5BF90}"/>
    <dgm:cxn modelId="{AC433593-10CF-4121-B701-05D720C25293}" type="presOf" srcId="{73F34F5A-D92A-461B-883C-0B0EA89EDFC5}" destId="{5E849DEA-4B7D-4068-BED7-F72CF6E9A633}" srcOrd="0" destOrd="0" presId="urn:microsoft.com/office/officeart/2005/8/layout/arrow6"/>
    <dgm:cxn modelId="{B14C3CBA-2437-4A88-970F-33620EC36863}" type="presOf" srcId="{8459D050-AD6F-4730-8BA5-94945209FB7D}" destId="{1FE5788A-0A64-40DB-96C9-8778A9598AD8}" srcOrd="0" destOrd="0" presId="urn:microsoft.com/office/officeart/2005/8/layout/arrow6"/>
    <dgm:cxn modelId="{88CF0827-2FD5-43A4-B54C-7E699CA6EC61}" type="presParOf" srcId="{5E849DEA-4B7D-4068-BED7-F72CF6E9A633}" destId="{EE429BB2-F494-410F-8966-1ACBB0303BA5}" srcOrd="0" destOrd="0" presId="urn:microsoft.com/office/officeart/2005/8/layout/arrow6"/>
    <dgm:cxn modelId="{DC0B7E7A-A1E6-45D9-848F-CEEB705CD765}" type="presParOf" srcId="{5E849DEA-4B7D-4068-BED7-F72CF6E9A633}" destId="{1FE5788A-0A64-40DB-96C9-8778A9598AD8}" srcOrd="1" destOrd="0" presId="urn:microsoft.com/office/officeart/2005/8/layout/arrow6"/>
    <dgm:cxn modelId="{D3854B7A-4F36-406C-95D6-CD5DA93CF7ED}" type="presParOf" srcId="{5E849DEA-4B7D-4068-BED7-F72CF6E9A633}" destId="{50CB1E72-098B-4DA2-BF14-E278A89852C1}"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0B7AD2-1E8F-054F-8044-2DAEE0ADD387}" type="doc">
      <dgm:prSet loTypeId="urn:microsoft.com/office/officeart/2005/8/layout/matrix3" loCatId="" qsTypeId="urn:microsoft.com/office/officeart/2005/8/quickstyle/simple4" qsCatId="simple" csTypeId="urn:microsoft.com/office/officeart/2005/8/colors/colorful1" csCatId="colorful" phldr="1"/>
      <dgm:spPr/>
      <dgm:t>
        <a:bodyPr/>
        <a:lstStyle/>
        <a:p>
          <a:endParaRPr lang="en-US"/>
        </a:p>
      </dgm:t>
    </dgm:pt>
    <dgm:pt modelId="{38223459-45DE-A847-8889-52D1DC1F9BB3}">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en-US" sz="2000" b="1" dirty="0">
            <a:latin typeface="Arial" panose="020B0604020202020204" pitchFamily="34" charset="0"/>
            <a:cs typeface="Arial" panose="020B0604020202020204" pitchFamily="34" charset="0"/>
          </a:endParaRPr>
        </a:p>
      </dgm:t>
    </dgm:pt>
    <dgm:pt modelId="{96C8F466-9A8A-644A-91CE-1222E32B35DE}" type="parTrans" cxnId="{57AEF3A2-6AB2-434B-8C95-769A975F1221}">
      <dgm:prSet/>
      <dgm:spPr/>
      <dgm:t>
        <a:bodyPr/>
        <a:lstStyle/>
        <a:p>
          <a:endParaRPr lang="en-US"/>
        </a:p>
      </dgm:t>
    </dgm:pt>
    <dgm:pt modelId="{DCBE95D5-D3FE-E641-910A-2604E73CBAF7}" type="sibTrans" cxnId="{57AEF3A2-6AB2-434B-8C95-769A975F1221}">
      <dgm:prSet/>
      <dgm:spPr/>
      <dgm:t>
        <a:bodyPr/>
        <a:lstStyle/>
        <a:p>
          <a:endParaRPr lang="en-US"/>
        </a:p>
      </dgm:t>
    </dgm:pt>
    <dgm:pt modelId="{E8C6A3F8-3CE3-394C-868A-EC8C5370D85F}">
      <dgm:prSet phldrT="[Text]" custT="1"/>
      <dgm:spPr/>
      <dgm:t>
        <a:bodyPr/>
        <a:lstStyle/>
        <a:p>
          <a:endParaRPr lang="en-US"/>
        </a:p>
      </dgm:t>
    </dgm:pt>
    <dgm:pt modelId="{541EA622-067F-B34A-AFFD-E6452FCA2B6C}" type="parTrans" cxnId="{8DA345F6-9788-4C4D-A9BD-E9E5F2CA1B7F}">
      <dgm:prSet/>
      <dgm:spPr/>
      <dgm:t>
        <a:bodyPr/>
        <a:lstStyle/>
        <a:p>
          <a:endParaRPr lang="en-US"/>
        </a:p>
      </dgm:t>
    </dgm:pt>
    <dgm:pt modelId="{32B761BE-ECAA-594E-BD73-143EEFB3353C}" type="sibTrans" cxnId="{8DA345F6-9788-4C4D-A9BD-E9E5F2CA1B7F}">
      <dgm:prSet/>
      <dgm:spPr/>
      <dgm:t>
        <a:bodyPr/>
        <a:lstStyle/>
        <a:p>
          <a:endParaRPr lang="en-US"/>
        </a:p>
      </dgm:t>
    </dgm:pt>
    <dgm:pt modelId="{D839A7AE-BE13-BF4A-B858-4B0BF15943C3}">
      <dgm:prSet phldrT="[Text]" custT="1"/>
      <dgm:spPr/>
      <dgm:t>
        <a:bodyPr/>
        <a:lstStyle/>
        <a:p>
          <a:endParaRPr lang="en-US"/>
        </a:p>
      </dgm:t>
    </dgm:pt>
    <dgm:pt modelId="{807AB173-9F74-734C-B895-3768070830E9}" type="parTrans" cxnId="{6A74CB4E-84C0-3644-B818-3CF300D986B9}">
      <dgm:prSet/>
      <dgm:spPr/>
      <dgm:t>
        <a:bodyPr/>
        <a:lstStyle/>
        <a:p>
          <a:endParaRPr lang="en-US"/>
        </a:p>
      </dgm:t>
    </dgm:pt>
    <dgm:pt modelId="{DABE66CE-9EEE-2E4A-8484-EEBDE6AC19C2}" type="sibTrans" cxnId="{6A74CB4E-84C0-3644-B818-3CF300D986B9}">
      <dgm:prSet/>
      <dgm:spPr/>
      <dgm:t>
        <a:bodyPr/>
        <a:lstStyle/>
        <a:p>
          <a:endParaRPr lang="en-US"/>
        </a:p>
      </dgm:t>
    </dgm:pt>
    <dgm:pt modelId="{0FE1108F-F19D-414E-BAD3-3C863A896ACA}">
      <dgm:prSet phldrT="[Text]" custT="1"/>
      <dgm:spPr/>
      <dgm:t>
        <a:bodyPr/>
        <a:lstStyle/>
        <a:p>
          <a:endParaRPr lang="en-US"/>
        </a:p>
      </dgm:t>
    </dgm:pt>
    <dgm:pt modelId="{1A5C8429-9DAD-8345-A6BD-0A269D3BC7AA}" type="parTrans" cxnId="{34B9C59C-3A4C-C74F-BCF8-CFAD10B3D14A}">
      <dgm:prSet/>
      <dgm:spPr/>
      <dgm:t>
        <a:bodyPr/>
        <a:lstStyle/>
        <a:p>
          <a:endParaRPr lang="en-US"/>
        </a:p>
      </dgm:t>
    </dgm:pt>
    <dgm:pt modelId="{3A893C4C-3558-8743-9808-CF8F78D27F75}" type="sibTrans" cxnId="{34B9C59C-3A4C-C74F-BCF8-CFAD10B3D14A}">
      <dgm:prSet/>
      <dgm:spPr/>
      <dgm:t>
        <a:bodyPr/>
        <a:lstStyle/>
        <a:p>
          <a:endParaRPr lang="en-US"/>
        </a:p>
      </dgm:t>
    </dgm:pt>
    <dgm:pt modelId="{03AE740D-182B-4154-86A3-724B8AAE1F3C}">
      <dgm:prSet phldrT="[Text]"/>
      <dgm:spPr/>
      <dgm:t>
        <a:bodyPr/>
        <a:lstStyle/>
        <a:p>
          <a:endParaRPr lang="en-US"/>
        </a:p>
      </dgm:t>
    </dgm:pt>
    <dgm:pt modelId="{42939D31-DA5C-4C64-8182-9E9B2A1C7CCD}" type="parTrans" cxnId="{0E315EBC-F8CE-4A3D-A85B-0B8403CF5E6C}">
      <dgm:prSet/>
      <dgm:spPr/>
      <dgm:t>
        <a:bodyPr/>
        <a:lstStyle/>
        <a:p>
          <a:endParaRPr lang="en-US"/>
        </a:p>
      </dgm:t>
    </dgm:pt>
    <dgm:pt modelId="{E8778ABA-0019-4925-9330-44D76A10218B}" type="sibTrans" cxnId="{0E315EBC-F8CE-4A3D-A85B-0B8403CF5E6C}">
      <dgm:prSet/>
      <dgm:spPr/>
      <dgm:t>
        <a:bodyPr/>
        <a:lstStyle/>
        <a:p>
          <a:endParaRPr lang="en-US"/>
        </a:p>
      </dgm:t>
    </dgm:pt>
    <dgm:pt modelId="{1206296F-3352-43A2-9DC2-D026D505541E}">
      <dgm:prSet phldrT="[Text]"/>
      <dgm:spPr/>
      <dgm:t>
        <a:bodyPr/>
        <a:lstStyle/>
        <a:p>
          <a:endParaRPr lang="en-US" b="1" dirty="0">
            <a:latin typeface="Arial" panose="020B0604020202020204" pitchFamily="34" charset="0"/>
            <a:cs typeface="Arial" panose="020B0604020202020204" pitchFamily="34" charset="0"/>
          </a:endParaRPr>
        </a:p>
      </dgm:t>
    </dgm:pt>
    <dgm:pt modelId="{6F3F5720-159C-4F90-A5F3-F5516D5532BF}" type="parTrans" cxnId="{97AB4EB0-60F9-476C-9345-7A10EC428B14}">
      <dgm:prSet/>
      <dgm:spPr/>
      <dgm:t>
        <a:bodyPr/>
        <a:lstStyle/>
        <a:p>
          <a:endParaRPr lang="en-US"/>
        </a:p>
      </dgm:t>
    </dgm:pt>
    <dgm:pt modelId="{9E607229-D325-42BA-B5E3-20679AECFB3C}" type="sibTrans" cxnId="{97AB4EB0-60F9-476C-9345-7A10EC428B14}">
      <dgm:prSet/>
      <dgm:spPr/>
      <dgm:t>
        <a:bodyPr/>
        <a:lstStyle/>
        <a:p>
          <a:endParaRPr lang="en-US"/>
        </a:p>
      </dgm:t>
    </dgm:pt>
    <dgm:pt modelId="{BA2E7905-BE1E-4E1E-8813-8FC65E3228B7}">
      <dgm:prSet phldrT="[Text]"/>
      <dgm:spPr/>
      <dgm:t>
        <a:bodyPr/>
        <a:lstStyle/>
        <a:p>
          <a:endParaRPr lang="en-US" b="1" dirty="0">
            <a:latin typeface="Arial" panose="020B0604020202020204" pitchFamily="34" charset="0"/>
            <a:cs typeface="Arial" panose="020B0604020202020204" pitchFamily="34" charset="0"/>
          </a:endParaRPr>
        </a:p>
      </dgm:t>
    </dgm:pt>
    <dgm:pt modelId="{FCDDF4D4-801E-4A62-827D-544950214C65}" type="parTrans" cxnId="{E68BFDFC-C463-40F8-AFEE-C758A42EE447}">
      <dgm:prSet/>
      <dgm:spPr/>
      <dgm:t>
        <a:bodyPr/>
        <a:lstStyle/>
        <a:p>
          <a:endParaRPr lang="en-US"/>
        </a:p>
      </dgm:t>
    </dgm:pt>
    <dgm:pt modelId="{D6B3AC96-28F7-4EE2-AB33-F16336CBAB04}" type="sibTrans" cxnId="{E68BFDFC-C463-40F8-AFEE-C758A42EE447}">
      <dgm:prSet/>
      <dgm:spPr/>
      <dgm:t>
        <a:bodyPr/>
        <a:lstStyle/>
        <a:p>
          <a:endParaRPr lang="en-US"/>
        </a:p>
      </dgm:t>
    </dgm:pt>
    <dgm:pt modelId="{6100707A-5A25-43BA-A529-C7388D24819D}">
      <dgm:prSet phldrT="[Text]"/>
      <dgm:spPr/>
      <dgm:t>
        <a:bodyPr/>
        <a:lstStyle/>
        <a:p>
          <a:endParaRPr lang="en-US" b="1" dirty="0">
            <a:latin typeface="Arial" panose="020B0604020202020204" pitchFamily="34" charset="0"/>
            <a:cs typeface="Arial" panose="020B0604020202020204" pitchFamily="34" charset="0"/>
          </a:endParaRPr>
        </a:p>
      </dgm:t>
    </dgm:pt>
    <dgm:pt modelId="{C814D3C3-987D-4F2A-8AC4-79EE89ABE148}" type="parTrans" cxnId="{47972B31-E1BC-4216-8163-C608F19B25FE}">
      <dgm:prSet/>
      <dgm:spPr/>
      <dgm:t>
        <a:bodyPr/>
        <a:lstStyle/>
        <a:p>
          <a:endParaRPr lang="en-US"/>
        </a:p>
      </dgm:t>
    </dgm:pt>
    <dgm:pt modelId="{7EAE8961-AF7A-4BE8-9D83-209D7974D3DE}" type="sibTrans" cxnId="{47972B31-E1BC-4216-8163-C608F19B25FE}">
      <dgm:prSet/>
      <dgm:spPr/>
      <dgm:t>
        <a:bodyPr/>
        <a:lstStyle/>
        <a:p>
          <a:endParaRPr lang="en-US"/>
        </a:p>
      </dgm:t>
    </dgm:pt>
    <dgm:pt modelId="{1E31E53D-8A76-47D0-BD78-D6FB7E1985F2}">
      <dgm:prSet phldrT="[Text]" custScaleX="195206" custScaleY="81612" custLinFactNeighborX="-74369" custLinFactNeighborY="-13732"/>
      <dgm:spPr/>
      <dgm:t>
        <a:bodyPr/>
        <a:lstStyle/>
        <a:p>
          <a:endParaRPr lang="en-US"/>
        </a:p>
      </dgm:t>
    </dgm:pt>
    <dgm:pt modelId="{4F067A0A-8A5E-4D19-AF49-0FB3D9EA625E}" type="parTrans" cxnId="{57FCB920-8DBC-4F4D-9188-B1D3872F75E8}">
      <dgm:prSet/>
      <dgm:spPr/>
      <dgm:t>
        <a:bodyPr/>
        <a:lstStyle/>
        <a:p>
          <a:endParaRPr lang="en-US"/>
        </a:p>
      </dgm:t>
    </dgm:pt>
    <dgm:pt modelId="{968CB332-E791-4B1E-A6F0-551FCFA128CF}" type="sibTrans" cxnId="{57FCB920-8DBC-4F4D-9188-B1D3872F75E8}">
      <dgm:prSet/>
      <dgm:spPr/>
      <dgm:t>
        <a:bodyPr/>
        <a:lstStyle/>
        <a:p>
          <a:endParaRPr lang="en-US"/>
        </a:p>
      </dgm:t>
    </dgm:pt>
    <dgm:pt modelId="{A3BD0620-2EB1-45A9-A677-64F420E567C3}">
      <dgm:prSet phldrT="[Text]" custScaleX="195206" custScaleY="81612" custLinFactNeighborX="-74369" custLinFactNeighborY="-13732"/>
      <dgm:spPr/>
      <dgm:t>
        <a:bodyPr/>
        <a:lstStyle/>
        <a:p>
          <a:endParaRPr lang="en-US"/>
        </a:p>
      </dgm:t>
    </dgm:pt>
    <dgm:pt modelId="{C5CDC2ED-C49C-4268-A95E-7233C20C5E9D}" type="parTrans" cxnId="{F7D28C13-1869-465F-9261-CD797835107D}">
      <dgm:prSet/>
      <dgm:spPr/>
      <dgm:t>
        <a:bodyPr/>
        <a:lstStyle/>
        <a:p>
          <a:endParaRPr lang="en-US"/>
        </a:p>
      </dgm:t>
    </dgm:pt>
    <dgm:pt modelId="{EC84126E-AC4B-44A6-ADFC-D20C73BE0F3B}" type="sibTrans" cxnId="{F7D28C13-1869-465F-9261-CD797835107D}">
      <dgm:prSet/>
      <dgm:spPr/>
      <dgm:t>
        <a:bodyPr/>
        <a:lstStyle/>
        <a:p>
          <a:endParaRPr lang="en-US"/>
        </a:p>
      </dgm:t>
    </dgm:pt>
    <dgm:pt modelId="{F0AB1B25-DDD2-434B-AD7E-0176896E65FE}">
      <dgm:prSet phldrT="[Text]" custScaleX="195206" custScaleY="81612" custLinFactNeighborX="-74369" custLinFactNeighborY="-13732"/>
      <dgm:spPr/>
      <dgm:t>
        <a:bodyPr/>
        <a:lstStyle/>
        <a:p>
          <a:endParaRPr lang="en-US"/>
        </a:p>
      </dgm:t>
    </dgm:pt>
    <dgm:pt modelId="{6EB0C0D4-CDAE-486E-911A-0574B8C20829}" type="parTrans" cxnId="{305540B7-ED80-4C80-8A46-4EDA593E0118}">
      <dgm:prSet/>
      <dgm:spPr/>
      <dgm:t>
        <a:bodyPr/>
        <a:lstStyle/>
        <a:p>
          <a:endParaRPr lang="en-US"/>
        </a:p>
      </dgm:t>
    </dgm:pt>
    <dgm:pt modelId="{BAB363C8-57F5-4FB3-8804-084AABDC429A}" type="sibTrans" cxnId="{305540B7-ED80-4C80-8A46-4EDA593E0118}">
      <dgm:prSet/>
      <dgm:spPr/>
      <dgm:t>
        <a:bodyPr/>
        <a:lstStyle/>
        <a:p>
          <a:endParaRPr lang="en-US"/>
        </a:p>
      </dgm:t>
    </dgm:pt>
    <dgm:pt modelId="{F293488B-BC5F-4FDC-AFAA-EFF0573206BC}">
      <dgm:prSet phldrT="[Text]" custScaleX="195206" custScaleY="81612" custLinFactNeighborX="-74369" custLinFactNeighborY="-13732"/>
      <dgm:spPr/>
      <dgm:t>
        <a:bodyPr/>
        <a:lstStyle/>
        <a:p>
          <a:endParaRPr lang="en-US"/>
        </a:p>
      </dgm:t>
    </dgm:pt>
    <dgm:pt modelId="{C59E84BC-8AAF-4BBB-BF35-143B56F4F96F}" type="parTrans" cxnId="{9B539D58-2ECB-4518-974C-84C6955578BE}">
      <dgm:prSet/>
      <dgm:spPr/>
      <dgm:t>
        <a:bodyPr/>
        <a:lstStyle/>
        <a:p>
          <a:endParaRPr lang="en-US"/>
        </a:p>
      </dgm:t>
    </dgm:pt>
    <dgm:pt modelId="{97BFAF5B-63AE-44B8-930F-B1A55DEC3DFC}" type="sibTrans" cxnId="{9B539D58-2ECB-4518-974C-84C6955578BE}">
      <dgm:prSet/>
      <dgm:spPr/>
      <dgm:t>
        <a:bodyPr/>
        <a:lstStyle/>
        <a:p>
          <a:endParaRPr lang="en-US"/>
        </a:p>
      </dgm:t>
    </dgm:pt>
    <dgm:pt modelId="{0B97CBF2-7867-43BB-BF6D-BF6B19E91E5B}">
      <dgm:prSet phldrT="[Text]" custScaleX="195206" custScaleY="81612" custLinFactNeighborX="-74369" custLinFactNeighborY="-13732"/>
      <dgm:spPr/>
      <dgm:t>
        <a:bodyPr/>
        <a:lstStyle/>
        <a:p>
          <a:endParaRPr lang="en-US"/>
        </a:p>
      </dgm:t>
    </dgm:pt>
    <dgm:pt modelId="{67C424A3-18FF-433A-B0BF-266CE0E8D4F3}" type="parTrans" cxnId="{E839F09B-569D-4282-A04A-F1489CC87201}">
      <dgm:prSet/>
      <dgm:spPr/>
      <dgm:t>
        <a:bodyPr/>
        <a:lstStyle/>
        <a:p>
          <a:endParaRPr lang="en-US"/>
        </a:p>
      </dgm:t>
    </dgm:pt>
    <dgm:pt modelId="{2B3822B6-7844-429E-906A-F28D5A6A93AE}" type="sibTrans" cxnId="{E839F09B-569D-4282-A04A-F1489CC87201}">
      <dgm:prSet/>
      <dgm:spPr/>
      <dgm:t>
        <a:bodyPr/>
        <a:lstStyle/>
        <a:p>
          <a:endParaRPr lang="en-US"/>
        </a:p>
      </dgm:t>
    </dgm:pt>
    <dgm:pt modelId="{E2A24CAA-8DA9-443E-840D-A34D7C582DC7}">
      <dgm:prSet phldrT="[Text]" custScaleX="195206" custScaleY="81612" custLinFactNeighborX="-74369" custLinFactNeighborY="-13732"/>
      <dgm:spPr/>
      <dgm:t>
        <a:bodyPr/>
        <a:lstStyle/>
        <a:p>
          <a:endParaRPr lang="en-US"/>
        </a:p>
      </dgm:t>
    </dgm:pt>
    <dgm:pt modelId="{1D01FB20-41EB-4BDC-86FB-739E2DFC5E84}" type="parTrans" cxnId="{FD31FEBA-AF58-48CF-9BDC-31F54C32DE00}">
      <dgm:prSet/>
      <dgm:spPr/>
      <dgm:t>
        <a:bodyPr/>
        <a:lstStyle/>
        <a:p>
          <a:endParaRPr lang="en-US"/>
        </a:p>
      </dgm:t>
    </dgm:pt>
    <dgm:pt modelId="{63016E72-8E4E-4B74-A257-A6545F4B601A}" type="sibTrans" cxnId="{FD31FEBA-AF58-48CF-9BDC-31F54C32DE00}">
      <dgm:prSet/>
      <dgm:spPr/>
      <dgm:t>
        <a:bodyPr/>
        <a:lstStyle/>
        <a:p>
          <a:endParaRPr lang="en-US"/>
        </a:p>
      </dgm:t>
    </dgm:pt>
    <dgm:pt modelId="{81069454-1DA9-4696-809A-1E2F43EE5560}">
      <dgm:prSet phldrT="[Text]" custScaleX="195206" custScaleY="81612" custLinFactNeighborX="-74369" custLinFactNeighborY="-13732"/>
      <dgm:spPr/>
      <dgm:t>
        <a:bodyPr/>
        <a:lstStyle/>
        <a:p>
          <a:endParaRPr lang="en-US"/>
        </a:p>
      </dgm:t>
    </dgm:pt>
    <dgm:pt modelId="{C91C9D62-D1C4-43CC-853B-454C939A84BA}" type="parTrans" cxnId="{493DB433-76E7-4100-AC9B-2A9318FD3D76}">
      <dgm:prSet/>
      <dgm:spPr/>
      <dgm:t>
        <a:bodyPr/>
        <a:lstStyle/>
        <a:p>
          <a:endParaRPr lang="en-US"/>
        </a:p>
      </dgm:t>
    </dgm:pt>
    <dgm:pt modelId="{FE810023-B6DF-402E-B04A-A0675751B6D2}" type="sibTrans" cxnId="{493DB433-76E7-4100-AC9B-2A9318FD3D76}">
      <dgm:prSet/>
      <dgm:spPr/>
      <dgm:t>
        <a:bodyPr/>
        <a:lstStyle/>
        <a:p>
          <a:endParaRPr lang="en-US"/>
        </a:p>
      </dgm:t>
    </dgm:pt>
    <dgm:pt modelId="{CC512E01-456D-42EA-9BA9-0A7ACC03AB6E}">
      <dgm:prSet phldrT="[Text]" custScaleX="195206" custScaleY="81612" custLinFactNeighborX="-74369" custLinFactNeighborY="-13732"/>
      <dgm:spPr/>
      <dgm:t>
        <a:bodyPr/>
        <a:lstStyle/>
        <a:p>
          <a:endParaRPr lang="en-US"/>
        </a:p>
      </dgm:t>
    </dgm:pt>
    <dgm:pt modelId="{14152DEB-FEEF-4DC9-8D94-2B12DFC6C43C}" type="parTrans" cxnId="{45B9B857-92B9-452F-9854-10AA8DDF5451}">
      <dgm:prSet/>
      <dgm:spPr/>
      <dgm:t>
        <a:bodyPr/>
        <a:lstStyle/>
        <a:p>
          <a:endParaRPr lang="en-US"/>
        </a:p>
      </dgm:t>
    </dgm:pt>
    <dgm:pt modelId="{9D4D5E13-7D78-45EF-890B-1F2E8F2D7598}" type="sibTrans" cxnId="{45B9B857-92B9-452F-9854-10AA8DDF5451}">
      <dgm:prSet/>
      <dgm:spPr/>
      <dgm:t>
        <a:bodyPr/>
        <a:lstStyle/>
        <a:p>
          <a:endParaRPr lang="en-US"/>
        </a:p>
      </dgm:t>
    </dgm:pt>
    <dgm:pt modelId="{6805ED6B-1B4E-43AE-A868-B24835871912}">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lang="en-US" b="1" dirty="0">
            <a:latin typeface="Arial" panose="020B0604020202020204" pitchFamily="34" charset="0"/>
            <a:cs typeface="Arial" panose="020B0604020202020204" pitchFamily="34" charset="0"/>
          </a:endParaRPr>
        </a:p>
      </dgm:t>
    </dgm:pt>
    <dgm:pt modelId="{857E9DE7-BF7E-459B-A747-A376168A1312}" type="parTrans" cxnId="{AFCB755B-9D62-4960-B2A7-C5D4682A691B}">
      <dgm:prSet/>
      <dgm:spPr/>
      <dgm:t>
        <a:bodyPr/>
        <a:lstStyle/>
        <a:p>
          <a:endParaRPr lang="en-US"/>
        </a:p>
      </dgm:t>
    </dgm:pt>
    <dgm:pt modelId="{7E1951D3-4A3A-4368-965C-396398387EB1}" type="sibTrans" cxnId="{AFCB755B-9D62-4960-B2A7-C5D4682A691B}">
      <dgm:prSet/>
      <dgm:spPr/>
      <dgm:t>
        <a:bodyPr/>
        <a:lstStyle/>
        <a:p>
          <a:endParaRPr lang="en-US"/>
        </a:p>
      </dgm:t>
    </dgm:pt>
    <dgm:pt modelId="{37513E68-16C7-4C0E-8B1E-BB464D0F0CD0}">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en-US" b="1" dirty="0">
            <a:latin typeface="Arial" panose="020B0604020202020204" pitchFamily="34" charset="0"/>
            <a:cs typeface="Arial" panose="020B0604020202020204" pitchFamily="34" charset="0"/>
          </a:endParaRPr>
        </a:p>
      </dgm:t>
    </dgm:pt>
    <dgm:pt modelId="{571AC612-699B-4097-A26D-EAD923EB3F64}" type="parTrans" cxnId="{C137E334-FB44-4A9C-A920-41084CCBAD04}">
      <dgm:prSet/>
      <dgm:spPr/>
      <dgm:t>
        <a:bodyPr/>
        <a:lstStyle/>
        <a:p>
          <a:endParaRPr lang="en-US"/>
        </a:p>
      </dgm:t>
    </dgm:pt>
    <dgm:pt modelId="{E2ABB4DD-7785-4C23-966C-0339581D8953}" type="sibTrans" cxnId="{C137E334-FB44-4A9C-A920-41084CCBAD04}">
      <dgm:prSet/>
      <dgm:spPr/>
      <dgm:t>
        <a:bodyPr/>
        <a:lstStyle/>
        <a:p>
          <a:endParaRPr lang="en-US"/>
        </a:p>
      </dgm:t>
    </dgm:pt>
    <dgm:pt modelId="{B8CD684D-0C22-4FD9-B06A-DD3C9B350503}">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endParaRPr lang="en-US" b="1" dirty="0">
            <a:latin typeface="Arial" panose="020B0604020202020204" pitchFamily="34" charset="0"/>
            <a:cs typeface="Arial" panose="020B0604020202020204" pitchFamily="34" charset="0"/>
          </a:endParaRPr>
        </a:p>
      </dgm:t>
    </dgm:pt>
    <dgm:pt modelId="{0A2EA4FC-376E-4264-AE7C-8349201235C2}" type="parTrans" cxnId="{433C5F57-2BEF-40C8-9AE5-4B52BF4BE39D}">
      <dgm:prSet/>
      <dgm:spPr/>
      <dgm:t>
        <a:bodyPr/>
        <a:lstStyle/>
        <a:p>
          <a:endParaRPr lang="en-US"/>
        </a:p>
      </dgm:t>
    </dgm:pt>
    <dgm:pt modelId="{C11DBF65-E050-4372-8D52-6F887DE614A8}" type="sibTrans" cxnId="{433C5F57-2BEF-40C8-9AE5-4B52BF4BE39D}">
      <dgm:prSet/>
      <dgm:spPr/>
      <dgm:t>
        <a:bodyPr/>
        <a:lstStyle/>
        <a:p>
          <a:endParaRPr lang="en-US"/>
        </a:p>
      </dgm:t>
    </dgm:pt>
    <dgm:pt modelId="{FBA1EAA6-D569-4271-B7A6-11B387FB2ADB}">
      <dgm:prSet phldrT="[Text]" custScaleX="195206" custScaleY="81612" custLinFactNeighborX="-74369" custLinFactNeighborY="-13732"/>
      <dgm:spPr/>
      <dgm:t>
        <a:bodyPr/>
        <a:lstStyle/>
        <a:p>
          <a:endParaRPr lang="en-US" b="1" dirty="0">
            <a:latin typeface="Arial" panose="020B0604020202020204" pitchFamily="34" charset="0"/>
            <a:cs typeface="Arial" panose="020B0604020202020204" pitchFamily="34" charset="0"/>
          </a:endParaRPr>
        </a:p>
      </dgm:t>
    </dgm:pt>
    <dgm:pt modelId="{8AA3B842-DC7E-4FF6-8A78-6CAE8B762764}" type="parTrans" cxnId="{C705E180-FD11-4027-9C17-AE8CD8E489E6}">
      <dgm:prSet/>
      <dgm:spPr/>
      <dgm:t>
        <a:bodyPr/>
        <a:lstStyle/>
        <a:p>
          <a:endParaRPr lang="en-US"/>
        </a:p>
      </dgm:t>
    </dgm:pt>
    <dgm:pt modelId="{EC0A4CE3-C967-4738-8254-6F4913BA0631}" type="sibTrans" cxnId="{C705E180-FD11-4027-9C17-AE8CD8E489E6}">
      <dgm:prSet/>
      <dgm:spPr/>
      <dgm:t>
        <a:bodyPr/>
        <a:lstStyle/>
        <a:p>
          <a:endParaRPr lang="en-US"/>
        </a:p>
      </dgm:t>
    </dgm:pt>
    <dgm:pt modelId="{EB5E7D50-B4B5-4636-AEFD-0272D109B0C7}">
      <dgm:prSet phldrT="[Text]" custScaleX="195206" custScaleY="81612" custLinFactNeighborX="-74369" custLinFactNeighborY="-13732"/>
      <dgm:spPr/>
      <dgm:t>
        <a:bodyPr/>
        <a:lstStyle/>
        <a:p>
          <a:endParaRPr lang="en-US" b="1" dirty="0">
            <a:latin typeface="Arial" panose="020B0604020202020204" pitchFamily="34" charset="0"/>
            <a:cs typeface="Arial" panose="020B0604020202020204" pitchFamily="34" charset="0"/>
          </a:endParaRPr>
        </a:p>
      </dgm:t>
    </dgm:pt>
    <dgm:pt modelId="{88CED922-4C55-413F-85C5-9D991C049F72}" type="parTrans" cxnId="{31A9C3CB-23E4-4AC6-89E3-D94B4D36EAB3}">
      <dgm:prSet/>
      <dgm:spPr/>
      <dgm:t>
        <a:bodyPr/>
        <a:lstStyle/>
        <a:p>
          <a:endParaRPr lang="en-US"/>
        </a:p>
      </dgm:t>
    </dgm:pt>
    <dgm:pt modelId="{A57B0F2F-E76A-4591-934A-815046A6861C}" type="sibTrans" cxnId="{31A9C3CB-23E4-4AC6-89E3-D94B4D36EAB3}">
      <dgm:prSet/>
      <dgm:spPr/>
      <dgm:t>
        <a:bodyPr/>
        <a:lstStyle/>
        <a:p>
          <a:endParaRPr lang="en-US"/>
        </a:p>
      </dgm:t>
    </dgm:pt>
    <dgm:pt modelId="{B6F7EDB9-AA02-4061-BF50-FA2335269F7A}">
      <dgm:prSet phldrT="[Text]" custScaleX="195206" custScaleY="81612" custLinFactNeighborX="-74369" custLinFactNeighborY="-13732"/>
      <dgm:spPr/>
      <dgm:t>
        <a:bodyPr/>
        <a:lstStyle/>
        <a:p>
          <a:endParaRPr lang="en-US" b="1" dirty="0">
            <a:latin typeface="Arial" panose="020B0604020202020204" pitchFamily="34" charset="0"/>
            <a:cs typeface="Arial" panose="020B0604020202020204" pitchFamily="34" charset="0"/>
          </a:endParaRPr>
        </a:p>
      </dgm:t>
    </dgm:pt>
    <dgm:pt modelId="{7F37A7CA-0F57-4CE4-A279-526A1E462AF8}" type="parTrans" cxnId="{971C9777-9247-43E8-A0DE-AF3D8D0FE571}">
      <dgm:prSet/>
      <dgm:spPr/>
      <dgm:t>
        <a:bodyPr/>
        <a:lstStyle/>
        <a:p>
          <a:endParaRPr lang="en-US"/>
        </a:p>
      </dgm:t>
    </dgm:pt>
    <dgm:pt modelId="{802CF3E7-661E-414F-AA1D-EBFB3F2E4986}" type="sibTrans" cxnId="{971C9777-9247-43E8-A0DE-AF3D8D0FE571}">
      <dgm:prSet/>
      <dgm:spPr/>
      <dgm:t>
        <a:bodyPr/>
        <a:lstStyle/>
        <a:p>
          <a:endParaRPr lang="en-US"/>
        </a:p>
      </dgm:t>
    </dgm:pt>
    <dgm:pt modelId="{FE674A4C-2334-D54D-B1AD-0D559E593B3E}" type="pres">
      <dgm:prSet presAssocID="{B90B7AD2-1E8F-054F-8044-2DAEE0ADD387}" presName="matrix" presStyleCnt="0">
        <dgm:presLayoutVars>
          <dgm:chMax val="1"/>
          <dgm:dir/>
          <dgm:resizeHandles val="exact"/>
        </dgm:presLayoutVars>
      </dgm:prSet>
      <dgm:spPr/>
    </dgm:pt>
    <dgm:pt modelId="{C28A5000-12F8-C245-986E-E39D5C7E7F4A}" type="pres">
      <dgm:prSet presAssocID="{B90B7AD2-1E8F-054F-8044-2DAEE0ADD387}" presName="diamond" presStyleLbl="bgShp" presStyleIdx="0" presStyleCnt="1" custScaleX="193594" custLinFactNeighborX="4707" custLinFactNeighborY="-3383"/>
      <dgm:spPr/>
    </dgm:pt>
    <dgm:pt modelId="{1BD34942-5490-034F-8043-1AEEA396DA0F}" type="pres">
      <dgm:prSet presAssocID="{B90B7AD2-1E8F-054F-8044-2DAEE0ADD387}" presName="quad1" presStyleLbl="node1" presStyleIdx="0" presStyleCnt="4" custScaleX="195206" custScaleY="81612" custLinFactNeighborX="-76038" custLinFactNeighborY="-24168">
        <dgm:presLayoutVars>
          <dgm:chMax val="0"/>
          <dgm:chPref val="0"/>
          <dgm:bulletEnabled val="1"/>
        </dgm:presLayoutVars>
      </dgm:prSet>
      <dgm:spPr/>
    </dgm:pt>
    <dgm:pt modelId="{FB70620E-1B7E-F542-A937-99BFD94B7ACD}" type="pres">
      <dgm:prSet presAssocID="{B90B7AD2-1E8F-054F-8044-2DAEE0ADD387}" presName="quad2" presStyleLbl="node1" presStyleIdx="1" presStyleCnt="4" custScaleX="195206" custScaleY="81612" custLinFactNeighborX="95810" custLinFactNeighborY="-22984">
        <dgm:presLayoutVars>
          <dgm:chMax val="0"/>
          <dgm:chPref val="0"/>
          <dgm:bulletEnabled val="1"/>
        </dgm:presLayoutVars>
      </dgm:prSet>
      <dgm:spPr/>
    </dgm:pt>
    <dgm:pt modelId="{32019DF4-66B4-A74D-9674-89485A0DEFC5}" type="pres">
      <dgm:prSet presAssocID="{B90B7AD2-1E8F-054F-8044-2DAEE0ADD387}" presName="quad3" presStyleLbl="node1" presStyleIdx="2" presStyleCnt="4" custScaleX="195206" custScaleY="81612" custLinFactNeighborX="-70205" custLinFactNeighborY="21693">
        <dgm:presLayoutVars>
          <dgm:chMax val="0"/>
          <dgm:chPref val="0"/>
          <dgm:bulletEnabled val="1"/>
        </dgm:presLayoutVars>
      </dgm:prSet>
      <dgm:spPr/>
    </dgm:pt>
    <dgm:pt modelId="{EE1AE85C-5820-1042-B857-4F797050DD1A}" type="pres">
      <dgm:prSet presAssocID="{B90B7AD2-1E8F-054F-8044-2DAEE0ADD387}" presName="quad4" presStyleLbl="node1" presStyleIdx="3" presStyleCnt="4" custScaleX="195206" custScaleY="81612" custLinFactNeighborX="98404" custLinFactNeighborY="21693">
        <dgm:presLayoutVars>
          <dgm:chMax val="0"/>
          <dgm:chPref val="0"/>
          <dgm:bulletEnabled val="1"/>
        </dgm:presLayoutVars>
      </dgm:prSet>
      <dgm:spPr/>
    </dgm:pt>
  </dgm:ptLst>
  <dgm:cxnLst>
    <dgm:cxn modelId="{C79B1D0F-9C9B-5144-B341-61167678F977}" type="presOf" srcId="{38223459-45DE-A847-8889-52D1DC1F9BB3}" destId="{1BD34942-5490-034F-8043-1AEEA396DA0F}" srcOrd="0" destOrd="0" presId="urn:microsoft.com/office/officeart/2005/8/layout/matrix3"/>
    <dgm:cxn modelId="{F7D28C13-1869-465F-9261-CD797835107D}" srcId="{B90B7AD2-1E8F-054F-8044-2DAEE0ADD387}" destId="{A3BD0620-2EB1-45A9-A677-64F420E567C3}" srcOrd="11" destOrd="0" parTransId="{C5CDC2ED-C49C-4268-A95E-7233C20C5E9D}" sibTransId="{EC84126E-AC4B-44A6-ADFC-D20C73BE0F3B}"/>
    <dgm:cxn modelId="{57FCB920-8DBC-4F4D-9188-B1D3872F75E8}" srcId="{B90B7AD2-1E8F-054F-8044-2DAEE0ADD387}" destId="{1E31E53D-8A76-47D0-BD78-D6FB7E1985F2}" srcOrd="10" destOrd="0" parTransId="{4F067A0A-8A5E-4D19-AF49-0FB3D9EA625E}" sibTransId="{968CB332-E791-4B1E-A6F0-551FCFA128CF}"/>
    <dgm:cxn modelId="{DA3AE027-97EC-45A9-A5F5-31A757AB6016}" type="presOf" srcId="{37513E68-16C7-4C0E-8B1E-BB464D0F0CD0}" destId="{32019DF4-66B4-A74D-9674-89485A0DEFC5}" srcOrd="0" destOrd="0" presId="urn:microsoft.com/office/officeart/2005/8/layout/matrix3"/>
    <dgm:cxn modelId="{561BC52E-8EAE-4D04-BD79-CA5C451D9E68}" type="presOf" srcId="{6805ED6B-1B4E-43AE-A868-B24835871912}" destId="{FB70620E-1B7E-F542-A937-99BFD94B7ACD}" srcOrd="0" destOrd="0" presId="urn:microsoft.com/office/officeart/2005/8/layout/matrix3"/>
    <dgm:cxn modelId="{47972B31-E1BC-4216-8163-C608F19B25FE}" srcId="{B90B7AD2-1E8F-054F-8044-2DAEE0ADD387}" destId="{6100707A-5A25-43BA-A529-C7388D24819D}" srcOrd="9" destOrd="0" parTransId="{C814D3C3-987D-4F2A-8AC4-79EE89ABE148}" sibTransId="{7EAE8961-AF7A-4BE8-9D83-209D7974D3DE}"/>
    <dgm:cxn modelId="{493DB433-76E7-4100-AC9B-2A9318FD3D76}" srcId="{B90B7AD2-1E8F-054F-8044-2DAEE0ADD387}" destId="{81069454-1DA9-4696-809A-1E2F43EE5560}" srcOrd="16" destOrd="0" parTransId="{C91C9D62-D1C4-43CC-853B-454C939A84BA}" sibTransId="{FE810023-B6DF-402E-B04A-A0675751B6D2}"/>
    <dgm:cxn modelId="{C137E334-FB44-4A9C-A920-41084CCBAD04}" srcId="{B90B7AD2-1E8F-054F-8044-2DAEE0ADD387}" destId="{37513E68-16C7-4C0E-8B1E-BB464D0F0CD0}" srcOrd="2" destOrd="0" parTransId="{571AC612-699B-4097-A26D-EAD923EB3F64}" sibTransId="{E2ABB4DD-7785-4C23-966C-0339581D8953}"/>
    <dgm:cxn modelId="{AFCB755B-9D62-4960-B2A7-C5D4682A691B}" srcId="{B90B7AD2-1E8F-054F-8044-2DAEE0ADD387}" destId="{6805ED6B-1B4E-43AE-A868-B24835871912}" srcOrd="1" destOrd="0" parTransId="{857E9DE7-BF7E-459B-A747-A376168A1312}" sibTransId="{7E1951D3-4A3A-4368-965C-396398387EB1}"/>
    <dgm:cxn modelId="{00EAA35D-77C4-4428-AFDE-F183101234C7}" type="presOf" srcId="{B8CD684D-0C22-4FD9-B06A-DD3C9B350503}" destId="{EE1AE85C-5820-1042-B857-4F797050DD1A}" srcOrd="0" destOrd="0" presId="urn:microsoft.com/office/officeart/2005/8/layout/matrix3"/>
    <dgm:cxn modelId="{6A74CB4E-84C0-3644-B818-3CF300D986B9}" srcId="{B90B7AD2-1E8F-054F-8044-2DAEE0ADD387}" destId="{D839A7AE-BE13-BF4A-B858-4B0BF15943C3}" srcOrd="20" destOrd="0" parTransId="{807AB173-9F74-734C-B895-3768070830E9}" sibTransId="{DABE66CE-9EEE-2E4A-8484-EEBDE6AC19C2}"/>
    <dgm:cxn modelId="{433C5F57-2BEF-40C8-9AE5-4B52BF4BE39D}" srcId="{B90B7AD2-1E8F-054F-8044-2DAEE0ADD387}" destId="{B8CD684D-0C22-4FD9-B06A-DD3C9B350503}" srcOrd="3" destOrd="0" parTransId="{0A2EA4FC-376E-4264-AE7C-8349201235C2}" sibTransId="{C11DBF65-E050-4372-8D52-6F887DE614A8}"/>
    <dgm:cxn modelId="{971C9777-9247-43E8-A0DE-AF3D8D0FE571}" srcId="{B90B7AD2-1E8F-054F-8044-2DAEE0ADD387}" destId="{B6F7EDB9-AA02-4061-BF50-FA2335269F7A}" srcOrd="6" destOrd="0" parTransId="{7F37A7CA-0F57-4CE4-A279-526A1E462AF8}" sibTransId="{802CF3E7-661E-414F-AA1D-EBFB3F2E4986}"/>
    <dgm:cxn modelId="{45B9B857-92B9-452F-9854-10AA8DDF5451}" srcId="{B90B7AD2-1E8F-054F-8044-2DAEE0ADD387}" destId="{CC512E01-456D-42EA-9BA9-0A7ACC03AB6E}" srcOrd="17" destOrd="0" parTransId="{14152DEB-FEEF-4DC9-8D94-2B12DFC6C43C}" sibTransId="{9D4D5E13-7D78-45EF-890B-1F2E8F2D7598}"/>
    <dgm:cxn modelId="{9B539D58-2ECB-4518-974C-84C6955578BE}" srcId="{B90B7AD2-1E8F-054F-8044-2DAEE0ADD387}" destId="{F293488B-BC5F-4FDC-AFAA-EFF0573206BC}" srcOrd="13" destOrd="0" parTransId="{C59E84BC-8AAF-4BBB-BF35-143B56F4F96F}" sibTransId="{97BFAF5B-63AE-44B8-930F-B1A55DEC3DFC}"/>
    <dgm:cxn modelId="{C705E180-FD11-4027-9C17-AE8CD8E489E6}" srcId="{B90B7AD2-1E8F-054F-8044-2DAEE0ADD387}" destId="{FBA1EAA6-D569-4271-B7A6-11B387FB2ADB}" srcOrd="4" destOrd="0" parTransId="{8AA3B842-DC7E-4FF6-8A78-6CAE8B762764}" sibTransId="{EC0A4CE3-C967-4738-8254-6F4913BA0631}"/>
    <dgm:cxn modelId="{23359C91-26F2-2442-A63B-9BB2F015E165}" type="presOf" srcId="{B90B7AD2-1E8F-054F-8044-2DAEE0ADD387}" destId="{FE674A4C-2334-D54D-B1AD-0D559E593B3E}" srcOrd="0" destOrd="0" presId="urn:microsoft.com/office/officeart/2005/8/layout/matrix3"/>
    <dgm:cxn modelId="{E839F09B-569D-4282-A04A-F1489CC87201}" srcId="{B90B7AD2-1E8F-054F-8044-2DAEE0ADD387}" destId="{0B97CBF2-7867-43BB-BF6D-BF6B19E91E5B}" srcOrd="14" destOrd="0" parTransId="{67C424A3-18FF-433A-B0BF-266CE0E8D4F3}" sibTransId="{2B3822B6-7844-429E-906A-F28D5A6A93AE}"/>
    <dgm:cxn modelId="{34B9C59C-3A4C-C74F-BCF8-CFAD10B3D14A}" srcId="{B90B7AD2-1E8F-054F-8044-2DAEE0ADD387}" destId="{0FE1108F-F19D-414E-BAD3-3C863A896ACA}" srcOrd="21" destOrd="0" parTransId="{1A5C8429-9DAD-8345-A6BD-0A269D3BC7AA}" sibTransId="{3A893C4C-3558-8743-9808-CF8F78D27F75}"/>
    <dgm:cxn modelId="{57AEF3A2-6AB2-434B-8C95-769A975F1221}" srcId="{B90B7AD2-1E8F-054F-8044-2DAEE0ADD387}" destId="{38223459-45DE-A847-8889-52D1DC1F9BB3}" srcOrd="0" destOrd="0" parTransId="{96C8F466-9A8A-644A-91CE-1222E32B35DE}" sibTransId="{DCBE95D5-D3FE-E641-910A-2604E73CBAF7}"/>
    <dgm:cxn modelId="{97AB4EB0-60F9-476C-9345-7A10EC428B14}" srcId="{B90B7AD2-1E8F-054F-8044-2DAEE0ADD387}" destId="{1206296F-3352-43A2-9DC2-D026D505541E}" srcOrd="7" destOrd="0" parTransId="{6F3F5720-159C-4F90-A5F3-F5516D5532BF}" sibTransId="{9E607229-D325-42BA-B5E3-20679AECFB3C}"/>
    <dgm:cxn modelId="{305540B7-ED80-4C80-8A46-4EDA593E0118}" srcId="{B90B7AD2-1E8F-054F-8044-2DAEE0ADD387}" destId="{F0AB1B25-DDD2-434B-AD7E-0176896E65FE}" srcOrd="12" destOrd="0" parTransId="{6EB0C0D4-CDAE-486E-911A-0574B8C20829}" sibTransId="{BAB363C8-57F5-4FB3-8804-084AABDC429A}"/>
    <dgm:cxn modelId="{FD31FEBA-AF58-48CF-9BDC-31F54C32DE00}" srcId="{B90B7AD2-1E8F-054F-8044-2DAEE0ADD387}" destId="{E2A24CAA-8DA9-443E-840D-A34D7C582DC7}" srcOrd="15" destOrd="0" parTransId="{1D01FB20-41EB-4BDC-86FB-739E2DFC5E84}" sibTransId="{63016E72-8E4E-4B74-A257-A6545F4B601A}"/>
    <dgm:cxn modelId="{0E315EBC-F8CE-4A3D-A85B-0B8403CF5E6C}" srcId="{B90B7AD2-1E8F-054F-8044-2DAEE0ADD387}" destId="{03AE740D-182B-4154-86A3-724B8AAE1F3C}" srcOrd="18" destOrd="0" parTransId="{42939D31-DA5C-4C64-8182-9E9B2A1C7CCD}" sibTransId="{E8778ABA-0019-4925-9330-44D76A10218B}"/>
    <dgm:cxn modelId="{31A9C3CB-23E4-4AC6-89E3-D94B4D36EAB3}" srcId="{B90B7AD2-1E8F-054F-8044-2DAEE0ADD387}" destId="{EB5E7D50-B4B5-4636-AEFD-0272D109B0C7}" srcOrd="5" destOrd="0" parTransId="{88CED922-4C55-413F-85C5-9D991C049F72}" sibTransId="{A57B0F2F-E76A-4591-934A-815046A6861C}"/>
    <dgm:cxn modelId="{8DA345F6-9788-4C4D-A9BD-E9E5F2CA1B7F}" srcId="{B90B7AD2-1E8F-054F-8044-2DAEE0ADD387}" destId="{E8C6A3F8-3CE3-394C-868A-EC8C5370D85F}" srcOrd="19" destOrd="0" parTransId="{541EA622-067F-B34A-AFFD-E6452FCA2B6C}" sibTransId="{32B761BE-ECAA-594E-BD73-143EEFB3353C}"/>
    <dgm:cxn modelId="{E68BFDFC-C463-40F8-AFEE-C758A42EE447}" srcId="{B90B7AD2-1E8F-054F-8044-2DAEE0ADD387}" destId="{BA2E7905-BE1E-4E1E-8813-8FC65E3228B7}" srcOrd="8" destOrd="0" parTransId="{FCDDF4D4-801E-4A62-827D-544950214C65}" sibTransId="{D6B3AC96-28F7-4EE2-AB33-F16336CBAB04}"/>
    <dgm:cxn modelId="{0D089877-670B-204A-A86E-A43E37E184BA}" type="presParOf" srcId="{FE674A4C-2334-D54D-B1AD-0D559E593B3E}" destId="{C28A5000-12F8-C245-986E-E39D5C7E7F4A}" srcOrd="0" destOrd="0" presId="urn:microsoft.com/office/officeart/2005/8/layout/matrix3"/>
    <dgm:cxn modelId="{C27E5877-0AAF-4643-9E2F-AC585ACD9E87}" type="presParOf" srcId="{FE674A4C-2334-D54D-B1AD-0D559E593B3E}" destId="{1BD34942-5490-034F-8043-1AEEA396DA0F}" srcOrd="1" destOrd="0" presId="urn:microsoft.com/office/officeart/2005/8/layout/matrix3"/>
    <dgm:cxn modelId="{C8300B32-AB1B-D24A-B4CE-C611A3B52C0A}" type="presParOf" srcId="{FE674A4C-2334-D54D-B1AD-0D559E593B3E}" destId="{FB70620E-1B7E-F542-A937-99BFD94B7ACD}" srcOrd="2" destOrd="0" presId="urn:microsoft.com/office/officeart/2005/8/layout/matrix3"/>
    <dgm:cxn modelId="{FD8D5C15-30FF-3E45-A133-0E3026ACD21A}" type="presParOf" srcId="{FE674A4C-2334-D54D-B1AD-0D559E593B3E}" destId="{32019DF4-66B4-A74D-9674-89485A0DEFC5}" srcOrd="3" destOrd="0" presId="urn:microsoft.com/office/officeart/2005/8/layout/matrix3"/>
    <dgm:cxn modelId="{2BC7C0DB-463A-0C4C-8B97-B47D228C0B04}" type="presParOf" srcId="{FE674A4C-2334-D54D-B1AD-0D559E593B3E}" destId="{EE1AE85C-5820-1042-B857-4F797050DD1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E7F732-D551-EE45-A13B-0B45B3CAC728}"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93CB918C-F0B4-6F45-B4D7-C77A14ECA36D}">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en-US" sz="2000" i="0" dirty="0">
            <a:latin typeface="Times New Roman" panose="02020603050405020304" pitchFamily="18" charset="0"/>
            <a:cs typeface="Times New Roman" panose="02020603050405020304" pitchFamily="18" charset="0"/>
          </a:endParaRPr>
        </a:p>
      </dgm:t>
    </dgm:pt>
    <dgm:pt modelId="{768E2C89-69A0-D742-AE85-7BF1F6EAF4A4}" type="sibTrans" cxnId="{2C656654-6EEC-4D4E-8EC3-450D67780B32}">
      <dgm:prSet/>
      <dgm:spPr/>
      <dgm:t>
        <a:bodyPr/>
        <a:lstStyle/>
        <a:p>
          <a:endParaRPr lang="en-US" sz="2000" i="0"/>
        </a:p>
      </dgm:t>
    </dgm:pt>
    <dgm:pt modelId="{ADC64523-C472-CF41-B39F-FEF66473F275}" type="parTrans" cxnId="{2C656654-6EEC-4D4E-8EC3-450D67780B32}">
      <dgm:prSet/>
      <dgm:spPr/>
      <dgm:t>
        <a:bodyPr/>
        <a:lstStyle/>
        <a:p>
          <a:endParaRPr lang="en-US" i="0"/>
        </a:p>
      </dgm:t>
    </dgm:pt>
    <dgm:pt modelId="{A4876443-DB66-FE4E-85A9-80A7A353CBBE}">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en-US" sz="2000" i="0" dirty="0">
            <a:latin typeface="Times New Roman" panose="02020603050405020304" pitchFamily="18" charset="0"/>
            <a:cs typeface="Times New Roman" panose="02020603050405020304" pitchFamily="18" charset="0"/>
          </a:endParaRPr>
        </a:p>
      </dgm:t>
    </dgm:pt>
    <dgm:pt modelId="{CDACD662-B94D-CF4A-8880-DB451CD58EF7}" type="sibTrans" cxnId="{BD898109-CF77-6A4A-B5A7-10ACAE35F621}">
      <dgm:prSet/>
      <dgm:spPr/>
      <dgm:t>
        <a:bodyPr/>
        <a:lstStyle/>
        <a:p>
          <a:endParaRPr lang="en-US" i="0"/>
        </a:p>
      </dgm:t>
    </dgm:pt>
    <dgm:pt modelId="{CCDE2267-1B12-E44D-9EAA-8CE164D46E45}" type="parTrans" cxnId="{BD898109-CF77-6A4A-B5A7-10ACAE35F621}">
      <dgm:prSet/>
      <dgm:spPr/>
      <dgm:t>
        <a:bodyPr/>
        <a:lstStyle/>
        <a:p>
          <a:endParaRPr lang="en-US" i="0"/>
        </a:p>
      </dgm:t>
    </dgm:pt>
    <dgm:pt modelId="{6572DE1E-B3D2-4598-8019-F949A4B56D12}">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lang="en-US" sz="2000" i="0" dirty="0"/>
        </a:p>
      </dgm:t>
    </dgm:pt>
    <dgm:pt modelId="{2CED1648-8315-4BA5-88FC-E3E44D368226}" type="sibTrans" cxnId="{DB28BB2B-69E9-4F2C-9605-98B1AFC02290}">
      <dgm:prSet/>
      <dgm:spPr/>
      <dgm:t>
        <a:bodyPr/>
        <a:lstStyle/>
        <a:p>
          <a:endParaRPr lang="en-US"/>
        </a:p>
      </dgm:t>
    </dgm:pt>
    <dgm:pt modelId="{80DC4BDA-BDC9-43DB-856F-CCF8B8005975}" type="parTrans" cxnId="{DB28BB2B-69E9-4F2C-9605-98B1AFC02290}">
      <dgm:prSet/>
      <dgm:spPr/>
      <dgm:t>
        <a:bodyPr/>
        <a:lstStyle/>
        <a:p>
          <a:endParaRPr lang="en-US"/>
        </a:p>
      </dgm:t>
    </dgm:pt>
    <dgm:pt modelId="{A80CA010-7DC5-497E-BDE0-9CEEFEFB0A10}">
      <dgm:prSet phldrT="[Text]" custT="1"/>
      <dgm:spPr>
        <a:solidFill>
          <a:schemeClr val="accent5">
            <a:lumMod val="50000"/>
          </a:schemeClr>
        </a:solidFill>
      </dgm:spPr>
      <dgm:t>
        <a:bodyPr/>
        <a:lstStyle/>
        <a:p>
          <a:endParaRPr lang="en-US" sz="2000" i="0" dirty="0"/>
        </a:p>
      </dgm:t>
    </dgm:pt>
    <dgm:pt modelId="{032F65FE-5D99-42DD-9E9D-D8E6691EC606}" type="sibTrans" cxnId="{4F020F51-FC01-47A4-B39E-5DA38F9F5249}">
      <dgm:prSet/>
      <dgm:spPr/>
      <dgm:t>
        <a:bodyPr/>
        <a:lstStyle/>
        <a:p>
          <a:endParaRPr lang="en-US"/>
        </a:p>
      </dgm:t>
    </dgm:pt>
    <dgm:pt modelId="{AF243512-B752-4A5C-A0E4-44FE569A506C}" type="parTrans" cxnId="{4F020F51-FC01-47A4-B39E-5DA38F9F5249}">
      <dgm:prSet/>
      <dgm:spPr/>
      <dgm:t>
        <a:bodyPr/>
        <a:lstStyle/>
        <a:p>
          <a:endParaRPr lang="en-US"/>
        </a:p>
      </dgm:t>
    </dgm:pt>
    <dgm:pt modelId="{D9F6E345-18D5-48DF-B5BA-B7A0D065C884}">
      <dgm:prSet phldrT="[Text]" custScaleX="91542" custLinFactY="-33826" custLinFactNeighborX="4153" custLinFactNeighborY="-100000"/>
      <dgm:spPr>
        <a:solidFill>
          <a:schemeClr val="accent5">
            <a:lumMod val="50000"/>
          </a:schemeClr>
        </a:solidFill>
      </dgm:spPr>
      <dgm:t>
        <a:bodyPr/>
        <a:lstStyle/>
        <a:p>
          <a:endParaRPr lang="en-US"/>
        </a:p>
      </dgm:t>
    </dgm:pt>
    <dgm:pt modelId="{564FED48-8313-42AE-AAE2-2001B42C6007}" type="sibTrans" cxnId="{15EF6B3F-7B00-43FC-AB25-1A86E57C93AB}">
      <dgm:prSet/>
      <dgm:spPr/>
      <dgm:t>
        <a:bodyPr/>
        <a:lstStyle/>
        <a:p>
          <a:endParaRPr lang="en-US"/>
        </a:p>
      </dgm:t>
    </dgm:pt>
    <dgm:pt modelId="{F4A3BCEF-42B7-47FF-8BA8-6C6C1D3888BD}" type="parTrans" cxnId="{15EF6B3F-7B00-43FC-AB25-1A86E57C93AB}">
      <dgm:prSet/>
      <dgm:spPr/>
      <dgm:t>
        <a:bodyPr/>
        <a:lstStyle/>
        <a:p>
          <a:endParaRPr lang="en-US"/>
        </a:p>
      </dgm:t>
    </dgm:pt>
    <dgm:pt modelId="{83D66230-67BB-9844-A5FE-96F985F5BF08}">
      <dgm:prSet/>
      <dgm:spPr>
        <a:solidFill>
          <a:srgbClr val="7030A0"/>
        </a:solidFill>
      </dgm:spPr>
      <dgm:t>
        <a:bodyPr/>
        <a:lstStyle/>
        <a:p>
          <a:endParaRPr lang="en-US"/>
        </a:p>
      </dgm:t>
    </dgm:pt>
    <dgm:pt modelId="{48B9A649-5C24-3646-B252-048A77D6AD8B}" type="sibTrans" cxnId="{DCB17699-2374-C843-AE3E-DD74F74E6752}">
      <dgm:prSet/>
      <dgm:spPr/>
      <dgm:t>
        <a:bodyPr/>
        <a:lstStyle/>
        <a:p>
          <a:endParaRPr lang="en-US" i="0"/>
        </a:p>
      </dgm:t>
    </dgm:pt>
    <dgm:pt modelId="{3A8BEFF3-9C93-2843-B1DA-BDC6E3ADA4AC}" type="parTrans" cxnId="{DCB17699-2374-C843-AE3E-DD74F74E6752}">
      <dgm:prSet/>
      <dgm:spPr/>
      <dgm:t>
        <a:bodyPr/>
        <a:lstStyle/>
        <a:p>
          <a:endParaRPr lang="en-US" i="0"/>
        </a:p>
      </dgm:t>
    </dgm:pt>
    <dgm:pt modelId="{0C5EB15C-13AB-4495-940A-A77333B4AEBD}">
      <dgm:prSet custScaleX="91411" custLinFactY="-47423" custLinFactNeighborX="5071" custLinFactNeighborY="-100000"/>
      <dgm:spPr>
        <a:solidFill>
          <a:srgbClr val="7030A0"/>
        </a:solidFill>
      </dgm:spPr>
      <dgm:t>
        <a:bodyPr/>
        <a:lstStyle/>
        <a:p>
          <a:endParaRPr lang="en-US"/>
        </a:p>
      </dgm:t>
    </dgm:pt>
    <dgm:pt modelId="{88EBE7A9-D667-4C63-BB5E-262FAB933A23}" type="sibTrans" cxnId="{F4FEB57A-F6EB-4886-BCC9-F0F039405F76}">
      <dgm:prSet/>
      <dgm:spPr/>
      <dgm:t>
        <a:bodyPr/>
        <a:lstStyle/>
        <a:p>
          <a:endParaRPr lang="en-US"/>
        </a:p>
      </dgm:t>
    </dgm:pt>
    <dgm:pt modelId="{BD04EB5C-460C-41C1-8F5B-E7ED9A825598}" type="parTrans" cxnId="{F4FEB57A-F6EB-4886-BCC9-F0F039405F76}">
      <dgm:prSet/>
      <dgm:spPr/>
      <dgm:t>
        <a:bodyPr/>
        <a:lstStyle/>
        <a:p>
          <a:endParaRPr lang="en-US"/>
        </a:p>
      </dgm:t>
    </dgm:pt>
    <dgm:pt modelId="{E44137B7-2607-45A2-981F-9A9B631C051A}">
      <dgm:prSet custScaleX="91411" custLinFactY="-47423" custLinFactNeighborX="5071" custLinFactNeighborY="-100000"/>
      <dgm:spPr>
        <a:solidFill>
          <a:srgbClr val="7030A0"/>
        </a:solidFill>
      </dgm:spPr>
      <dgm:t>
        <a:bodyPr/>
        <a:lstStyle/>
        <a:p>
          <a:endParaRPr lang="en-US"/>
        </a:p>
      </dgm:t>
    </dgm:pt>
    <dgm:pt modelId="{9652781F-884B-4BC0-8EA8-9524CE3F9AC6}" type="sibTrans" cxnId="{2432CE6E-878D-4498-A1FC-046151A1B8C4}">
      <dgm:prSet/>
      <dgm:spPr/>
      <dgm:t>
        <a:bodyPr/>
        <a:lstStyle/>
        <a:p>
          <a:endParaRPr lang="en-US"/>
        </a:p>
      </dgm:t>
    </dgm:pt>
    <dgm:pt modelId="{0BB395E7-6D20-40F6-800E-CEF0EB4F6863}" type="parTrans" cxnId="{2432CE6E-878D-4498-A1FC-046151A1B8C4}">
      <dgm:prSet/>
      <dgm:spPr/>
      <dgm:t>
        <a:bodyPr/>
        <a:lstStyle/>
        <a:p>
          <a:endParaRPr lang="en-US"/>
        </a:p>
      </dgm:t>
    </dgm:pt>
    <dgm:pt modelId="{81852498-166F-4542-B372-DCB97803FA3D}">
      <dgm:prSet/>
      <dgm:spPr/>
      <dgm:t>
        <a:bodyPr/>
        <a:lstStyle/>
        <a:p>
          <a:endParaRPr lang="en-US"/>
        </a:p>
      </dgm:t>
    </dgm:pt>
    <dgm:pt modelId="{11D6ABEA-9A1C-AD48-BBAF-32DE1D06DAA0}" type="sibTrans" cxnId="{47ADA6FF-FA07-6041-85A7-CEC9AC69A480}">
      <dgm:prSet/>
      <dgm:spPr/>
      <dgm:t>
        <a:bodyPr/>
        <a:lstStyle/>
        <a:p>
          <a:endParaRPr lang="en-US" i="0"/>
        </a:p>
      </dgm:t>
    </dgm:pt>
    <dgm:pt modelId="{8DE6043F-4748-1047-8B02-204EC15E3337}" type="parTrans" cxnId="{47ADA6FF-FA07-6041-85A7-CEC9AC69A480}">
      <dgm:prSet/>
      <dgm:spPr/>
      <dgm:t>
        <a:bodyPr/>
        <a:lstStyle/>
        <a:p>
          <a:endParaRPr lang="en-US" i="0"/>
        </a:p>
      </dgm:t>
    </dgm:pt>
    <dgm:pt modelId="{DE3CA65D-1B96-4BBC-B251-4B94F000040C}">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en-US" sz="2000" i="0" dirty="0"/>
        </a:p>
      </dgm:t>
    </dgm:pt>
    <dgm:pt modelId="{4DE9564D-628D-4DC8-AF4C-67ACF84FF06F}" type="sibTrans" cxnId="{F6057E6A-96E7-4B0B-9FD7-8640BE763217}">
      <dgm:prSet/>
      <dgm:spPr/>
      <dgm:t>
        <a:bodyPr/>
        <a:lstStyle/>
        <a:p>
          <a:endParaRPr lang="en-US"/>
        </a:p>
      </dgm:t>
    </dgm:pt>
    <dgm:pt modelId="{BFB27C13-990B-4FEA-829D-5D203140E7C6}" type="parTrans" cxnId="{F6057E6A-96E7-4B0B-9FD7-8640BE763217}">
      <dgm:prSet/>
      <dgm:spPr/>
      <dgm:t>
        <a:bodyPr/>
        <a:lstStyle/>
        <a:p>
          <a:endParaRPr lang="en-US"/>
        </a:p>
      </dgm:t>
    </dgm:pt>
    <dgm:pt modelId="{F147E409-7C76-BA4B-B0B9-6CB259D360D5}">
      <dgm:prSet phldrT="[Text]" custT="1">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lang="en-US" sz="2000" i="0" dirty="0"/>
        </a:p>
      </dgm:t>
    </dgm:pt>
    <dgm:pt modelId="{F5B45A3C-417D-BF4B-A412-887FA61E9AF3}" type="sibTrans" cxnId="{96759025-5F63-3F49-8C9D-189AA15537E9}">
      <dgm:prSet/>
      <dgm:spPr/>
      <dgm:t>
        <a:bodyPr/>
        <a:lstStyle/>
        <a:p>
          <a:endParaRPr lang="en-US" i="0"/>
        </a:p>
      </dgm:t>
    </dgm:pt>
    <dgm:pt modelId="{EBB3E989-E8DF-894E-9073-22867321A15B}" type="parTrans" cxnId="{96759025-5F63-3F49-8C9D-189AA15537E9}">
      <dgm:prSet/>
      <dgm:spPr/>
      <dgm:t>
        <a:bodyPr/>
        <a:lstStyle/>
        <a:p>
          <a:endParaRPr lang="en-US" i="0"/>
        </a:p>
      </dgm:t>
    </dgm:pt>
    <dgm:pt modelId="{3E753C8E-7DA8-9B45-95AF-9959CCB5B0BD}">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en-US" sz="2000" i="0" dirty="0"/>
        </a:p>
      </dgm:t>
    </dgm:pt>
    <dgm:pt modelId="{FD30862E-EE0A-6D44-BF8A-2A95BE9DC46B}" type="sibTrans" cxnId="{ED64DAAF-1F8E-B444-9059-734214145FDB}">
      <dgm:prSet/>
      <dgm:spPr/>
      <dgm:t>
        <a:bodyPr/>
        <a:lstStyle/>
        <a:p>
          <a:endParaRPr lang="en-US" i="0"/>
        </a:p>
      </dgm:t>
    </dgm:pt>
    <dgm:pt modelId="{F6D7D876-4CF3-214C-AFC9-E8E43782D56F}" type="parTrans" cxnId="{ED64DAAF-1F8E-B444-9059-734214145FDB}">
      <dgm:prSet/>
      <dgm:spPr/>
      <dgm:t>
        <a:bodyPr/>
        <a:lstStyle/>
        <a:p>
          <a:endParaRPr lang="en-US" i="0"/>
        </a:p>
      </dgm:t>
    </dgm:pt>
    <dgm:pt modelId="{A320E53F-AD38-5B4B-B7BF-F32B1A00F8D4}" type="pres">
      <dgm:prSet presAssocID="{7BE7F732-D551-EE45-A13B-0B45B3CAC728}" presName="Name0" presStyleCnt="0">
        <dgm:presLayoutVars>
          <dgm:chMax val="7"/>
          <dgm:chPref val="7"/>
          <dgm:dir/>
        </dgm:presLayoutVars>
      </dgm:prSet>
      <dgm:spPr/>
    </dgm:pt>
    <dgm:pt modelId="{D4FF2349-4A81-D44B-829E-63B486CE1C1F}" type="pres">
      <dgm:prSet presAssocID="{7BE7F732-D551-EE45-A13B-0B45B3CAC728}" presName="Name1" presStyleCnt="0"/>
      <dgm:spPr/>
    </dgm:pt>
    <dgm:pt modelId="{008F44C8-E863-D040-9CF5-8C4C4D34B408}" type="pres">
      <dgm:prSet presAssocID="{7BE7F732-D551-EE45-A13B-0B45B3CAC728}" presName="cycle" presStyleCnt="0"/>
      <dgm:spPr/>
    </dgm:pt>
    <dgm:pt modelId="{27C35614-0ECC-2F44-A9F0-7549D903A3FF}" type="pres">
      <dgm:prSet presAssocID="{7BE7F732-D551-EE45-A13B-0B45B3CAC728}" presName="srcNode" presStyleLbl="node1" presStyleIdx="0" presStyleCnt="7"/>
      <dgm:spPr/>
    </dgm:pt>
    <dgm:pt modelId="{3112D6FC-0820-7C46-8CF5-85DB738D33E4}" type="pres">
      <dgm:prSet presAssocID="{7BE7F732-D551-EE45-A13B-0B45B3CAC728}" presName="conn" presStyleLbl="parChTrans1D2" presStyleIdx="0" presStyleCnt="1"/>
      <dgm:spPr/>
    </dgm:pt>
    <dgm:pt modelId="{6A736DD6-15BC-A74A-A3DD-4415D256313A}" type="pres">
      <dgm:prSet presAssocID="{7BE7F732-D551-EE45-A13B-0B45B3CAC728}" presName="extraNode" presStyleLbl="node1" presStyleIdx="0" presStyleCnt="7"/>
      <dgm:spPr/>
    </dgm:pt>
    <dgm:pt modelId="{AB0AEEED-D0ED-5C4C-86D3-7B1B8C993E44}" type="pres">
      <dgm:prSet presAssocID="{7BE7F732-D551-EE45-A13B-0B45B3CAC728}" presName="dstNode" presStyleLbl="node1" presStyleIdx="0" presStyleCnt="7"/>
      <dgm:spPr/>
    </dgm:pt>
    <dgm:pt modelId="{103714F1-6A4E-3B49-9163-7C857C229A88}" type="pres">
      <dgm:prSet presAssocID="{93CB918C-F0B4-6F45-B4D7-C77A14ECA36D}" presName="text_1" presStyleLbl="node1" presStyleIdx="0" presStyleCnt="7" custLinFactNeighborX="-95" custLinFactNeighborY="-1546">
        <dgm:presLayoutVars>
          <dgm:bulletEnabled val="1"/>
        </dgm:presLayoutVars>
      </dgm:prSet>
      <dgm:spPr/>
    </dgm:pt>
    <dgm:pt modelId="{DEA7CDB9-36ED-3D45-9D54-42476B93395C}" type="pres">
      <dgm:prSet presAssocID="{93CB918C-F0B4-6F45-B4D7-C77A14ECA36D}" presName="accent_1" presStyleCnt="0"/>
      <dgm:spPr/>
    </dgm:pt>
    <dgm:pt modelId="{E6D41D53-8D56-864A-B0CF-73EC22AA0766}" type="pres">
      <dgm:prSet presAssocID="{93CB918C-F0B4-6F45-B4D7-C77A14ECA36D}" presName="accentRepeatNode" presStyleLbl="solidFgAcc1" presStyleIdx="0" presStyleCnt="7" custLinFactNeighborX="5291" custLinFactNeighborY="-4261"/>
      <dgm:spPr/>
    </dgm:pt>
    <dgm:pt modelId="{608161B3-E563-D44C-8A56-57C427E14E44}" type="pres">
      <dgm:prSet presAssocID="{A4876443-DB66-FE4E-85A9-80A7A353CBBE}" presName="text_2" presStyleLbl="node1" presStyleIdx="1" presStyleCnt="7" custScaleY="123700" custLinFactNeighborY="1537">
        <dgm:presLayoutVars>
          <dgm:bulletEnabled val="1"/>
        </dgm:presLayoutVars>
      </dgm:prSet>
      <dgm:spPr/>
    </dgm:pt>
    <dgm:pt modelId="{93CBAD3E-C1B5-2646-B6A4-912ABE017487}" type="pres">
      <dgm:prSet presAssocID="{A4876443-DB66-FE4E-85A9-80A7A353CBBE}" presName="accent_2" presStyleCnt="0"/>
      <dgm:spPr/>
    </dgm:pt>
    <dgm:pt modelId="{75F20881-7BB2-1848-8A1A-5695FF649B72}" type="pres">
      <dgm:prSet presAssocID="{A4876443-DB66-FE4E-85A9-80A7A353CBBE}" presName="accentRepeatNode" presStyleLbl="solidFgAcc1" presStyleIdx="1" presStyleCnt="7" custLinFactNeighborY="1229"/>
      <dgm:spPr/>
    </dgm:pt>
    <dgm:pt modelId="{0A42B1F8-27B7-5047-A911-B8543DD1C2D1}" type="pres">
      <dgm:prSet presAssocID="{3E753C8E-7DA8-9B45-95AF-9959CCB5B0BD}" presName="text_3" presStyleLbl="node1" presStyleIdx="2" presStyleCnt="7" custLinFactNeighborY="828">
        <dgm:presLayoutVars>
          <dgm:bulletEnabled val="1"/>
        </dgm:presLayoutVars>
      </dgm:prSet>
      <dgm:spPr/>
    </dgm:pt>
    <dgm:pt modelId="{1AE828FB-9227-204C-8475-268181757643}" type="pres">
      <dgm:prSet presAssocID="{3E753C8E-7DA8-9B45-95AF-9959CCB5B0BD}" presName="accent_3" presStyleCnt="0"/>
      <dgm:spPr/>
    </dgm:pt>
    <dgm:pt modelId="{F5C6C716-E2B9-4A4B-9814-92F103A7082B}" type="pres">
      <dgm:prSet presAssocID="{3E753C8E-7DA8-9B45-95AF-9959CCB5B0BD}" presName="accentRepeatNode" presStyleLbl="solidFgAcc1" presStyleIdx="2" presStyleCnt="7" custLinFactNeighborY="660"/>
      <dgm:spPr/>
    </dgm:pt>
    <dgm:pt modelId="{FBD4136A-A25A-4D2D-A176-78A42C519CE4}" type="pres">
      <dgm:prSet presAssocID="{DE3CA65D-1B96-4BBC-B251-4B94F000040C}" presName="text_4" presStyleLbl="node1" presStyleIdx="3" presStyleCnt="7" custScaleY="127690" custLinFactNeighborY="-4752">
        <dgm:presLayoutVars>
          <dgm:bulletEnabled val="1"/>
        </dgm:presLayoutVars>
      </dgm:prSet>
      <dgm:spPr/>
    </dgm:pt>
    <dgm:pt modelId="{777306CF-CAA7-4842-AD55-0EE4A333733A}" type="pres">
      <dgm:prSet presAssocID="{DE3CA65D-1B96-4BBC-B251-4B94F000040C}" presName="accent_4" presStyleCnt="0"/>
      <dgm:spPr/>
    </dgm:pt>
    <dgm:pt modelId="{92B65C8F-4FDE-40B1-BBEF-C1A552430548}" type="pres">
      <dgm:prSet presAssocID="{DE3CA65D-1B96-4BBC-B251-4B94F000040C}" presName="accentRepeatNode" presStyleLbl="solidFgAcc1" presStyleIdx="3" presStyleCnt="7" custLinFactNeighborX="-20279" custLinFactNeighborY="-4762"/>
      <dgm:spPr/>
    </dgm:pt>
    <dgm:pt modelId="{932C93FF-E8AC-430D-BFEB-F28A9853F3B8}" type="pres">
      <dgm:prSet presAssocID="{F147E409-7C76-BA4B-B0B9-6CB259D360D5}" presName="text_5" presStyleLbl="node1" presStyleIdx="4" presStyleCnt="7" custLinFactNeighborX="107" custLinFactNeighborY="-16429">
        <dgm:presLayoutVars>
          <dgm:bulletEnabled val="1"/>
        </dgm:presLayoutVars>
      </dgm:prSet>
      <dgm:spPr/>
    </dgm:pt>
    <dgm:pt modelId="{7DBDB2F8-A1A8-4C47-97A9-97C8A427416F}" type="pres">
      <dgm:prSet presAssocID="{F147E409-7C76-BA4B-B0B9-6CB259D360D5}" presName="accent_5" presStyleCnt="0"/>
      <dgm:spPr/>
    </dgm:pt>
    <dgm:pt modelId="{40C8E2E9-3E27-8444-BD91-AB8169BA770C}" type="pres">
      <dgm:prSet presAssocID="{F147E409-7C76-BA4B-B0B9-6CB259D360D5}" presName="accentRepeatNode" presStyleLbl="solidFgAcc1" presStyleIdx="4" presStyleCnt="7" custLinFactNeighborX="3062" custLinFactNeighborY="-4225"/>
      <dgm:spPr/>
    </dgm:pt>
    <dgm:pt modelId="{3BD2D991-8C8D-49EE-903B-84E3BFB92538}" type="pres">
      <dgm:prSet presAssocID="{6572DE1E-B3D2-4598-8019-F949A4B56D12}" presName="text_6" presStyleLbl="node1" presStyleIdx="5" presStyleCnt="7" custScaleX="99097" custScaleY="134527" custLinFactNeighborX="702" custLinFactNeighborY="-14214">
        <dgm:presLayoutVars>
          <dgm:bulletEnabled val="1"/>
        </dgm:presLayoutVars>
      </dgm:prSet>
      <dgm:spPr/>
    </dgm:pt>
    <dgm:pt modelId="{D8CE2CE8-6044-4462-A93B-0A48F1DBC65E}" type="pres">
      <dgm:prSet presAssocID="{6572DE1E-B3D2-4598-8019-F949A4B56D12}" presName="accent_6" presStyleCnt="0"/>
      <dgm:spPr/>
    </dgm:pt>
    <dgm:pt modelId="{16368095-E421-48A2-9074-D544421209B4}" type="pres">
      <dgm:prSet presAssocID="{6572DE1E-B3D2-4598-8019-F949A4B56D12}" presName="accentRepeatNode" presStyleLbl="solidFgAcc1" presStyleIdx="5" presStyleCnt="7" custLinFactNeighborX="-8606" custLinFactNeighborY="-10058"/>
      <dgm:spPr/>
    </dgm:pt>
    <dgm:pt modelId="{A9FF3FBB-60E3-4DA4-A68A-FDE4983340AE}" type="pres">
      <dgm:prSet presAssocID="{A80CA010-7DC5-497E-BDE0-9CEEFEFB0A10}" presName="text_7" presStyleLbl="node1" presStyleIdx="6" presStyleCnt="7" custScaleX="101613" custScaleY="105994" custLinFactNeighborX="-495" custLinFactNeighborY="-18315">
        <dgm:presLayoutVars>
          <dgm:bulletEnabled val="1"/>
        </dgm:presLayoutVars>
      </dgm:prSet>
      <dgm:spPr/>
    </dgm:pt>
    <dgm:pt modelId="{E73DCACF-B06E-4484-8D61-3F4954262D3F}" type="pres">
      <dgm:prSet presAssocID="{A80CA010-7DC5-497E-BDE0-9CEEFEFB0A10}" presName="accent_7" presStyleCnt="0"/>
      <dgm:spPr/>
    </dgm:pt>
    <dgm:pt modelId="{9885506F-A3EA-4B4A-A457-43D7E6716F7E}" type="pres">
      <dgm:prSet presAssocID="{A80CA010-7DC5-497E-BDE0-9CEEFEFB0A10}" presName="accentRepeatNode" presStyleLbl="solidFgAcc1" presStyleIdx="6" presStyleCnt="7" custLinFactNeighborX="18258" custLinFactNeighborY="-15628"/>
      <dgm:spPr/>
    </dgm:pt>
  </dgm:ptLst>
  <dgm:cxnLst>
    <dgm:cxn modelId="{BD898109-CF77-6A4A-B5A7-10ACAE35F621}" srcId="{7BE7F732-D551-EE45-A13B-0B45B3CAC728}" destId="{A4876443-DB66-FE4E-85A9-80A7A353CBBE}" srcOrd="1" destOrd="0" parTransId="{CCDE2267-1B12-E44D-9EAA-8CE164D46E45}" sibTransId="{CDACD662-B94D-CF4A-8880-DB451CD58EF7}"/>
    <dgm:cxn modelId="{96759025-5F63-3F49-8C9D-189AA15537E9}" srcId="{7BE7F732-D551-EE45-A13B-0B45B3CAC728}" destId="{F147E409-7C76-BA4B-B0B9-6CB259D360D5}" srcOrd="4" destOrd="0" parTransId="{EBB3E989-E8DF-894E-9073-22867321A15B}" sibTransId="{F5B45A3C-417D-BF4B-A412-887FA61E9AF3}"/>
    <dgm:cxn modelId="{9D70D828-4536-1049-8422-B0EA202E0F2F}" type="presOf" srcId="{A4876443-DB66-FE4E-85A9-80A7A353CBBE}" destId="{608161B3-E563-D44C-8A56-57C427E14E44}" srcOrd="0" destOrd="0" presId="urn:microsoft.com/office/officeart/2008/layout/VerticalCurvedList"/>
    <dgm:cxn modelId="{DB28BB2B-69E9-4F2C-9605-98B1AFC02290}" srcId="{7BE7F732-D551-EE45-A13B-0B45B3CAC728}" destId="{6572DE1E-B3D2-4598-8019-F949A4B56D12}" srcOrd="5" destOrd="0" parTransId="{80DC4BDA-BDC9-43DB-856F-CCF8B8005975}" sibTransId="{2CED1648-8315-4BA5-88FC-E3E44D368226}"/>
    <dgm:cxn modelId="{D2F4B936-1E8C-4221-8B1A-85E8BD9030D9}" type="presOf" srcId="{F147E409-7C76-BA4B-B0B9-6CB259D360D5}" destId="{932C93FF-E8AC-430D-BFEB-F28A9853F3B8}" srcOrd="0" destOrd="0" presId="urn:microsoft.com/office/officeart/2008/layout/VerticalCurvedList"/>
    <dgm:cxn modelId="{15EF6B3F-7B00-43FC-AB25-1A86E57C93AB}" srcId="{7BE7F732-D551-EE45-A13B-0B45B3CAC728}" destId="{D9F6E345-18D5-48DF-B5BA-B7A0D065C884}" srcOrd="7" destOrd="0" parTransId="{F4A3BCEF-42B7-47FF-8BA8-6C6C1D3888BD}" sibTransId="{564FED48-8313-42AE-AAE2-2001B42C6007}"/>
    <dgm:cxn modelId="{BFF91545-5F26-45C4-9A23-7770D5B5BA98}" type="presOf" srcId="{A80CA010-7DC5-497E-BDE0-9CEEFEFB0A10}" destId="{A9FF3FBB-60E3-4DA4-A68A-FDE4983340AE}" srcOrd="0" destOrd="0" presId="urn:microsoft.com/office/officeart/2008/layout/VerticalCurvedList"/>
    <dgm:cxn modelId="{F6057E6A-96E7-4B0B-9FD7-8640BE763217}" srcId="{7BE7F732-D551-EE45-A13B-0B45B3CAC728}" destId="{DE3CA65D-1B96-4BBC-B251-4B94F000040C}" srcOrd="3" destOrd="0" parTransId="{BFB27C13-990B-4FEA-829D-5D203140E7C6}" sibTransId="{4DE9564D-628D-4DC8-AF4C-67ACF84FF06F}"/>
    <dgm:cxn modelId="{2432CE6E-878D-4498-A1FC-046151A1B8C4}" srcId="{7BE7F732-D551-EE45-A13B-0B45B3CAC728}" destId="{E44137B7-2607-45A2-981F-9A9B631C051A}" srcOrd="10" destOrd="0" parTransId="{0BB395E7-6D20-40F6-800E-CEF0EB4F6863}" sibTransId="{9652781F-884B-4BC0-8EA8-9524CE3F9AC6}"/>
    <dgm:cxn modelId="{4F020F51-FC01-47A4-B39E-5DA38F9F5249}" srcId="{7BE7F732-D551-EE45-A13B-0B45B3CAC728}" destId="{A80CA010-7DC5-497E-BDE0-9CEEFEFB0A10}" srcOrd="6" destOrd="0" parTransId="{AF243512-B752-4A5C-A0E4-44FE569A506C}" sibTransId="{032F65FE-5D99-42DD-9E9D-D8E6691EC606}"/>
    <dgm:cxn modelId="{2C656654-6EEC-4D4E-8EC3-450D67780B32}" srcId="{7BE7F732-D551-EE45-A13B-0B45B3CAC728}" destId="{93CB918C-F0B4-6F45-B4D7-C77A14ECA36D}" srcOrd="0" destOrd="0" parTransId="{ADC64523-C472-CF41-B39F-FEF66473F275}" sibTransId="{768E2C89-69A0-D742-AE85-7BF1F6EAF4A4}"/>
    <dgm:cxn modelId="{F4FEB57A-F6EB-4886-BCC9-F0F039405F76}" srcId="{7BE7F732-D551-EE45-A13B-0B45B3CAC728}" destId="{0C5EB15C-13AB-4495-940A-A77333B4AEBD}" srcOrd="9" destOrd="0" parTransId="{BD04EB5C-460C-41C1-8F5B-E7ED9A825598}" sibTransId="{88EBE7A9-D667-4C63-BB5E-262FAB933A23}"/>
    <dgm:cxn modelId="{DCB17699-2374-C843-AE3E-DD74F74E6752}" srcId="{7BE7F732-D551-EE45-A13B-0B45B3CAC728}" destId="{83D66230-67BB-9844-A5FE-96F985F5BF08}" srcOrd="8" destOrd="0" parTransId="{3A8BEFF3-9C93-2843-B1DA-BDC6E3ADA4AC}" sibTransId="{48B9A649-5C24-3646-B252-048A77D6AD8B}"/>
    <dgm:cxn modelId="{183C0EA0-D3E7-F546-9141-834E281B01E5}" type="presOf" srcId="{7BE7F732-D551-EE45-A13B-0B45B3CAC728}" destId="{A320E53F-AD38-5B4B-B7BF-F32B1A00F8D4}" srcOrd="0" destOrd="0" presId="urn:microsoft.com/office/officeart/2008/layout/VerticalCurvedList"/>
    <dgm:cxn modelId="{CB21E1AA-0327-4547-A592-C548876E9F06}" type="presOf" srcId="{6572DE1E-B3D2-4598-8019-F949A4B56D12}" destId="{3BD2D991-8C8D-49EE-903B-84E3BFB92538}" srcOrd="0" destOrd="0" presId="urn:microsoft.com/office/officeart/2008/layout/VerticalCurvedList"/>
    <dgm:cxn modelId="{41C91CAB-737E-D847-AF9D-004510D28CF1}" type="presOf" srcId="{768E2C89-69A0-D742-AE85-7BF1F6EAF4A4}" destId="{3112D6FC-0820-7C46-8CF5-85DB738D33E4}" srcOrd="0" destOrd="0" presId="urn:microsoft.com/office/officeart/2008/layout/VerticalCurvedList"/>
    <dgm:cxn modelId="{ABAEACAD-4D4C-48D6-87EF-5A660E5E639D}" type="presOf" srcId="{DE3CA65D-1B96-4BBC-B251-4B94F000040C}" destId="{FBD4136A-A25A-4D2D-A176-78A42C519CE4}" srcOrd="0" destOrd="0" presId="urn:microsoft.com/office/officeart/2008/layout/VerticalCurvedList"/>
    <dgm:cxn modelId="{ED64DAAF-1F8E-B444-9059-734214145FDB}" srcId="{7BE7F732-D551-EE45-A13B-0B45B3CAC728}" destId="{3E753C8E-7DA8-9B45-95AF-9959CCB5B0BD}" srcOrd="2" destOrd="0" parTransId="{F6D7D876-4CF3-214C-AFC9-E8E43782D56F}" sibTransId="{FD30862E-EE0A-6D44-BF8A-2A95BE9DC46B}"/>
    <dgm:cxn modelId="{DDFCD6DD-F347-9641-91E5-F8BC65C6AA37}" type="presOf" srcId="{3E753C8E-7DA8-9B45-95AF-9959CCB5B0BD}" destId="{0A42B1F8-27B7-5047-A911-B8543DD1C2D1}" srcOrd="0" destOrd="0" presId="urn:microsoft.com/office/officeart/2008/layout/VerticalCurvedList"/>
    <dgm:cxn modelId="{D0C362F7-E1F1-B941-B302-09D4C05C4D23}" type="presOf" srcId="{93CB918C-F0B4-6F45-B4D7-C77A14ECA36D}" destId="{103714F1-6A4E-3B49-9163-7C857C229A88}" srcOrd="0" destOrd="0" presId="urn:microsoft.com/office/officeart/2008/layout/VerticalCurvedList"/>
    <dgm:cxn modelId="{47ADA6FF-FA07-6041-85A7-CEC9AC69A480}" srcId="{7BE7F732-D551-EE45-A13B-0B45B3CAC728}" destId="{81852498-166F-4542-B372-DCB97803FA3D}" srcOrd="11" destOrd="0" parTransId="{8DE6043F-4748-1047-8B02-204EC15E3337}" sibTransId="{11D6ABEA-9A1C-AD48-BBAF-32DE1D06DAA0}"/>
    <dgm:cxn modelId="{A6BF8AE9-20AE-DC49-AA7B-6685388C2AC2}" type="presParOf" srcId="{A320E53F-AD38-5B4B-B7BF-F32B1A00F8D4}" destId="{D4FF2349-4A81-D44B-829E-63B486CE1C1F}" srcOrd="0" destOrd="0" presId="urn:microsoft.com/office/officeart/2008/layout/VerticalCurvedList"/>
    <dgm:cxn modelId="{9DAF15CE-5E5F-C340-847D-7880807799E0}" type="presParOf" srcId="{D4FF2349-4A81-D44B-829E-63B486CE1C1F}" destId="{008F44C8-E863-D040-9CF5-8C4C4D34B408}" srcOrd="0" destOrd="0" presId="urn:microsoft.com/office/officeart/2008/layout/VerticalCurvedList"/>
    <dgm:cxn modelId="{99A406A2-9B64-784D-B987-B2787BEBF364}" type="presParOf" srcId="{008F44C8-E863-D040-9CF5-8C4C4D34B408}" destId="{27C35614-0ECC-2F44-A9F0-7549D903A3FF}" srcOrd="0" destOrd="0" presId="urn:microsoft.com/office/officeart/2008/layout/VerticalCurvedList"/>
    <dgm:cxn modelId="{0736AEC5-96C4-9F47-8F7D-A834D2D1335E}" type="presParOf" srcId="{008F44C8-E863-D040-9CF5-8C4C4D34B408}" destId="{3112D6FC-0820-7C46-8CF5-85DB738D33E4}" srcOrd="1" destOrd="0" presId="urn:microsoft.com/office/officeart/2008/layout/VerticalCurvedList"/>
    <dgm:cxn modelId="{D5F7BD56-2886-4A4F-9E37-D5235B10AC7A}" type="presParOf" srcId="{008F44C8-E863-D040-9CF5-8C4C4D34B408}" destId="{6A736DD6-15BC-A74A-A3DD-4415D256313A}" srcOrd="2" destOrd="0" presId="urn:microsoft.com/office/officeart/2008/layout/VerticalCurvedList"/>
    <dgm:cxn modelId="{A5F274C4-5E43-F947-A617-396349228F50}" type="presParOf" srcId="{008F44C8-E863-D040-9CF5-8C4C4D34B408}" destId="{AB0AEEED-D0ED-5C4C-86D3-7B1B8C993E44}" srcOrd="3" destOrd="0" presId="urn:microsoft.com/office/officeart/2008/layout/VerticalCurvedList"/>
    <dgm:cxn modelId="{7C0C62AD-AC1B-D24B-B7DA-86906AEBB9FE}" type="presParOf" srcId="{D4FF2349-4A81-D44B-829E-63B486CE1C1F}" destId="{103714F1-6A4E-3B49-9163-7C857C229A88}" srcOrd="1" destOrd="0" presId="urn:microsoft.com/office/officeart/2008/layout/VerticalCurvedList"/>
    <dgm:cxn modelId="{060F8507-1E4C-EB43-91D8-DFE32341BE7A}" type="presParOf" srcId="{D4FF2349-4A81-D44B-829E-63B486CE1C1F}" destId="{DEA7CDB9-36ED-3D45-9D54-42476B93395C}" srcOrd="2" destOrd="0" presId="urn:microsoft.com/office/officeart/2008/layout/VerticalCurvedList"/>
    <dgm:cxn modelId="{BEBB7E49-DEF6-BD4E-8524-05A413F92923}" type="presParOf" srcId="{DEA7CDB9-36ED-3D45-9D54-42476B93395C}" destId="{E6D41D53-8D56-864A-B0CF-73EC22AA0766}" srcOrd="0" destOrd="0" presId="urn:microsoft.com/office/officeart/2008/layout/VerticalCurvedList"/>
    <dgm:cxn modelId="{0AFD7E22-750F-FB4E-97E2-C02BC569D536}" type="presParOf" srcId="{D4FF2349-4A81-D44B-829E-63B486CE1C1F}" destId="{608161B3-E563-D44C-8A56-57C427E14E44}" srcOrd="3" destOrd="0" presId="urn:microsoft.com/office/officeart/2008/layout/VerticalCurvedList"/>
    <dgm:cxn modelId="{2973AD58-FFF5-3443-A982-161A4AB0F695}" type="presParOf" srcId="{D4FF2349-4A81-D44B-829E-63B486CE1C1F}" destId="{93CBAD3E-C1B5-2646-B6A4-912ABE017487}" srcOrd="4" destOrd="0" presId="urn:microsoft.com/office/officeart/2008/layout/VerticalCurvedList"/>
    <dgm:cxn modelId="{511489D0-A499-9B4F-957E-EEB086CEB553}" type="presParOf" srcId="{93CBAD3E-C1B5-2646-B6A4-912ABE017487}" destId="{75F20881-7BB2-1848-8A1A-5695FF649B72}" srcOrd="0" destOrd="0" presId="urn:microsoft.com/office/officeart/2008/layout/VerticalCurvedList"/>
    <dgm:cxn modelId="{FFC00B65-0791-3547-8DB7-147CC3FFBA4E}" type="presParOf" srcId="{D4FF2349-4A81-D44B-829E-63B486CE1C1F}" destId="{0A42B1F8-27B7-5047-A911-B8543DD1C2D1}" srcOrd="5" destOrd="0" presId="urn:microsoft.com/office/officeart/2008/layout/VerticalCurvedList"/>
    <dgm:cxn modelId="{57F08860-2A5A-0F42-9D5F-DD8732AA2729}" type="presParOf" srcId="{D4FF2349-4A81-D44B-829E-63B486CE1C1F}" destId="{1AE828FB-9227-204C-8475-268181757643}" srcOrd="6" destOrd="0" presId="urn:microsoft.com/office/officeart/2008/layout/VerticalCurvedList"/>
    <dgm:cxn modelId="{741879F3-452D-EA44-A70B-CB4A3B0C3AE0}" type="presParOf" srcId="{1AE828FB-9227-204C-8475-268181757643}" destId="{F5C6C716-E2B9-4A4B-9814-92F103A7082B}" srcOrd="0" destOrd="0" presId="urn:microsoft.com/office/officeart/2008/layout/VerticalCurvedList"/>
    <dgm:cxn modelId="{4853E037-275B-4481-BEEE-63E4BF666790}" type="presParOf" srcId="{D4FF2349-4A81-D44B-829E-63B486CE1C1F}" destId="{FBD4136A-A25A-4D2D-A176-78A42C519CE4}" srcOrd="7" destOrd="0" presId="urn:microsoft.com/office/officeart/2008/layout/VerticalCurvedList"/>
    <dgm:cxn modelId="{5A3378B9-C73A-4FA5-90E7-2A79592DE650}" type="presParOf" srcId="{D4FF2349-4A81-D44B-829E-63B486CE1C1F}" destId="{777306CF-CAA7-4842-AD55-0EE4A333733A}" srcOrd="8" destOrd="0" presId="urn:microsoft.com/office/officeart/2008/layout/VerticalCurvedList"/>
    <dgm:cxn modelId="{C8057AE2-160C-4FB8-8BEB-8CC2E1A0958A}" type="presParOf" srcId="{777306CF-CAA7-4842-AD55-0EE4A333733A}" destId="{92B65C8F-4FDE-40B1-BBEF-C1A552430548}" srcOrd="0" destOrd="0" presId="urn:microsoft.com/office/officeart/2008/layout/VerticalCurvedList"/>
    <dgm:cxn modelId="{8AF21D04-738B-490C-B414-8EE86D0F11F3}" type="presParOf" srcId="{D4FF2349-4A81-D44B-829E-63B486CE1C1F}" destId="{932C93FF-E8AC-430D-BFEB-F28A9853F3B8}" srcOrd="9" destOrd="0" presId="urn:microsoft.com/office/officeart/2008/layout/VerticalCurvedList"/>
    <dgm:cxn modelId="{143BED0E-AB87-4CBC-A269-81D5945B5C24}" type="presParOf" srcId="{D4FF2349-4A81-D44B-829E-63B486CE1C1F}" destId="{7DBDB2F8-A1A8-4C47-97A9-97C8A427416F}" srcOrd="10" destOrd="0" presId="urn:microsoft.com/office/officeart/2008/layout/VerticalCurvedList"/>
    <dgm:cxn modelId="{E46F3921-E825-4416-8AF2-39929531BA9B}" type="presParOf" srcId="{7DBDB2F8-A1A8-4C47-97A9-97C8A427416F}" destId="{40C8E2E9-3E27-8444-BD91-AB8169BA770C}" srcOrd="0" destOrd="0" presId="urn:microsoft.com/office/officeart/2008/layout/VerticalCurvedList"/>
    <dgm:cxn modelId="{6E269450-51E3-4EE9-B6D8-1BD5B62EC271}" type="presParOf" srcId="{D4FF2349-4A81-D44B-829E-63B486CE1C1F}" destId="{3BD2D991-8C8D-49EE-903B-84E3BFB92538}" srcOrd="11" destOrd="0" presId="urn:microsoft.com/office/officeart/2008/layout/VerticalCurvedList"/>
    <dgm:cxn modelId="{E7175FCA-AEF7-4901-AFA3-22CF7F6C9DB3}" type="presParOf" srcId="{D4FF2349-4A81-D44B-829E-63B486CE1C1F}" destId="{D8CE2CE8-6044-4462-A93B-0A48F1DBC65E}" srcOrd="12" destOrd="0" presId="urn:microsoft.com/office/officeart/2008/layout/VerticalCurvedList"/>
    <dgm:cxn modelId="{C39FD043-3365-46AB-95BD-1D60375F0533}" type="presParOf" srcId="{D8CE2CE8-6044-4462-A93B-0A48F1DBC65E}" destId="{16368095-E421-48A2-9074-D544421209B4}" srcOrd="0" destOrd="0" presId="urn:microsoft.com/office/officeart/2008/layout/VerticalCurvedList"/>
    <dgm:cxn modelId="{4170DCF6-1061-4088-B547-3A2312623A1C}" type="presParOf" srcId="{D4FF2349-4A81-D44B-829E-63B486CE1C1F}" destId="{A9FF3FBB-60E3-4DA4-A68A-FDE4983340AE}" srcOrd="13" destOrd="0" presId="urn:microsoft.com/office/officeart/2008/layout/VerticalCurvedList"/>
    <dgm:cxn modelId="{7E255E86-6E48-4BDF-A5F4-B176BD5AB574}" type="presParOf" srcId="{D4FF2349-4A81-D44B-829E-63B486CE1C1F}" destId="{E73DCACF-B06E-4484-8D61-3F4954262D3F}" srcOrd="14" destOrd="0" presId="urn:microsoft.com/office/officeart/2008/layout/VerticalCurvedList"/>
    <dgm:cxn modelId="{86595120-0A97-461F-B847-37A2105EA4D6}" type="presParOf" srcId="{E73DCACF-B06E-4484-8D61-3F4954262D3F}" destId="{9885506F-A3EA-4B4A-A457-43D7E6716F7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481AF9FB-6095-4ACA-BE51-B19FAF5A8D92}"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6ED77C76-1AAE-4A4D-AD44-7290036F7B7C}">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algn="just"/>
          <a:endParaRPr lang="en-US" sz="2000" dirty="0">
            <a:latin typeface="Times New Roman" panose="02020603050405020304" pitchFamily="18" charset="0"/>
            <a:cs typeface="Times New Roman" panose="02020603050405020304" pitchFamily="18" charset="0"/>
          </a:endParaRPr>
        </a:p>
      </dgm:t>
    </dgm:pt>
    <dgm:pt modelId="{37A9D8CD-77F4-47C6-B93A-92D0BD180ADC}" type="parTrans" cxnId="{0EB64FD5-3E3E-49A4-8A52-64D1BA6F721E}">
      <dgm:prSet/>
      <dgm:spPr/>
      <dgm:t>
        <a:bodyPr/>
        <a:lstStyle/>
        <a:p>
          <a:endParaRPr lang="en-US"/>
        </a:p>
      </dgm:t>
    </dgm:pt>
    <dgm:pt modelId="{D292ECC0-9BCB-4198-9C26-8AA6676FCF54}" type="sibTrans" cxnId="{0EB64FD5-3E3E-49A4-8A52-64D1BA6F721E}">
      <dgm:prSet/>
      <dgm:spPr/>
      <dgm:t>
        <a:bodyPr/>
        <a:lstStyle/>
        <a:p>
          <a:endParaRPr lang="en-US"/>
        </a:p>
      </dgm:t>
    </dgm:pt>
    <dgm:pt modelId="{87BBC4FF-7C84-4479-9C89-AB615B853BDB}">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lang="en-US" dirty="0"/>
        </a:p>
      </dgm:t>
    </dgm:pt>
    <dgm:pt modelId="{F8F5B378-6497-4513-A2FE-43F3D711DCC8}" type="parTrans" cxnId="{A4B7DB11-2C37-4F00-B8DD-10BB2A739F45}">
      <dgm:prSet/>
      <dgm:spPr/>
      <dgm:t>
        <a:bodyPr/>
        <a:lstStyle/>
        <a:p>
          <a:endParaRPr lang="en-US"/>
        </a:p>
      </dgm:t>
    </dgm:pt>
    <dgm:pt modelId="{5AD22E07-FB75-41CF-81F7-0EF7FD880B9D}" type="sibTrans" cxnId="{A4B7DB11-2C37-4F00-B8DD-10BB2A739F45}">
      <dgm:prSet/>
      <dgm:spPr/>
      <dgm:t>
        <a:bodyPr/>
        <a:lstStyle/>
        <a:p>
          <a:endParaRPr lang="en-US"/>
        </a:p>
      </dgm:t>
    </dgm:pt>
    <dgm:pt modelId="{3881E7A1-1C90-43CA-800D-22BFBA93FFB5}">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en-US" dirty="0"/>
        </a:p>
      </dgm:t>
    </dgm:pt>
    <dgm:pt modelId="{757116BA-76D3-4EB2-A43D-B5E6D0195CB8}" type="parTrans" cxnId="{B7F6C7DF-269D-4E1D-B6BA-0CC82CD78152}">
      <dgm:prSet/>
      <dgm:spPr/>
      <dgm:t>
        <a:bodyPr/>
        <a:lstStyle/>
        <a:p>
          <a:endParaRPr lang="en-US"/>
        </a:p>
      </dgm:t>
    </dgm:pt>
    <dgm:pt modelId="{77237474-7333-42E9-B0F6-6D2478F6741C}" type="sibTrans" cxnId="{B7F6C7DF-269D-4E1D-B6BA-0CC82CD78152}">
      <dgm:prSet/>
      <dgm:spPr/>
      <dgm:t>
        <a:bodyPr/>
        <a:lstStyle/>
        <a:p>
          <a:endParaRPr lang="en-US"/>
        </a:p>
      </dgm:t>
    </dgm:pt>
    <dgm:pt modelId="{BEEEB1EE-B1E5-4F76-88A4-CB7ADAE93F88}" type="pres">
      <dgm:prSet presAssocID="{481AF9FB-6095-4ACA-BE51-B19FAF5A8D92}" presName="Name0" presStyleCnt="0">
        <dgm:presLayoutVars>
          <dgm:dir/>
          <dgm:resizeHandles val="exact"/>
        </dgm:presLayoutVars>
      </dgm:prSet>
      <dgm:spPr/>
    </dgm:pt>
    <dgm:pt modelId="{10C76044-6A26-4894-A595-429AE12C9E2F}" type="pres">
      <dgm:prSet presAssocID="{6ED77C76-1AAE-4A4D-AD44-7290036F7B7C}" presName="node" presStyleLbl="node1" presStyleIdx="0" presStyleCnt="3" custLinFactNeighborX="-513" custLinFactNeighborY="-31875">
        <dgm:presLayoutVars>
          <dgm:bulletEnabled val="1"/>
        </dgm:presLayoutVars>
      </dgm:prSet>
      <dgm:spPr/>
    </dgm:pt>
    <dgm:pt modelId="{5AC5C389-0735-4141-AA42-B9F12E029B8D}" type="pres">
      <dgm:prSet presAssocID="{D292ECC0-9BCB-4198-9C26-8AA6676FCF54}" presName="sibTrans" presStyleCnt="0"/>
      <dgm:spPr/>
    </dgm:pt>
    <dgm:pt modelId="{A7C0D285-1974-448D-8999-0C9C029F16D8}" type="pres">
      <dgm:prSet presAssocID="{87BBC4FF-7C84-4479-9C89-AB615B853BDB}" presName="node" presStyleLbl="node1" presStyleIdx="1" presStyleCnt="3">
        <dgm:presLayoutVars>
          <dgm:bulletEnabled val="1"/>
        </dgm:presLayoutVars>
      </dgm:prSet>
      <dgm:spPr/>
    </dgm:pt>
    <dgm:pt modelId="{B3D20253-CC0C-4045-94CF-74179FA7347D}" type="pres">
      <dgm:prSet presAssocID="{5AD22E07-FB75-41CF-81F7-0EF7FD880B9D}" presName="sibTrans" presStyleCnt="0"/>
      <dgm:spPr/>
    </dgm:pt>
    <dgm:pt modelId="{CBC20854-63E5-46B5-9174-4C3D13106A54}" type="pres">
      <dgm:prSet presAssocID="{3881E7A1-1C90-43CA-800D-22BFBA93FFB5}" presName="node" presStyleLbl="node1" presStyleIdx="2" presStyleCnt="3">
        <dgm:presLayoutVars>
          <dgm:bulletEnabled val="1"/>
        </dgm:presLayoutVars>
      </dgm:prSet>
      <dgm:spPr/>
    </dgm:pt>
  </dgm:ptLst>
  <dgm:cxnLst>
    <dgm:cxn modelId="{A4B7DB11-2C37-4F00-B8DD-10BB2A739F45}" srcId="{481AF9FB-6095-4ACA-BE51-B19FAF5A8D92}" destId="{87BBC4FF-7C84-4479-9C89-AB615B853BDB}" srcOrd="1" destOrd="0" parTransId="{F8F5B378-6497-4513-A2FE-43F3D711DCC8}" sibTransId="{5AD22E07-FB75-41CF-81F7-0EF7FD880B9D}"/>
    <dgm:cxn modelId="{341DEE2D-51B4-40A3-AFD1-8AFBFEE9892E}" type="presOf" srcId="{87BBC4FF-7C84-4479-9C89-AB615B853BDB}" destId="{A7C0D285-1974-448D-8999-0C9C029F16D8}" srcOrd="0" destOrd="0" presId="urn:microsoft.com/office/officeart/2005/8/layout/hList6"/>
    <dgm:cxn modelId="{E92FEA3C-0F1D-440F-BBDF-3CFA7613CEB8}" type="presOf" srcId="{3881E7A1-1C90-43CA-800D-22BFBA93FFB5}" destId="{CBC20854-63E5-46B5-9174-4C3D13106A54}" srcOrd="0" destOrd="0" presId="urn:microsoft.com/office/officeart/2005/8/layout/hList6"/>
    <dgm:cxn modelId="{B178525D-4D82-4C75-B8AD-658B7AC377AB}" type="presOf" srcId="{481AF9FB-6095-4ACA-BE51-B19FAF5A8D92}" destId="{BEEEB1EE-B1E5-4F76-88A4-CB7ADAE93F88}" srcOrd="0" destOrd="0" presId="urn:microsoft.com/office/officeart/2005/8/layout/hList6"/>
    <dgm:cxn modelId="{59866348-D726-4BF9-B437-BC45465306A4}" type="presOf" srcId="{6ED77C76-1AAE-4A4D-AD44-7290036F7B7C}" destId="{10C76044-6A26-4894-A595-429AE12C9E2F}" srcOrd="0" destOrd="0" presId="urn:microsoft.com/office/officeart/2005/8/layout/hList6"/>
    <dgm:cxn modelId="{0EB64FD5-3E3E-49A4-8A52-64D1BA6F721E}" srcId="{481AF9FB-6095-4ACA-BE51-B19FAF5A8D92}" destId="{6ED77C76-1AAE-4A4D-AD44-7290036F7B7C}" srcOrd="0" destOrd="0" parTransId="{37A9D8CD-77F4-47C6-B93A-92D0BD180ADC}" sibTransId="{D292ECC0-9BCB-4198-9C26-8AA6676FCF54}"/>
    <dgm:cxn modelId="{B7F6C7DF-269D-4E1D-B6BA-0CC82CD78152}" srcId="{481AF9FB-6095-4ACA-BE51-B19FAF5A8D92}" destId="{3881E7A1-1C90-43CA-800D-22BFBA93FFB5}" srcOrd="2" destOrd="0" parTransId="{757116BA-76D3-4EB2-A43D-B5E6D0195CB8}" sibTransId="{77237474-7333-42E9-B0F6-6D2478F6741C}"/>
    <dgm:cxn modelId="{45577F96-F201-4602-BA4D-61CF21D5A415}" type="presParOf" srcId="{BEEEB1EE-B1E5-4F76-88A4-CB7ADAE93F88}" destId="{10C76044-6A26-4894-A595-429AE12C9E2F}" srcOrd="0" destOrd="0" presId="urn:microsoft.com/office/officeart/2005/8/layout/hList6"/>
    <dgm:cxn modelId="{5273BBA4-8EFA-4005-B446-D2D42183DF87}" type="presParOf" srcId="{BEEEB1EE-B1E5-4F76-88A4-CB7ADAE93F88}" destId="{5AC5C389-0735-4141-AA42-B9F12E029B8D}" srcOrd="1" destOrd="0" presId="urn:microsoft.com/office/officeart/2005/8/layout/hList6"/>
    <dgm:cxn modelId="{C02A8D9D-4BD4-4324-9ED9-09A8C89BADC3}" type="presParOf" srcId="{BEEEB1EE-B1E5-4F76-88A4-CB7ADAE93F88}" destId="{A7C0D285-1974-448D-8999-0C9C029F16D8}" srcOrd="2" destOrd="0" presId="urn:microsoft.com/office/officeart/2005/8/layout/hList6"/>
    <dgm:cxn modelId="{E0F0F498-2E70-486B-905E-57FEBFB23B25}" type="presParOf" srcId="{BEEEB1EE-B1E5-4F76-88A4-CB7ADAE93F88}" destId="{B3D20253-CC0C-4045-94CF-74179FA7347D}" srcOrd="3" destOrd="0" presId="urn:microsoft.com/office/officeart/2005/8/layout/hList6"/>
    <dgm:cxn modelId="{56645222-8317-4F90-970D-7CC2BBA6B3E7}" type="presParOf" srcId="{BEEEB1EE-B1E5-4F76-88A4-CB7ADAE93F88}" destId="{CBC20854-63E5-46B5-9174-4C3D13106A54}"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74F6E-9641-E841-885F-D322266A8DDC}">
      <dsp:nvSpPr>
        <dsp:cNvPr id="0" name=""/>
        <dsp:cNvSpPr/>
      </dsp:nvSpPr>
      <dsp:spPr>
        <a:xfrm>
          <a:off x="974871" y="2895599"/>
          <a:ext cx="432909" cy="1811024"/>
        </a:xfrm>
        <a:custGeom>
          <a:avLst/>
          <a:gdLst/>
          <a:ahLst/>
          <a:cxnLst/>
          <a:rect l="0" t="0" r="0" b="0"/>
          <a:pathLst>
            <a:path>
              <a:moveTo>
                <a:pt x="0" y="0"/>
              </a:moveTo>
              <a:lnTo>
                <a:pt x="216454" y="0"/>
              </a:lnTo>
              <a:lnTo>
                <a:pt x="216454" y="1811024"/>
              </a:lnTo>
              <a:lnTo>
                <a:pt x="432909" y="18110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266700">
            <a:lnSpc>
              <a:spcPct val="100000"/>
            </a:lnSpc>
            <a:spcBef>
              <a:spcPct val="0"/>
            </a:spcBef>
            <a:spcAft>
              <a:spcPct val="35000"/>
            </a:spcAft>
            <a:buNone/>
          </a:pPr>
          <a:endParaRPr lang="en-US" sz="600" kern="1200"/>
        </a:p>
      </dsp:txBody>
      <dsp:txXfrm>
        <a:off x="1144775" y="3754560"/>
        <a:ext cx="93102" cy="93102"/>
      </dsp:txXfrm>
    </dsp:sp>
    <dsp:sp modelId="{8F2D6490-95DE-F346-8857-F1829851760F}">
      <dsp:nvSpPr>
        <dsp:cNvPr id="0" name=""/>
        <dsp:cNvSpPr/>
      </dsp:nvSpPr>
      <dsp:spPr>
        <a:xfrm>
          <a:off x="974871" y="2895599"/>
          <a:ext cx="432909" cy="523095"/>
        </a:xfrm>
        <a:custGeom>
          <a:avLst/>
          <a:gdLst/>
          <a:ahLst/>
          <a:cxnLst/>
          <a:rect l="0" t="0" r="0" b="0"/>
          <a:pathLst>
            <a:path>
              <a:moveTo>
                <a:pt x="0" y="0"/>
              </a:moveTo>
              <a:lnTo>
                <a:pt x="216454" y="0"/>
              </a:lnTo>
              <a:lnTo>
                <a:pt x="216454" y="523095"/>
              </a:lnTo>
              <a:lnTo>
                <a:pt x="432909" y="5230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222250">
            <a:lnSpc>
              <a:spcPct val="100000"/>
            </a:lnSpc>
            <a:spcBef>
              <a:spcPct val="0"/>
            </a:spcBef>
            <a:spcAft>
              <a:spcPct val="35000"/>
            </a:spcAft>
            <a:buNone/>
          </a:pPr>
          <a:endParaRPr lang="en-US" sz="500" kern="1200"/>
        </a:p>
      </dsp:txBody>
      <dsp:txXfrm>
        <a:off x="1174351" y="3140172"/>
        <a:ext cx="33949" cy="33949"/>
      </dsp:txXfrm>
    </dsp:sp>
    <dsp:sp modelId="{B687FF7D-F493-FD45-AE18-37AB4E986869}">
      <dsp:nvSpPr>
        <dsp:cNvPr id="0" name=""/>
        <dsp:cNvSpPr/>
      </dsp:nvSpPr>
      <dsp:spPr>
        <a:xfrm>
          <a:off x="974871" y="2205384"/>
          <a:ext cx="432909" cy="690215"/>
        </a:xfrm>
        <a:custGeom>
          <a:avLst/>
          <a:gdLst/>
          <a:ahLst/>
          <a:cxnLst/>
          <a:rect l="0" t="0" r="0" b="0"/>
          <a:pathLst>
            <a:path>
              <a:moveTo>
                <a:pt x="0" y="690215"/>
              </a:moveTo>
              <a:lnTo>
                <a:pt x="216454" y="690215"/>
              </a:lnTo>
              <a:lnTo>
                <a:pt x="216454" y="0"/>
              </a:lnTo>
              <a:lnTo>
                <a:pt x="43290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222250">
            <a:lnSpc>
              <a:spcPct val="100000"/>
            </a:lnSpc>
            <a:spcBef>
              <a:spcPct val="0"/>
            </a:spcBef>
            <a:spcAft>
              <a:spcPct val="35000"/>
            </a:spcAft>
            <a:buNone/>
          </a:pPr>
          <a:endParaRPr lang="en-US" sz="500" kern="1200"/>
        </a:p>
      </dsp:txBody>
      <dsp:txXfrm>
        <a:off x="1170957" y="2530123"/>
        <a:ext cx="40737" cy="40737"/>
      </dsp:txXfrm>
    </dsp:sp>
    <dsp:sp modelId="{2E7B85DA-84B5-D440-8ABA-D54171BFC67F}">
      <dsp:nvSpPr>
        <dsp:cNvPr id="0" name=""/>
        <dsp:cNvSpPr/>
      </dsp:nvSpPr>
      <dsp:spPr>
        <a:xfrm>
          <a:off x="974871" y="1135388"/>
          <a:ext cx="435525" cy="1760210"/>
        </a:xfrm>
        <a:custGeom>
          <a:avLst/>
          <a:gdLst/>
          <a:ahLst/>
          <a:cxnLst/>
          <a:rect l="0" t="0" r="0" b="0"/>
          <a:pathLst>
            <a:path>
              <a:moveTo>
                <a:pt x="0" y="1760210"/>
              </a:moveTo>
              <a:lnTo>
                <a:pt x="217762" y="1760210"/>
              </a:lnTo>
              <a:lnTo>
                <a:pt x="217762" y="0"/>
              </a:lnTo>
              <a:lnTo>
                <a:pt x="43552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266700">
            <a:lnSpc>
              <a:spcPct val="100000"/>
            </a:lnSpc>
            <a:spcBef>
              <a:spcPct val="0"/>
            </a:spcBef>
            <a:spcAft>
              <a:spcPct val="35000"/>
            </a:spcAft>
            <a:buNone/>
          </a:pPr>
          <a:endParaRPr lang="en-US" sz="600" kern="1200"/>
        </a:p>
      </dsp:txBody>
      <dsp:txXfrm>
        <a:off x="1147302" y="1970161"/>
        <a:ext cx="90664" cy="90664"/>
      </dsp:txXfrm>
    </dsp:sp>
    <dsp:sp modelId="{C7ADDA81-B8EC-E34A-B242-091606738EB2}">
      <dsp:nvSpPr>
        <dsp:cNvPr id="0" name=""/>
        <dsp:cNvSpPr/>
      </dsp:nvSpPr>
      <dsp:spPr>
        <a:xfrm rot="16200000">
          <a:off x="-506117" y="2433433"/>
          <a:ext cx="2037646" cy="924331"/>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00000"/>
            </a:lnSpc>
            <a:spcBef>
              <a:spcPct val="0"/>
            </a:spcBef>
            <a:spcAft>
              <a:spcPct val="35000"/>
            </a:spcAft>
            <a:buNone/>
          </a:pPr>
          <a:endParaRPr lang="en-US" sz="3200" b="1" kern="1200" dirty="0"/>
        </a:p>
      </dsp:txBody>
      <dsp:txXfrm>
        <a:off x="-506117" y="2433433"/>
        <a:ext cx="2037646" cy="924331"/>
      </dsp:txXfrm>
    </dsp:sp>
    <dsp:sp modelId="{7221CAD6-823B-DB4E-B1AF-3322B83D5273}">
      <dsp:nvSpPr>
        <dsp:cNvPr id="0" name=""/>
        <dsp:cNvSpPr/>
      </dsp:nvSpPr>
      <dsp:spPr>
        <a:xfrm>
          <a:off x="1410397" y="629145"/>
          <a:ext cx="7638536" cy="1012486"/>
        </a:xfrm>
        <a:prstGeom prst="rect">
          <a:avLst/>
        </a:prstGeom>
        <a:solidFill>
          <a:srgbClr val="77A84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000" tIns="14400" rIns="288000" bIns="12700" numCol="1" spcCol="1270" anchor="ctr" anchorCtr="0">
          <a:noAutofit/>
        </a:bodyPr>
        <a:lstStyle/>
        <a:p>
          <a:pPr marL="0" lvl="0" indent="0" algn="just" defTabSz="889000">
            <a:lnSpc>
              <a:spcPct val="100000"/>
            </a:lnSpc>
            <a:spcBef>
              <a:spcPct val="0"/>
            </a:spcBef>
            <a:spcAft>
              <a:spcPct val="35000"/>
            </a:spcAft>
            <a:buNone/>
          </a:pPr>
          <a:endParaRPr lang="en-US" sz="2000" i="0" kern="1200" dirty="0">
            <a:solidFill>
              <a:schemeClr val="bg1"/>
            </a:solidFill>
            <a:latin typeface="Arial" panose="020B0604020202020204" pitchFamily="34" charset="0"/>
            <a:cs typeface="Arial" panose="020B0604020202020204" pitchFamily="34" charset="0"/>
          </a:endParaRPr>
        </a:p>
      </dsp:txBody>
      <dsp:txXfrm>
        <a:off x="1410397" y="629145"/>
        <a:ext cx="7638536" cy="1012486"/>
      </dsp:txXfrm>
    </dsp:sp>
    <dsp:sp modelId="{4EC7CA58-8BBF-EA43-BBCA-757E40659DF3}">
      <dsp:nvSpPr>
        <dsp:cNvPr id="0" name=""/>
        <dsp:cNvSpPr/>
      </dsp:nvSpPr>
      <dsp:spPr>
        <a:xfrm>
          <a:off x="1407781" y="1735677"/>
          <a:ext cx="7638536" cy="939412"/>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000" tIns="12700" rIns="288000" bIns="12700" numCol="1" spcCol="1270" anchor="ctr" anchorCtr="0">
          <a:noAutofit/>
        </a:bodyPr>
        <a:lstStyle/>
        <a:p>
          <a:pPr marL="0" lvl="0" indent="0" algn="just" defTabSz="889000">
            <a:lnSpc>
              <a:spcPct val="100000"/>
            </a:lnSpc>
            <a:spcBef>
              <a:spcPct val="0"/>
            </a:spcBef>
            <a:spcAft>
              <a:spcPct val="35000"/>
            </a:spcAft>
            <a:buNone/>
          </a:pPr>
          <a:endParaRPr lang="en-US" sz="2000" b="1" i="0" kern="1200" dirty="0">
            <a:solidFill>
              <a:schemeClr val="bg1"/>
            </a:solidFill>
            <a:latin typeface="Arial" panose="020B0604020202020204" pitchFamily="34" charset="0"/>
            <a:cs typeface="Arial" panose="020B0604020202020204" pitchFamily="34" charset="0"/>
          </a:endParaRPr>
        </a:p>
      </dsp:txBody>
      <dsp:txXfrm>
        <a:off x="1407781" y="1735677"/>
        <a:ext cx="7638536" cy="939412"/>
      </dsp:txXfrm>
    </dsp:sp>
    <dsp:sp modelId="{4FDA82D6-6E7D-5248-85BC-F7C89B04429B}">
      <dsp:nvSpPr>
        <dsp:cNvPr id="0" name=""/>
        <dsp:cNvSpPr/>
      </dsp:nvSpPr>
      <dsp:spPr>
        <a:xfrm>
          <a:off x="1407781" y="2858030"/>
          <a:ext cx="7638536" cy="1121328"/>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2700" rIns="180000" bIns="12700" numCol="1" spcCol="1270" anchor="ctr" anchorCtr="0">
          <a:noAutofit/>
        </a:bodyPr>
        <a:lstStyle/>
        <a:p>
          <a:pPr marL="0" lvl="0" indent="0" algn="just" defTabSz="889000">
            <a:lnSpc>
              <a:spcPct val="100000"/>
            </a:lnSpc>
            <a:spcBef>
              <a:spcPct val="0"/>
            </a:spcBef>
            <a:spcAft>
              <a:spcPts val="600"/>
            </a:spcAft>
            <a:buNone/>
          </a:pPr>
          <a:endParaRPr lang="x-none" sz="2000" i="0" kern="1200" dirty="0">
            <a:solidFill>
              <a:schemeClr val="bg1"/>
            </a:solidFill>
            <a:latin typeface="Arial" panose="020B0604020202020204" pitchFamily="34" charset="0"/>
            <a:cs typeface="Arial" panose="020B0604020202020204" pitchFamily="34" charset="0"/>
          </a:endParaRPr>
        </a:p>
      </dsp:txBody>
      <dsp:txXfrm>
        <a:off x="1407781" y="2858030"/>
        <a:ext cx="7638536" cy="1121328"/>
      </dsp:txXfrm>
    </dsp:sp>
    <dsp:sp modelId="{090613ED-1A5E-B549-9406-EE4BDEA31EBA}">
      <dsp:nvSpPr>
        <dsp:cNvPr id="0" name=""/>
        <dsp:cNvSpPr/>
      </dsp:nvSpPr>
      <dsp:spPr>
        <a:xfrm>
          <a:off x="1407781" y="4162299"/>
          <a:ext cx="7638536" cy="1088648"/>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144000" lvl="0" indent="0" algn="just" defTabSz="889000">
            <a:lnSpc>
              <a:spcPct val="100000"/>
            </a:lnSpc>
            <a:spcBef>
              <a:spcPct val="0"/>
            </a:spcBef>
            <a:spcAft>
              <a:spcPct val="35000"/>
            </a:spcAft>
            <a:buNone/>
          </a:pPr>
          <a:endParaRPr lang="x-none" sz="2000" i="0" kern="1200" dirty="0">
            <a:solidFill>
              <a:schemeClr val="bg1"/>
            </a:solidFill>
            <a:latin typeface="Arial" panose="020B0604020202020204" pitchFamily="34" charset="0"/>
            <a:cs typeface="Arial" panose="020B0604020202020204" pitchFamily="34" charset="0"/>
          </a:endParaRPr>
        </a:p>
      </dsp:txBody>
      <dsp:txXfrm>
        <a:off x="1407781" y="4162299"/>
        <a:ext cx="7638536" cy="1088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2D6FC-0820-7C46-8CF5-85DB738D33E4}">
      <dsp:nvSpPr>
        <dsp:cNvPr id="0" name=""/>
        <dsp:cNvSpPr/>
      </dsp:nvSpPr>
      <dsp:spPr>
        <a:xfrm>
          <a:off x="-6122738" y="-937410"/>
          <a:ext cx="7293488" cy="7293488"/>
        </a:xfrm>
        <a:prstGeom prst="blockArc">
          <a:avLst>
            <a:gd name="adj1" fmla="val 18900000"/>
            <a:gd name="adj2" fmla="val 2700000"/>
            <a:gd name="adj3" fmla="val 29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3714F1-6A4E-3B49-9163-7C857C229A88}">
      <dsp:nvSpPr>
        <dsp:cNvPr id="0" name=""/>
        <dsp:cNvSpPr/>
      </dsp:nvSpPr>
      <dsp:spPr>
        <a:xfrm>
          <a:off x="380119" y="336490"/>
          <a:ext cx="9382408" cy="4924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r>
            <a:rPr lang="vi-VN" sz="2000" kern="1200" dirty="0">
              <a:latin typeface="Times New Roman" panose="02020603050405020304" pitchFamily="18" charset="0"/>
              <a:cs typeface="Times New Roman" panose="02020603050405020304" pitchFamily="18" charset="0"/>
            </a:rPr>
            <a:t>Khái </a:t>
          </a:r>
          <a:r>
            <a:rPr lang="vi-VN" sz="2000" kern="1200" spc="-60" dirty="0">
              <a:latin typeface="Times New Roman" panose="02020603050405020304" pitchFamily="18" charset="0"/>
              <a:cs typeface="Times New Roman" panose="02020603050405020304" pitchFamily="18" charset="0"/>
            </a:rPr>
            <a:t>niệm </a:t>
          </a:r>
          <a:r>
            <a:rPr lang="vi-VN" sz="2000" kern="1200" spc="-85" dirty="0">
              <a:latin typeface="Times New Roman" panose="02020603050405020304" pitchFamily="18" charset="0"/>
              <a:cs typeface="Times New Roman" panose="02020603050405020304" pitchFamily="18" charset="0"/>
            </a:rPr>
            <a:t>đường, </a:t>
          </a:r>
          <a:r>
            <a:rPr lang="vi-VN" sz="2000" kern="1200" spc="-65" dirty="0">
              <a:latin typeface="Times New Roman" panose="02020603050405020304" pitchFamily="18" charset="0"/>
              <a:cs typeface="Times New Roman" panose="02020603050405020304" pitchFamily="18" charset="0"/>
            </a:rPr>
            <a:t>đèn </a:t>
          </a:r>
          <a:r>
            <a:rPr lang="vi-VN" sz="2000" kern="1200" dirty="0">
              <a:latin typeface="Times New Roman" panose="02020603050405020304" pitchFamily="18" charset="0"/>
              <a:cs typeface="Times New Roman" panose="02020603050405020304" pitchFamily="18" charset="0"/>
            </a:rPr>
            <a:t>tín </a:t>
          </a:r>
          <a:r>
            <a:rPr lang="vi-VN" sz="2000" kern="1200" spc="-50" dirty="0">
              <a:latin typeface="Times New Roman" panose="02020603050405020304" pitchFamily="18" charset="0"/>
              <a:cs typeface="Times New Roman" panose="02020603050405020304" pitchFamily="18" charset="0"/>
            </a:rPr>
            <a:t>hiệu, </a:t>
          </a:r>
          <a:r>
            <a:rPr lang="vi-VN" sz="2000" kern="1200" spc="-125" dirty="0">
              <a:latin typeface="Times New Roman" panose="02020603050405020304" pitchFamily="18" charset="0"/>
              <a:cs typeface="Times New Roman" panose="02020603050405020304" pitchFamily="18" charset="0"/>
            </a:rPr>
            <a:t>vạch </a:t>
          </a:r>
          <a:r>
            <a:rPr lang="vi-VN" sz="2000" kern="1200" spc="-5" dirty="0">
              <a:latin typeface="Times New Roman" panose="02020603050405020304" pitchFamily="18" charset="0"/>
              <a:cs typeface="Times New Roman" panose="02020603050405020304" pitchFamily="18" charset="0"/>
            </a:rPr>
            <a:t>sang </a:t>
          </a:r>
          <a:r>
            <a:rPr lang="vi-VN" sz="2000" kern="1200" spc="-105" dirty="0">
              <a:latin typeface="Times New Roman" panose="02020603050405020304" pitchFamily="18" charset="0"/>
              <a:cs typeface="Times New Roman" panose="02020603050405020304" pitchFamily="18" charset="0"/>
            </a:rPr>
            <a:t>đường </a:t>
          </a:r>
          <a:r>
            <a:rPr lang="vi-VN" sz="2000" kern="1200" dirty="0">
              <a:latin typeface="Times New Roman" panose="02020603050405020304" pitchFamily="18" charset="0"/>
              <a:cs typeface="Times New Roman" panose="02020603050405020304" pitchFamily="18" charset="0"/>
            </a:rPr>
            <a:t>dành cho </a:t>
          </a:r>
          <a:r>
            <a:rPr lang="vi-VN" sz="2000" kern="1200" spc="-100" dirty="0">
              <a:latin typeface="Times New Roman" panose="02020603050405020304" pitchFamily="18" charset="0"/>
              <a:cs typeface="Times New Roman" panose="02020603050405020304" pitchFamily="18" charset="0"/>
            </a:rPr>
            <a:t>người </a:t>
          </a:r>
          <a:r>
            <a:rPr lang="vi-VN" sz="2000" kern="1200" dirty="0">
              <a:latin typeface="Times New Roman" panose="02020603050405020304" pitchFamily="18" charset="0"/>
              <a:cs typeface="Times New Roman" panose="02020603050405020304" pitchFamily="18" charset="0"/>
            </a:rPr>
            <a:t>đi</a:t>
          </a:r>
          <a:r>
            <a:rPr lang="vi-VN" sz="2000" kern="1200" spc="-195" dirty="0">
              <a:latin typeface="Times New Roman" panose="02020603050405020304" pitchFamily="18" charset="0"/>
              <a:cs typeface="Times New Roman" panose="02020603050405020304" pitchFamily="18" charset="0"/>
            </a:rPr>
            <a:t> </a:t>
          </a:r>
          <a:r>
            <a:rPr lang="vi-VN" sz="2000" kern="1200" spc="-60" dirty="0">
              <a:latin typeface="Times New Roman" panose="02020603050405020304" pitchFamily="18" charset="0"/>
              <a:cs typeface="Times New Roman" panose="02020603050405020304" pitchFamily="18" charset="0"/>
            </a:rPr>
            <a:t>bộ</a:t>
          </a:r>
          <a:endParaRPr lang="en-US" sz="2000" i="0" kern="1200" dirty="0">
            <a:latin typeface="Times New Roman" panose="02020603050405020304" pitchFamily="18" charset="0"/>
            <a:cs typeface="Times New Roman" panose="02020603050405020304" pitchFamily="18" charset="0"/>
          </a:endParaRPr>
        </a:p>
      </dsp:txBody>
      <dsp:txXfrm>
        <a:off x="380119" y="336490"/>
        <a:ext cx="9382408" cy="492448"/>
      </dsp:txXfrm>
    </dsp:sp>
    <dsp:sp modelId="{E6D41D53-8D56-864A-B0CF-73EC22AA0766}">
      <dsp:nvSpPr>
        <dsp:cNvPr id="0" name=""/>
        <dsp:cNvSpPr/>
      </dsp:nvSpPr>
      <dsp:spPr>
        <a:xfrm>
          <a:off x="124784" y="290222"/>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8161B3-E563-D44C-8A56-57C427E14E44}">
      <dsp:nvSpPr>
        <dsp:cNvPr id="0" name=""/>
        <dsp:cNvSpPr/>
      </dsp:nvSpPr>
      <dsp:spPr>
        <a:xfrm>
          <a:off x="826075" y="993007"/>
          <a:ext cx="8936452" cy="492448"/>
        </a:xfrm>
        <a:prstGeom prst="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r>
            <a:rPr lang="en-US" sz="2000" i="0" kern="1200" dirty="0" err="1">
              <a:latin typeface="Times New Roman" panose="02020603050405020304" pitchFamily="18" charset="0"/>
              <a:cs typeface="Times New Roman" panose="02020603050405020304" pitchFamily="18" charset="0"/>
            </a:rPr>
            <a:t>Khái</a:t>
          </a:r>
          <a:r>
            <a:rPr lang="en-US" sz="2000" i="0" kern="1200" dirty="0">
              <a:latin typeface="Times New Roman" panose="02020603050405020304" pitchFamily="18" charset="0"/>
              <a:cs typeface="Times New Roman" panose="02020603050405020304" pitchFamily="18" charset="0"/>
            </a:rPr>
            <a:t> </a:t>
          </a:r>
          <a:r>
            <a:rPr lang="en-US" sz="2000" i="0" kern="1200" dirty="0" err="1">
              <a:latin typeface="Times New Roman" panose="02020603050405020304" pitchFamily="18" charset="0"/>
              <a:cs typeface="Times New Roman" panose="02020603050405020304" pitchFamily="18" charset="0"/>
            </a:rPr>
            <a:t>niệm</a:t>
          </a:r>
          <a:r>
            <a:rPr lang="en-US" sz="2000" i="0" kern="1200" dirty="0">
              <a:latin typeface="Times New Roman" panose="02020603050405020304" pitchFamily="18" charset="0"/>
              <a:cs typeface="Times New Roman" panose="02020603050405020304" pitchFamily="18" charset="0"/>
            </a:rPr>
            <a:t> </a:t>
          </a:r>
          <a:r>
            <a:rPr lang="en-US" sz="2000" i="0" kern="1200" dirty="0" err="1">
              <a:latin typeface="Times New Roman" panose="02020603050405020304" pitchFamily="18" charset="0"/>
              <a:cs typeface="Times New Roman" panose="02020603050405020304" pitchFamily="18" charset="0"/>
            </a:rPr>
            <a:t>về</a:t>
          </a:r>
          <a:r>
            <a:rPr lang="en-US" sz="2000" i="0" kern="1200" dirty="0">
              <a:latin typeface="Times New Roman" panose="02020603050405020304" pitchFamily="18" charset="0"/>
              <a:cs typeface="Times New Roman" panose="02020603050405020304" pitchFamily="18" charset="0"/>
            </a:rPr>
            <a:t> </a:t>
          </a:r>
          <a:r>
            <a:rPr lang="en-US" sz="2000" i="0" kern="1200" dirty="0" err="1">
              <a:latin typeface="Times New Roman" panose="02020603050405020304" pitchFamily="18" charset="0"/>
              <a:cs typeface="Times New Roman" panose="02020603050405020304" pitchFamily="18" charset="0"/>
            </a:rPr>
            <a:t>các</a:t>
          </a:r>
          <a:r>
            <a:rPr lang="en-US" sz="2000" i="0" kern="1200" dirty="0">
              <a:latin typeface="Times New Roman" panose="02020603050405020304" pitchFamily="18" charset="0"/>
              <a:cs typeface="Times New Roman" panose="02020603050405020304" pitchFamily="18" charset="0"/>
            </a:rPr>
            <a:t> </a:t>
          </a:r>
          <a:r>
            <a:rPr lang="en-US" sz="2000" i="0" kern="1200" dirty="0" err="1">
              <a:latin typeface="Times New Roman" panose="02020603050405020304" pitchFamily="18" charset="0"/>
              <a:cs typeface="Times New Roman" panose="02020603050405020304" pitchFamily="18" charset="0"/>
            </a:rPr>
            <a:t>phương</a:t>
          </a:r>
          <a:r>
            <a:rPr lang="en-US" sz="2000" i="0" kern="1200" dirty="0">
              <a:latin typeface="Times New Roman" panose="02020603050405020304" pitchFamily="18" charset="0"/>
              <a:cs typeface="Times New Roman" panose="02020603050405020304" pitchFamily="18" charset="0"/>
            </a:rPr>
            <a:t> </a:t>
          </a:r>
          <a:r>
            <a:rPr lang="en-US" sz="2000" i="0" kern="1200" dirty="0" err="1">
              <a:latin typeface="Times New Roman" panose="02020603050405020304" pitchFamily="18" charset="0"/>
              <a:cs typeface="Times New Roman" panose="02020603050405020304" pitchFamily="18" charset="0"/>
            </a:rPr>
            <a:t>tiện</a:t>
          </a:r>
          <a:r>
            <a:rPr lang="en-US" sz="2000" i="0" kern="1200" dirty="0">
              <a:latin typeface="Times New Roman" panose="02020603050405020304" pitchFamily="18" charset="0"/>
              <a:cs typeface="Times New Roman" panose="02020603050405020304" pitchFamily="18" charset="0"/>
            </a:rPr>
            <a:t> </a:t>
          </a:r>
          <a:r>
            <a:rPr lang="en-US" sz="2000" i="0" kern="1200" dirty="0" err="1">
              <a:latin typeface="Times New Roman" panose="02020603050405020304" pitchFamily="18" charset="0"/>
              <a:cs typeface="Times New Roman" panose="02020603050405020304" pitchFamily="18" charset="0"/>
            </a:rPr>
            <a:t>giao</a:t>
          </a:r>
          <a:r>
            <a:rPr lang="en-US" sz="2000" i="0" kern="1200" dirty="0">
              <a:latin typeface="Times New Roman" panose="02020603050405020304" pitchFamily="18" charset="0"/>
              <a:cs typeface="Times New Roman" panose="02020603050405020304" pitchFamily="18" charset="0"/>
            </a:rPr>
            <a:t> </a:t>
          </a:r>
          <a:r>
            <a:rPr lang="en-US" sz="2000" i="0" kern="1200" dirty="0" err="1">
              <a:latin typeface="Times New Roman" panose="02020603050405020304" pitchFamily="18" charset="0"/>
              <a:cs typeface="Times New Roman" panose="02020603050405020304" pitchFamily="18" charset="0"/>
            </a:rPr>
            <a:t>thông</a:t>
          </a:r>
          <a:endParaRPr lang="en-US" sz="2000" i="0" kern="1200" dirty="0">
            <a:latin typeface="Times New Roman" panose="02020603050405020304" pitchFamily="18" charset="0"/>
            <a:cs typeface="Times New Roman" panose="02020603050405020304" pitchFamily="18" charset="0"/>
          </a:endParaRPr>
        </a:p>
      </dsp:txBody>
      <dsp:txXfrm>
        <a:off x="826075" y="993007"/>
        <a:ext cx="8936452" cy="492448"/>
      </dsp:txXfrm>
    </dsp:sp>
    <dsp:sp modelId="{75F20881-7BB2-1848-8A1A-5695FF649B72}">
      <dsp:nvSpPr>
        <dsp:cNvPr id="0" name=""/>
        <dsp:cNvSpPr/>
      </dsp:nvSpPr>
      <dsp:spPr>
        <a:xfrm>
          <a:off x="518295" y="931447"/>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42B1F8-27B7-5047-A911-B8543DD1C2D1}">
      <dsp:nvSpPr>
        <dsp:cNvPr id="0" name=""/>
        <dsp:cNvSpPr/>
      </dsp:nvSpPr>
      <dsp:spPr>
        <a:xfrm>
          <a:off x="1070457" y="1728080"/>
          <a:ext cx="8692070" cy="492448"/>
        </a:xfrm>
        <a:prstGeom prst="rect">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r>
            <a:rPr lang="vi-VN" sz="2000" kern="1200" spc="-5" dirty="0">
              <a:latin typeface="Times New Roman" panose="02020603050405020304" pitchFamily="18" charset="0"/>
              <a:cs typeface="Times New Roman" panose="02020603050405020304" pitchFamily="18" charset="0"/>
            </a:rPr>
            <a:t>Các </a:t>
          </a:r>
          <a:r>
            <a:rPr lang="vi-VN" sz="2000" kern="1200" dirty="0">
              <a:latin typeface="Times New Roman" panose="02020603050405020304" pitchFamily="18" charset="0"/>
              <a:cs typeface="Times New Roman" panose="02020603050405020304" pitchFamily="18" charset="0"/>
            </a:rPr>
            <a:t>quy </a:t>
          </a:r>
          <a:r>
            <a:rPr lang="vi-VN" sz="2000" kern="1200" spc="-75" dirty="0">
              <a:latin typeface="Times New Roman" panose="02020603050405020304" pitchFamily="18" charset="0"/>
              <a:cs typeface="Times New Roman" panose="02020603050405020304" pitchFamily="18" charset="0"/>
            </a:rPr>
            <a:t>tắc </a:t>
          </a:r>
          <a:r>
            <a:rPr lang="vi-VN" sz="2000" kern="1200" dirty="0">
              <a:latin typeface="Times New Roman" panose="02020603050405020304" pitchFamily="18" charset="0"/>
              <a:cs typeface="Times New Roman" panose="02020603050405020304" pitchFamily="18" charset="0"/>
            </a:rPr>
            <a:t>an </a:t>
          </a:r>
          <a:r>
            <a:rPr lang="vi-VN" sz="2000" kern="1200" spc="-10" dirty="0">
              <a:latin typeface="Times New Roman" panose="02020603050405020304" pitchFamily="18" charset="0"/>
              <a:cs typeface="Times New Roman" panose="02020603050405020304" pitchFamily="18" charset="0"/>
            </a:rPr>
            <a:t>toàn </a:t>
          </a:r>
          <a:r>
            <a:rPr lang="vi-VN" sz="2000" kern="1200" dirty="0">
              <a:latin typeface="Times New Roman" panose="02020603050405020304" pitchFamily="18" charset="0"/>
              <a:cs typeface="Times New Roman" panose="02020603050405020304" pitchFamily="18" charset="0"/>
            </a:rPr>
            <a:t>giao thông </a:t>
          </a:r>
          <a:r>
            <a:rPr lang="vi-VN" sz="2000" kern="1200" spc="-105" dirty="0">
              <a:latin typeface="Times New Roman" panose="02020603050405020304" pitchFamily="18" charset="0"/>
              <a:cs typeface="Times New Roman" panose="02020603050405020304" pitchFamily="18" charset="0"/>
            </a:rPr>
            <a:t>đường </a:t>
          </a:r>
          <a:r>
            <a:rPr lang="vi-VN" sz="2000" kern="1200" spc="-60" dirty="0">
              <a:latin typeface="Times New Roman" panose="02020603050405020304" pitchFamily="18" charset="0"/>
              <a:cs typeface="Times New Roman" panose="02020603050405020304" pitchFamily="18" charset="0"/>
            </a:rPr>
            <a:t>bộ </a:t>
          </a:r>
          <a:r>
            <a:rPr lang="vi-VN" sz="2000" kern="1200" dirty="0">
              <a:latin typeface="Times New Roman" panose="02020603050405020304" pitchFamily="18" charset="0"/>
              <a:cs typeface="Times New Roman" panose="02020603050405020304" pitchFamily="18" charset="0"/>
            </a:rPr>
            <a:t>(khi đi </a:t>
          </a:r>
          <a:r>
            <a:rPr lang="vi-VN" sz="2000" kern="1200" spc="-55" dirty="0">
              <a:latin typeface="Times New Roman" panose="02020603050405020304" pitchFamily="18" charset="0"/>
              <a:cs typeface="Times New Roman" panose="02020603050405020304" pitchFamily="18" charset="0"/>
            </a:rPr>
            <a:t>bộ, </a:t>
          </a:r>
          <a:r>
            <a:rPr lang="vi-VN" sz="2000" kern="1200" spc="-30" dirty="0">
              <a:latin typeface="Times New Roman" panose="02020603050405020304" pitchFamily="18" charset="0"/>
              <a:cs typeface="Times New Roman" panose="02020603050405020304" pitchFamily="18" charset="0"/>
            </a:rPr>
            <a:t>xe </a:t>
          </a:r>
          <a:r>
            <a:rPr lang="vi-VN" sz="2000" kern="1200" spc="-55" dirty="0">
              <a:latin typeface="Times New Roman" panose="02020603050405020304" pitchFamily="18" charset="0"/>
              <a:cs typeface="Times New Roman" panose="02020603050405020304" pitchFamily="18" charset="0"/>
            </a:rPr>
            <a:t>đạp, </a:t>
          </a:r>
          <a:r>
            <a:rPr lang="vi-VN" sz="2000" kern="1200" spc="-25" dirty="0">
              <a:latin typeface="Times New Roman" panose="02020603050405020304" pitchFamily="18" charset="0"/>
              <a:cs typeface="Times New Roman" panose="02020603050405020304" pitchFamily="18" charset="0"/>
            </a:rPr>
            <a:t>xe </a:t>
          </a:r>
          <a:r>
            <a:rPr lang="vi-VN" sz="2000" kern="1200" spc="-60" dirty="0">
              <a:latin typeface="Times New Roman" panose="02020603050405020304" pitchFamily="18" charset="0"/>
              <a:cs typeface="Times New Roman" panose="02020603050405020304" pitchFamily="18" charset="0"/>
            </a:rPr>
            <a:t>máy,</a:t>
          </a:r>
          <a:r>
            <a:rPr lang="vi-VN" sz="2000" kern="1200" spc="-250" dirty="0">
              <a:latin typeface="Times New Roman" panose="02020603050405020304" pitchFamily="18" charset="0"/>
              <a:cs typeface="Times New Roman" panose="02020603050405020304" pitchFamily="18" charset="0"/>
            </a:rPr>
            <a:t> </a:t>
          </a:r>
          <a:r>
            <a:rPr lang="vi-VN" sz="2000" kern="1200" spc="-345" dirty="0">
              <a:latin typeface="Times New Roman" panose="02020603050405020304" pitchFamily="18" charset="0"/>
              <a:cs typeface="Times New Roman" panose="02020603050405020304" pitchFamily="18" charset="0"/>
            </a:rPr>
            <a:t>…)</a:t>
          </a:r>
          <a:endParaRPr lang="en-US" sz="2000" i="0" kern="1200" dirty="0"/>
        </a:p>
      </dsp:txBody>
      <dsp:txXfrm>
        <a:off x="1070457" y="1728080"/>
        <a:ext cx="8692070" cy="492448"/>
      </dsp:txXfrm>
    </dsp:sp>
    <dsp:sp modelId="{F5C6C716-E2B9-4A4B-9814-92F103A7082B}">
      <dsp:nvSpPr>
        <dsp:cNvPr id="0" name=""/>
        <dsp:cNvSpPr/>
      </dsp:nvSpPr>
      <dsp:spPr>
        <a:xfrm>
          <a:off x="762677" y="1666509"/>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D4136A-A25A-4D2D-A176-78A42C519CE4}">
      <dsp:nvSpPr>
        <dsp:cNvPr id="0" name=""/>
        <dsp:cNvSpPr/>
      </dsp:nvSpPr>
      <dsp:spPr>
        <a:xfrm>
          <a:off x="1148486" y="2439708"/>
          <a:ext cx="8614041" cy="492448"/>
        </a:xfrm>
        <a:prstGeom prst="rect">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r>
            <a:rPr lang="vi-VN" sz="2000" kern="1200" spc="-5" dirty="0">
              <a:latin typeface="Times New Roman" panose="02020603050405020304" pitchFamily="18" charset="0"/>
              <a:cs typeface="Times New Roman" panose="02020603050405020304" pitchFamily="18" charset="0"/>
            </a:rPr>
            <a:t>Các </a:t>
          </a:r>
          <a:r>
            <a:rPr lang="vi-VN" sz="2000" kern="1200" dirty="0">
              <a:latin typeface="Times New Roman" panose="02020603050405020304" pitchFamily="18" charset="0"/>
              <a:cs typeface="Times New Roman" panose="02020603050405020304" pitchFamily="18" charset="0"/>
            </a:rPr>
            <a:t>nhóm </a:t>
          </a:r>
          <a:r>
            <a:rPr lang="vi-VN" sz="2000" kern="1200" spc="-60" dirty="0">
              <a:latin typeface="Times New Roman" panose="02020603050405020304" pitchFamily="18" charset="0"/>
              <a:cs typeface="Times New Roman" panose="02020603050405020304" pitchFamily="18" charset="0"/>
            </a:rPr>
            <a:t>biển </a:t>
          </a:r>
          <a:r>
            <a:rPr lang="vi-VN" sz="2000" kern="1200" spc="-5" dirty="0">
              <a:latin typeface="Times New Roman" panose="02020603050405020304" pitchFamily="18" charset="0"/>
              <a:cs typeface="Times New Roman" panose="02020603050405020304" pitchFamily="18" charset="0"/>
            </a:rPr>
            <a:t>báo </a:t>
          </a:r>
          <a:r>
            <a:rPr lang="vi-VN" sz="2000" kern="1200" spc="-60" dirty="0">
              <a:latin typeface="Times New Roman" panose="02020603050405020304" pitchFamily="18" charset="0"/>
              <a:cs typeface="Times New Roman" panose="02020603050405020304" pitchFamily="18" charset="0"/>
            </a:rPr>
            <a:t>hiệu </a:t>
          </a:r>
          <a:r>
            <a:rPr lang="vi-VN" sz="2000" kern="1200" spc="-105" dirty="0">
              <a:latin typeface="Times New Roman" panose="02020603050405020304" pitchFamily="18" charset="0"/>
              <a:cs typeface="Times New Roman" panose="02020603050405020304" pitchFamily="18" charset="0"/>
            </a:rPr>
            <a:t>đường </a:t>
          </a:r>
          <a:r>
            <a:rPr lang="vi-VN" sz="2000" kern="1200" spc="-60" dirty="0">
              <a:latin typeface="Times New Roman" panose="02020603050405020304" pitchFamily="18" charset="0"/>
              <a:cs typeface="Times New Roman" panose="02020603050405020304" pitchFamily="18" charset="0"/>
            </a:rPr>
            <a:t>bộ </a:t>
          </a:r>
          <a:r>
            <a:rPr lang="vi-VN" sz="2000" kern="1200" spc="-15" dirty="0">
              <a:latin typeface="Times New Roman" panose="02020603050405020304" pitchFamily="18" charset="0"/>
              <a:cs typeface="Times New Roman" panose="02020603050405020304" pitchFamily="18" charset="0"/>
            </a:rPr>
            <a:t>và </a:t>
          </a:r>
          <a:r>
            <a:rPr lang="vi-VN" sz="2000" kern="1200" dirty="0">
              <a:latin typeface="Times New Roman" panose="02020603050405020304" pitchFamily="18" charset="0"/>
              <a:cs typeface="Times New Roman" panose="02020603050405020304" pitchFamily="18" charset="0"/>
            </a:rPr>
            <a:t>ý </a:t>
          </a:r>
          <a:r>
            <a:rPr lang="vi-VN" sz="2000" kern="1200" spc="-110" dirty="0">
              <a:latin typeface="Times New Roman" panose="02020603050405020304" pitchFamily="18" charset="0"/>
              <a:cs typeface="Times New Roman" panose="02020603050405020304" pitchFamily="18" charset="0"/>
            </a:rPr>
            <a:t>nghĩa </a:t>
          </a:r>
          <a:r>
            <a:rPr lang="vi-VN" sz="2000" kern="1200" spc="-5" dirty="0">
              <a:latin typeface="Times New Roman" panose="02020603050405020304" pitchFamily="18" charset="0"/>
              <a:cs typeface="Times New Roman" panose="02020603050405020304" pitchFamily="18" charset="0"/>
            </a:rPr>
            <a:t>một </a:t>
          </a:r>
          <a:r>
            <a:rPr lang="vi-VN" sz="2000" kern="1200" spc="-140" dirty="0">
              <a:latin typeface="Times New Roman" panose="02020603050405020304" pitchFamily="18" charset="0"/>
              <a:cs typeface="Times New Roman" panose="02020603050405020304" pitchFamily="18" charset="0"/>
            </a:rPr>
            <a:t>số </a:t>
          </a:r>
          <a:r>
            <a:rPr lang="vi-VN" sz="2000" kern="1200" spc="-60" dirty="0">
              <a:latin typeface="Times New Roman" panose="02020603050405020304" pitchFamily="18" charset="0"/>
              <a:cs typeface="Times New Roman" panose="02020603050405020304" pitchFamily="18" charset="0"/>
            </a:rPr>
            <a:t>biển </a:t>
          </a:r>
          <a:r>
            <a:rPr lang="vi-VN" sz="2000" kern="1200" spc="-5" dirty="0">
              <a:latin typeface="Times New Roman" panose="02020603050405020304" pitchFamily="18" charset="0"/>
              <a:cs typeface="Times New Roman" panose="02020603050405020304" pitchFamily="18" charset="0"/>
            </a:rPr>
            <a:t>báo</a:t>
          </a:r>
          <a:r>
            <a:rPr lang="vi-VN" sz="2000" kern="1200" spc="-300" dirty="0">
              <a:latin typeface="Times New Roman" panose="02020603050405020304" pitchFamily="18" charset="0"/>
              <a:cs typeface="Times New Roman" panose="02020603050405020304" pitchFamily="18" charset="0"/>
            </a:rPr>
            <a:t> </a:t>
          </a:r>
          <a:r>
            <a:rPr lang="vi-VN" sz="2000" kern="1200" spc="-160" dirty="0">
              <a:latin typeface="Times New Roman" panose="02020603050405020304" pitchFamily="18" charset="0"/>
              <a:cs typeface="Times New Roman" panose="02020603050405020304" pitchFamily="18" charset="0"/>
            </a:rPr>
            <a:t>cơ </a:t>
          </a:r>
          <a:r>
            <a:rPr lang="vi-VN" sz="2000" kern="1200" spc="-100" dirty="0">
              <a:latin typeface="Times New Roman" panose="02020603050405020304" pitchFamily="18" charset="0"/>
              <a:cs typeface="Times New Roman" panose="02020603050405020304" pitchFamily="18" charset="0"/>
            </a:rPr>
            <a:t>bản</a:t>
          </a:r>
          <a:endParaRPr lang="en-US" sz="2000" i="0" kern="1200" dirty="0"/>
        </a:p>
      </dsp:txBody>
      <dsp:txXfrm>
        <a:off x="1148486" y="2439708"/>
        <a:ext cx="8614041" cy="492448"/>
      </dsp:txXfrm>
    </dsp:sp>
    <dsp:sp modelId="{92B65C8F-4FDE-40B1-BBEF-C1A552430548}">
      <dsp:nvSpPr>
        <dsp:cNvPr id="0" name=""/>
        <dsp:cNvSpPr/>
      </dsp:nvSpPr>
      <dsp:spPr>
        <a:xfrm>
          <a:off x="871404" y="2397004"/>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2C93FF-E8AC-430D-BFEB-F28A9853F3B8}">
      <dsp:nvSpPr>
        <dsp:cNvPr id="0" name=""/>
        <dsp:cNvSpPr/>
      </dsp:nvSpPr>
      <dsp:spPr>
        <a:xfrm>
          <a:off x="1079758" y="3121311"/>
          <a:ext cx="8692070" cy="492448"/>
        </a:xfrm>
        <a:prstGeom prst="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r>
            <a:rPr lang="vi-VN" sz="2000" kern="1200" spc="-5" dirty="0">
              <a:latin typeface="Times New Roman" panose="02020603050405020304" pitchFamily="18" charset="0"/>
              <a:cs typeface="Times New Roman" panose="02020603050405020304" pitchFamily="18" charset="0"/>
            </a:rPr>
            <a:t>Các </a:t>
          </a:r>
          <a:r>
            <a:rPr lang="vi-VN" sz="2000" kern="1200" dirty="0">
              <a:latin typeface="Times New Roman" panose="02020603050405020304" pitchFamily="18" charset="0"/>
              <a:cs typeface="Times New Roman" panose="02020603050405020304" pitchFamily="18" charset="0"/>
            </a:rPr>
            <a:t>quy </a:t>
          </a:r>
          <a:r>
            <a:rPr lang="vi-VN" sz="2000" kern="1200" spc="-75" dirty="0">
              <a:latin typeface="Times New Roman" panose="02020603050405020304" pitchFamily="18" charset="0"/>
              <a:cs typeface="Times New Roman" panose="02020603050405020304" pitchFamily="18" charset="0"/>
            </a:rPr>
            <a:t>tắc </a:t>
          </a:r>
          <a:r>
            <a:rPr lang="vi-VN" sz="2000" kern="1200" dirty="0">
              <a:latin typeface="Times New Roman" panose="02020603050405020304" pitchFamily="18" charset="0"/>
              <a:cs typeface="Times New Roman" panose="02020603050405020304" pitchFamily="18" charset="0"/>
            </a:rPr>
            <a:t>giao thông </a:t>
          </a:r>
          <a:r>
            <a:rPr lang="vi-VN" sz="2000" kern="1200" spc="-105" dirty="0">
              <a:latin typeface="Times New Roman" panose="02020603050405020304" pitchFamily="18" charset="0"/>
              <a:cs typeface="Times New Roman" panose="02020603050405020304" pitchFamily="18" charset="0"/>
            </a:rPr>
            <a:t>đường </a:t>
          </a:r>
          <a:r>
            <a:rPr lang="vi-VN" sz="2000" kern="1200" spc="-100" dirty="0">
              <a:latin typeface="Times New Roman" panose="02020603050405020304" pitchFamily="18" charset="0"/>
              <a:cs typeface="Times New Roman" panose="02020603050405020304" pitchFamily="18" charset="0"/>
            </a:rPr>
            <a:t>sắt </a:t>
          </a:r>
          <a:r>
            <a:rPr lang="vi-VN" sz="2000" kern="1200" dirty="0">
              <a:latin typeface="Times New Roman" panose="02020603050405020304" pitchFamily="18" charset="0"/>
              <a:cs typeface="Times New Roman" panose="02020603050405020304" pitchFamily="18" charset="0"/>
            </a:rPr>
            <a:t>khi đi </a:t>
          </a:r>
          <a:r>
            <a:rPr lang="vi-VN" sz="2000" kern="1200" spc="-10" dirty="0">
              <a:latin typeface="Times New Roman" panose="02020603050405020304" pitchFamily="18" charset="0"/>
              <a:cs typeface="Times New Roman" panose="02020603050405020304" pitchFamily="18" charset="0"/>
            </a:rPr>
            <a:t>trên tàu</a:t>
          </a:r>
          <a:r>
            <a:rPr lang="vi-VN" sz="2000" kern="1200" spc="-200" dirty="0">
              <a:latin typeface="Times New Roman" panose="02020603050405020304" pitchFamily="18" charset="0"/>
              <a:cs typeface="Times New Roman" panose="02020603050405020304" pitchFamily="18" charset="0"/>
            </a:rPr>
            <a:t> </a:t>
          </a:r>
          <a:r>
            <a:rPr lang="vi-VN" sz="2000" kern="1200" spc="-95" dirty="0">
              <a:latin typeface="Times New Roman" panose="02020603050405020304" pitchFamily="18" charset="0"/>
              <a:cs typeface="Times New Roman" panose="02020603050405020304" pitchFamily="18" charset="0"/>
            </a:rPr>
            <a:t>hỏa</a:t>
          </a:r>
          <a:endParaRPr lang="en-US" sz="2000" i="0" kern="1200" dirty="0"/>
        </a:p>
      </dsp:txBody>
      <dsp:txXfrm>
        <a:off x="1079758" y="3121311"/>
        <a:ext cx="8692070" cy="492448"/>
      </dsp:txXfrm>
    </dsp:sp>
    <dsp:sp modelId="{40C8E2E9-3E27-8444-BD91-AB8169BA770C}">
      <dsp:nvSpPr>
        <dsp:cNvPr id="0" name=""/>
        <dsp:cNvSpPr/>
      </dsp:nvSpPr>
      <dsp:spPr>
        <a:xfrm>
          <a:off x="781525" y="3114651"/>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D2D991-8C8D-49EE-903B-84E3BFB92538}">
      <dsp:nvSpPr>
        <dsp:cNvPr id="0" name=""/>
        <dsp:cNvSpPr/>
      </dsp:nvSpPr>
      <dsp:spPr>
        <a:xfrm>
          <a:off x="819373" y="3810000"/>
          <a:ext cx="8935558" cy="492448"/>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r>
            <a:rPr lang="vi-VN" sz="2000" kern="1200" spc="-5" dirty="0">
              <a:latin typeface="Times New Roman" panose="02020603050405020304" pitchFamily="18" charset="0"/>
              <a:cs typeface="Times New Roman" panose="02020603050405020304" pitchFamily="18" charset="0"/>
            </a:rPr>
            <a:t>Các </a:t>
          </a:r>
          <a:r>
            <a:rPr lang="vi-VN" sz="2000" kern="1200" dirty="0">
              <a:latin typeface="Times New Roman" panose="02020603050405020304" pitchFamily="18" charset="0"/>
              <a:cs typeface="Times New Roman" panose="02020603050405020304" pitchFamily="18" charset="0"/>
            </a:rPr>
            <a:t>quy </a:t>
          </a:r>
          <a:r>
            <a:rPr lang="vi-VN" sz="2000" kern="1200" spc="-75" dirty="0">
              <a:latin typeface="Times New Roman" panose="02020603050405020304" pitchFamily="18" charset="0"/>
              <a:cs typeface="Times New Roman" panose="02020603050405020304" pitchFamily="18" charset="0"/>
            </a:rPr>
            <a:t>tắc </a:t>
          </a:r>
          <a:r>
            <a:rPr lang="vi-VN" sz="2000" kern="1200" dirty="0">
              <a:latin typeface="Times New Roman" panose="02020603050405020304" pitchFamily="18" charset="0"/>
              <a:cs typeface="Times New Roman" panose="02020603050405020304" pitchFamily="18" charset="0"/>
            </a:rPr>
            <a:t>giao thông </a:t>
          </a:r>
          <a:r>
            <a:rPr lang="vi-VN" sz="2000" kern="1200" spc="-105" dirty="0">
              <a:latin typeface="Times New Roman" panose="02020603050405020304" pitchFamily="18" charset="0"/>
              <a:cs typeface="Times New Roman" panose="02020603050405020304" pitchFamily="18" charset="0"/>
            </a:rPr>
            <a:t>đường </a:t>
          </a:r>
          <a:r>
            <a:rPr lang="vi-VN" sz="2000" kern="1200" spc="-25" dirty="0">
              <a:latin typeface="Times New Roman" panose="02020603050405020304" pitchFamily="18" charset="0"/>
              <a:cs typeface="Times New Roman" panose="02020603050405020304" pitchFamily="18" charset="0"/>
            </a:rPr>
            <a:t>thủy </a:t>
          </a:r>
          <a:r>
            <a:rPr lang="vi-VN" sz="2000" kern="1200" spc="-40" dirty="0">
              <a:latin typeface="Times New Roman" panose="02020603050405020304" pitchFamily="18" charset="0"/>
              <a:cs typeface="Times New Roman" panose="02020603050405020304" pitchFamily="18" charset="0"/>
            </a:rPr>
            <a:t>nội </a:t>
          </a:r>
          <a:r>
            <a:rPr lang="vi-VN" sz="2000" kern="1200" spc="-55" dirty="0">
              <a:latin typeface="Times New Roman" panose="02020603050405020304" pitchFamily="18" charset="0"/>
              <a:cs typeface="Times New Roman" panose="02020603050405020304" pitchFamily="18" charset="0"/>
            </a:rPr>
            <a:t>địa </a:t>
          </a:r>
          <a:r>
            <a:rPr lang="vi-VN" sz="2000" kern="1200" dirty="0">
              <a:latin typeface="Times New Roman" panose="02020603050405020304" pitchFamily="18" charset="0"/>
              <a:cs typeface="Times New Roman" panose="02020603050405020304" pitchFamily="18" charset="0"/>
            </a:rPr>
            <a:t>khi đi</a:t>
          </a:r>
          <a:r>
            <a:rPr lang="vi-VN" sz="2000" kern="1200" spc="-415" dirty="0">
              <a:latin typeface="Times New Roman" panose="02020603050405020304" pitchFamily="18" charset="0"/>
              <a:cs typeface="Times New Roman" panose="02020603050405020304" pitchFamily="18" charset="0"/>
            </a:rPr>
            <a:t> </a:t>
          </a:r>
          <a:r>
            <a:rPr lang="en-US" sz="2000" kern="1200" spc="-415" dirty="0">
              <a:latin typeface="Times New Roman" panose="02020603050405020304" pitchFamily="18" charset="0"/>
              <a:cs typeface="Times New Roman" panose="02020603050405020304" pitchFamily="18" charset="0"/>
            </a:rPr>
            <a:t>  </a:t>
          </a:r>
          <a:r>
            <a:rPr lang="vi-VN" sz="2000" kern="1200" spc="-5" dirty="0">
              <a:latin typeface="Times New Roman" panose="02020603050405020304" pitchFamily="18" charset="0"/>
              <a:cs typeface="Times New Roman" panose="02020603050405020304" pitchFamily="18" charset="0"/>
            </a:rPr>
            <a:t>trên </a:t>
          </a:r>
          <a:r>
            <a:rPr lang="vi-VN" sz="2000" kern="1200" spc="-45" dirty="0">
              <a:latin typeface="Times New Roman" panose="02020603050405020304" pitchFamily="18" charset="0"/>
              <a:cs typeface="Times New Roman" panose="02020603050405020304" pitchFamily="18" charset="0"/>
            </a:rPr>
            <a:t>thuyền, </a:t>
          </a:r>
          <a:r>
            <a:rPr lang="vi-VN" sz="2000" kern="1200" dirty="0">
              <a:latin typeface="Times New Roman" panose="02020603050405020304" pitchFamily="18" charset="0"/>
              <a:cs typeface="Times New Roman" panose="02020603050405020304" pitchFamily="18" charset="0"/>
            </a:rPr>
            <a:t>phà</a:t>
          </a:r>
          <a:endParaRPr lang="en-US" sz="2000" i="0" kern="1200" dirty="0"/>
        </a:p>
      </dsp:txBody>
      <dsp:txXfrm>
        <a:off x="819373" y="3810000"/>
        <a:ext cx="8935558" cy="492448"/>
      </dsp:txXfrm>
    </dsp:sp>
    <dsp:sp modelId="{16368095-E421-48A2-9074-D544421209B4}">
      <dsp:nvSpPr>
        <dsp:cNvPr id="0" name=""/>
        <dsp:cNvSpPr/>
      </dsp:nvSpPr>
      <dsp:spPr>
        <a:xfrm>
          <a:off x="568931" y="3733803"/>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FF3FBB-60E3-4DA4-A68A-FDE4983340AE}">
      <dsp:nvSpPr>
        <dsp:cNvPr id="0" name=""/>
        <dsp:cNvSpPr/>
      </dsp:nvSpPr>
      <dsp:spPr>
        <a:xfrm>
          <a:off x="813915" y="4419602"/>
          <a:ext cx="8944718" cy="661781"/>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spc="-5" dirty="0" err="1">
              <a:latin typeface="Times New Roman" panose="02020603050405020304" pitchFamily="18" charset="0"/>
              <a:cs typeface="Times New Roman" panose="02020603050405020304" pitchFamily="18" charset="0"/>
            </a:rPr>
            <a:t>Các</a:t>
          </a:r>
          <a:r>
            <a:rPr lang="en-US" sz="2000" kern="1200" spc="-5" dirty="0">
              <a:latin typeface="Times New Roman" panose="02020603050405020304" pitchFamily="18" charset="0"/>
              <a:cs typeface="Times New Roman" panose="02020603050405020304" pitchFamily="18" charset="0"/>
            </a:rPr>
            <a:t> </a:t>
          </a:r>
          <a:r>
            <a:rPr lang="en-US" sz="2000" kern="1200" spc="-5" dirty="0" err="1">
              <a:latin typeface="Times New Roman" panose="02020603050405020304" pitchFamily="18" charset="0"/>
              <a:cs typeface="Times New Roman" panose="02020603050405020304" pitchFamily="18" charset="0"/>
            </a:rPr>
            <a:t>nguyên</a:t>
          </a:r>
          <a:r>
            <a:rPr lang="en-US" sz="2000" kern="1200" spc="-5"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nhân</a:t>
          </a:r>
          <a:r>
            <a:rPr lang="en-US" sz="2000" kern="1200" dirty="0">
              <a:latin typeface="Times New Roman" panose="02020603050405020304" pitchFamily="18" charset="0"/>
              <a:cs typeface="Times New Roman" panose="02020603050405020304" pitchFamily="18" charset="0"/>
            </a:rPr>
            <a:t> </a:t>
          </a:r>
          <a:r>
            <a:rPr lang="en-US" sz="2000" kern="1200" spc="-25" dirty="0" err="1">
              <a:latin typeface="Times New Roman" panose="02020603050405020304" pitchFamily="18" charset="0"/>
              <a:cs typeface="Times New Roman" panose="02020603050405020304" pitchFamily="18" charset="0"/>
            </a:rPr>
            <a:t>gây</a:t>
          </a:r>
          <a:r>
            <a:rPr lang="en-US" sz="2000" kern="1200" spc="-25" dirty="0">
              <a:latin typeface="Times New Roman" panose="02020603050405020304" pitchFamily="18" charset="0"/>
              <a:cs typeface="Times New Roman" panose="02020603050405020304" pitchFamily="18" charset="0"/>
            </a:rPr>
            <a:t> </a:t>
          </a:r>
          <a:r>
            <a:rPr lang="en-US" sz="2000" kern="1200" spc="-10" dirty="0">
              <a:latin typeface="Times New Roman" panose="02020603050405020304" pitchFamily="18" charset="0"/>
              <a:cs typeface="Times New Roman" panose="02020603050405020304" pitchFamily="18" charset="0"/>
            </a:rPr>
            <a:t>tai </a:t>
          </a:r>
          <a:r>
            <a:rPr lang="en-US" sz="2000" kern="1200" spc="-95" dirty="0" err="1">
              <a:latin typeface="Times New Roman" panose="02020603050405020304" pitchFamily="18" charset="0"/>
              <a:cs typeface="Times New Roman" panose="02020603050405020304" pitchFamily="18" charset="0"/>
            </a:rPr>
            <a:t>nạn</a:t>
          </a:r>
          <a:r>
            <a:rPr lang="en-US" sz="2000" kern="1200" spc="-95"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a:t>
          </a:r>
          <a:r>
            <a:rPr lang="en-US" sz="2000" kern="1200" spc="-15" dirty="0">
              <a:latin typeface="Times New Roman" panose="02020603050405020304" pitchFamily="18" charset="0"/>
              <a:cs typeface="Times New Roman" panose="02020603050405020304" pitchFamily="18" charset="0"/>
            </a:rPr>
            <a:t> </a:t>
          </a:r>
          <a:r>
            <a:rPr lang="en-US" sz="2000" kern="1200" spc="-5" dirty="0" err="1">
              <a:latin typeface="Times New Roman" panose="02020603050405020304" pitchFamily="18" charset="0"/>
              <a:cs typeface="Times New Roman" panose="02020603050405020304" pitchFamily="18" charset="0"/>
            </a:rPr>
            <a:t>cách</a:t>
          </a:r>
          <a:r>
            <a:rPr lang="en-US" sz="2000" kern="1200" spc="-5"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phòng</a:t>
          </a:r>
          <a:r>
            <a:rPr lang="en-US" sz="2000" kern="1200" spc="-105" dirty="0">
              <a:latin typeface="Times New Roman" panose="02020603050405020304" pitchFamily="18" charset="0"/>
              <a:cs typeface="Times New Roman" panose="02020603050405020304" pitchFamily="18" charset="0"/>
            </a:rPr>
            <a:t> </a:t>
          </a:r>
          <a:r>
            <a:rPr lang="en-US" sz="2000" kern="1200" spc="-10" dirty="0" err="1">
              <a:latin typeface="Times New Roman" panose="02020603050405020304" pitchFamily="18" charset="0"/>
              <a:cs typeface="Times New Roman" panose="02020603050405020304" pitchFamily="18" charset="0"/>
            </a:rPr>
            <a:t>tránh</a:t>
          </a:r>
          <a:r>
            <a:rPr lang="en-US" sz="2000" kern="1200" spc="-10" dirty="0">
              <a:latin typeface="Times New Roman" panose="02020603050405020304" pitchFamily="18" charset="0"/>
              <a:cs typeface="Times New Roman" panose="02020603050405020304" pitchFamily="18" charset="0"/>
            </a:rPr>
            <a:t> </a:t>
          </a:r>
          <a:r>
            <a:rPr lang="en-US" sz="2000" kern="1200" spc="-10" dirty="0" err="1">
              <a:latin typeface="Times New Roman" panose="02020603050405020304" pitchFamily="18" charset="0"/>
              <a:cs typeface="Times New Roman" panose="02020603050405020304" pitchFamily="18" charset="0"/>
            </a:rPr>
            <a:t>và</a:t>
          </a:r>
          <a:r>
            <a:rPr lang="en-US" sz="2000" kern="1200" spc="-10" dirty="0">
              <a:latin typeface="Times New Roman" panose="02020603050405020304" pitchFamily="18" charset="0"/>
              <a:cs typeface="Times New Roman" panose="02020603050405020304" pitchFamily="18" charset="0"/>
            </a:rPr>
            <a:t> </a:t>
          </a:r>
          <a:r>
            <a:rPr lang="en-US" sz="2000" kern="1200" spc="-210" dirty="0" err="1">
              <a:latin typeface="Times New Roman" panose="02020603050405020304" pitchFamily="18" charset="0"/>
              <a:cs typeface="Times New Roman" panose="02020603050405020304" pitchFamily="18" charset="0"/>
            </a:rPr>
            <a:t>tầm</a:t>
          </a:r>
          <a:r>
            <a:rPr lang="en-US" sz="2000" kern="1200" spc="-21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quan</a:t>
          </a:r>
          <a:r>
            <a:rPr lang="en-US" sz="2000" kern="1200" dirty="0">
              <a:latin typeface="Times New Roman" panose="02020603050405020304" pitchFamily="18" charset="0"/>
              <a:cs typeface="Times New Roman" panose="02020603050405020304" pitchFamily="18" charset="0"/>
            </a:rPr>
            <a:t> </a:t>
          </a:r>
          <a:r>
            <a:rPr lang="en-US" sz="2000" kern="1200" spc="-40" dirty="0" err="1">
              <a:latin typeface="Times New Roman" panose="02020603050405020304" pitchFamily="18" charset="0"/>
              <a:cs typeface="Times New Roman" panose="02020603050405020304" pitchFamily="18" charset="0"/>
            </a:rPr>
            <a:t>trọng</a:t>
          </a:r>
          <a:r>
            <a:rPr lang="en-US" sz="2000" kern="1200" spc="-40" dirty="0">
              <a:latin typeface="Times New Roman" panose="02020603050405020304" pitchFamily="18" charset="0"/>
              <a:cs typeface="Times New Roman" panose="02020603050405020304" pitchFamily="18" charset="0"/>
            </a:rPr>
            <a:t> </a:t>
          </a:r>
          <a:r>
            <a:rPr lang="en-US" sz="2000" kern="1200" spc="-125" dirty="0" err="1">
              <a:latin typeface="Times New Roman" panose="02020603050405020304" pitchFamily="18" charset="0"/>
              <a:cs typeface="Times New Roman" panose="02020603050405020304" pitchFamily="18" charset="0"/>
            </a:rPr>
            <a:t>của</a:t>
          </a:r>
          <a:r>
            <a:rPr lang="en-US" sz="2000" kern="1200" spc="-125" dirty="0">
              <a:latin typeface="Times New Roman" panose="02020603050405020304" pitchFamily="18" charset="0"/>
              <a:cs typeface="Times New Roman" panose="02020603050405020304" pitchFamily="18" charset="0"/>
            </a:rPr>
            <a:t> </a:t>
          </a:r>
          <a:r>
            <a:rPr lang="en-US" sz="2000" kern="1200" spc="-90" dirty="0" err="1">
              <a:latin typeface="Times New Roman" panose="02020603050405020304" pitchFamily="18" charset="0"/>
              <a:cs typeface="Times New Roman" panose="02020603050405020304" pitchFamily="18" charset="0"/>
            </a:rPr>
            <a:t>việc</a:t>
          </a:r>
          <a:r>
            <a:rPr lang="en-US" sz="2000" kern="1200" spc="-90" dirty="0">
              <a:latin typeface="Times New Roman" panose="02020603050405020304" pitchFamily="18" charset="0"/>
              <a:cs typeface="Times New Roman" panose="02020603050405020304" pitchFamily="18" charset="0"/>
            </a:rPr>
            <a:t> </a:t>
          </a:r>
          <a:r>
            <a:rPr lang="en-US" sz="2000" kern="1200" spc="-110" dirty="0" err="1">
              <a:latin typeface="Times New Roman" panose="02020603050405020304" pitchFamily="18" charset="0"/>
              <a:cs typeface="Times New Roman" panose="02020603050405020304" pitchFamily="18" charset="0"/>
            </a:rPr>
            <a:t>chấp</a:t>
          </a:r>
          <a:r>
            <a:rPr lang="en-US" sz="2000" kern="1200" spc="-11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hành</a:t>
          </a:r>
          <a:r>
            <a:rPr lang="en-US" sz="2000" kern="1200" dirty="0">
              <a:latin typeface="Times New Roman" panose="02020603050405020304" pitchFamily="18" charset="0"/>
              <a:cs typeface="Times New Roman" panose="02020603050405020304" pitchFamily="18" charset="0"/>
            </a:rPr>
            <a:t> </a:t>
          </a:r>
          <a:r>
            <a:rPr lang="en-US" sz="2000" kern="1200" spc="-75" dirty="0" err="1">
              <a:latin typeface="Times New Roman" panose="02020603050405020304" pitchFamily="18" charset="0"/>
              <a:cs typeface="Times New Roman" panose="02020603050405020304" pitchFamily="18" charset="0"/>
            </a:rPr>
            <a:t>đúng</a:t>
          </a:r>
          <a:r>
            <a:rPr lang="en-US" sz="2000" kern="1200" spc="-75" dirty="0">
              <a:latin typeface="Times New Roman" panose="02020603050405020304" pitchFamily="18" charset="0"/>
              <a:cs typeface="Times New Roman" panose="02020603050405020304" pitchFamily="18" charset="0"/>
            </a:rPr>
            <a:t> </a:t>
          </a:r>
          <a:r>
            <a:rPr lang="en-US" sz="2000" kern="1200" spc="-5" dirty="0" err="1">
              <a:latin typeface="Times New Roman" panose="02020603050405020304" pitchFamily="18" charset="0"/>
              <a:cs typeface="Times New Roman" panose="02020603050405020304" pitchFamily="18" charset="0"/>
            </a:rPr>
            <a:t>các</a:t>
          </a:r>
          <a:r>
            <a:rPr lang="en-US" sz="2000" kern="1200" spc="-5"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quy</a:t>
          </a:r>
          <a:r>
            <a:rPr lang="en-US" sz="2000" kern="1200" dirty="0">
              <a:latin typeface="Times New Roman" panose="02020603050405020304" pitchFamily="18" charset="0"/>
              <a:cs typeface="Times New Roman" panose="02020603050405020304" pitchFamily="18" charset="0"/>
            </a:rPr>
            <a:t> </a:t>
          </a:r>
          <a:r>
            <a:rPr lang="en-US" sz="2000" kern="1200" spc="-75" dirty="0" err="1">
              <a:latin typeface="Times New Roman" panose="02020603050405020304" pitchFamily="18" charset="0"/>
              <a:cs typeface="Times New Roman" panose="02020603050405020304" pitchFamily="18" charset="0"/>
            </a:rPr>
            <a:t>tắc</a:t>
          </a:r>
          <a:r>
            <a:rPr lang="en-US" sz="2000" kern="1200" spc="-75"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giao</a:t>
          </a:r>
          <a:r>
            <a:rPr lang="en-US" sz="2000" kern="1200" spc="-11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thông</a:t>
          </a:r>
          <a:endParaRPr lang="en-US" sz="2000" i="0" kern="1200" dirty="0"/>
        </a:p>
      </dsp:txBody>
      <dsp:txXfrm>
        <a:off x="813915" y="4419602"/>
        <a:ext cx="8944718" cy="661781"/>
      </dsp:txXfrm>
    </dsp:sp>
    <dsp:sp modelId="{9885506F-A3EA-4B4A-A457-43D7E6716F7E}">
      <dsp:nvSpPr>
        <dsp:cNvPr id="0" name=""/>
        <dsp:cNvSpPr/>
      </dsp:nvSpPr>
      <dsp:spPr>
        <a:xfrm>
          <a:off x="399983" y="4437490"/>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2D6FC-0820-7C46-8CF5-85DB738D33E4}">
      <dsp:nvSpPr>
        <dsp:cNvPr id="0" name=""/>
        <dsp:cNvSpPr/>
      </dsp:nvSpPr>
      <dsp:spPr>
        <a:xfrm>
          <a:off x="-6155631" y="-937410"/>
          <a:ext cx="7293488" cy="7293488"/>
        </a:xfrm>
        <a:prstGeom prst="blockArc">
          <a:avLst>
            <a:gd name="adj1" fmla="val 18900000"/>
            <a:gd name="adj2" fmla="val 2700000"/>
            <a:gd name="adj3" fmla="val 29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3714F1-6A4E-3B49-9163-7C857C229A88}">
      <dsp:nvSpPr>
        <dsp:cNvPr id="0" name=""/>
        <dsp:cNvSpPr/>
      </dsp:nvSpPr>
      <dsp:spPr>
        <a:xfrm>
          <a:off x="347226" y="336490"/>
          <a:ext cx="9640823" cy="4924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spc="-65" dirty="0" err="1">
              <a:latin typeface="Times New Roman" panose="02020603050405020304" pitchFamily="18" charset="0"/>
              <a:cs typeface="Times New Roman" panose="02020603050405020304" pitchFamily="18" charset="0"/>
            </a:rPr>
            <a:t>P</a:t>
          </a:r>
          <a:r>
            <a:rPr lang="en-US" sz="2000" kern="1200" dirty="0" err="1">
              <a:latin typeface="Times New Roman" panose="02020603050405020304" pitchFamily="18" charset="0"/>
              <a:cs typeface="Times New Roman" panose="02020603050405020304" pitchFamily="18" charset="0"/>
            </a:rPr>
            <a:t>hân</a:t>
          </a:r>
          <a:r>
            <a:rPr lang="en-US" sz="2000" kern="1200" dirty="0">
              <a:latin typeface="Times New Roman" panose="02020603050405020304" pitchFamily="18" charset="0"/>
              <a:cs typeface="Times New Roman" panose="02020603050405020304" pitchFamily="18" charset="0"/>
            </a:rPr>
            <a:t> </a:t>
          </a:r>
          <a:r>
            <a:rPr lang="en-US" sz="2000" kern="1200" spc="-20" dirty="0" err="1">
              <a:latin typeface="Times New Roman" panose="02020603050405020304" pitchFamily="18" charset="0"/>
              <a:cs typeface="Times New Roman" panose="02020603050405020304" pitchFamily="18" charset="0"/>
            </a:rPr>
            <a:t>biệt</a:t>
          </a:r>
          <a:r>
            <a:rPr lang="en-US" sz="2000" kern="1200" spc="-20" dirty="0">
              <a:latin typeface="Times New Roman" panose="02020603050405020304" pitchFamily="18" charset="0"/>
              <a:cs typeface="Times New Roman" panose="02020603050405020304" pitchFamily="18" charset="0"/>
            </a:rPr>
            <a:t> </a:t>
          </a:r>
          <a:r>
            <a:rPr lang="en-US" sz="2000" kern="1200" spc="-5" dirty="0" err="1">
              <a:latin typeface="Times New Roman" panose="02020603050405020304" pitchFamily="18" charset="0"/>
              <a:cs typeface="Times New Roman" panose="02020603050405020304" pitchFamily="18" charset="0"/>
            </a:rPr>
            <a:t>các</a:t>
          </a:r>
          <a:r>
            <a:rPr lang="en-US" sz="2000" kern="1200" spc="-5" dirty="0">
              <a:latin typeface="Times New Roman" panose="02020603050405020304" pitchFamily="18" charset="0"/>
              <a:cs typeface="Times New Roman" panose="02020603050405020304" pitchFamily="18" charset="0"/>
            </a:rPr>
            <a:t> </a:t>
          </a:r>
          <a:r>
            <a:rPr lang="en-US" sz="2000" kern="1200" spc="-45" dirty="0" err="1">
              <a:latin typeface="Times New Roman" panose="02020603050405020304" pitchFamily="18" charset="0"/>
              <a:cs typeface="Times New Roman" panose="02020603050405020304" pitchFamily="18" charset="0"/>
            </a:rPr>
            <a:t>loại</a:t>
          </a:r>
          <a:r>
            <a:rPr lang="en-US" sz="2000" kern="1200" spc="-45" dirty="0">
              <a:latin typeface="Times New Roman" panose="02020603050405020304" pitchFamily="18" charset="0"/>
              <a:cs typeface="Times New Roman" panose="02020603050405020304" pitchFamily="18" charset="0"/>
            </a:rPr>
            <a:t> </a:t>
          </a:r>
          <a:r>
            <a:rPr lang="en-US" sz="2000" kern="1200" spc="-65" dirty="0" err="1">
              <a:latin typeface="Times New Roman" panose="02020603050405020304" pitchFamily="18" charset="0"/>
              <a:cs typeface="Times New Roman" panose="02020603050405020304" pitchFamily="18" charset="0"/>
            </a:rPr>
            <a:t>đèn</a:t>
          </a:r>
          <a:r>
            <a:rPr lang="en-US" sz="2000" kern="1200" spc="-65"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a:t>
          </a:r>
          <a:r>
            <a:rPr lang="en-US" sz="2000" kern="1200" dirty="0">
              <a:latin typeface="Times New Roman" panose="02020603050405020304" pitchFamily="18" charset="0"/>
              <a:cs typeface="Times New Roman" panose="02020603050405020304" pitchFamily="18" charset="0"/>
            </a:rPr>
            <a:t> </a:t>
          </a:r>
          <a:r>
            <a:rPr lang="en-US" sz="2000" kern="1200" spc="-60" dirty="0" err="1">
              <a:latin typeface="Times New Roman" panose="02020603050405020304" pitchFamily="18" charset="0"/>
              <a:cs typeface="Times New Roman" panose="02020603050405020304" pitchFamily="18" charset="0"/>
            </a:rPr>
            <a:t>hiệu</a:t>
          </a:r>
          <a:r>
            <a:rPr lang="en-US" sz="2000" kern="1200" spc="-6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giao</a:t>
          </a:r>
          <a:r>
            <a:rPr lang="en-US" sz="2000" kern="1200" dirty="0">
              <a:latin typeface="Times New Roman" panose="02020603050405020304" pitchFamily="18" charset="0"/>
              <a:cs typeface="Times New Roman" panose="02020603050405020304" pitchFamily="18" charset="0"/>
            </a:rPr>
            <a:t> </a:t>
          </a:r>
          <a:r>
            <a:rPr lang="en-US" sz="2000" kern="1200" spc="5" dirty="0" err="1">
              <a:latin typeface="Times New Roman" panose="02020603050405020304" pitchFamily="18" charset="0"/>
              <a:cs typeface="Times New Roman" panose="02020603050405020304" pitchFamily="18" charset="0"/>
            </a:rPr>
            <a:t>thông</a:t>
          </a:r>
          <a:r>
            <a:rPr lang="en-US" sz="2000" kern="1200" spc="5" dirty="0">
              <a:latin typeface="Times New Roman" panose="02020603050405020304" pitchFamily="18" charset="0"/>
              <a:cs typeface="Times New Roman" panose="02020603050405020304" pitchFamily="18" charset="0"/>
            </a:rPr>
            <a:t>, </a:t>
          </a:r>
          <a:r>
            <a:rPr lang="en-US" sz="2000" kern="1200" dirty="0">
              <a:latin typeface="Times New Roman" panose="02020603050405020304" pitchFamily="18" charset="0"/>
              <a:cs typeface="Times New Roman" panose="02020603050405020304" pitchFamily="18" charset="0"/>
            </a:rPr>
            <a:t>ý </a:t>
          </a:r>
          <a:r>
            <a:rPr lang="en-US" sz="2000" kern="1200" spc="-110" dirty="0" err="1">
              <a:latin typeface="Times New Roman" panose="02020603050405020304" pitchFamily="18" charset="0"/>
              <a:cs typeface="Times New Roman" panose="02020603050405020304" pitchFamily="18" charset="0"/>
            </a:rPr>
            <a:t>nghĩa</a:t>
          </a:r>
          <a:r>
            <a:rPr lang="en-US" sz="2000" kern="1200" spc="-110" dirty="0">
              <a:latin typeface="Times New Roman" panose="02020603050405020304" pitchFamily="18" charset="0"/>
              <a:cs typeface="Times New Roman" panose="02020603050405020304" pitchFamily="18" charset="0"/>
            </a:rPr>
            <a:t> </a:t>
          </a:r>
          <a:r>
            <a:rPr lang="en-US" sz="2000" kern="1200" spc="-120" dirty="0" err="1">
              <a:latin typeface="Times New Roman" panose="02020603050405020304" pitchFamily="18" charset="0"/>
              <a:cs typeface="Times New Roman" panose="02020603050405020304" pitchFamily="18" charset="0"/>
            </a:rPr>
            <a:t>về</a:t>
          </a:r>
          <a:r>
            <a:rPr lang="en-US" sz="2000" kern="1200" spc="-120" dirty="0">
              <a:latin typeface="Times New Roman" panose="02020603050405020304" pitchFamily="18" charset="0"/>
              <a:cs typeface="Times New Roman" panose="02020603050405020304" pitchFamily="18" charset="0"/>
            </a:rPr>
            <a:t> </a:t>
          </a:r>
          <a:r>
            <a:rPr lang="en-US" sz="2000" kern="1200" spc="-120" dirty="0" err="1">
              <a:latin typeface="Times New Roman" panose="02020603050405020304" pitchFamily="18" charset="0"/>
              <a:cs typeface="Times New Roman" panose="02020603050405020304" pitchFamily="18" charset="0"/>
            </a:rPr>
            <a:t>màu</a:t>
          </a:r>
          <a:r>
            <a:rPr lang="en-US" sz="2000" kern="1200" spc="-120" dirty="0">
              <a:latin typeface="Times New Roman" panose="02020603050405020304" pitchFamily="18" charset="0"/>
              <a:cs typeface="Times New Roman" panose="02020603050405020304" pitchFamily="18" charset="0"/>
            </a:rPr>
            <a:t> </a:t>
          </a:r>
          <a:r>
            <a:rPr lang="en-US" sz="2000" kern="1200" spc="-120" dirty="0" err="1">
              <a:latin typeface="Times New Roman" panose="02020603050405020304" pitchFamily="18" charset="0"/>
              <a:cs typeface="Times New Roman" panose="02020603050405020304" pitchFamily="18" charset="0"/>
            </a:rPr>
            <a:t>sắc</a:t>
          </a:r>
          <a:r>
            <a:rPr lang="en-US" sz="2000" kern="1200" spc="-120" dirty="0">
              <a:latin typeface="Times New Roman" panose="02020603050405020304" pitchFamily="18" charset="0"/>
              <a:cs typeface="Times New Roman" panose="02020603050405020304" pitchFamily="18" charset="0"/>
            </a:rPr>
            <a:t> </a:t>
          </a:r>
          <a:r>
            <a:rPr lang="en-US" sz="2000" kern="1200" spc="-120" dirty="0" err="1">
              <a:latin typeface="Times New Roman" panose="02020603050405020304" pitchFamily="18" charset="0"/>
              <a:cs typeface="Times New Roman" panose="02020603050405020304" pitchFamily="18" charset="0"/>
            </a:rPr>
            <a:t>của</a:t>
          </a:r>
          <a:r>
            <a:rPr lang="en-US" sz="2000" kern="1200" spc="-120" dirty="0">
              <a:latin typeface="Times New Roman" panose="02020603050405020304" pitchFamily="18" charset="0"/>
              <a:cs typeface="Times New Roman" panose="02020603050405020304" pitchFamily="18" charset="0"/>
            </a:rPr>
            <a:t> </a:t>
          </a:r>
          <a:r>
            <a:rPr lang="en-US" sz="2000" kern="1200" spc="-120" dirty="0" err="1">
              <a:latin typeface="Times New Roman" panose="02020603050405020304" pitchFamily="18" charset="0"/>
              <a:cs typeface="Times New Roman" panose="02020603050405020304" pitchFamily="18" charset="0"/>
            </a:rPr>
            <a:t>đèn</a:t>
          </a:r>
          <a:r>
            <a:rPr lang="en-US" sz="2000" kern="1200" spc="-120" dirty="0">
              <a:latin typeface="Times New Roman" panose="02020603050405020304" pitchFamily="18" charset="0"/>
              <a:cs typeface="Times New Roman" panose="02020603050405020304" pitchFamily="18" charset="0"/>
            </a:rPr>
            <a:t> </a:t>
          </a:r>
          <a:r>
            <a:rPr lang="en-US" sz="2000" kern="1200" spc="-120" dirty="0" err="1">
              <a:latin typeface="Times New Roman" panose="02020603050405020304" pitchFamily="18" charset="0"/>
              <a:cs typeface="Times New Roman" panose="02020603050405020304" pitchFamily="18" charset="0"/>
            </a:rPr>
            <a:t>tín</a:t>
          </a:r>
          <a:r>
            <a:rPr lang="en-US" sz="2000" kern="1200" spc="-120" dirty="0">
              <a:latin typeface="Times New Roman" panose="02020603050405020304" pitchFamily="18" charset="0"/>
              <a:cs typeface="Times New Roman" panose="02020603050405020304" pitchFamily="18" charset="0"/>
            </a:rPr>
            <a:t> </a:t>
          </a:r>
          <a:r>
            <a:rPr lang="en-US" sz="2000" kern="1200" spc="-120" dirty="0" err="1">
              <a:latin typeface="Times New Roman" panose="02020603050405020304" pitchFamily="18" charset="0"/>
              <a:cs typeface="Times New Roman" panose="02020603050405020304" pitchFamily="18" charset="0"/>
            </a:rPr>
            <a:t>hiệu</a:t>
          </a:r>
          <a:endParaRPr lang="en-US" sz="2000" i="0" kern="1200" dirty="0">
            <a:latin typeface="Times New Roman" panose="02020603050405020304" pitchFamily="18" charset="0"/>
            <a:cs typeface="Times New Roman" panose="02020603050405020304" pitchFamily="18" charset="0"/>
          </a:endParaRPr>
        </a:p>
      </dsp:txBody>
      <dsp:txXfrm>
        <a:off x="347226" y="336490"/>
        <a:ext cx="9640823" cy="492448"/>
      </dsp:txXfrm>
    </dsp:sp>
    <dsp:sp modelId="{E6D41D53-8D56-864A-B0CF-73EC22AA0766}">
      <dsp:nvSpPr>
        <dsp:cNvPr id="0" name=""/>
        <dsp:cNvSpPr/>
      </dsp:nvSpPr>
      <dsp:spPr>
        <a:xfrm>
          <a:off x="91891" y="290222"/>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8161B3-E563-D44C-8A56-57C427E14E44}">
      <dsp:nvSpPr>
        <dsp:cNvPr id="0" name=""/>
        <dsp:cNvSpPr/>
      </dsp:nvSpPr>
      <dsp:spPr>
        <a:xfrm>
          <a:off x="793182" y="899757"/>
          <a:ext cx="9194867" cy="492448"/>
        </a:xfrm>
        <a:prstGeom prst="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r>
            <a:rPr lang="vi-VN" sz="2000" kern="1200" dirty="0">
              <a:latin typeface="Times New Roman" panose="02020603050405020304" pitchFamily="18" charset="0"/>
              <a:cs typeface="Times New Roman" panose="02020603050405020304" pitchFamily="18" charset="0"/>
            </a:rPr>
            <a:t>Phân </a:t>
          </a:r>
          <a:r>
            <a:rPr lang="vi-VN" sz="2000" kern="1200" spc="-20" dirty="0">
              <a:latin typeface="Times New Roman" panose="02020603050405020304" pitchFamily="18" charset="0"/>
              <a:cs typeface="Times New Roman" panose="02020603050405020304" pitchFamily="18" charset="0"/>
            </a:rPr>
            <a:t>biệt </a:t>
          </a:r>
          <a:r>
            <a:rPr lang="vi-VN" sz="2000" kern="1200" spc="-110" dirty="0">
              <a:latin typeface="Times New Roman" panose="02020603050405020304" pitchFamily="18" charset="0"/>
              <a:cs typeface="Times New Roman" panose="02020603050405020304" pitchFamily="18" charset="0"/>
            </a:rPr>
            <a:t>được </a:t>
          </a:r>
          <a:r>
            <a:rPr lang="vi-VN" sz="2000" kern="1200" spc="-5" dirty="0">
              <a:latin typeface="Times New Roman" panose="02020603050405020304" pitchFamily="18" charset="0"/>
              <a:cs typeface="Times New Roman" panose="02020603050405020304" pitchFamily="18" charset="0"/>
            </a:rPr>
            <a:t>các </a:t>
          </a:r>
          <a:r>
            <a:rPr lang="vi-VN" sz="2000" kern="1200" spc="-45" dirty="0">
              <a:latin typeface="Times New Roman" panose="02020603050405020304" pitchFamily="18" charset="0"/>
              <a:cs typeface="Times New Roman" panose="02020603050405020304" pitchFamily="18" charset="0"/>
            </a:rPr>
            <a:t>loại </a:t>
          </a:r>
          <a:r>
            <a:rPr lang="vi-VN" sz="2000" kern="1200" spc="-110" dirty="0">
              <a:latin typeface="Times New Roman" panose="02020603050405020304" pitchFamily="18" charset="0"/>
              <a:cs typeface="Times New Roman" panose="02020603050405020304" pitchFamily="18" charset="0"/>
            </a:rPr>
            <a:t>phương </a:t>
          </a:r>
          <a:r>
            <a:rPr lang="vi-VN" sz="2000" kern="1200" spc="-15" dirty="0">
              <a:latin typeface="Times New Roman" panose="02020603050405020304" pitchFamily="18" charset="0"/>
              <a:cs typeface="Times New Roman" panose="02020603050405020304" pitchFamily="18" charset="0"/>
            </a:rPr>
            <a:t>tiện </a:t>
          </a:r>
          <a:r>
            <a:rPr lang="vi-VN" sz="2000" kern="1200" dirty="0">
              <a:latin typeface="Times New Roman" panose="02020603050405020304" pitchFamily="18" charset="0"/>
              <a:cs typeface="Times New Roman" panose="02020603050405020304" pitchFamily="18" charset="0"/>
            </a:rPr>
            <a:t>giao</a:t>
          </a:r>
          <a:r>
            <a:rPr lang="vi-VN" sz="2000" kern="1200" spc="-275" dirty="0">
              <a:latin typeface="Times New Roman" panose="02020603050405020304" pitchFamily="18" charset="0"/>
              <a:cs typeface="Times New Roman" panose="02020603050405020304" pitchFamily="18" charset="0"/>
            </a:rPr>
            <a:t> </a:t>
          </a:r>
          <a:r>
            <a:rPr lang="vi-VN" sz="2000" kern="1200" dirty="0">
              <a:latin typeface="Times New Roman" panose="02020603050405020304" pitchFamily="18" charset="0"/>
              <a:cs typeface="Times New Roman" panose="02020603050405020304" pitchFamily="18" charset="0"/>
            </a:rPr>
            <a:t>thông</a:t>
          </a:r>
          <a:endParaRPr lang="en-US" sz="2000" i="0" kern="1200" dirty="0">
            <a:latin typeface="Times New Roman" panose="02020603050405020304" pitchFamily="18" charset="0"/>
            <a:cs typeface="Times New Roman" panose="02020603050405020304" pitchFamily="18" charset="0"/>
          </a:endParaRPr>
        </a:p>
      </dsp:txBody>
      <dsp:txXfrm>
        <a:off x="793182" y="899757"/>
        <a:ext cx="9194867" cy="492448"/>
      </dsp:txXfrm>
    </dsp:sp>
    <dsp:sp modelId="{75F20881-7BB2-1848-8A1A-5695FF649B72}">
      <dsp:nvSpPr>
        <dsp:cNvPr id="0" name=""/>
        <dsp:cNvSpPr/>
      </dsp:nvSpPr>
      <dsp:spPr>
        <a:xfrm>
          <a:off x="485402" y="838202"/>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42B1F8-27B7-5047-A911-B8543DD1C2D1}">
      <dsp:nvSpPr>
        <dsp:cNvPr id="0" name=""/>
        <dsp:cNvSpPr/>
      </dsp:nvSpPr>
      <dsp:spPr>
        <a:xfrm>
          <a:off x="971778" y="1509369"/>
          <a:ext cx="9082057" cy="492448"/>
        </a:xfrm>
        <a:prstGeom prst="rect">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r>
            <a:rPr lang="vi-VN" sz="2000" kern="1200" spc="-65" dirty="0">
              <a:latin typeface="Times New Roman" panose="02020603050405020304" pitchFamily="18" charset="0"/>
              <a:cs typeface="Times New Roman" panose="02020603050405020304" pitchFamily="18" charset="0"/>
            </a:rPr>
            <a:t>Biết</a:t>
          </a:r>
          <a:r>
            <a:rPr lang="vi-VN" sz="2000" kern="1200" spc="-100" dirty="0">
              <a:latin typeface="Times New Roman" panose="02020603050405020304" pitchFamily="18" charset="0"/>
              <a:cs typeface="Times New Roman" panose="02020603050405020304" pitchFamily="18" charset="0"/>
            </a:rPr>
            <a:t> </a:t>
          </a:r>
          <a:r>
            <a:rPr lang="vi-VN" sz="2000" kern="1200" spc="-5" dirty="0">
              <a:latin typeface="Times New Roman" panose="02020603050405020304" pitchFamily="18" charset="0"/>
              <a:cs typeface="Times New Roman" panose="02020603050405020304" pitchFamily="18" charset="0"/>
            </a:rPr>
            <a:t>cách</a:t>
          </a:r>
          <a:r>
            <a:rPr lang="vi-VN" sz="2000" kern="1200" dirty="0">
              <a:latin typeface="Times New Roman" panose="02020603050405020304" pitchFamily="18" charset="0"/>
              <a:cs typeface="Times New Roman" panose="02020603050405020304" pitchFamily="18" charset="0"/>
            </a:rPr>
            <a:t> đi</a:t>
          </a:r>
          <a:r>
            <a:rPr lang="vi-VN" sz="2000" kern="1200" spc="-105" dirty="0">
              <a:latin typeface="Times New Roman" panose="02020603050405020304" pitchFamily="18" charset="0"/>
              <a:cs typeface="Times New Roman" panose="02020603050405020304" pitchFamily="18" charset="0"/>
            </a:rPr>
            <a:t> </a:t>
          </a:r>
          <a:r>
            <a:rPr lang="vi-VN" sz="2000" kern="1200" spc="-60" dirty="0">
              <a:latin typeface="Times New Roman" panose="02020603050405020304" pitchFamily="18" charset="0"/>
              <a:cs typeface="Times New Roman" panose="02020603050405020304" pitchFamily="18" charset="0"/>
            </a:rPr>
            <a:t>bộ</a:t>
          </a:r>
          <a:r>
            <a:rPr lang="vi-VN" sz="2000" kern="1200" spc="-120" dirty="0">
              <a:latin typeface="Times New Roman" panose="02020603050405020304" pitchFamily="18" charset="0"/>
              <a:cs typeface="Times New Roman" panose="02020603050405020304" pitchFamily="18" charset="0"/>
            </a:rPr>
            <a:t> </a:t>
          </a:r>
          <a:r>
            <a:rPr lang="vi-VN" sz="2000" kern="1200" spc="-15" dirty="0">
              <a:latin typeface="Times New Roman" panose="02020603050405020304" pitchFamily="18" charset="0"/>
              <a:cs typeface="Times New Roman" panose="02020603050405020304" pitchFamily="18" charset="0"/>
            </a:rPr>
            <a:t>và</a:t>
          </a:r>
          <a:r>
            <a:rPr lang="vi-VN" sz="2000" kern="1200" spc="-10" dirty="0">
              <a:latin typeface="Times New Roman" panose="02020603050405020304" pitchFamily="18" charset="0"/>
              <a:cs typeface="Times New Roman" panose="02020603050405020304" pitchFamily="18" charset="0"/>
            </a:rPr>
            <a:t> </a:t>
          </a:r>
          <a:r>
            <a:rPr lang="vi-VN" sz="2000" kern="1200" dirty="0">
              <a:latin typeface="Times New Roman" panose="02020603050405020304" pitchFamily="18" charset="0"/>
              <a:cs typeface="Times New Roman" panose="02020603050405020304" pitchFamily="18" charset="0"/>
            </a:rPr>
            <a:t>qua</a:t>
          </a:r>
          <a:r>
            <a:rPr lang="vi-VN" sz="2000" kern="1200" spc="-10" dirty="0">
              <a:latin typeface="Times New Roman" panose="02020603050405020304" pitchFamily="18" charset="0"/>
              <a:cs typeface="Times New Roman" panose="02020603050405020304" pitchFamily="18" charset="0"/>
            </a:rPr>
            <a:t> </a:t>
          </a:r>
          <a:r>
            <a:rPr lang="vi-VN" sz="2000" kern="1200" spc="-105" dirty="0">
              <a:latin typeface="Times New Roman" panose="02020603050405020304" pitchFamily="18" charset="0"/>
              <a:cs typeface="Times New Roman" panose="02020603050405020304" pitchFamily="18" charset="0"/>
            </a:rPr>
            <a:t>đường</a:t>
          </a:r>
          <a:r>
            <a:rPr lang="vi-VN" sz="2000" kern="1200" spc="-125" dirty="0">
              <a:latin typeface="Times New Roman" panose="02020603050405020304" pitchFamily="18" charset="0"/>
              <a:cs typeface="Times New Roman" panose="02020603050405020304" pitchFamily="18" charset="0"/>
            </a:rPr>
            <a:t> </a:t>
          </a:r>
          <a:r>
            <a:rPr lang="vi-VN" sz="2000" kern="1200" dirty="0">
              <a:latin typeface="Times New Roman" panose="02020603050405020304" pitchFamily="18" charset="0"/>
              <a:cs typeface="Times New Roman" panose="02020603050405020304" pitchFamily="18" charset="0"/>
            </a:rPr>
            <a:t>an</a:t>
          </a:r>
          <a:r>
            <a:rPr lang="vi-VN" sz="2000" kern="1200" spc="-5" dirty="0">
              <a:latin typeface="Times New Roman" panose="02020603050405020304" pitchFamily="18" charset="0"/>
              <a:cs typeface="Times New Roman" panose="02020603050405020304" pitchFamily="18" charset="0"/>
            </a:rPr>
            <a:t> </a:t>
          </a:r>
          <a:r>
            <a:rPr lang="vi-VN" sz="2000" kern="1200" spc="-10" dirty="0">
              <a:latin typeface="Times New Roman" panose="02020603050405020304" pitchFamily="18" charset="0"/>
              <a:cs typeface="Times New Roman" panose="02020603050405020304" pitchFamily="18" charset="0"/>
            </a:rPr>
            <a:t>toàn</a:t>
          </a:r>
          <a:r>
            <a:rPr lang="vi-VN" sz="2000" kern="1200" spc="-5" dirty="0">
              <a:latin typeface="Times New Roman" panose="02020603050405020304" pitchFamily="18" charset="0"/>
              <a:cs typeface="Times New Roman" panose="02020603050405020304" pitchFamily="18" charset="0"/>
            </a:rPr>
            <a:t> </a:t>
          </a:r>
          <a:r>
            <a:rPr lang="vi-VN" sz="2000" kern="1200" spc="-10" dirty="0">
              <a:latin typeface="Times New Roman" panose="02020603050405020304" pitchFamily="18" charset="0"/>
              <a:cs typeface="Times New Roman" panose="02020603050405020304" pitchFamily="18" charset="0"/>
            </a:rPr>
            <a:t>trên</a:t>
          </a:r>
          <a:r>
            <a:rPr lang="vi-VN" sz="2000" kern="1200" spc="10" dirty="0">
              <a:latin typeface="Times New Roman" panose="02020603050405020304" pitchFamily="18" charset="0"/>
              <a:cs typeface="Times New Roman" panose="02020603050405020304" pitchFamily="18" charset="0"/>
            </a:rPr>
            <a:t> </a:t>
          </a:r>
          <a:r>
            <a:rPr lang="vi-VN" sz="2000" kern="1200" spc="-105" dirty="0">
              <a:latin typeface="Times New Roman" panose="02020603050405020304" pitchFamily="18" charset="0"/>
              <a:cs typeface="Times New Roman" panose="02020603050405020304" pitchFamily="18" charset="0"/>
            </a:rPr>
            <a:t>đường</a:t>
          </a:r>
          <a:r>
            <a:rPr lang="vi-VN" sz="2000" kern="1200" spc="-125" dirty="0">
              <a:latin typeface="Times New Roman" panose="02020603050405020304" pitchFamily="18" charset="0"/>
              <a:cs typeface="Times New Roman" panose="02020603050405020304" pitchFamily="18" charset="0"/>
            </a:rPr>
            <a:t> </a:t>
          </a:r>
          <a:r>
            <a:rPr lang="vi-VN" sz="2000" kern="1200" spc="-35" dirty="0">
              <a:latin typeface="Times New Roman" panose="02020603050405020304" pitchFamily="18" charset="0"/>
              <a:cs typeface="Times New Roman" panose="02020603050405020304" pitchFamily="18" charset="0"/>
            </a:rPr>
            <a:t>đô</a:t>
          </a:r>
          <a:r>
            <a:rPr lang="vi-VN" sz="2000" kern="1200" spc="-125" dirty="0">
              <a:latin typeface="Times New Roman" panose="02020603050405020304" pitchFamily="18" charset="0"/>
              <a:cs typeface="Times New Roman" panose="02020603050405020304" pitchFamily="18" charset="0"/>
            </a:rPr>
            <a:t> </a:t>
          </a:r>
          <a:r>
            <a:rPr lang="vi-VN" sz="2000" kern="1200" spc="20" dirty="0">
              <a:latin typeface="Times New Roman" panose="02020603050405020304" pitchFamily="18" charset="0"/>
              <a:cs typeface="Times New Roman" panose="02020603050405020304" pitchFamily="18" charset="0"/>
            </a:rPr>
            <a:t>thị</a:t>
          </a:r>
          <a:r>
            <a:rPr lang="en-US" sz="2000" kern="1200" spc="20" dirty="0">
              <a:latin typeface="Times New Roman" panose="02020603050405020304" pitchFamily="18" charset="0"/>
              <a:cs typeface="Times New Roman" panose="02020603050405020304" pitchFamily="18" charset="0"/>
            </a:rPr>
            <a:t>, </a:t>
          </a:r>
          <a:r>
            <a:rPr lang="vi-VN" sz="2000" kern="1200" spc="-105" dirty="0">
              <a:latin typeface="Times New Roman" panose="02020603050405020304" pitchFamily="18" charset="0"/>
              <a:cs typeface="Times New Roman" panose="02020603050405020304" pitchFamily="18" charset="0"/>
            </a:rPr>
            <a:t>đường</a:t>
          </a:r>
          <a:r>
            <a:rPr lang="vi-VN" sz="2000" kern="1200" spc="-125" dirty="0">
              <a:latin typeface="Times New Roman" panose="02020603050405020304" pitchFamily="18" charset="0"/>
              <a:cs typeface="Times New Roman" panose="02020603050405020304" pitchFamily="18" charset="0"/>
            </a:rPr>
            <a:t> </a:t>
          </a:r>
          <a:r>
            <a:rPr lang="vi-VN" sz="2000" kern="1200" dirty="0">
              <a:latin typeface="Times New Roman" panose="02020603050405020304" pitchFamily="18" charset="0"/>
              <a:cs typeface="Times New Roman" panose="02020603050405020304" pitchFamily="18" charset="0"/>
            </a:rPr>
            <a:t>nông</a:t>
          </a:r>
          <a:r>
            <a:rPr lang="vi-VN" sz="2000" kern="1200" spc="-30" dirty="0">
              <a:latin typeface="Times New Roman" panose="02020603050405020304" pitchFamily="18" charset="0"/>
              <a:cs typeface="Times New Roman" panose="02020603050405020304" pitchFamily="18" charset="0"/>
            </a:rPr>
            <a:t> </a:t>
          </a:r>
          <a:r>
            <a:rPr lang="vi-VN" sz="2000" kern="1200" dirty="0">
              <a:latin typeface="Times New Roman" panose="02020603050405020304" pitchFamily="18" charset="0"/>
              <a:cs typeface="Times New Roman" panose="02020603050405020304" pitchFamily="18" charset="0"/>
            </a:rPr>
            <a:t>thôn</a:t>
          </a:r>
          <a:endParaRPr lang="en-US" sz="2000" i="0" kern="1200" dirty="0"/>
        </a:p>
      </dsp:txBody>
      <dsp:txXfrm>
        <a:off x="971778" y="1509369"/>
        <a:ext cx="9082057" cy="492448"/>
      </dsp:txXfrm>
    </dsp:sp>
    <dsp:sp modelId="{F5C6C716-E2B9-4A4B-9814-92F103A7082B}">
      <dsp:nvSpPr>
        <dsp:cNvPr id="0" name=""/>
        <dsp:cNvSpPr/>
      </dsp:nvSpPr>
      <dsp:spPr>
        <a:xfrm>
          <a:off x="729784" y="1447801"/>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D4136A-A25A-4D2D-A176-78A42C519CE4}">
      <dsp:nvSpPr>
        <dsp:cNvPr id="0" name=""/>
        <dsp:cNvSpPr/>
      </dsp:nvSpPr>
      <dsp:spPr>
        <a:xfrm>
          <a:off x="1115593" y="2176302"/>
          <a:ext cx="8872456" cy="492448"/>
        </a:xfrm>
        <a:prstGeom prst="rect">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spc="-65" dirty="0" err="1">
              <a:latin typeface="Times New Roman" panose="02020603050405020304" pitchFamily="18" charset="0"/>
              <a:cs typeface="Times New Roman" panose="02020603050405020304" pitchFamily="18" charset="0"/>
            </a:rPr>
            <a:t>Biết</a:t>
          </a:r>
          <a:r>
            <a:rPr lang="en-US" sz="2000" kern="1200" spc="-65" dirty="0">
              <a:latin typeface="Times New Roman" panose="02020603050405020304" pitchFamily="18" charset="0"/>
              <a:cs typeface="Times New Roman" panose="02020603050405020304" pitchFamily="18" charset="0"/>
            </a:rPr>
            <a:t> </a:t>
          </a:r>
          <a:r>
            <a:rPr lang="en-US" sz="2000" kern="1200" spc="-5" dirty="0" err="1">
              <a:latin typeface="Times New Roman" panose="02020603050405020304" pitchFamily="18" charset="0"/>
              <a:cs typeface="Times New Roman" panose="02020603050405020304" pitchFamily="18" charset="0"/>
            </a:rPr>
            <a:t>cách</a:t>
          </a:r>
          <a:r>
            <a:rPr lang="en-US" sz="2000" kern="1200" spc="-5" dirty="0">
              <a:latin typeface="Times New Roman" panose="02020603050405020304" pitchFamily="18" charset="0"/>
              <a:cs typeface="Times New Roman" panose="02020603050405020304" pitchFamily="18" charset="0"/>
            </a:rPr>
            <a:t> </a:t>
          </a:r>
          <a:r>
            <a:rPr lang="en-US" sz="2000" kern="1200" spc="-75" dirty="0" err="1">
              <a:latin typeface="Times New Roman" panose="02020603050405020304" pitchFamily="18" charset="0"/>
              <a:cs typeface="Times New Roman" panose="02020603050405020304" pitchFamily="18" charset="0"/>
            </a:rPr>
            <a:t>ngồi</a:t>
          </a:r>
          <a:r>
            <a:rPr lang="en-US" sz="2000" kern="1200" spc="-75" dirty="0">
              <a:latin typeface="Times New Roman" panose="02020603050405020304" pitchFamily="18" charset="0"/>
              <a:cs typeface="Times New Roman" panose="02020603050405020304" pitchFamily="18" charset="0"/>
            </a:rPr>
            <a:t> </a:t>
          </a:r>
          <a:r>
            <a:rPr lang="en-US" sz="2000" kern="1200" spc="-5" dirty="0" err="1">
              <a:latin typeface="Times New Roman" panose="02020603050405020304" pitchFamily="18" charset="0"/>
              <a:cs typeface="Times New Roman" panose="02020603050405020304" pitchFamily="18" charset="0"/>
            </a:rPr>
            <a:t>sau</a:t>
          </a:r>
          <a:r>
            <a:rPr lang="en-US" sz="2000" kern="1200" spc="-5" dirty="0">
              <a:latin typeface="Times New Roman" panose="02020603050405020304" pitchFamily="18" charset="0"/>
              <a:cs typeface="Times New Roman" panose="02020603050405020304" pitchFamily="18" charset="0"/>
            </a:rPr>
            <a:t> </a:t>
          </a:r>
          <a:r>
            <a:rPr lang="en-US" sz="2000" kern="1200" spc="-20" dirty="0" err="1">
              <a:latin typeface="Times New Roman" panose="02020603050405020304" pitchFamily="18" charset="0"/>
              <a:cs typeface="Times New Roman" panose="02020603050405020304" pitchFamily="18" charset="0"/>
            </a:rPr>
            <a:t>xe</a:t>
          </a:r>
          <a:r>
            <a:rPr lang="en-US" sz="2000" kern="1200" spc="-20" dirty="0">
              <a:latin typeface="Times New Roman" panose="02020603050405020304" pitchFamily="18" charset="0"/>
              <a:cs typeface="Times New Roman" panose="02020603050405020304" pitchFamily="18" charset="0"/>
            </a:rPr>
            <a:t>, </a:t>
          </a:r>
          <a:r>
            <a:rPr lang="en-US" sz="2000" kern="1200" spc="-70" dirty="0" err="1">
              <a:latin typeface="Times New Roman" panose="02020603050405020304" pitchFamily="18" charset="0"/>
              <a:cs typeface="Times New Roman" panose="02020603050405020304" pitchFamily="18" charset="0"/>
            </a:rPr>
            <a:t>kiểm</a:t>
          </a:r>
          <a:r>
            <a:rPr lang="en-US" sz="2000" kern="1200" spc="-70" dirty="0">
              <a:latin typeface="Times New Roman" panose="02020603050405020304" pitchFamily="18" charset="0"/>
              <a:cs typeface="Times New Roman" panose="02020603050405020304" pitchFamily="18" charset="0"/>
            </a:rPr>
            <a:t> </a:t>
          </a:r>
          <a:r>
            <a:rPr lang="en-US" sz="2000" kern="1200" spc="-15" dirty="0" err="1">
              <a:latin typeface="Times New Roman" panose="02020603050405020304" pitchFamily="18" charset="0"/>
              <a:cs typeface="Times New Roman" panose="02020603050405020304" pitchFamily="18" charset="0"/>
            </a:rPr>
            <a:t>tra</a:t>
          </a:r>
          <a:r>
            <a:rPr lang="en-US" sz="2000" kern="1200" spc="-15" dirty="0">
              <a:latin typeface="Times New Roman" panose="02020603050405020304" pitchFamily="18" charset="0"/>
              <a:cs typeface="Times New Roman" panose="02020603050405020304" pitchFamily="18" charset="0"/>
            </a:rPr>
            <a:t> </a:t>
          </a:r>
          <a:r>
            <a:rPr lang="en-US" sz="2000" kern="1200" spc="-30" dirty="0" err="1">
              <a:latin typeface="Times New Roman" panose="02020603050405020304" pitchFamily="18" charset="0"/>
              <a:cs typeface="Times New Roman" panose="02020603050405020304" pitchFamily="18" charset="0"/>
            </a:rPr>
            <a:t>xe</a:t>
          </a:r>
          <a:r>
            <a:rPr lang="en-US" sz="2000" kern="1200" spc="-30" dirty="0">
              <a:latin typeface="Times New Roman" panose="02020603050405020304" pitchFamily="18" charset="0"/>
              <a:cs typeface="Times New Roman" panose="02020603050405020304" pitchFamily="18" charset="0"/>
            </a:rPr>
            <a:t> </a:t>
          </a:r>
          <a:r>
            <a:rPr lang="en-US" sz="2000" kern="1200" spc="-15" dirty="0" err="1">
              <a:latin typeface="Times New Roman" panose="02020603050405020304" pitchFamily="18" charset="0"/>
              <a:cs typeface="Times New Roman" panose="02020603050405020304" pitchFamily="18" charset="0"/>
            </a:rPr>
            <a:t>và</a:t>
          </a:r>
          <a:r>
            <a:rPr lang="en-US" sz="2000" kern="1200" spc="-15" dirty="0">
              <a:latin typeface="Times New Roman" panose="02020603050405020304" pitchFamily="18" charset="0"/>
              <a:cs typeface="Times New Roman" panose="02020603050405020304" pitchFamily="18" charset="0"/>
            </a:rPr>
            <a:t> </a:t>
          </a:r>
          <a:r>
            <a:rPr lang="en-US" sz="2000" kern="1200" spc="-45" dirty="0" err="1">
              <a:latin typeface="Times New Roman" panose="02020603050405020304" pitchFamily="18" charset="0"/>
              <a:cs typeface="Times New Roman" panose="02020603050405020304" pitchFamily="18" charset="0"/>
            </a:rPr>
            <a:t>điều</a:t>
          </a:r>
          <a:r>
            <a:rPr lang="en-US" sz="2000" kern="1200" spc="-45" dirty="0">
              <a:latin typeface="Times New Roman" panose="02020603050405020304" pitchFamily="18" charset="0"/>
              <a:cs typeface="Times New Roman" panose="02020603050405020304" pitchFamily="18" charset="0"/>
            </a:rPr>
            <a:t> </a:t>
          </a:r>
          <a:r>
            <a:rPr lang="en-US" sz="2000" kern="1200" spc="-65" dirty="0" err="1">
              <a:latin typeface="Times New Roman" panose="02020603050405020304" pitchFamily="18" charset="0"/>
              <a:cs typeface="Times New Roman" panose="02020603050405020304" pitchFamily="18" charset="0"/>
            </a:rPr>
            <a:t>khiển</a:t>
          </a:r>
          <a:r>
            <a:rPr lang="en-US" sz="2000" kern="1200" spc="-65" dirty="0">
              <a:latin typeface="Times New Roman" panose="02020603050405020304" pitchFamily="18" charset="0"/>
              <a:cs typeface="Times New Roman" panose="02020603050405020304" pitchFamily="18" charset="0"/>
            </a:rPr>
            <a:t> </a:t>
          </a:r>
          <a:r>
            <a:rPr lang="en-US" sz="2000" kern="1200" spc="-25" dirty="0" err="1">
              <a:latin typeface="Times New Roman" panose="02020603050405020304" pitchFamily="18" charset="0"/>
              <a:cs typeface="Times New Roman" panose="02020603050405020304" pitchFamily="18" charset="0"/>
            </a:rPr>
            <a:t>xe</a:t>
          </a:r>
          <a:r>
            <a:rPr lang="en-US" sz="2000" kern="1200" spc="-25" dirty="0">
              <a:latin typeface="Times New Roman" panose="02020603050405020304" pitchFamily="18" charset="0"/>
              <a:cs typeface="Times New Roman" panose="02020603050405020304" pitchFamily="18" charset="0"/>
            </a:rPr>
            <a:t> </a:t>
          </a:r>
          <a:r>
            <a:rPr lang="en-US" sz="2000" kern="1200" spc="-75" dirty="0" err="1">
              <a:latin typeface="Times New Roman" panose="02020603050405020304" pitchFamily="18" charset="0"/>
              <a:cs typeface="Times New Roman" panose="02020603050405020304" pitchFamily="18" charset="0"/>
            </a:rPr>
            <a:t>đạp</a:t>
          </a:r>
          <a:r>
            <a:rPr lang="en-US" sz="2000" kern="1200" spc="-75" dirty="0">
              <a:latin typeface="Times New Roman" panose="02020603050405020304" pitchFamily="18" charset="0"/>
              <a:cs typeface="Times New Roman" panose="02020603050405020304" pitchFamily="18" charset="0"/>
            </a:rPr>
            <a:t> </a:t>
          </a:r>
          <a:r>
            <a:rPr lang="en-US" sz="2000" kern="1200" dirty="0">
              <a:latin typeface="Times New Roman" panose="02020603050405020304" pitchFamily="18" charset="0"/>
              <a:cs typeface="Times New Roman" panose="02020603050405020304" pitchFamily="18" charset="0"/>
            </a:rPr>
            <a:t>an</a:t>
          </a:r>
          <a:r>
            <a:rPr lang="en-US" sz="2000" kern="1200" spc="-175" dirty="0">
              <a:latin typeface="Times New Roman" panose="02020603050405020304" pitchFamily="18" charset="0"/>
              <a:cs typeface="Times New Roman" panose="02020603050405020304" pitchFamily="18" charset="0"/>
            </a:rPr>
            <a:t> </a:t>
          </a:r>
          <a:r>
            <a:rPr lang="en-US" sz="2000" kern="1200" spc="-10" dirty="0" err="1">
              <a:latin typeface="Times New Roman" panose="02020603050405020304" pitchFamily="18" charset="0"/>
              <a:cs typeface="Times New Roman" panose="02020603050405020304" pitchFamily="18" charset="0"/>
            </a:rPr>
            <a:t>toàn</a:t>
          </a:r>
          <a:endParaRPr lang="en-US" sz="2000" i="0" kern="1200" dirty="0"/>
        </a:p>
      </dsp:txBody>
      <dsp:txXfrm>
        <a:off x="1115593" y="2176302"/>
        <a:ext cx="8872456" cy="492448"/>
      </dsp:txXfrm>
    </dsp:sp>
    <dsp:sp modelId="{92B65C8F-4FDE-40B1-BBEF-C1A552430548}">
      <dsp:nvSpPr>
        <dsp:cNvPr id="0" name=""/>
        <dsp:cNvSpPr/>
      </dsp:nvSpPr>
      <dsp:spPr>
        <a:xfrm>
          <a:off x="838511" y="2133599"/>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2C93FF-E8AC-430D-BFEB-F28A9853F3B8}">
      <dsp:nvSpPr>
        <dsp:cNvPr id="0" name=""/>
        <dsp:cNvSpPr/>
      </dsp:nvSpPr>
      <dsp:spPr>
        <a:xfrm>
          <a:off x="1047141" y="2819400"/>
          <a:ext cx="8950485" cy="639070"/>
        </a:xfrm>
        <a:prstGeom prst="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spc="-65" dirty="0" err="1">
              <a:latin typeface="Times New Roman" panose="02020603050405020304" pitchFamily="18" charset="0"/>
              <a:cs typeface="Times New Roman" panose="02020603050405020304" pitchFamily="18" charset="0"/>
            </a:rPr>
            <a:t>Biết</a:t>
          </a:r>
          <a:r>
            <a:rPr lang="en-US" sz="2000" kern="1200" spc="-1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spc="-85" dirty="0" err="1">
              <a:latin typeface="Times New Roman" panose="02020603050405020304" pitchFamily="18" charset="0"/>
              <a:cs typeface="Times New Roman" panose="02020603050405020304" pitchFamily="18" charset="0"/>
            </a:rPr>
            <a:t>chọn</a:t>
          </a:r>
          <a:r>
            <a:rPr lang="en-US" sz="2000" kern="1200" spc="-120" dirty="0">
              <a:latin typeface="Times New Roman" panose="02020603050405020304" pitchFamily="18" charset="0"/>
              <a:cs typeface="Times New Roman" panose="02020603050405020304" pitchFamily="18" charset="0"/>
            </a:rPr>
            <a:t> </a:t>
          </a:r>
          <a:r>
            <a:rPr lang="en-US" sz="2000" kern="1200" spc="-70" dirty="0" err="1">
              <a:latin typeface="Times New Roman" panose="02020603050405020304" pitchFamily="18" charset="0"/>
              <a:cs typeface="Times New Roman" panose="02020603050405020304" pitchFamily="18" charset="0"/>
            </a:rPr>
            <a:t>mũ</a:t>
          </a:r>
          <a:r>
            <a:rPr lang="en-US" sz="2000" kern="1200" spc="-105" dirty="0">
              <a:latin typeface="Times New Roman" panose="02020603050405020304" pitchFamily="18" charset="0"/>
              <a:cs typeface="Times New Roman" panose="02020603050405020304" pitchFamily="18" charset="0"/>
            </a:rPr>
            <a:t> </a:t>
          </a:r>
          <a:r>
            <a:rPr lang="en-US" sz="2000" kern="1200" spc="-95" dirty="0" err="1">
              <a:latin typeface="Times New Roman" panose="02020603050405020304" pitchFamily="18" charset="0"/>
              <a:cs typeface="Times New Roman" panose="02020603050405020304" pitchFamily="18" charset="0"/>
            </a:rPr>
            <a:t>bảo</a:t>
          </a:r>
          <a:r>
            <a:rPr lang="en-US" sz="2000" kern="1200" spc="-114" dirty="0">
              <a:latin typeface="Times New Roman" panose="02020603050405020304" pitchFamily="18" charset="0"/>
              <a:cs typeface="Times New Roman" panose="02020603050405020304" pitchFamily="18" charset="0"/>
            </a:rPr>
            <a:t> </a:t>
          </a:r>
          <a:r>
            <a:rPr lang="en-US" sz="2000" kern="1200" spc="-50" dirty="0" err="1">
              <a:latin typeface="Times New Roman" panose="02020603050405020304" pitchFamily="18" charset="0"/>
              <a:cs typeface="Times New Roman" panose="02020603050405020304" pitchFamily="18" charset="0"/>
            </a:rPr>
            <a:t>hiểm</a:t>
          </a:r>
          <a:r>
            <a:rPr lang="en-US" sz="2000" kern="1200" spc="-50" dirty="0">
              <a:latin typeface="Times New Roman" panose="02020603050405020304" pitchFamily="18" charset="0"/>
              <a:cs typeface="Times New Roman" panose="02020603050405020304" pitchFamily="18" charset="0"/>
            </a:rPr>
            <a:t>,</a:t>
          </a:r>
          <a:r>
            <a:rPr lang="en-US" sz="2000" kern="1200" spc="10" dirty="0">
              <a:latin typeface="Times New Roman" panose="02020603050405020304" pitchFamily="18" charset="0"/>
              <a:cs typeface="Times New Roman" panose="02020603050405020304" pitchFamily="18" charset="0"/>
            </a:rPr>
            <a:t> </a:t>
          </a:r>
          <a:r>
            <a:rPr lang="en-US" sz="2000" kern="1200" spc="-15" dirty="0" err="1">
              <a:latin typeface="Times New Roman" panose="02020603050405020304" pitchFamily="18" charset="0"/>
              <a:cs typeface="Times New Roman" panose="02020603050405020304" pitchFamily="18" charset="0"/>
            </a:rPr>
            <a:t>đội</a:t>
          </a:r>
          <a:r>
            <a:rPr lang="en-US" sz="2000" kern="1200" spc="-120" dirty="0">
              <a:latin typeface="Times New Roman" panose="02020603050405020304" pitchFamily="18" charset="0"/>
              <a:cs typeface="Times New Roman" panose="02020603050405020304" pitchFamily="18" charset="0"/>
            </a:rPr>
            <a:t> </a:t>
          </a:r>
          <a:r>
            <a:rPr lang="en-US" sz="2000" kern="1200" spc="-70" dirty="0" err="1">
              <a:latin typeface="Times New Roman" panose="02020603050405020304" pitchFamily="18" charset="0"/>
              <a:cs typeface="Times New Roman" panose="02020603050405020304" pitchFamily="18" charset="0"/>
            </a:rPr>
            <a:t>mũ</a:t>
          </a:r>
          <a:r>
            <a:rPr lang="en-US" sz="2000" kern="1200" spc="-110" dirty="0">
              <a:latin typeface="Times New Roman" panose="02020603050405020304" pitchFamily="18" charset="0"/>
              <a:cs typeface="Times New Roman" panose="02020603050405020304" pitchFamily="18" charset="0"/>
            </a:rPr>
            <a:t> </a:t>
          </a:r>
          <a:r>
            <a:rPr lang="en-US" sz="2000" kern="1200" spc="-95" dirty="0" err="1">
              <a:latin typeface="Times New Roman" panose="02020603050405020304" pitchFamily="18" charset="0"/>
              <a:cs typeface="Times New Roman" panose="02020603050405020304" pitchFamily="18" charset="0"/>
            </a:rPr>
            <a:t>bảo</a:t>
          </a:r>
          <a:r>
            <a:rPr lang="en-US" sz="2000" kern="1200" spc="-110" dirty="0">
              <a:latin typeface="Times New Roman" panose="02020603050405020304" pitchFamily="18" charset="0"/>
              <a:cs typeface="Times New Roman" panose="02020603050405020304" pitchFamily="18" charset="0"/>
            </a:rPr>
            <a:t> </a:t>
          </a:r>
          <a:r>
            <a:rPr lang="en-US" sz="2000" kern="1200" spc="-60" dirty="0" err="1">
              <a:latin typeface="Times New Roman" panose="02020603050405020304" pitchFamily="18" charset="0"/>
              <a:cs typeface="Times New Roman" panose="02020603050405020304" pitchFamily="18" charset="0"/>
            </a:rPr>
            <a:t>hiểm</a:t>
          </a:r>
          <a:r>
            <a:rPr lang="en-US" sz="2000" kern="1200" spc="-105" dirty="0">
              <a:latin typeface="Times New Roman" panose="02020603050405020304" pitchFamily="18" charset="0"/>
              <a:cs typeface="Times New Roman" panose="02020603050405020304" pitchFamily="18" charset="0"/>
            </a:rPr>
            <a:t> </a:t>
          </a:r>
          <a:r>
            <a:rPr lang="en-US" sz="2000" kern="1200" spc="-75" dirty="0" err="1">
              <a:latin typeface="Times New Roman" panose="02020603050405020304" pitchFamily="18" charset="0"/>
              <a:cs typeface="Times New Roman" panose="02020603050405020304" pitchFamily="18" charset="0"/>
            </a:rPr>
            <a:t>đúng</a:t>
          </a:r>
          <a:r>
            <a:rPr lang="en-US" sz="2000" kern="1200" spc="-135"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quy</a:t>
          </a:r>
          <a:r>
            <a:rPr lang="en-US" sz="2000" kern="1200" spc="-2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a:t>
          </a:r>
          <a:r>
            <a:rPr lang="en-US" sz="2000" kern="1200" spc="-15" dirty="0">
              <a:latin typeface="Times New Roman" panose="02020603050405020304" pitchFamily="18" charset="0"/>
              <a:cs typeface="Times New Roman" panose="02020603050405020304" pitchFamily="18" charset="0"/>
            </a:rPr>
            <a:t> </a:t>
          </a:r>
          <a:r>
            <a:rPr lang="en-US" sz="2000" kern="1200" spc="-20" dirty="0" err="1">
              <a:latin typeface="Times New Roman" panose="02020603050405020304" pitchFamily="18" charset="0"/>
              <a:cs typeface="Times New Roman" panose="02020603050405020304" pitchFamily="18" charset="0"/>
            </a:rPr>
            <a:t>biết</a:t>
          </a:r>
          <a:r>
            <a:rPr lang="en-US" sz="2000" kern="1200" spc="-95"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spc="-5" dirty="0" err="1">
              <a:latin typeface="Times New Roman" panose="02020603050405020304" pitchFamily="18" charset="0"/>
              <a:cs typeface="Times New Roman" panose="02020603050405020304" pitchFamily="18" charset="0"/>
            </a:rPr>
            <a:t>lên,</a:t>
          </a:r>
          <a:r>
            <a:rPr lang="en-US" sz="2000" kern="1200" spc="-105" dirty="0" err="1">
              <a:latin typeface="Times New Roman" panose="02020603050405020304" pitchFamily="18" charset="0"/>
              <a:cs typeface="Times New Roman" panose="02020603050405020304" pitchFamily="18" charset="0"/>
            </a:rPr>
            <a:t>xuống</a:t>
          </a:r>
          <a:r>
            <a:rPr lang="en-US" sz="2000" kern="1200" spc="-105" dirty="0">
              <a:latin typeface="Times New Roman" panose="02020603050405020304" pitchFamily="18" charset="0"/>
              <a:cs typeface="Times New Roman" panose="02020603050405020304" pitchFamily="18" charset="0"/>
            </a:rPr>
            <a:t> </a:t>
          </a:r>
          <a:r>
            <a:rPr lang="en-US" sz="2000" kern="1200" spc="-15" dirty="0" err="1">
              <a:latin typeface="Times New Roman" panose="02020603050405020304" pitchFamily="18" charset="0"/>
              <a:cs typeface="Times New Roman" panose="02020603050405020304" pitchFamily="18" charset="0"/>
            </a:rPr>
            <a:t>và</a:t>
          </a:r>
          <a:r>
            <a:rPr lang="en-US" sz="2000" kern="1200" spc="-15" dirty="0">
              <a:latin typeface="Times New Roman" panose="02020603050405020304" pitchFamily="18" charset="0"/>
              <a:cs typeface="Times New Roman" panose="02020603050405020304" pitchFamily="18" charset="0"/>
            </a:rPr>
            <a:t> </a:t>
          </a:r>
          <a:r>
            <a:rPr lang="en-US" sz="2000" kern="1200" spc="-75" dirty="0" err="1">
              <a:latin typeface="Times New Roman" panose="02020603050405020304" pitchFamily="18" charset="0"/>
              <a:cs typeface="Times New Roman" panose="02020603050405020304" pitchFamily="18" charset="0"/>
            </a:rPr>
            <a:t>ngồi</a:t>
          </a:r>
          <a:r>
            <a:rPr lang="en-US" sz="2000" kern="1200" spc="-75" dirty="0">
              <a:latin typeface="Times New Roman" panose="02020603050405020304" pitchFamily="18" charset="0"/>
              <a:cs typeface="Times New Roman" panose="02020603050405020304" pitchFamily="18" charset="0"/>
            </a:rPr>
            <a:t> </a:t>
          </a:r>
          <a:r>
            <a:rPr lang="en-US" sz="2000" kern="1200" spc="-10" dirty="0" err="1">
              <a:latin typeface="Times New Roman" panose="02020603050405020304" pitchFamily="18" charset="0"/>
              <a:cs typeface="Times New Roman" panose="02020603050405020304" pitchFamily="18" charset="0"/>
            </a:rPr>
            <a:t>trên</a:t>
          </a:r>
          <a:r>
            <a:rPr lang="en-US" sz="2000" kern="1200" spc="-10" dirty="0">
              <a:latin typeface="Times New Roman" panose="02020603050405020304" pitchFamily="18" charset="0"/>
              <a:cs typeface="Times New Roman" panose="02020603050405020304" pitchFamily="18" charset="0"/>
            </a:rPr>
            <a:t> </a:t>
          </a:r>
          <a:r>
            <a:rPr lang="en-US" sz="2000" kern="1200" spc="-30" dirty="0" err="1">
              <a:latin typeface="Times New Roman" panose="02020603050405020304" pitchFamily="18" charset="0"/>
              <a:cs typeface="Times New Roman" panose="02020603050405020304" pitchFamily="18" charset="0"/>
            </a:rPr>
            <a:t>xe</a:t>
          </a:r>
          <a:r>
            <a:rPr lang="en-US" sz="2000" kern="1200" spc="-30" dirty="0">
              <a:latin typeface="Times New Roman" panose="02020603050405020304" pitchFamily="18" charset="0"/>
              <a:cs typeface="Times New Roman" panose="02020603050405020304" pitchFamily="18" charset="0"/>
            </a:rPr>
            <a:t> </a:t>
          </a:r>
          <a:r>
            <a:rPr lang="en-US" sz="2000" kern="1200" spc="-15" dirty="0" err="1">
              <a:latin typeface="Times New Roman" panose="02020603050405020304" pitchFamily="18" charset="0"/>
              <a:cs typeface="Times New Roman" panose="02020603050405020304" pitchFamily="18" charset="0"/>
            </a:rPr>
            <a:t>máy</a:t>
          </a:r>
          <a:r>
            <a:rPr lang="en-US" sz="2000" kern="1200" spc="-15" dirty="0">
              <a:latin typeface="Times New Roman" panose="02020603050405020304" pitchFamily="18" charset="0"/>
              <a:cs typeface="Times New Roman" panose="02020603050405020304" pitchFamily="18" charset="0"/>
            </a:rPr>
            <a:t> </a:t>
          </a:r>
          <a:r>
            <a:rPr lang="en-US" sz="2000" kern="1200" dirty="0">
              <a:latin typeface="Times New Roman" panose="02020603050405020304" pitchFamily="18" charset="0"/>
              <a:cs typeface="Times New Roman" panose="02020603050405020304" pitchFamily="18" charset="0"/>
            </a:rPr>
            <a:t>an</a:t>
          </a:r>
          <a:r>
            <a:rPr lang="en-US" sz="2000" kern="1200" spc="-35" dirty="0">
              <a:latin typeface="Times New Roman" panose="02020603050405020304" pitchFamily="18" charset="0"/>
              <a:cs typeface="Times New Roman" panose="02020603050405020304" pitchFamily="18" charset="0"/>
            </a:rPr>
            <a:t> </a:t>
          </a:r>
          <a:r>
            <a:rPr lang="en-US" sz="2000" kern="1200" spc="-10" dirty="0" err="1">
              <a:latin typeface="Times New Roman" panose="02020603050405020304" pitchFamily="18" charset="0"/>
              <a:cs typeface="Times New Roman" panose="02020603050405020304" pitchFamily="18" charset="0"/>
            </a:rPr>
            <a:t>toàn</a:t>
          </a:r>
          <a:endParaRPr lang="en-US" sz="2000" i="0" kern="1200" dirty="0"/>
        </a:p>
      </dsp:txBody>
      <dsp:txXfrm>
        <a:off x="1047141" y="2819400"/>
        <a:ext cx="8950485" cy="639070"/>
      </dsp:txXfrm>
    </dsp:sp>
    <dsp:sp modelId="{40C8E2E9-3E27-8444-BD91-AB8169BA770C}">
      <dsp:nvSpPr>
        <dsp:cNvPr id="0" name=""/>
        <dsp:cNvSpPr/>
      </dsp:nvSpPr>
      <dsp:spPr>
        <a:xfrm>
          <a:off x="781503" y="2820906"/>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D2D991-8C8D-49EE-903B-84E3BFB92538}">
      <dsp:nvSpPr>
        <dsp:cNvPr id="0" name=""/>
        <dsp:cNvSpPr/>
      </dsp:nvSpPr>
      <dsp:spPr>
        <a:xfrm>
          <a:off x="786286" y="3616645"/>
          <a:ext cx="9193947" cy="57435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spc="-65" dirty="0" err="1">
              <a:latin typeface="Times New Roman" panose="02020603050405020304" pitchFamily="18" charset="0"/>
              <a:cs typeface="Times New Roman" panose="02020603050405020304" pitchFamily="18" charset="0"/>
            </a:rPr>
            <a:t>Biết</a:t>
          </a:r>
          <a:r>
            <a:rPr lang="en-US" sz="2000" kern="1200" spc="-65" dirty="0">
              <a:latin typeface="Times New Roman" panose="02020603050405020304" pitchFamily="18" charset="0"/>
              <a:cs typeface="Times New Roman" panose="02020603050405020304" pitchFamily="18" charset="0"/>
            </a:rPr>
            <a:t> </a:t>
          </a:r>
          <a:r>
            <a:rPr lang="en-US" sz="2000" kern="1200" spc="-5" dirty="0" err="1">
              <a:latin typeface="Times New Roman" panose="02020603050405020304" pitchFamily="18" charset="0"/>
              <a:cs typeface="Times New Roman" panose="02020603050405020304" pitchFamily="18" charset="0"/>
            </a:rPr>
            <a:t>cách</a:t>
          </a:r>
          <a:r>
            <a:rPr lang="en-US" sz="2000" kern="1200" spc="-5" dirty="0">
              <a:latin typeface="Times New Roman" panose="02020603050405020304" pitchFamily="18" charset="0"/>
              <a:cs typeface="Times New Roman" panose="02020603050405020304" pitchFamily="18" charset="0"/>
            </a:rPr>
            <a:t> </a:t>
          </a:r>
          <a:r>
            <a:rPr lang="en-US" sz="2000" kern="1200" spc="-5" dirty="0" err="1">
              <a:latin typeface="Times New Roman" panose="02020603050405020304" pitchFamily="18" charset="0"/>
              <a:cs typeface="Times New Roman" panose="02020603050405020304" pitchFamily="18" charset="0"/>
            </a:rPr>
            <a:t>thắt</a:t>
          </a:r>
          <a:r>
            <a:rPr lang="en-US" sz="2000" kern="1200" spc="-5" dirty="0">
              <a:latin typeface="Times New Roman" panose="02020603050405020304" pitchFamily="18" charset="0"/>
              <a:cs typeface="Times New Roman" panose="02020603050405020304" pitchFamily="18" charset="0"/>
            </a:rPr>
            <a:t> </a:t>
          </a:r>
          <a:r>
            <a:rPr lang="en-US" sz="2000" kern="1200" spc="-15" dirty="0" err="1">
              <a:latin typeface="Times New Roman" panose="02020603050405020304" pitchFamily="18" charset="0"/>
              <a:cs typeface="Times New Roman" panose="02020603050405020304" pitchFamily="18" charset="0"/>
            </a:rPr>
            <a:t>dây</a:t>
          </a:r>
          <a:r>
            <a:rPr lang="en-US" sz="2000" kern="1200" spc="-15" dirty="0">
              <a:latin typeface="Times New Roman" panose="02020603050405020304" pitchFamily="18" charset="0"/>
              <a:cs typeface="Times New Roman" panose="02020603050405020304" pitchFamily="18" charset="0"/>
            </a:rPr>
            <a:t> </a:t>
          </a:r>
          <a:r>
            <a:rPr lang="en-US" sz="2000" kern="1200" spc="-50" dirty="0" err="1">
              <a:latin typeface="Times New Roman" panose="02020603050405020304" pitchFamily="18" charset="0"/>
              <a:cs typeface="Times New Roman" panose="02020603050405020304" pitchFamily="18" charset="0"/>
            </a:rPr>
            <a:t>đai</a:t>
          </a:r>
          <a:r>
            <a:rPr lang="en-US" sz="2000" kern="1200" spc="-50" dirty="0">
              <a:latin typeface="Times New Roman" panose="02020603050405020304" pitchFamily="18" charset="0"/>
              <a:cs typeface="Times New Roman" panose="02020603050405020304" pitchFamily="18" charset="0"/>
            </a:rPr>
            <a:t> </a:t>
          </a:r>
          <a:r>
            <a:rPr lang="en-US" sz="2000" kern="1200" dirty="0">
              <a:latin typeface="Times New Roman" panose="02020603050405020304" pitchFamily="18" charset="0"/>
              <a:cs typeface="Times New Roman" panose="02020603050405020304" pitchFamily="18" charset="0"/>
            </a:rPr>
            <a:t>an </a:t>
          </a:r>
          <a:r>
            <a:rPr lang="en-US" sz="2000" kern="1200" spc="-10" dirty="0" err="1">
              <a:latin typeface="Times New Roman" panose="02020603050405020304" pitchFamily="18" charset="0"/>
              <a:cs typeface="Times New Roman" panose="02020603050405020304" pitchFamily="18" charset="0"/>
            </a:rPr>
            <a:t>toàn</a:t>
          </a:r>
          <a:r>
            <a:rPr lang="en-US" sz="2000" kern="1200" spc="-10" dirty="0">
              <a:latin typeface="Times New Roman" panose="02020603050405020304" pitchFamily="18" charset="0"/>
              <a:cs typeface="Times New Roman" panose="02020603050405020304" pitchFamily="18" charset="0"/>
            </a:rPr>
            <a:t>; </a:t>
          </a:r>
          <a:r>
            <a:rPr lang="en-US" sz="2000" kern="1200" spc="-20" dirty="0" err="1">
              <a:latin typeface="Times New Roman" panose="02020603050405020304" pitchFamily="18" charset="0"/>
              <a:cs typeface="Times New Roman" panose="02020603050405020304" pitchFamily="18" charset="0"/>
            </a:rPr>
            <a:t>biết</a:t>
          </a:r>
          <a:r>
            <a:rPr lang="en-US" sz="2000" kern="1200" spc="-20" dirty="0">
              <a:latin typeface="Times New Roman" panose="02020603050405020304" pitchFamily="18" charset="0"/>
              <a:cs typeface="Times New Roman" panose="02020603050405020304" pitchFamily="18" charset="0"/>
            </a:rPr>
            <a:t> </a:t>
          </a:r>
          <a:r>
            <a:rPr lang="en-US" sz="2000" kern="1200" spc="-5" dirty="0" err="1">
              <a:latin typeface="Times New Roman" panose="02020603050405020304" pitchFamily="18" charset="0"/>
              <a:cs typeface="Times New Roman" panose="02020603050405020304" pitchFamily="18" charset="0"/>
            </a:rPr>
            <a:t>cách</a:t>
          </a:r>
          <a:r>
            <a:rPr lang="en-US" sz="2000" kern="1200" spc="-5"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lên</a:t>
          </a:r>
          <a:r>
            <a:rPr lang="en-US" sz="2000" kern="1200" dirty="0">
              <a:latin typeface="Times New Roman" panose="02020603050405020304" pitchFamily="18" charset="0"/>
              <a:cs typeface="Times New Roman" panose="02020603050405020304" pitchFamily="18" charset="0"/>
            </a:rPr>
            <a:t>, </a:t>
          </a:r>
          <a:r>
            <a:rPr lang="en-US" sz="2000" kern="1200" spc="-105" dirty="0" err="1">
              <a:latin typeface="Times New Roman" panose="02020603050405020304" pitchFamily="18" charset="0"/>
              <a:cs typeface="Times New Roman" panose="02020603050405020304" pitchFamily="18" charset="0"/>
            </a:rPr>
            <a:t>xuống</a:t>
          </a:r>
          <a:r>
            <a:rPr lang="en-US" sz="2000" kern="1200" spc="-105" dirty="0">
              <a:latin typeface="Times New Roman" panose="02020603050405020304" pitchFamily="18" charset="0"/>
              <a:cs typeface="Times New Roman" panose="02020603050405020304" pitchFamily="18" charset="0"/>
            </a:rPr>
            <a:t> </a:t>
          </a:r>
          <a:r>
            <a:rPr lang="en-US" sz="2000" kern="1200" spc="-15" dirty="0" err="1">
              <a:latin typeface="Times New Roman" panose="02020603050405020304" pitchFamily="18" charset="0"/>
              <a:cs typeface="Times New Roman" panose="02020603050405020304" pitchFamily="18" charset="0"/>
            </a:rPr>
            <a:t>và</a:t>
          </a:r>
          <a:r>
            <a:rPr lang="en-US" sz="2000" kern="1200" spc="-15" dirty="0">
              <a:latin typeface="Times New Roman" panose="02020603050405020304" pitchFamily="18" charset="0"/>
              <a:cs typeface="Times New Roman" panose="02020603050405020304" pitchFamily="18" charset="0"/>
            </a:rPr>
            <a:t> </a:t>
          </a:r>
          <a:r>
            <a:rPr lang="en-US" sz="2000" kern="1200" spc="-75" dirty="0" err="1">
              <a:latin typeface="Times New Roman" panose="02020603050405020304" pitchFamily="18" charset="0"/>
              <a:cs typeface="Times New Roman" panose="02020603050405020304" pitchFamily="18" charset="0"/>
            </a:rPr>
            <a:t>ngồi</a:t>
          </a:r>
          <a:r>
            <a:rPr lang="en-US" sz="2000" kern="1200" spc="-75" dirty="0">
              <a:latin typeface="Times New Roman" panose="02020603050405020304" pitchFamily="18" charset="0"/>
              <a:cs typeface="Times New Roman" panose="02020603050405020304" pitchFamily="18" charset="0"/>
            </a:rPr>
            <a:t> </a:t>
          </a:r>
          <a:r>
            <a:rPr lang="en-US" sz="2000" kern="1200" dirty="0">
              <a:latin typeface="Times New Roman" panose="02020603050405020304" pitchFamily="18" charset="0"/>
              <a:cs typeface="Times New Roman" panose="02020603050405020304" pitchFamily="18" charset="0"/>
            </a:rPr>
            <a:t>an </a:t>
          </a:r>
          <a:r>
            <a:rPr lang="en-US" sz="2000" kern="1200" spc="-10" dirty="0" err="1">
              <a:latin typeface="Times New Roman" panose="02020603050405020304" pitchFamily="18" charset="0"/>
              <a:cs typeface="Times New Roman" panose="02020603050405020304" pitchFamily="18" charset="0"/>
            </a:rPr>
            <a:t>toàn</a:t>
          </a:r>
          <a:r>
            <a:rPr lang="en-US" sz="2000" kern="1200" spc="-10" dirty="0">
              <a:latin typeface="Times New Roman" panose="02020603050405020304" pitchFamily="18" charset="0"/>
              <a:cs typeface="Times New Roman" panose="02020603050405020304" pitchFamily="18" charset="0"/>
            </a:rPr>
            <a:t> </a:t>
          </a:r>
          <a:r>
            <a:rPr lang="en-US" sz="2000" kern="1200" spc="-10" dirty="0" err="1">
              <a:latin typeface="Times New Roman" panose="02020603050405020304" pitchFamily="18" charset="0"/>
              <a:cs typeface="Times New Roman" panose="02020603050405020304" pitchFamily="18" charset="0"/>
            </a:rPr>
            <a:t>trong</a:t>
          </a:r>
          <a:r>
            <a:rPr lang="en-US" sz="2000" kern="1200" spc="-10" dirty="0">
              <a:latin typeface="Times New Roman" panose="02020603050405020304" pitchFamily="18" charset="0"/>
              <a:cs typeface="Times New Roman" panose="02020603050405020304" pitchFamily="18" charset="0"/>
            </a:rPr>
            <a:t> </a:t>
          </a:r>
          <a:r>
            <a:rPr lang="en-US" sz="2000" kern="1200" spc="-30" dirty="0" err="1">
              <a:latin typeface="Times New Roman" panose="02020603050405020304" pitchFamily="18" charset="0"/>
              <a:cs typeface="Times New Roman" panose="02020603050405020304" pitchFamily="18" charset="0"/>
            </a:rPr>
            <a:t>xe</a:t>
          </a:r>
          <a:r>
            <a:rPr lang="en-US" sz="2000" kern="1200" spc="-240" dirty="0">
              <a:latin typeface="Times New Roman" panose="02020603050405020304" pitchFamily="18" charset="0"/>
              <a:cs typeface="Times New Roman" panose="02020603050405020304" pitchFamily="18" charset="0"/>
            </a:rPr>
            <a:t> </a:t>
          </a:r>
          <a:r>
            <a:rPr lang="en-US" sz="2000" kern="1200" dirty="0">
              <a:latin typeface="Times New Roman" panose="02020603050405020304" pitchFamily="18" charset="0"/>
              <a:cs typeface="Times New Roman" panose="02020603050405020304" pitchFamily="18" charset="0"/>
            </a:rPr>
            <a:t>ô  </a:t>
          </a:r>
          <a:r>
            <a:rPr lang="en-US" sz="2000" kern="1200" spc="-25" dirty="0" err="1">
              <a:latin typeface="Times New Roman" panose="02020603050405020304" pitchFamily="18" charset="0"/>
              <a:cs typeface="Times New Roman" panose="02020603050405020304" pitchFamily="18" charset="0"/>
            </a:rPr>
            <a:t>tô</a:t>
          </a:r>
          <a:r>
            <a:rPr lang="en-US" sz="2000" kern="1200" spc="-25" dirty="0">
              <a:latin typeface="Times New Roman" panose="02020603050405020304" pitchFamily="18" charset="0"/>
              <a:cs typeface="Times New Roman" panose="02020603050405020304" pitchFamily="18" charset="0"/>
            </a:rPr>
            <a:t>, </a:t>
          </a:r>
          <a:r>
            <a:rPr lang="en-US" sz="2000" kern="1200" spc="-30" dirty="0" err="1">
              <a:latin typeface="Times New Roman" panose="02020603050405020304" pitchFamily="18" charset="0"/>
              <a:cs typeface="Times New Roman" panose="02020603050405020304" pitchFamily="18" charset="0"/>
            </a:rPr>
            <a:t>xe</a:t>
          </a:r>
          <a:r>
            <a:rPr lang="en-US" sz="2000" kern="1200" spc="-3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buýt</a:t>
          </a:r>
          <a:r>
            <a:rPr lang="en-US" sz="2000" kern="1200" dirty="0">
              <a:latin typeface="Times New Roman" panose="02020603050405020304" pitchFamily="18" charset="0"/>
              <a:cs typeface="Times New Roman" panose="02020603050405020304" pitchFamily="18" charset="0"/>
            </a:rPr>
            <a:t>, </a:t>
          </a:r>
          <a:r>
            <a:rPr lang="en-US" sz="2000" kern="1200" spc="-5" dirty="0" err="1">
              <a:latin typeface="Times New Roman" panose="02020603050405020304" pitchFamily="18" charset="0"/>
              <a:cs typeface="Times New Roman" panose="02020603050405020304" pitchFamily="18" charset="0"/>
            </a:rPr>
            <a:t>tàu</a:t>
          </a:r>
          <a:r>
            <a:rPr lang="en-US" sz="2000" kern="1200" spc="-5" dirty="0">
              <a:latin typeface="Times New Roman" panose="02020603050405020304" pitchFamily="18" charset="0"/>
              <a:cs typeface="Times New Roman" panose="02020603050405020304" pitchFamily="18" charset="0"/>
            </a:rPr>
            <a:t> </a:t>
          </a:r>
          <a:r>
            <a:rPr lang="en-US" sz="2000" kern="1200" spc="-70" dirty="0" err="1">
              <a:latin typeface="Times New Roman" panose="02020603050405020304" pitchFamily="18" charset="0"/>
              <a:cs typeface="Times New Roman" panose="02020603050405020304" pitchFamily="18" charset="0"/>
            </a:rPr>
            <a:t>hỏa</a:t>
          </a:r>
          <a:r>
            <a:rPr lang="en-US" sz="2000" kern="1200" spc="-70" dirty="0">
              <a:latin typeface="Times New Roman" panose="02020603050405020304" pitchFamily="18" charset="0"/>
              <a:cs typeface="Times New Roman" panose="02020603050405020304" pitchFamily="18" charset="0"/>
            </a:rPr>
            <a:t>, </a:t>
          </a:r>
          <a:r>
            <a:rPr lang="en-US" sz="2000" kern="1200" spc="-45" dirty="0" err="1">
              <a:latin typeface="Times New Roman" panose="02020603050405020304" pitchFamily="18" charset="0"/>
              <a:cs typeface="Times New Roman" panose="02020603050405020304" pitchFamily="18" charset="0"/>
            </a:rPr>
            <a:t>thuyền</a:t>
          </a:r>
          <a:r>
            <a:rPr lang="en-US" sz="2000" kern="1200" spc="-45" dirty="0">
              <a:latin typeface="Times New Roman" panose="02020603050405020304" pitchFamily="18" charset="0"/>
              <a:cs typeface="Times New Roman" panose="02020603050405020304" pitchFamily="18" charset="0"/>
            </a:rPr>
            <a:t>,</a:t>
          </a:r>
          <a:r>
            <a:rPr lang="en-US" sz="2000" kern="1200" spc="45" dirty="0">
              <a:latin typeface="Times New Roman" panose="02020603050405020304" pitchFamily="18" charset="0"/>
              <a:cs typeface="Times New Roman" panose="02020603050405020304" pitchFamily="18" charset="0"/>
            </a:rPr>
            <a:t> </a:t>
          </a:r>
          <a:r>
            <a:rPr lang="en-US" sz="2000" kern="1200" spc="5" dirty="0" err="1">
              <a:latin typeface="Times New Roman" panose="02020603050405020304" pitchFamily="18" charset="0"/>
              <a:cs typeface="Times New Roman" panose="02020603050405020304" pitchFamily="18" charset="0"/>
            </a:rPr>
            <a:t>phà</a:t>
          </a:r>
          <a:endParaRPr lang="en-US" sz="2000" i="0" kern="1200" dirty="0"/>
        </a:p>
      </dsp:txBody>
      <dsp:txXfrm>
        <a:off x="786286" y="3616645"/>
        <a:ext cx="9193947" cy="574352"/>
      </dsp:txXfrm>
    </dsp:sp>
    <dsp:sp modelId="{16368095-E421-48A2-9074-D544421209B4}">
      <dsp:nvSpPr>
        <dsp:cNvPr id="0" name=""/>
        <dsp:cNvSpPr/>
      </dsp:nvSpPr>
      <dsp:spPr>
        <a:xfrm>
          <a:off x="536038" y="3581403"/>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FF3FBB-60E3-4DA4-A68A-FDE4983340AE}">
      <dsp:nvSpPr>
        <dsp:cNvPr id="0" name=""/>
        <dsp:cNvSpPr/>
      </dsp:nvSpPr>
      <dsp:spPr>
        <a:xfrm>
          <a:off x="792969" y="4343400"/>
          <a:ext cx="9191078" cy="661781"/>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r>
            <a:rPr lang="vi-VN" sz="2000" kern="1200" spc="-65" dirty="0">
              <a:latin typeface="Times New Roman" panose="02020603050405020304" pitchFamily="18" charset="0"/>
              <a:cs typeface="Times New Roman" panose="02020603050405020304" pitchFamily="18" charset="0"/>
            </a:rPr>
            <a:t>Biết </a:t>
          </a:r>
          <a:r>
            <a:rPr lang="vi-VN" sz="2000" kern="1200" dirty="0">
              <a:latin typeface="Times New Roman" panose="02020603050405020304" pitchFamily="18" charset="0"/>
              <a:cs typeface="Times New Roman" panose="02020603050405020304" pitchFamily="18" charset="0"/>
            </a:rPr>
            <a:t>phân </a:t>
          </a:r>
          <a:r>
            <a:rPr lang="vi-VN" sz="2000" kern="1200" spc="-20" dirty="0">
              <a:latin typeface="Times New Roman" panose="02020603050405020304" pitchFamily="18" charset="0"/>
              <a:cs typeface="Times New Roman" panose="02020603050405020304" pitchFamily="18" charset="0"/>
            </a:rPr>
            <a:t>biệt </a:t>
          </a:r>
          <a:r>
            <a:rPr lang="vi-VN" sz="2000" kern="1200" spc="-5" dirty="0">
              <a:latin typeface="Times New Roman" panose="02020603050405020304" pitchFamily="18" charset="0"/>
              <a:cs typeface="Times New Roman" panose="02020603050405020304" pitchFamily="18" charset="0"/>
            </a:rPr>
            <a:t>các </a:t>
          </a:r>
          <a:r>
            <a:rPr lang="vi-VN" sz="2000" kern="1200" spc="-45" dirty="0">
              <a:latin typeface="Times New Roman" panose="02020603050405020304" pitchFamily="18" charset="0"/>
              <a:cs typeface="Times New Roman" panose="02020603050405020304" pitchFamily="18" charset="0"/>
            </a:rPr>
            <a:t>loại </a:t>
          </a:r>
          <a:r>
            <a:rPr lang="vi-VN" sz="2000" kern="1200" spc="-60" dirty="0">
              <a:latin typeface="Times New Roman" panose="02020603050405020304" pitchFamily="18" charset="0"/>
              <a:cs typeface="Times New Roman" panose="02020603050405020304" pitchFamily="18" charset="0"/>
            </a:rPr>
            <a:t>biển </a:t>
          </a:r>
          <a:r>
            <a:rPr lang="vi-VN" sz="2000" kern="1200" spc="-5" dirty="0">
              <a:latin typeface="Times New Roman" panose="02020603050405020304" pitchFamily="18" charset="0"/>
              <a:cs typeface="Times New Roman" panose="02020603050405020304" pitchFamily="18" charset="0"/>
            </a:rPr>
            <a:t>báo </a:t>
          </a:r>
          <a:r>
            <a:rPr lang="vi-VN" sz="2000" kern="1200" spc="-60" dirty="0">
              <a:latin typeface="Times New Roman" panose="02020603050405020304" pitchFamily="18" charset="0"/>
              <a:cs typeface="Times New Roman" panose="02020603050405020304" pitchFamily="18" charset="0"/>
            </a:rPr>
            <a:t>hiệu </a:t>
          </a:r>
          <a:r>
            <a:rPr lang="vi-VN" sz="2000" kern="1200" spc="-105" dirty="0">
              <a:latin typeface="Times New Roman" panose="02020603050405020304" pitchFamily="18" charset="0"/>
              <a:cs typeface="Times New Roman" panose="02020603050405020304" pitchFamily="18" charset="0"/>
            </a:rPr>
            <a:t>đường</a:t>
          </a:r>
          <a:r>
            <a:rPr lang="en-US" sz="2000" kern="1200" spc="-105" dirty="0">
              <a:latin typeface="Times New Roman" panose="02020603050405020304" pitchFamily="18" charset="0"/>
              <a:cs typeface="Times New Roman" panose="02020603050405020304" pitchFamily="18" charset="0"/>
            </a:rPr>
            <a:t> </a:t>
          </a:r>
          <a:r>
            <a:rPr lang="vi-VN" sz="2000" kern="1200" spc="-420" dirty="0">
              <a:latin typeface="Times New Roman" panose="02020603050405020304" pitchFamily="18" charset="0"/>
              <a:cs typeface="Times New Roman" panose="02020603050405020304" pitchFamily="18" charset="0"/>
            </a:rPr>
            <a:t> </a:t>
          </a:r>
          <a:r>
            <a:rPr lang="vi-VN" sz="2000" kern="1200" spc="-60" dirty="0">
              <a:latin typeface="Times New Roman" panose="02020603050405020304" pitchFamily="18" charset="0"/>
              <a:cs typeface="Times New Roman" panose="02020603050405020304" pitchFamily="18" charset="0"/>
            </a:rPr>
            <a:t>bộ</a:t>
          </a:r>
          <a:r>
            <a:rPr lang="en-US" sz="2000" kern="1200" spc="-60" dirty="0">
              <a:latin typeface="Times New Roman" panose="02020603050405020304" pitchFamily="18" charset="0"/>
              <a:cs typeface="Times New Roman" panose="02020603050405020304" pitchFamily="18" charset="0"/>
            </a:rPr>
            <a:t>, </a:t>
          </a:r>
          <a:r>
            <a:rPr lang="en-US" sz="2000" kern="1200" spc="-65" dirty="0" err="1">
              <a:latin typeface="Times New Roman" panose="02020603050405020304" pitchFamily="18" charset="0"/>
              <a:cs typeface="Times New Roman" panose="02020603050405020304" pitchFamily="18" charset="0"/>
            </a:rPr>
            <a:t>biết</a:t>
          </a:r>
          <a:r>
            <a:rPr lang="en-US" sz="2000" kern="1200" spc="-65" dirty="0">
              <a:latin typeface="Times New Roman" panose="02020603050405020304" pitchFamily="18" charset="0"/>
              <a:cs typeface="Times New Roman" panose="02020603050405020304" pitchFamily="18" charset="0"/>
            </a:rPr>
            <a:t> </a:t>
          </a:r>
          <a:r>
            <a:rPr lang="en-US" sz="2000" kern="1200" spc="-5" dirty="0" err="1">
              <a:latin typeface="Times New Roman" panose="02020603050405020304" pitchFamily="18" charset="0"/>
              <a:cs typeface="Times New Roman" panose="02020603050405020304" pitchFamily="18" charset="0"/>
            </a:rPr>
            <a:t>cách</a:t>
          </a:r>
          <a:r>
            <a:rPr lang="en-US" sz="2000" kern="1200" spc="-5"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phòng</a:t>
          </a:r>
          <a:r>
            <a:rPr lang="en-US" sz="2000" kern="1200" dirty="0">
              <a:latin typeface="Times New Roman" panose="02020603050405020304" pitchFamily="18" charset="0"/>
              <a:cs typeface="Times New Roman" panose="02020603050405020304" pitchFamily="18" charset="0"/>
            </a:rPr>
            <a:t> </a:t>
          </a:r>
          <a:r>
            <a:rPr lang="en-US" sz="2000" kern="1200" spc="-10" dirty="0" err="1">
              <a:latin typeface="Times New Roman" panose="02020603050405020304" pitchFamily="18" charset="0"/>
              <a:cs typeface="Times New Roman" panose="02020603050405020304" pitchFamily="18" charset="0"/>
            </a:rPr>
            <a:t>tránh</a:t>
          </a:r>
          <a:r>
            <a:rPr lang="en-US" sz="2000" kern="1200" spc="-10" dirty="0">
              <a:latin typeface="Times New Roman" panose="02020603050405020304" pitchFamily="18" charset="0"/>
              <a:cs typeface="Times New Roman" panose="02020603050405020304" pitchFamily="18" charset="0"/>
            </a:rPr>
            <a:t> </a:t>
          </a:r>
          <a:r>
            <a:rPr lang="en-US" sz="2000" kern="1200" spc="-5" dirty="0" err="1">
              <a:latin typeface="Times New Roman" panose="02020603050405020304" pitchFamily="18" charset="0"/>
              <a:cs typeface="Times New Roman" panose="02020603050405020304" pitchFamily="18" charset="0"/>
            </a:rPr>
            <a:t>các</a:t>
          </a:r>
          <a:r>
            <a:rPr lang="en-US" sz="2000" kern="1200" spc="-5"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tình</a:t>
          </a:r>
          <a:r>
            <a:rPr lang="en-US" sz="2000" kern="1200" dirty="0">
              <a:latin typeface="Times New Roman" panose="02020603050405020304" pitchFamily="18" charset="0"/>
              <a:cs typeface="Times New Roman" panose="02020603050405020304" pitchFamily="18" charset="0"/>
            </a:rPr>
            <a:t> </a:t>
          </a:r>
          <a:r>
            <a:rPr lang="en-US" sz="2000" kern="1200" spc="-85" dirty="0" err="1">
              <a:latin typeface="Times New Roman" panose="02020603050405020304" pitchFamily="18" charset="0"/>
              <a:cs typeface="Times New Roman" panose="02020603050405020304" pitchFamily="18" charset="0"/>
            </a:rPr>
            <a:t>huống</a:t>
          </a:r>
          <a:r>
            <a:rPr lang="en-US" sz="2000" kern="1200" spc="-85"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nguy</a:t>
          </a:r>
          <a:r>
            <a:rPr lang="en-US" sz="2000" kern="1200" spc="-165" dirty="0">
              <a:latin typeface="Times New Roman" panose="02020603050405020304" pitchFamily="18" charset="0"/>
              <a:cs typeface="Times New Roman" panose="02020603050405020304" pitchFamily="18" charset="0"/>
            </a:rPr>
            <a:t> </a:t>
          </a:r>
          <a:r>
            <a:rPr lang="en-US" sz="2000" kern="1200" spc="-65" dirty="0" err="1">
              <a:latin typeface="Times New Roman" panose="02020603050405020304" pitchFamily="18" charset="0"/>
              <a:cs typeface="Times New Roman" panose="02020603050405020304" pitchFamily="18" charset="0"/>
            </a:rPr>
            <a:t>hiểm</a:t>
          </a:r>
          <a:r>
            <a:rPr lang="en-US" sz="2000" kern="1200" spc="-60" dirty="0">
              <a:latin typeface="Times New Roman" panose="02020603050405020304" pitchFamily="18" charset="0"/>
              <a:cs typeface="Times New Roman" panose="02020603050405020304" pitchFamily="18" charset="0"/>
            </a:rPr>
            <a:t> </a:t>
          </a:r>
          <a:endParaRPr lang="en-US" sz="2000" i="0" kern="1200" dirty="0"/>
        </a:p>
      </dsp:txBody>
      <dsp:txXfrm>
        <a:off x="792969" y="4343400"/>
        <a:ext cx="9191078" cy="661781"/>
      </dsp:txXfrm>
    </dsp:sp>
    <dsp:sp modelId="{9885506F-A3EA-4B4A-A457-43D7E6716F7E}">
      <dsp:nvSpPr>
        <dsp:cNvPr id="0" name=""/>
        <dsp:cNvSpPr/>
      </dsp:nvSpPr>
      <dsp:spPr>
        <a:xfrm>
          <a:off x="367090" y="4361290"/>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2D6FC-0820-7C46-8CF5-85DB738D33E4}">
      <dsp:nvSpPr>
        <dsp:cNvPr id="0" name=""/>
        <dsp:cNvSpPr/>
      </dsp:nvSpPr>
      <dsp:spPr>
        <a:xfrm>
          <a:off x="-6104819" y="-937410"/>
          <a:ext cx="7293488" cy="7293488"/>
        </a:xfrm>
        <a:prstGeom prst="blockArc">
          <a:avLst>
            <a:gd name="adj1" fmla="val 18900000"/>
            <a:gd name="adj2" fmla="val 2700000"/>
            <a:gd name="adj3" fmla="val 29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3714F1-6A4E-3B49-9163-7C857C229A88}">
      <dsp:nvSpPr>
        <dsp:cNvPr id="0" name=""/>
        <dsp:cNvSpPr/>
      </dsp:nvSpPr>
      <dsp:spPr>
        <a:xfrm>
          <a:off x="945142" y="582065"/>
          <a:ext cx="9963135" cy="17554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50800" rIns="50800" bIns="50800" numCol="1" spcCol="1270" anchor="ctr" anchorCtr="0">
          <a:noAutofit/>
        </a:bodyPr>
        <a:lstStyle/>
        <a:p>
          <a:pPr marL="0" lvl="0" indent="0" algn="l" defTabSz="889000">
            <a:lnSpc>
              <a:spcPct val="150000"/>
            </a:lnSpc>
            <a:spcBef>
              <a:spcPct val="0"/>
            </a:spcBef>
            <a:spcAft>
              <a:spcPct val="35000"/>
            </a:spcAft>
            <a:buNone/>
          </a:pPr>
          <a:r>
            <a:rPr lang="en-US" sz="2000" kern="1200" spc="-80" dirty="0">
              <a:latin typeface="Times New Roman" panose="02020603050405020304" pitchFamily="18" charset="0"/>
              <a:cs typeface="Times New Roman" panose="02020603050405020304" pitchFamily="18" charset="0"/>
            </a:rPr>
            <a:t>- </a:t>
          </a:r>
          <a:r>
            <a:rPr lang="vi-VN" sz="2000" kern="1200" spc="-80" dirty="0">
              <a:latin typeface="Times New Roman" panose="02020603050405020304" pitchFamily="18" charset="0"/>
              <a:cs typeface="Times New Roman" panose="02020603050405020304" pitchFamily="18" charset="0"/>
            </a:rPr>
            <a:t>HS hình thành và phát triển phẩm chất: Yêu nước; Nhân ái; Chăm chỉ; Trung thực; Trách nhiệm thông qua việc tôn trọng các quy tắc giao thông, các quy định về An toàn giao thông, cam kết thực hiện và chia sẻ với những người thân trong gia đình về kiến thức và kĩ năng an toàn giao thông được giáo dục.</a:t>
          </a:r>
          <a:endParaRPr lang="en-US" sz="2000" i="0" kern="1200" dirty="0">
            <a:latin typeface="Times New Roman" panose="02020603050405020304" pitchFamily="18" charset="0"/>
            <a:cs typeface="Times New Roman" panose="02020603050405020304" pitchFamily="18" charset="0"/>
          </a:endParaRPr>
        </a:p>
      </dsp:txBody>
      <dsp:txXfrm>
        <a:off x="945142" y="582065"/>
        <a:ext cx="9963135" cy="1755468"/>
      </dsp:txXfrm>
    </dsp:sp>
    <dsp:sp modelId="{E6D41D53-8D56-864A-B0CF-73EC22AA0766}">
      <dsp:nvSpPr>
        <dsp:cNvPr id="0" name=""/>
        <dsp:cNvSpPr/>
      </dsp:nvSpPr>
      <dsp:spPr>
        <a:xfrm>
          <a:off x="4303" y="551372"/>
          <a:ext cx="1772213" cy="177219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8161B3-E563-D44C-8A56-57C427E14E44}">
      <dsp:nvSpPr>
        <dsp:cNvPr id="0" name=""/>
        <dsp:cNvSpPr/>
      </dsp:nvSpPr>
      <dsp:spPr>
        <a:xfrm>
          <a:off x="970249" y="2827214"/>
          <a:ext cx="9963135" cy="1548004"/>
        </a:xfrm>
        <a:prstGeom prst="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28729" tIns="50800" rIns="50800" bIns="50800" numCol="1" spcCol="1270" anchor="ctr" anchorCtr="0">
          <a:noAutofit/>
        </a:bodyPr>
        <a:lstStyle/>
        <a:p>
          <a:pPr marL="0" lvl="0" indent="0" algn="l" defTabSz="889000">
            <a:lnSpc>
              <a:spcPct val="150000"/>
            </a:lnSpc>
            <a:spcBef>
              <a:spcPct val="0"/>
            </a:spcBef>
            <a:spcAft>
              <a:spcPct val="35000"/>
            </a:spcAft>
            <a:buNone/>
          </a:pPr>
          <a:r>
            <a:rPr lang="en-US" sz="2000" kern="1200" spc="-80" dirty="0">
              <a:latin typeface="Times New Roman" panose="02020603050405020304" pitchFamily="18" charset="0"/>
              <a:cs typeface="Times New Roman" panose="02020603050405020304" pitchFamily="18" charset="0"/>
            </a:rPr>
            <a:t>- HS </a:t>
          </a:r>
          <a:r>
            <a:rPr lang="en-US" sz="2000" kern="1200" spc="-80" dirty="0" err="1">
              <a:latin typeface="Times New Roman" panose="02020603050405020304" pitchFamily="18" charset="0"/>
              <a:cs typeface="Times New Roman" panose="02020603050405020304" pitchFamily="18" charset="0"/>
            </a:rPr>
            <a:t>hình</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thành</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và</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phát</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triển</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các</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năng</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lực</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năng</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lực</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tự</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chủ</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và</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tự</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học</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năng</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lực</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giao</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tiếp</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và</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hợp</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tác</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năng</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lực</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giải</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quyết</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vấn</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đề</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và</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sáng</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tạo</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năng</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lực</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thích</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ứng</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với</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cuộc</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sống</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thiết</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kế</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và</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tổ</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chức</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hoạt</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động</a:t>
          </a:r>
          <a:r>
            <a:rPr lang="en-US" sz="2000" kern="1200" spc="-80" dirty="0">
              <a:latin typeface="Times New Roman" panose="02020603050405020304" pitchFamily="18" charset="0"/>
              <a:cs typeface="Times New Roman" panose="02020603050405020304" pitchFamily="18" charset="0"/>
            </a:rPr>
            <a:t> …. </a:t>
          </a:r>
          <a:r>
            <a:rPr lang="en-US" sz="2000" kern="1200" spc="-80" dirty="0" err="1">
              <a:latin typeface="Times New Roman" panose="02020603050405020304" pitchFamily="18" charset="0"/>
              <a:cs typeface="Times New Roman" panose="02020603050405020304" pitchFamily="18" charset="0"/>
            </a:rPr>
            <a:t>Thông</a:t>
          </a:r>
          <a:r>
            <a:rPr lang="en-US" sz="2000" kern="1200" spc="-80" dirty="0">
              <a:latin typeface="Times New Roman" panose="02020603050405020304" pitchFamily="18" charset="0"/>
              <a:cs typeface="Times New Roman" panose="02020603050405020304" pitchFamily="18" charset="0"/>
            </a:rPr>
            <a:t> qua </a:t>
          </a:r>
          <a:r>
            <a:rPr lang="en-US" sz="2000" kern="1200" spc="-80" dirty="0" err="1">
              <a:latin typeface="Times New Roman" panose="02020603050405020304" pitchFamily="18" charset="0"/>
              <a:cs typeface="Times New Roman" panose="02020603050405020304" pitchFamily="18" charset="0"/>
            </a:rPr>
            <a:t>việc</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thực</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hiện</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các</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nhiệm</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vụ</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học</a:t>
          </a:r>
          <a:r>
            <a:rPr lang="en-US" sz="2000" kern="1200" spc="-80" dirty="0">
              <a:latin typeface="Times New Roman" panose="02020603050405020304" pitchFamily="18" charset="0"/>
              <a:cs typeface="Times New Roman" panose="02020603050405020304" pitchFamily="18" charset="0"/>
            </a:rPr>
            <a:t> </a:t>
          </a:r>
          <a:r>
            <a:rPr lang="en-US" sz="2000" kern="1200" spc="-80" dirty="0" err="1">
              <a:latin typeface="Times New Roman" panose="02020603050405020304" pitchFamily="18" charset="0"/>
              <a:cs typeface="Times New Roman" panose="02020603050405020304" pitchFamily="18" charset="0"/>
            </a:rPr>
            <a:t>tập</a:t>
          </a:r>
          <a:r>
            <a:rPr lang="en-US" sz="2000" kern="1200" spc="-80" dirty="0">
              <a:latin typeface="Times New Roman" panose="02020603050405020304" pitchFamily="18" charset="0"/>
              <a:cs typeface="Times New Roman" panose="02020603050405020304" pitchFamily="18" charset="0"/>
            </a:rPr>
            <a:t>.</a:t>
          </a:r>
          <a:endParaRPr lang="en-US" sz="2000" i="0" kern="1200" dirty="0">
            <a:latin typeface="Times New Roman" panose="02020603050405020304" pitchFamily="18" charset="0"/>
            <a:cs typeface="Times New Roman" panose="02020603050405020304" pitchFamily="18" charset="0"/>
          </a:endParaRPr>
        </a:p>
      </dsp:txBody>
      <dsp:txXfrm>
        <a:off x="970249" y="2827214"/>
        <a:ext cx="9963135" cy="1548004"/>
      </dsp:txXfrm>
    </dsp:sp>
    <dsp:sp modelId="{75F20881-7BB2-1848-8A1A-5695FF649B72}">
      <dsp:nvSpPr>
        <dsp:cNvPr id="0" name=""/>
        <dsp:cNvSpPr/>
      </dsp:nvSpPr>
      <dsp:spPr>
        <a:xfrm>
          <a:off x="54420" y="2685411"/>
          <a:ext cx="1831657" cy="183161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29BB2-F494-410F-8966-1ACBB0303BA5}">
      <dsp:nvSpPr>
        <dsp:cNvPr id="0" name=""/>
        <dsp:cNvSpPr/>
      </dsp:nvSpPr>
      <dsp:spPr>
        <a:xfrm>
          <a:off x="213857" y="0"/>
          <a:ext cx="11161312" cy="4464525"/>
        </a:xfrm>
        <a:prstGeom prst="leftRightRibb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E5788A-0A64-40DB-96C9-8778A9598AD8}">
      <dsp:nvSpPr>
        <dsp:cNvPr id="0" name=""/>
        <dsp:cNvSpPr/>
      </dsp:nvSpPr>
      <dsp:spPr>
        <a:xfrm>
          <a:off x="6445579" y="1420448"/>
          <a:ext cx="3683233" cy="218761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31140" rIns="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FFC000"/>
            </a:solidFill>
          </a:endParaRPr>
        </a:p>
      </dsp:txBody>
      <dsp:txXfrm>
        <a:off x="6445579" y="1420448"/>
        <a:ext cx="3683233" cy="21876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A5000-12F8-C245-986E-E39D5C7E7F4A}">
      <dsp:nvSpPr>
        <dsp:cNvPr id="0" name=""/>
        <dsp:cNvSpPr/>
      </dsp:nvSpPr>
      <dsp:spPr>
        <a:xfrm>
          <a:off x="424009" y="0"/>
          <a:ext cx="8719990" cy="4504267"/>
        </a:xfrm>
        <a:prstGeom prst="diamond">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BD34942-5490-034F-8043-1AEEA396DA0F}">
      <dsp:nvSpPr>
        <dsp:cNvPr id="0" name=""/>
        <dsp:cNvSpPr/>
      </dsp:nvSpPr>
      <dsp:spPr>
        <a:xfrm>
          <a:off x="575814" y="164862"/>
          <a:ext cx="3429113" cy="1433648"/>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b="1" kern="1200" dirty="0">
            <a:latin typeface="Arial" panose="020B0604020202020204" pitchFamily="34" charset="0"/>
            <a:cs typeface="Arial" panose="020B0604020202020204" pitchFamily="34" charset="0"/>
          </a:endParaRPr>
        </a:p>
      </dsp:txBody>
      <dsp:txXfrm>
        <a:off x="645799" y="234847"/>
        <a:ext cx="3289143" cy="1293678"/>
      </dsp:txXfrm>
    </dsp:sp>
    <dsp:sp modelId="{FB70620E-1B7E-F542-A937-99BFD94B7ACD}">
      <dsp:nvSpPr>
        <dsp:cNvPr id="0" name=""/>
        <dsp:cNvSpPr/>
      </dsp:nvSpPr>
      <dsp:spPr>
        <a:xfrm>
          <a:off x="5486399" y="185661"/>
          <a:ext cx="3429113" cy="1433648"/>
        </a:xfrm>
        <a:prstGeom prst="round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endParaRPr lang="en-US" sz="6200" b="1" kern="1200" dirty="0">
            <a:latin typeface="Arial" panose="020B0604020202020204" pitchFamily="34" charset="0"/>
            <a:cs typeface="Arial" panose="020B0604020202020204" pitchFamily="34" charset="0"/>
          </a:endParaRPr>
        </a:p>
      </dsp:txBody>
      <dsp:txXfrm>
        <a:off x="5556384" y="255646"/>
        <a:ext cx="3289143" cy="1293678"/>
      </dsp:txXfrm>
    </dsp:sp>
    <dsp:sp modelId="{32019DF4-66B4-A74D-9674-89485A0DEFC5}">
      <dsp:nvSpPr>
        <dsp:cNvPr id="0" name=""/>
        <dsp:cNvSpPr/>
      </dsp:nvSpPr>
      <dsp:spPr>
        <a:xfrm>
          <a:off x="678280" y="2862278"/>
          <a:ext cx="3429113" cy="1433648"/>
        </a:xfrm>
        <a:prstGeom prst="roundRect">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endParaRPr lang="en-US" sz="6200" b="1" kern="1200" dirty="0">
            <a:latin typeface="Arial" panose="020B0604020202020204" pitchFamily="34" charset="0"/>
            <a:cs typeface="Arial" panose="020B0604020202020204" pitchFamily="34" charset="0"/>
          </a:endParaRPr>
        </a:p>
      </dsp:txBody>
      <dsp:txXfrm>
        <a:off x="748265" y="2932263"/>
        <a:ext cx="3289143" cy="1293678"/>
      </dsp:txXfrm>
    </dsp:sp>
    <dsp:sp modelId="{EE1AE85C-5820-1042-B857-4F797050DD1A}">
      <dsp:nvSpPr>
        <dsp:cNvPr id="0" name=""/>
        <dsp:cNvSpPr/>
      </dsp:nvSpPr>
      <dsp:spPr>
        <a:xfrm>
          <a:off x="5531966" y="2862278"/>
          <a:ext cx="3429113" cy="1433648"/>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endParaRPr lang="en-US" sz="6200" b="1" kern="1200" dirty="0">
            <a:latin typeface="Arial" panose="020B0604020202020204" pitchFamily="34" charset="0"/>
            <a:cs typeface="Arial" panose="020B0604020202020204" pitchFamily="34" charset="0"/>
          </a:endParaRPr>
        </a:p>
      </dsp:txBody>
      <dsp:txXfrm>
        <a:off x="5601951" y="2932263"/>
        <a:ext cx="3289143" cy="12936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2D6FC-0820-7C46-8CF5-85DB738D33E4}">
      <dsp:nvSpPr>
        <dsp:cNvPr id="0" name=""/>
        <dsp:cNvSpPr/>
      </dsp:nvSpPr>
      <dsp:spPr>
        <a:xfrm>
          <a:off x="-6164914" y="-937410"/>
          <a:ext cx="7293488" cy="7293488"/>
        </a:xfrm>
        <a:prstGeom prst="blockArc">
          <a:avLst>
            <a:gd name="adj1" fmla="val 18900000"/>
            <a:gd name="adj2" fmla="val 2700000"/>
            <a:gd name="adj3" fmla="val 29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3714F1-6A4E-3B49-9163-7C857C229A88}">
      <dsp:nvSpPr>
        <dsp:cNvPr id="0" name=""/>
        <dsp:cNvSpPr/>
      </dsp:nvSpPr>
      <dsp:spPr>
        <a:xfrm>
          <a:off x="328007" y="238719"/>
          <a:ext cx="10458975" cy="492448"/>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i="0" kern="1200" dirty="0">
            <a:latin typeface="Times New Roman" panose="02020603050405020304" pitchFamily="18" charset="0"/>
            <a:cs typeface="Times New Roman" panose="02020603050405020304" pitchFamily="18" charset="0"/>
          </a:endParaRPr>
        </a:p>
      </dsp:txBody>
      <dsp:txXfrm>
        <a:off x="328007" y="238719"/>
        <a:ext cx="10458975" cy="492448"/>
      </dsp:txXfrm>
    </dsp:sp>
    <dsp:sp modelId="{E6D41D53-8D56-864A-B0CF-73EC22AA0766}">
      <dsp:nvSpPr>
        <dsp:cNvPr id="0" name=""/>
        <dsp:cNvSpPr/>
      </dsp:nvSpPr>
      <dsp:spPr>
        <a:xfrm>
          <a:off x="62732" y="158547"/>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8161B3-E563-D44C-8A56-57C427E14E44}">
      <dsp:nvSpPr>
        <dsp:cNvPr id="0" name=""/>
        <dsp:cNvSpPr/>
      </dsp:nvSpPr>
      <dsp:spPr>
        <a:xfrm>
          <a:off x="783899" y="934652"/>
          <a:ext cx="10013019" cy="609158"/>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i="0" kern="1200" dirty="0">
            <a:latin typeface="Times New Roman" panose="02020603050405020304" pitchFamily="18" charset="0"/>
            <a:cs typeface="Times New Roman" panose="02020603050405020304" pitchFamily="18" charset="0"/>
          </a:endParaRPr>
        </a:p>
      </dsp:txBody>
      <dsp:txXfrm>
        <a:off x="783899" y="934652"/>
        <a:ext cx="10013019" cy="609158"/>
      </dsp:txXfrm>
    </dsp:sp>
    <dsp:sp modelId="{75F20881-7BB2-1848-8A1A-5695FF649B72}">
      <dsp:nvSpPr>
        <dsp:cNvPr id="0" name=""/>
        <dsp:cNvSpPr/>
      </dsp:nvSpPr>
      <dsp:spPr>
        <a:xfrm>
          <a:off x="476119" y="931447"/>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42B1F8-27B7-5047-A911-B8543DD1C2D1}">
      <dsp:nvSpPr>
        <dsp:cNvPr id="0" name=""/>
        <dsp:cNvSpPr/>
      </dsp:nvSpPr>
      <dsp:spPr>
        <a:xfrm>
          <a:off x="1028281" y="1728080"/>
          <a:ext cx="9768637" cy="492448"/>
        </a:xfrm>
        <a:prstGeom prst="rect">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i="0" kern="1200" dirty="0"/>
        </a:p>
      </dsp:txBody>
      <dsp:txXfrm>
        <a:off x="1028281" y="1728080"/>
        <a:ext cx="9768637" cy="492448"/>
      </dsp:txXfrm>
    </dsp:sp>
    <dsp:sp modelId="{F5C6C716-E2B9-4A4B-9814-92F103A7082B}">
      <dsp:nvSpPr>
        <dsp:cNvPr id="0" name=""/>
        <dsp:cNvSpPr/>
      </dsp:nvSpPr>
      <dsp:spPr>
        <a:xfrm>
          <a:off x="720501" y="1666509"/>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D4136A-A25A-4D2D-A176-78A42C519CE4}">
      <dsp:nvSpPr>
        <dsp:cNvPr id="0" name=""/>
        <dsp:cNvSpPr/>
      </dsp:nvSpPr>
      <dsp:spPr>
        <a:xfrm>
          <a:off x="1106310" y="2371528"/>
          <a:ext cx="9690608" cy="628807"/>
        </a:xfrm>
        <a:prstGeom prst="rect">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i="0" kern="1200" dirty="0"/>
        </a:p>
      </dsp:txBody>
      <dsp:txXfrm>
        <a:off x="1106310" y="2371528"/>
        <a:ext cx="9690608" cy="628807"/>
      </dsp:txXfrm>
    </dsp:sp>
    <dsp:sp modelId="{92B65C8F-4FDE-40B1-BBEF-C1A552430548}">
      <dsp:nvSpPr>
        <dsp:cNvPr id="0" name=""/>
        <dsp:cNvSpPr/>
      </dsp:nvSpPr>
      <dsp:spPr>
        <a:xfrm>
          <a:off x="673700" y="2372240"/>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2C93FF-E8AC-430D-BFEB-F28A9853F3B8}">
      <dsp:nvSpPr>
        <dsp:cNvPr id="0" name=""/>
        <dsp:cNvSpPr/>
      </dsp:nvSpPr>
      <dsp:spPr>
        <a:xfrm>
          <a:off x="1038734" y="3121311"/>
          <a:ext cx="9768637" cy="492448"/>
        </a:xfrm>
        <a:prstGeom prst="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i="0" kern="1200" dirty="0"/>
        </a:p>
      </dsp:txBody>
      <dsp:txXfrm>
        <a:off x="1038734" y="3121311"/>
        <a:ext cx="9768637" cy="492448"/>
      </dsp:txXfrm>
    </dsp:sp>
    <dsp:sp modelId="{40C8E2E9-3E27-8444-BD91-AB8169BA770C}">
      <dsp:nvSpPr>
        <dsp:cNvPr id="0" name=""/>
        <dsp:cNvSpPr/>
      </dsp:nvSpPr>
      <dsp:spPr>
        <a:xfrm>
          <a:off x="739350" y="3114651"/>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D2D991-8C8D-49EE-903B-84E3BFB92538}">
      <dsp:nvSpPr>
        <dsp:cNvPr id="0" name=""/>
        <dsp:cNvSpPr/>
      </dsp:nvSpPr>
      <dsp:spPr>
        <a:xfrm>
          <a:off x="899400" y="3785769"/>
          <a:ext cx="9922601" cy="662476"/>
        </a:xfrm>
        <a:prstGeom prst="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i="0" kern="1200" dirty="0"/>
        </a:p>
      </dsp:txBody>
      <dsp:txXfrm>
        <a:off x="899400" y="3785769"/>
        <a:ext cx="9922601" cy="662476"/>
      </dsp:txXfrm>
    </dsp:sp>
    <dsp:sp modelId="{16368095-E421-48A2-9074-D544421209B4}">
      <dsp:nvSpPr>
        <dsp:cNvPr id="0" name=""/>
        <dsp:cNvSpPr/>
      </dsp:nvSpPr>
      <dsp:spPr>
        <a:xfrm>
          <a:off x="423144" y="3817310"/>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FF3FBB-60E3-4DA4-A68A-FDE4983340AE}">
      <dsp:nvSpPr>
        <dsp:cNvPr id="0" name=""/>
        <dsp:cNvSpPr/>
      </dsp:nvSpPr>
      <dsp:spPr>
        <a:xfrm>
          <a:off x="201820" y="4574935"/>
          <a:ext cx="10627678" cy="521965"/>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i="0" kern="1200" dirty="0"/>
        </a:p>
      </dsp:txBody>
      <dsp:txXfrm>
        <a:off x="201820" y="4574935"/>
        <a:ext cx="10627678" cy="521965"/>
      </dsp:txXfrm>
    </dsp:sp>
    <dsp:sp modelId="{9885506F-A3EA-4B4A-A457-43D7E6716F7E}">
      <dsp:nvSpPr>
        <dsp:cNvPr id="0" name=""/>
        <dsp:cNvSpPr/>
      </dsp:nvSpPr>
      <dsp:spPr>
        <a:xfrm>
          <a:off x="142552" y="4522130"/>
          <a:ext cx="615560" cy="61556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76044-6A26-4894-A595-429AE12C9E2F}">
      <dsp:nvSpPr>
        <dsp:cNvPr id="0" name=""/>
        <dsp:cNvSpPr/>
      </dsp:nvSpPr>
      <dsp:spPr>
        <a:xfrm rot="16200000">
          <a:off x="-1535794" y="1535794"/>
          <a:ext cx="5562600" cy="2491010"/>
        </a:xfrm>
        <a:prstGeom prst="flowChartManualOperation">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27000" tIns="0" rIns="127000" bIns="0" numCol="1" spcCol="1270" anchor="ctr" anchorCtr="0">
          <a:noAutofit/>
        </a:bodyPr>
        <a:lstStyle/>
        <a:p>
          <a:pPr marL="0" lvl="0" indent="0" algn="just" defTabSz="889000">
            <a:lnSpc>
              <a:spcPct val="90000"/>
            </a:lnSpc>
            <a:spcBef>
              <a:spcPct val="0"/>
            </a:spcBef>
            <a:spcAft>
              <a:spcPct val="35000"/>
            </a:spcAft>
            <a:buNone/>
          </a:pPr>
          <a:endParaRPr lang="en-US" sz="2000" kern="1200" dirty="0">
            <a:latin typeface="Times New Roman" panose="02020603050405020304" pitchFamily="18" charset="0"/>
            <a:cs typeface="Times New Roman" panose="02020603050405020304" pitchFamily="18" charset="0"/>
          </a:endParaRPr>
        </a:p>
      </dsp:txBody>
      <dsp:txXfrm rot="5400000">
        <a:off x="1" y="1112519"/>
        <a:ext cx="2491010" cy="3337560"/>
      </dsp:txXfrm>
    </dsp:sp>
    <dsp:sp modelId="{A7C0D285-1974-448D-8999-0C9C029F16D8}">
      <dsp:nvSpPr>
        <dsp:cNvPr id="0" name=""/>
        <dsp:cNvSpPr/>
      </dsp:nvSpPr>
      <dsp:spPr>
        <a:xfrm rot="16200000">
          <a:off x="1142999" y="1535794"/>
          <a:ext cx="5562600" cy="2491010"/>
        </a:xfrm>
        <a:prstGeom prst="flowChartManualOperation">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412750" tIns="0" rIns="41275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2678794" y="1112519"/>
        <a:ext cx="2491010" cy="3337560"/>
      </dsp:txXfrm>
    </dsp:sp>
    <dsp:sp modelId="{CBC20854-63E5-46B5-9174-4C3D13106A54}">
      <dsp:nvSpPr>
        <dsp:cNvPr id="0" name=""/>
        <dsp:cNvSpPr/>
      </dsp:nvSpPr>
      <dsp:spPr>
        <a:xfrm rot="16200000">
          <a:off x="3820836" y="1535794"/>
          <a:ext cx="5562600" cy="2491010"/>
        </a:xfrm>
        <a:prstGeom prst="flowChartManualOperation">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412750" tIns="0" rIns="41275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5356631" y="1112519"/>
        <a:ext cx="2491010" cy="333756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panose="020B0604020202020204"/>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t>‹#›</a:t>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2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panose="020F0502020204030204"/>
              <a:buNone/>
            </a:pPr>
            <a:endParaRPr/>
          </a:p>
          <a:p>
            <a:pPr marL="0" marR="0" lvl="0" indent="0" algn="l" rtl="0">
              <a:lnSpc>
                <a:spcPct val="100000"/>
              </a:lnSpc>
              <a:spcBef>
                <a:spcPts val="0"/>
              </a:spcBef>
              <a:spcAft>
                <a:spcPts val="0"/>
              </a:spcAft>
              <a:buClr>
                <a:schemeClr val="dk1"/>
              </a:buClr>
              <a:buSzPts val="300"/>
              <a:buFont typeface="Calibri" panose="020F0502020204030204"/>
              <a:buNone/>
            </a:pPr>
            <a:endParaRPr/>
          </a:p>
        </p:txBody>
      </p:sp>
      <p:sp>
        <p:nvSpPr>
          <p:cNvPr id="87" name="Google Shape;87;p2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panose="020F0502020204030204"/>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t>1</a:t>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lang="en-US"/>
          </a:p>
        </p:txBody>
      </p:sp>
    </p:spTree>
    <p:extLst>
      <p:ext uri="{BB962C8B-B14F-4D97-AF65-F5344CB8AC3E}">
        <p14:creationId xmlns:p14="http://schemas.microsoft.com/office/powerpoint/2010/main" val="3873665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lang="en-US"/>
          </a:p>
        </p:txBody>
      </p:sp>
    </p:spTree>
    <p:extLst>
      <p:ext uri="{BB962C8B-B14F-4D97-AF65-F5344CB8AC3E}">
        <p14:creationId xmlns:p14="http://schemas.microsoft.com/office/powerpoint/2010/main" val="1987823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lang="en-US"/>
          </a:p>
        </p:txBody>
      </p:sp>
    </p:spTree>
    <p:extLst>
      <p:ext uri="{BB962C8B-B14F-4D97-AF65-F5344CB8AC3E}">
        <p14:creationId xmlns:p14="http://schemas.microsoft.com/office/powerpoint/2010/main" val="3497986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lang="en-US"/>
          </a:p>
        </p:txBody>
      </p:sp>
    </p:spTree>
    <p:extLst>
      <p:ext uri="{BB962C8B-B14F-4D97-AF65-F5344CB8AC3E}">
        <p14:creationId xmlns:p14="http://schemas.microsoft.com/office/powerpoint/2010/main" val="1347493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lang="en-US"/>
          </a:p>
        </p:txBody>
      </p:sp>
    </p:spTree>
    <p:extLst>
      <p:ext uri="{BB962C8B-B14F-4D97-AF65-F5344CB8AC3E}">
        <p14:creationId xmlns:p14="http://schemas.microsoft.com/office/powerpoint/2010/main" val="3596053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lang="en-US"/>
          </a:p>
        </p:txBody>
      </p:sp>
    </p:spTree>
    <p:extLst>
      <p:ext uri="{BB962C8B-B14F-4D97-AF65-F5344CB8AC3E}">
        <p14:creationId xmlns:p14="http://schemas.microsoft.com/office/powerpoint/2010/main" val="1375200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lang="en-US"/>
          </a:p>
        </p:txBody>
      </p:sp>
    </p:spTree>
    <p:extLst>
      <p:ext uri="{BB962C8B-B14F-4D97-AF65-F5344CB8AC3E}">
        <p14:creationId xmlns:p14="http://schemas.microsoft.com/office/powerpoint/2010/main" val="3212691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lang="en-US"/>
          </a:p>
        </p:txBody>
      </p:sp>
    </p:spTree>
    <p:extLst>
      <p:ext uri="{BB962C8B-B14F-4D97-AF65-F5344CB8AC3E}">
        <p14:creationId xmlns:p14="http://schemas.microsoft.com/office/powerpoint/2010/main" val="1350830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lang="en-US"/>
          </a:p>
        </p:txBody>
      </p:sp>
    </p:spTree>
    <p:extLst>
      <p:ext uri="{BB962C8B-B14F-4D97-AF65-F5344CB8AC3E}">
        <p14:creationId xmlns:p14="http://schemas.microsoft.com/office/powerpoint/2010/main" val="3719975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lang="en-US"/>
          </a:p>
        </p:txBody>
      </p:sp>
    </p:spTree>
    <p:extLst>
      <p:ext uri="{BB962C8B-B14F-4D97-AF65-F5344CB8AC3E}">
        <p14:creationId xmlns:p14="http://schemas.microsoft.com/office/powerpoint/2010/main" val="386564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lang="en-US"/>
          </a:p>
        </p:txBody>
      </p:sp>
    </p:spTree>
    <p:extLst>
      <p:ext uri="{BB962C8B-B14F-4D97-AF65-F5344CB8AC3E}">
        <p14:creationId xmlns:p14="http://schemas.microsoft.com/office/powerpoint/2010/main" val="1228431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lang="en-US"/>
          </a:p>
        </p:txBody>
      </p:sp>
    </p:spTree>
    <p:extLst>
      <p:ext uri="{BB962C8B-B14F-4D97-AF65-F5344CB8AC3E}">
        <p14:creationId xmlns:p14="http://schemas.microsoft.com/office/powerpoint/2010/main" val="1442220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lang="en-US"/>
          </a:p>
        </p:txBody>
      </p:sp>
    </p:spTree>
    <p:extLst>
      <p:ext uri="{BB962C8B-B14F-4D97-AF65-F5344CB8AC3E}">
        <p14:creationId xmlns:p14="http://schemas.microsoft.com/office/powerpoint/2010/main" val="2318410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lang="en-US"/>
          </a:p>
        </p:txBody>
      </p:sp>
    </p:spTree>
    <p:extLst>
      <p:ext uri="{BB962C8B-B14F-4D97-AF65-F5344CB8AC3E}">
        <p14:creationId xmlns:p14="http://schemas.microsoft.com/office/powerpoint/2010/main" val="576839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lang="en-US"/>
          </a:p>
        </p:txBody>
      </p:sp>
    </p:spTree>
    <p:extLst>
      <p:ext uri="{BB962C8B-B14F-4D97-AF65-F5344CB8AC3E}">
        <p14:creationId xmlns:p14="http://schemas.microsoft.com/office/powerpoint/2010/main" val="3706823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lang="en-US"/>
          </a:p>
        </p:txBody>
      </p:sp>
    </p:spTree>
    <p:extLst>
      <p:ext uri="{BB962C8B-B14F-4D97-AF65-F5344CB8AC3E}">
        <p14:creationId xmlns:p14="http://schemas.microsoft.com/office/powerpoint/2010/main" val="2343165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lang="en-US"/>
          </a:p>
        </p:txBody>
      </p:sp>
    </p:spTree>
    <p:extLst>
      <p:ext uri="{BB962C8B-B14F-4D97-AF65-F5344CB8AC3E}">
        <p14:creationId xmlns:p14="http://schemas.microsoft.com/office/powerpoint/2010/main" val="1032689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lang="en-US"/>
          </a:p>
        </p:txBody>
      </p:sp>
    </p:spTree>
    <p:extLst>
      <p:ext uri="{BB962C8B-B14F-4D97-AF65-F5344CB8AC3E}">
        <p14:creationId xmlns:p14="http://schemas.microsoft.com/office/powerpoint/2010/main" val="1378926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lang="en-US"/>
          </a:p>
        </p:txBody>
      </p:sp>
    </p:spTree>
    <p:extLst>
      <p:ext uri="{BB962C8B-B14F-4D97-AF65-F5344CB8AC3E}">
        <p14:creationId xmlns:p14="http://schemas.microsoft.com/office/powerpoint/2010/main" val="3334354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lang="en-US"/>
          </a:p>
        </p:txBody>
      </p:sp>
    </p:spTree>
    <p:extLst>
      <p:ext uri="{BB962C8B-B14F-4D97-AF65-F5344CB8AC3E}">
        <p14:creationId xmlns:p14="http://schemas.microsoft.com/office/powerpoint/2010/main" val="277028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lang="en-US"/>
          </a:p>
        </p:txBody>
      </p:sp>
    </p:spTree>
    <p:extLst>
      <p:ext uri="{BB962C8B-B14F-4D97-AF65-F5344CB8AC3E}">
        <p14:creationId xmlns:p14="http://schemas.microsoft.com/office/powerpoint/2010/main" val="1673932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lang="en-US"/>
          </a:p>
        </p:txBody>
      </p:sp>
    </p:spTree>
    <p:extLst>
      <p:ext uri="{BB962C8B-B14F-4D97-AF65-F5344CB8AC3E}">
        <p14:creationId xmlns:p14="http://schemas.microsoft.com/office/powerpoint/2010/main" val="4113915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lang="en-US"/>
          </a:p>
        </p:txBody>
      </p:sp>
    </p:spTree>
    <p:extLst>
      <p:ext uri="{BB962C8B-B14F-4D97-AF65-F5344CB8AC3E}">
        <p14:creationId xmlns:p14="http://schemas.microsoft.com/office/powerpoint/2010/main" val="3816914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lang="en-US"/>
          </a:p>
        </p:txBody>
      </p:sp>
    </p:spTree>
    <p:extLst>
      <p:ext uri="{BB962C8B-B14F-4D97-AF65-F5344CB8AC3E}">
        <p14:creationId xmlns:p14="http://schemas.microsoft.com/office/powerpoint/2010/main" val="1644056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lang="en-US"/>
          </a:p>
        </p:txBody>
      </p:sp>
    </p:spTree>
    <p:extLst>
      <p:ext uri="{BB962C8B-B14F-4D97-AF65-F5344CB8AC3E}">
        <p14:creationId xmlns:p14="http://schemas.microsoft.com/office/powerpoint/2010/main" val="2506383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lang="en-US"/>
          </a:p>
        </p:txBody>
      </p:sp>
    </p:spTree>
    <p:extLst>
      <p:ext uri="{BB962C8B-B14F-4D97-AF65-F5344CB8AC3E}">
        <p14:creationId xmlns:p14="http://schemas.microsoft.com/office/powerpoint/2010/main" val="1847239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lang="en-US"/>
          </a:p>
        </p:txBody>
      </p:sp>
    </p:spTree>
    <p:extLst>
      <p:ext uri="{BB962C8B-B14F-4D97-AF65-F5344CB8AC3E}">
        <p14:creationId xmlns:p14="http://schemas.microsoft.com/office/powerpoint/2010/main" val="4040903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lang="en-US"/>
          </a:p>
        </p:txBody>
      </p:sp>
    </p:spTree>
    <p:extLst>
      <p:ext uri="{BB962C8B-B14F-4D97-AF65-F5344CB8AC3E}">
        <p14:creationId xmlns:p14="http://schemas.microsoft.com/office/powerpoint/2010/main" val="1783606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lang="en-US"/>
          </a:p>
        </p:txBody>
      </p:sp>
    </p:spTree>
    <p:extLst>
      <p:ext uri="{BB962C8B-B14F-4D97-AF65-F5344CB8AC3E}">
        <p14:creationId xmlns:p14="http://schemas.microsoft.com/office/powerpoint/2010/main" val="2863351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lang="en-US"/>
          </a:p>
        </p:txBody>
      </p:sp>
    </p:spTree>
    <p:extLst>
      <p:ext uri="{BB962C8B-B14F-4D97-AF65-F5344CB8AC3E}">
        <p14:creationId xmlns:p14="http://schemas.microsoft.com/office/powerpoint/2010/main" val="28242818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lang="en-US"/>
          </a:p>
        </p:txBody>
      </p:sp>
    </p:spTree>
    <p:extLst>
      <p:ext uri="{BB962C8B-B14F-4D97-AF65-F5344CB8AC3E}">
        <p14:creationId xmlns:p14="http://schemas.microsoft.com/office/powerpoint/2010/main" val="4000730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lang="en-US"/>
          </a:p>
        </p:txBody>
      </p:sp>
    </p:spTree>
    <p:extLst>
      <p:ext uri="{BB962C8B-B14F-4D97-AF65-F5344CB8AC3E}">
        <p14:creationId xmlns:p14="http://schemas.microsoft.com/office/powerpoint/2010/main" val="2435632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lang="en-US"/>
          </a:p>
        </p:txBody>
      </p:sp>
    </p:spTree>
    <p:extLst>
      <p:ext uri="{BB962C8B-B14F-4D97-AF65-F5344CB8AC3E}">
        <p14:creationId xmlns:p14="http://schemas.microsoft.com/office/powerpoint/2010/main" val="2631885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lang="en-US"/>
          </a:p>
        </p:txBody>
      </p:sp>
    </p:spTree>
    <p:extLst>
      <p:ext uri="{BB962C8B-B14F-4D97-AF65-F5344CB8AC3E}">
        <p14:creationId xmlns:p14="http://schemas.microsoft.com/office/powerpoint/2010/main" val="3332688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lang="en-US"/>
          </a:p>
        </p:txBody>
      </p:sp>
    </p:spTree>
    <p:extLst>
      <p:ext uri="{BB962C8B-B14F-4D97-AF65-F5344CB8AC3E}">
        <p14:creationId xmlns:p14="http://schemas.microsoft.com/office/powerpoint/2010/main" val="680501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lang="en-US"/>
          </a:p>
        </p:txBody>
      </p:sp>
    </p:spTree>
    <p:extLst>
      <p:ext uri="{BB962C8B-B14F-4D97-AF65-F5344CB8AC3E}">
        <p14:creationId xmlns:p14="http://schemas.microsoft.com/office/powerpoint/2010/main" val="509400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lang="en-US"/>
          </a:p>
        </p:txBody>
      </p:sp>
    </p:spTree>
    <p:extLst>
      <p:ext uri="{BB962C8B-B14F-4D97-AF65-F5344CB8AC3E}">
        <p14:creationId xmlns:p14="http://schemas.microsoft.com/office/powerpoint/2010/main" val="2096361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lang="en-US"/>
          </a:p>
        </p:txBody>
      </p:sp>
    </p:spTree>
    <p:extLst>
      <p:ext uri="{BB962C8B-B14F-4D97-AF65-F5344CB8AC3E}">
        <p14:creationId xmlns:p14="http://schemas.microsoft.com/office/powerpoint/2010/main" val="3470984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lang="en-US"/>
          </a:p>
        </p:txBody>
      </p:sp>
    </p:spTree>
    <p:extLst>
      <p:ext uri="{BB962C8B-B14F-4D97-AF65-F5344CB8AC3E}">
        <p14:creationId xmlns:p14="http://schemas.microsoft.com/office/powerpoint/2010/main" val="2596308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lang="en-US"/>
          </a:p>
        </p:txBody>
      </p:sp>
    </p:spTree>
    <p:extLst>
      <p:ext uri="{BB962C8B-B14F-4D97-AF65-F5344CB8AC3E}">
        <p14:creationId xmlns:p14="http://schemas.microsoft.com/office/powerpoint/2010/main" val="197506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lang="en-US"/>
          </a:p>
        </p:txBody>
      </p:sp>
    </p:spTree>
    <p:extLst>
      <p:ext uri="{BB962C8B-B14F-4D97-AF65-F5344CB8AC3E}">
        <p14:creationId xmlns:p14="http://schemas.microsoft.com/office/powerpoint/2010/main" val="28224253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lang="en-US"/>
          </a:p>
        </p:txBody>
      </p:sp>
    </p:spTree>
    <p:extLst>
      <p:ext uri="{BB962C8B-B14F-4D97-AF65-F5344CB8AC3E}">
        <p14:creationId xmlns:p14="http://schemas.microsoft.com/office/powerpoint/2010/main" val="867639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lang="en-US"/>
          </a:p>
        </p:txBody>
      </p:sp>
    </p:spTree>
    <p:extLst>
      <p:ext uri="{BB962C8B-B14F-4D97-AF65-F5344CB8AC3E}">
        <p14:creationId xmlns:p14="http://schemas.microsoft.com/office/powerpoint/2010/main" val="10337234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lang="en-US"/>
          </a:p>
        </p:txBody>
      </p:sp>
    </p:spTree>
    <p:extLst>
      <p:ext uri="{BB962C8B-B14F-4D97-AF65-F5344CB8AC3E}">
        <p14:creationId xmlns:p14="http://schemas.microsoft.com/office/powerpoint/2010/main" val="735295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lang="en-US"/>
          </a:p>
        </p:txBody>
      </p:sp>
    </p:spTree>
    <p:extLst>
      <p:ext uri="{BB962C8B-B14F-4D97-AF65-F5344CB8AC3E}">
        <p14:creationId xmlns:p14="http://schemas.microsoft.com/office/powerpoint/2010/main" val="30760760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lang="en-US"/>
          </a:p>
        </p:txBody>
      </p:sp>
    </p:spTree>
    <p:extLst>
      <p:ext uri="{BB962C8B-B14F-4D97-AF65-F5344CB8AC3E}">
        <p14:creationId xmlns:p14="http://schemas.microsoft.com/office/powerpoint/2010/main" val="13900093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lang="en-US"/>
          </a:p>
        </p:txBody>
      </p:sp>
    </p:spTree>
    <p:extLst>
      <p:ext uri="{BB962C8B-B14F-4D97-AF65-F5344CB8AC3E}">
        <p14:creationId xmlns:p14="http://schemas.microsoft.com/office/powerpoint/2010/main" val="19569009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lang="en-US"/>
          </a:p>
        </p:txBody>
      </p:sp>
    </p:spTree>
    <p:extLst>
      <p:ext uri="{BB962C8B-B14F-4D97-AF65-F5344CB8AC3E}">
        <p14:creationId xmlns:p14="http://schemas.microsoft.com/office/powerpoint/2010/main" val="3944206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lang="en-US"/>
          </a:p>
        </p:txBody>
      </p:sp>
    </p:spTree>
    <p:extLst>
      <p:ext uri="{BB962C8B-B14F-4D97-AF65-F5344CB8AC3E}">
        <p14:creationId xmlns:p14="http://schemas.microsoft.com/office/powerpoint/2010/main" val="41278542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lang="en-US"/>
          </a:p>
        </p:txBody>
      </p:sp>
    </p:spTree>
    <p:extLst>
      <p:ext uri="{BB962C8B-B14F-4D97-AF65-F5344CB8AC3E}">
        <p14:creationId xmlns:p14="http://schemas.microsoft.com/office/powerpoint/2010/main" val="40835900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lang="en-US"/>
          </a:p>
        </p:txBody>
      </p:sp>
    </p:spTree>
    <p:extLst>
      <p:ext uri="{BB962C8B-B14F-4D97-AF65-F5344CB8AC3E}">
        <p14:creationId xmlns:p14="http://schemas.microsoft.com/office/powerpoint/2010/main" val="40080235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lang="en-US"/>
          </a:p>
        </p:txBody>
      </p:sp>
    </p:spTree>
    <p:extLst>
      <p:ext uri="{BB962C8B-B14F-4D97-AF65-F5344CB8AC3E}">
        <p14:creationId xmlns:p14="http://schemas.microsoft.com/office/powerpoint/2010/main" val="1200948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lang="en-US"/>
          </a:p>
        </p:txBody>
      </p:sp>
    </p:spTree>
    <p:extLst>
      <p:ext uri="{BB962C8B-B14F-4D97-AF65-F5344CB8AC3E}">
        <p14:creationId xmlns:p14="http://schemas.microsoft.com/office/powerpoint/2010/main" val="1121125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lang="en-US"/>
          </a:p>
        </p:txBody>
      </p:sp>
    </p:spTree>
    <p:extLst>
      <p:ext uri="{BB962C8B-B14F-4D97-AF65-F5344CB8AC3E}">
        <p14:creationId xmlns:p14="http://schemas.microsoft.com/office/powerpoint/2010/main" val="8254070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lang="en-US"/>
          </a:p>
        </p:txBody>
      </p:sp>
    </p:spTree>
    <p:extLst>
      <p:ext uri="{BB962C8B-B14F-4D97-AF65-F5344CB8AC3E}">
        <p14:creationId xmlns:p14="http://schemas.microsoft.com/office/powerpoint/2010/main" val="10729285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lang="en-US"/>
          </a:p>
        </p:txBody>
      </p:sp>
    </p:spTree>
    <p:extLst>
      <p:ext uri="{BB962C8B-B14F-4D97-AF65-F5344CB8AC3E}">
        <p14:creationId xmlns:p14="http://schemas.microsoft.com/office/powerpoint/2010/main" val="8359436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lang="en-US"/>
          </a:p>
        </p:txBody>
      </p:sp>
    </p:spTree>
    <p:extLst>
      <p:ext uri="{BB962C8B-B14F-4D97-AF65-F5344CB8AC3E}">
        <p14:creationId xmlns:p14="http://schemas.microsoft.com/office/powerpoint/2010/main" val="425756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lang="en-US"/>
          </a:p>
        </p:txBody>
      </p:sp>
    </p:spTree>
    <p:extLst>
      <p:ext uri="{BB962C8B-B14F-4D97-AF65-F5344CB8AC3E}">
        <p14:creationId xmlns:p14="http://schemas.microsoft.com/office/powerpoint/2010/main" val="13995819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lang="en-US"/>
          </a:p>
        </p:txBody>
      </p:sp>
    </p:spTree>
    <p:extLst>
      <p:ext uri="{BB962C8B-B14F-4D97-AF65-F5344CB8AC3E}">
        <p14:creationId xmlns:p14="http://schemas.microsoft.com/office/powerpoint/2010/main" val="10624348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lang="en-US"/>
          </a:p>
        </p:txBody>
      </p:sp>
    </p:spTree>
    <p:extLst>
      <p:ext uri="{BB962C8B-B14F-4D97-AF65-F5344CB8AC3E}">
        <p14:creationId xmlns:p14="http://schemas.microsoft.com/office/powerpoint/2010/main" val="3148260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lang="en-US"/>
          </a:p>
        </p:txBody>
      </p:sp>
    </p:spTree>
    <p:extLst>
      <p:ext uri="{BB962C8B-B14F-4D97-AF65-F5344CB8AC3E}">
        <p14:creationId xmlns:p14="http://schemas.microsoft.com/office/powerpoint/2010/main" val="2662685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lang="en-US"/>
          </a:p>
        </p:txBody>
      </p:sp>
    </p:spTree>
    <p:extLst>
      <p:ext uri="{BB962C8B-B14F-4D97-AF65-F5344CB8AC3E}">
        <p14:creationId xmlns:p14="http://schemas.microsoft.com/office/powerpoint/2010/main" val="1308847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lang="en-US"/>
          </a:p>
        </p:txBody>
      </p:sp>
    </p:spTree>
    <p:extLst>
      <p:ext uri="{BB962C8B-B14F-4D97-AF65-F5344CB8AC3E}">
        <p14:creationId xmlns:p14="http://schemas.microsoft.com/office/powerpoint/2010/main" val="281391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
        <p:cNvGrpSpPr/>
        <p:nvPr/>
      </p:nvGrpSpPr>
      <p:grpSpPr>
        <a:xfrm>
          <a:off x="0" y="0"/>
          <a:ext cx="0" cy="0"/>
          <a:chOff x="0" y="0"/>
          <a:chExt cx="0" cy="0"/>
        </a:xfrm>
      </p:grpSpPr>
      <p:sp>
        <p:nvSpPr>
          <p:cNvPr id="38" name="Google Shape;38;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 name="Google Shape;4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3.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28"/>
          <p:cNvSpPr/>
          <p:nvPr/>
        </p:nvSpPr>
        <p:spPr>
          <a:xfrm>
            <a:off x="1524000" y="380"/>
            <a:ext cx="9144000" cy="17637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0" name="Google Shape;90;p28"/>
          <p:cNvSpPr txBox="1"/>
          <p:nvPr/>
        </p:nvSpPr>
        <p:spPr>
          <a:xfrm>
            <a:off x="90311" y="1569494"/>
            <a:ext cx="12191999" cy="5288506"/>
          </a:xfrm>
          <a:prstGeom prst="rect">
            <a:avLst/>
          </a:prstGeom>
          <a:solidFill>
            <a:srgbClr val="0052A8"/>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000" b="1" dirty="0">
              <a:solidFill>
                <a:schemeClr val="lt1"/>
              </a:solidFill>
              <a:latin typeface="Times New Roman" panose="02020603050405020304" pitchFamily="18" charset="0"/>
              <a:ea typeface="Calibri" panose="020F0502020204030204"/>
              <a:cs typeface="Calibri" panose="020F0502020204030204"/>
              <a:sym typeface="Calibri" panose="020F0502020204030204"/>
            </a:endParaRPr>
          </a:p>
          <a:p>
            <a:pPr algn="ctr"/>
            <a:r>
              <a:rPr lang="en-US" sz="3600" b="1" dirty="0">
                <a:solidFill>
                  <a:schemeClr val="lt1"/>
                </a:solidFill>
                <a:latin typeface="Times New Roman" panose="02020603050405020304" pitchFamily="18" charset="0"/>
                <a:ea typeface="Calibri" panose="020F0502020204030204"/>
                <a:cs typeface="Calibri" panose="020F0502020204030204"/>
              </a:rPr>
              <a:t>TẬP HUẤN SỬ DỤNG TÀI LIỆU ĐIỆN TỬ </a:t>
            </a:r>
          </a:p>
          <a:p>
            <a:pPr algn="ctr"/>
            <a:r>
              <a:rPr lang="en-US" sz="3600" b="1" dirty="0">
                <a:solidFill>
                  <a:schemeClr val="lt1"/>
                </a:solidFill>
                <a:latin typeface="Times New Roman" panose="02020603050405020304" pitchFamily="18" charset="0"/>
                <a:ea typeface="Calibri" panose="020F0502020204030204"/>
                <a:cs typeface="Calibri" panose="020F0502020204030204"/>
              </a:rPr>
              <a:t>VỀ GIÁO DỤC AN TOÀN GIAO THÔNG CẤP TIỂU HỌC</a:t>
            </a:r>
          </a:p>
          <a:p>
            <a:pPr marL="0" marR="0" lvl="0" indent="0" algn="ctr" rtl="0">
              <a:lnSpc>
                <a:spcPct val="100000"/>
              </a:lnSpc>
              <a:spcBef>
                <a:spcPts val="0"/>
              </a:spcBef>
              <a:spcAft>
                <a:spcPts val="0"/>
              </a:spcAft>
              <a:buNone/>
            </a:pPr>
            <a:endParaRPr sz="5000" b="1" i="0" u="none" strike="noStrike" cap="none" dirty="0">
              <a:solidFill>
                <a:schemeClr val="lt1"/>
              </a:solidFill>
              <a:latin typeface="Times New Roman" panose="02020603050405020304" pitchFamily="18" charset="0"/>
              <a:ea typeface="Calibri" panose="020F0502020204030204"/>
              <a:cs typeface="Calibri" panose="020F0502020204030204"/>
              <a:sym typeface="Calibri" panose="020F0502020204030204"/>
            </a:endParaRPr>
          </a:p>
          <a:p>
            <a:pPr marL="0" marR="0" lvl="0" indent="0" algn="ctr" rtl="0">
              <a:lnSpc>
                <a:spcPct val="100000"/>
              </a:lnSpc>
              <a:spcBef>
                <a:spcPts val="0"/>
              </a:spcBef>
              <a:spcAft>
                <a:spcPts val="0"/>
              </a:spcAft>
              <a:buNone/>
            </a:pPr>
            <a:endParaRPr sz="5000" b="1" i="0" u="none" strike="noStrike" cap="none" dirty="0">
              <a:solidFill>
                <a:schemeClr val="lt1"/>
              </a:solidFill>
              <a:latin typeface="Times New Roman" panose="02020603050405020304" pitchFamily="18" charset="0"/>
              <a:ea typeface="Calibri" panose="020F0502020204030204"/>
              <a:cs typeface="Calibri" panose="020F0502020204030204"/>
              <a:sym typeface="Calibri" panose="020F0502020204030204"/>
            </a:endParaRPr>
          </a:p>
          <a:p>
            <a:pPr marL="0" marR="0" lvl="0" indent="0" algn="ctr" rtl="0">
              <a:lnSpc>
                <a:spcPct val="100000"/>
              </a:lnSpc>
              <a:spcBef>
                <a:spcPts val="0"/>
              </a:spcBef>
              <a:spcAft>
                <a:spcPts val="0"/>
              </a:spcAft>
              <a:buNone/>
            </a:pPr>
            <a:endParaRPr sz="2000" b="1" i="0" u="none" strike="noStrike" cap="none" dirty="0">
              <a:solidFill>
                <a:schemeClr val="lt1"/>
              </a:solidFill>
              <a:latin typeface="Times New Roman" panose="02020603050405020304" pitchFamily="18" charset="0"/>
              <a:ea typeface="Calibri" panose="020F0502020204030204"/>
              <a:cs typeface="Calibri" panose="020F0502020204030204"/>
              <a:sym typeface="Calibri" panose="020F0502020204030204"/>
            </a:endParaRPr>
          </a:p>
          <a:p>
            <a:pPr marL="0" marR="0" lvl="0" indent="0" algn="ctr" rtl="0">
              <a:lnSpc>
                <a:spcPct val="100000"/>
              </a:lnSpc>
              <a:spcBef>
                <a:spcPts val="0"/>
              </a:spcBef>
              <a:spcAft>
                <a:spcPts val="0"/>
              </a:spcAft>
              <a:buNone/>
            </a:pPr>
            <a:r>
              <a:rPr lang="en-US"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rPr>
              <a:t>( </a:t>
            </a:r>
            <a:r>
              <a:rPr lang="en-US" sz="2000" b="1" dirty="0" err="1">
                <a:solidFill>
                  <a:schemeClr val="lt1"/>
                </a:solidFill>
                <a:latin typeface="Times New Roman" panose="02020603050405020304" pitchFamily="18" charset="0"/>
                <a:ea typeface="Calibri" panose="020F0502020204030204"/>
                <a:cs typeface="Calibri" panose="020F0502020204030204"/>
                <a:sym typeface="Calibri" panose="020F0502020204030204"/>
              </a:rPr>
              <a:t>Kèm</a:t>
            </a:r>
            <a:r>
              <a:rPr lang="en-US"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rPr>
              <a:t> </a:t>
            </a:r>
            <a:r>
              <a:rPr lang="en-US" sz="2000" b="1" dirty="0" err="1">
                <a:solidFill>
                  <a:schemeClr val="lt1"/>
                </a:solidFill>
                <a:latin typeface="Times New Roman" panose="02020603050405020304" pitchFamily="18" charset="0"/>
                <a:ea typeface="Calibri" panose="020F0502020204030204"/>
                <a:cs typeface="Calibri" panose="020F0502020204030204"/>
                <a:sym typeface="Calibri" panose="020F0502020204030204"/>
              </a:rPr>
              <a:t>theo</a:t>
            </a:r>
            <a:r>
              <a:rPr lang="en-US"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rPr>
              <a:t> </a:t>
            </a:r>
            <a:r>
              <a:rPr lang="en-US" sz="2000" b="1" dirty="0" err="1">
                <a:solidFill>
                  <a:schemeClr val="lt1"/>
                </a:solidFill>
                <a:latin typeface="Times New Roman" panose="02020603050405020304" pitchFamily="18" charset="0"/>
                <a:ea typeface="Calibri" panose="020F0502020204030204"/>
                <a:cs typeface="Calibri" panose="020F0502020204030204"/>
                <a:sym typeface="Calibri" panose="020F0502020204030204"/>
              </a:rPr>
              <a:t>Công</a:t>
            </a:r>
            <a:r>
              <a:rPr lang="en-US"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rPr>
              <a:t> </a:t>
            </a:r>
            <a:r>
              <a:rPr lang="en-US" sz="2000" b="1" dirty="0" err="1">
                <a:solidFill>
                  <a:schemeClr val="lt1"/>
                </a:solidFill>
                <a:latin typeface="Times New Roman" panose="02020603050405020304" pitchFamily="18" charset="0"/>
                <a:ea typeface="Calibri" panose="020F0502020204030204"/>
                <a:cs typeface="Calibri" panose="020F0502020204030204"/>
                <a:sym typeface="Calibri" panose="020F0502020204030204"/>
              </a:rPr>
              <a:t>văn</a:t>
            </a:r>
            <a:r>
              <a:rPr lang="en-US"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rPr>
              <a:t> </a:t>
            </a:r>
            <a:r>
              <a:rPr lang="en-US" sz="2000" b="1" dirty="0" err="1">
                <a:solidFill>
                  <a:schemeClr val="lt1"/>
                </a:solidFill>
                <a:latin typeface="Times New Roman" panose="02020603050405020304" pitchFamily="18" charset="0"/>
                <a:ea typeface="Calibri" panose="020F0502020204030204"/>
                <a:cs typeface="Calibri" panose="020F0502020204030204"/>
                <a:sym typeface="Calibri" panose="020F0502020204030204"/>
              </a:rPr>
              <a:t>số</a:t>
            </a:r>
            <a:r>
              <a:rPr lang="en-US"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rPr>
              <a:t>      / BGDĐT– GDCTHSSV </a:t>
            </a:r>
            <a:r>
              <a:rPr lang="en-US" sz="2000" b="1" dirty="0" err="1">
                <a:solidFill>
                  <a:schemeClr val="lt1"/>
                </a:solidFill>
                <a:latin typeface="Times New Roman" panose="02020603050405020304" pitchFamily="18" charset="0"/>
                <a:ea typeface="Calibri" panose="020F0502020204030204"/>
                <a:cs typeface="Calibri" panose="020F0502020204030204"/>
                <a:sym typeface="Calibri" panose="020F0502020204030204"/>
              </a:rPr>
              <a:t>ngày</a:t>
            </a:r>
            <a:r>
              <a:rPr lang="en-US"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rPr>
              <a:t>       </a:t>
            </a:r>
            <a:r>
              <a:rPr lang="en-US" sz="2000" b="1" dirty="0" err="1">
                <a:solidFill>
                  <a:schemeClr val="lt1"/>
                </a:solidFill>
                <a:latin typeface="Times New Roman" panose="02020603050405020304" pitchFamily="18" charset="0"/>
                <a:ea typeface="Calibri" panose="020F0502020204030204"/>
                <a:cs typeface="Calibri" panose="020F0502020204030204"/>
                <a:sym typeface="Calibri" panose="020F0502020204030204"/>
              </a:rPr>
              <a:t>tháng</a:t>
            </a:r>
            <a:r>
              <a:rPr lang="en-US"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rPr>
              <a:t>  8 </a:t>
            </a:r>
            <a:r>
              <a:rPr lang="en-US" sz="2000" b="1" dirty="0" err="1">
                <a:solidFill>
                  <a:schemeClr val="lt1"/>
                </a:solidFill>
                <a:latin typeface="Times New Roman" panose="02020603050405020304" pitchFamily="18" charset="0"/>
                <a:ea typeface="Calibri" panose="020F0502020204030204"/>
                <a:cs typeface="Calibri" panose="020F0502020204030204"/>
                <a:sym typeface="Calibri" panose="020F0502020204030204"/>
              </a:rPr>
              <a:t>năm</a:t>
            </a:r>
            <a:r>
              <a:rPr lang="en-US"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rPr>
              <a:t> 2022 </a:t>
            </a:r>
            <a:r>
              <a:rPr lang="en-US" sz="2000" b="1" dirty="0" err="1">
                <a:solidFill>
                  <a:schemeClr val="lt1"/>
                </a:solidFill>
                <a:latin typeface="Times New Roman" panose="02020603050405020304" pitchFamily="18" charset="0"/>
                <a:ea typeface="Calibri" panose="020F0502020204030204"/>
                <a:cs typeface="Calibri" panose="020F0502020204030204"/>
                <a:sym typeface="Calibri" panose="020F0502020204030204"/>
              </a:rPr>
              <a:t>của</a:t>
            </a:r>
            <a:r>
              <a:rPr lang="en-US"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rPr>
              <a:t> </a:t>
            </a:r>
            <a:r>
              <a:rPr lang="en-US" sz="2000" b="1" dirty="0" err="1">
                <a:solidFill>
                  <a:schemeClr val="lt1"/>
                </a:solidFill>
                <a:latin typeface="Times New Roman" panose="02020603050405020304" pitchFamily="18" charset="0"/>
                <a:ea typeface="Calibri" panose="020F0502020204030204"/>
                <a:cs typeface="Calibri" panose="020F0502020204030204"/>
                <a:sym typeface="Calibri" panose="020F0502020204030204"/>
              </a:rPr>
              <a:t>Bộ</a:t>
            </a:r>
            <a:r>
              <a:rPr lang="en-US"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rPr>
              <a:t> </a:t>
            </a:r>
            <a:r>
              <a:rPr lang="en-US" sz="2000" b="1" dirty="0" err="1">
                <a:solidFill>
                  <a:schemeClr val="lt1"/>
                </a:solidFill>
                <a:latin typeface="Times New Roman" panose="02020603050405020304" pitchFamily="18" charset="0"/>
                <a:ea typeface="Calibri" panose="020F0502020204030204"/>
                <a:cs typeface="Calibri" panose="020F0502020204030204"/>
                <a:sym typeface="Calibri" panose="020F0502020204030204"/>
              </a:rPr>
              <a:t>Giáo</a:t>
            </a:r>
            <a:r>
              <a:rPr lang="en-US"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rPr>
              <a:t> </a:t>
            </a:r>
            <a:r>
              <a:rPr lang="en-US" sz="2000" b="1" dirty="0" err="1">
                <a:solidFill>
                  <a:schemeClr val="lt1"/>
                </a:solidFill>
                <a:latin typeface="Times New Roman" panose="02020603050405020304" pitchFamily="18" charset="0"/>
                <a:ea typeface="Calibri" panose="020F0502020204030204"/>
                <a:cs typeface="Calibri" panose="020F0502020204030204"/>
                <a:sym typeface="Calibri" panose="020F0502020204030204"/>
              </a:rPr>
              <a:t>dục</a:t>
            </a:r>
            <a:r>
              <a:rPr lang="en-US"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rPr>
              <a:t> </a:t>
            </a:r>
            <a:r>
              <a:rPr lang="en-US" sz="2000" b="1" dirty="0" err="1">
                <a:solidFill>
                  <a:schemeClr val="lt1"/>
                </a:solidFill>
                <a:latin typeface="Times New Roman" panose="02020603050405020304" pitchFamily="18" charset="0"/>
                <a:ea typeface="Calibri" panose="020F0502020204030204"/>
                <a:cs typeface="Calibri" panose="020F0502020204030204"/>
                <a:sym typeface="Calibri" panose="020F0502020204030204"/>
              </a:rPr>
              <a:t>và</a:t>
            </a:r>
            <a:r>
              <a:rPr lang="en-US"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rPr>
              <a:t> </a:t>
            </a:r>
            <a:r>
              <a:rPr lang="en-US" sz="2000" b="1" dirty="0" err="1">
                <a:solidFill>
                  <a:schemeClr val="lt1"/>
                </a:solidFill>
                <a:latin typeface="Times New Roman" panose="02020603050405020304" pitchFamily="18" charset="0"/>
                <a:ea typeface="Calibri" panose="020F0502020204030204"/>
                <a:cs typeface="Calibri" panose="020F0502020204030204"/>
                <a:sym typeface="Calibri" panose="020F0502020204030204"/>
              </a:rPr>
              <a:t>Đào</a:t>
            </a:r>
            <a:r>
              <a:rPr lang="en-US"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rPr>
              <a:t> </a:t>
            </a:r>
            <a:r>
              <a:rPr lang="en-US" sz="2000" b="1" dirty="0" err="1">
                <a:solidFill>
                  <a:schemeClr val="lt1"/>
                </a:solidFill>
                <a:latin typeface="Times New Roman" panose="02020603050405020304" pitchFamily="18" charset="0"/>
                <a:ea typeface="Calibri" panose="020F0502020204030204"/>
                <a:cs typeface="Calibri" panose="020F0502020204030204"/>
                <a:sym typeface="Calibri" panose="020F0502020204030204"/>
              </a:rPr>
              <a:t>tạo</a:t>
            </a:r>
            <a:r>
              <a:rPr lang="en-US"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rPr>
              <a:t>)</a:t>
            </a:r>
            <a:endParaRPr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endParaRPr>
          </a:p>
          <a:p>
            <a:pPr marL="0" marR="0" lvl="0" indent="0" algn="ctr" rtl="0">
              <a:lnSpc>
                <a:spcPct val="100000"/>
              </a:lnSpc>
              <a:spcBef>
                <a:spcPts val="0"/>
              </a:spcBef>
              <a:spcAft>
                <a:spcPts val="0"/>
              </a:spcAft>
              <a:buNone/>
            </a:pPr>
            <a:endParaRPr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endParaRPr>
          </a:p>
          <a:p>
            <a:pPr marL="0" marR="0" lvl="0" indent="0" algn="ctr" rtl="0">
              <a:lnSpc>
                <a:spcPct val="100000"/>
              </a:lnSpc>
              <a:spcBef>
                <a:spcPts val="0"/>
              </a:spcBef>
              <a:spcAft>
                <a:spcPts val="0"/>
              </a:spcAft>
              <a:buNone/>
            </a:pPr>
            <a:endParaRPr sz="2000" b="1" dirty="0">
              <a:solidFill>
                <a:schemeClr val="lt1"/>
              </a:solidFill>
              <a:latin typeface="Times New Roman" panose="02020603050405020304" pitchFamily="18" charset="0"/>
              <a:ea typeface="Calibri" panose="020F0502020204030204"/>
              <a:cs typeface="Calibri" panose="020F0502020204030204"/>
              <a:sym typeface="Calibri" panose="020F0502020204030204"/>
            </a:endParaRPr>
          </a:p>
          <a:p>
            <a:pPr marL="0" marR="0" lvl="0" indent="0" algn="ctr" rtl="0">
              <a:lnSpc>
                <a:spcPct val="100000"/>
              </a:lnSpc>
              <a:spcBef>
                <a:spcPts val="0"/>
              </a:spcBef>
              <a:spcAft>
                <a:spcPts val="0"/>
              </a:spcAft>
              <a:buNone/>
            </a:pPr>
            <a:br>
              <a:rPr lang="en-US" sz="2000" b="1" i="0" u="none" strike="noStrike" cap="none" dirty="0">
                <a:solidFill>
                  <a:schemeClr val="lt1"/>
                </a:solidFill>
                <a:latin typeface="Times New Roman" panose="02020603050405020304" pitchFamily="18" charset="0"/>
                <a:ea typeface="Calibri" panose="020F0502020204030204"/>
                <a:cs typeface="Calibri" panose="020F0502020204030204"/>
                <a:sym typeface="Calibri" panose="020F0502020204030204"/>
              </a:rPr>
            </a:br>
            <a:endParaRPr sz="2000" b="0" i="0" u="none" strike="noStrike" cap="none" dirty="0">
              <a:solidFill>
                <a:schemeClr val="lt1"/>
              </a:solidFill>
              <a:latin typeface="Times New Roman" panose="02020603050405020304" pitchFamily="18" charset="0"/>
              <a:ea typeface="Calibri" panose="020F0502020204030204"/>
              <a:cs typeface="Calibri" panose="020F0502020204030204"/>
              <a:sym typeface="Calibri" panose="020F0502020204030204"/>
            </a:endParaRPr>
          </a:p>
        </p:txBody>
      </p:sp>
      <p:pic>
        <p:nvPicPr>
          <p:cNvPr id="91" name="Google Shape;91;p28"/>
          <p:cNvPicPr preferRelativeResize="0"/>
          <p:nvPr/>
        </p:nvPicPr>
        <p:blipFill rotWithShape="1">
          <a:blip r:embed="rId3"/>
          <a:srcRect/>
          <a:stretch>
            <a:fillRect/>
          </a:stretch>
        </p:blipFill>
        <p:spPr>
          <a:xfrm>
            <a:off x="287889" y="201387"/>
            <a:ext cx="2789419" cy="985575"/>
          </a:xfrm>
          <a:prstGeom prst="rect">
            <a:avLst/>
          </a:prstGeom>
          <a:noFill/>
          <a:ln>
            <a:noFill/>
          </a:ln>
        </p:spPr>
      </p:pic>
      <p:pic>
        <p:nvPicPr>
          <p:cNvPr id="93" name="Google Shape;93;p28"/>
          <p:cNvPicPr preferRelativeResize="0"/>
          <p:nvPr/>
        </p:nvPicPr>
        <p:blipFill rotWithShape="1">
          <a:blip r:embed="rId4"/>
          <a:srcRect/>
          <a:stretch>
            <a:fillRect/>
          </a:stretch>
        </p:blipFill>
        <p:spPr>
          <a:xfrm>
            <a:off x="10393237" y="81489"/>
            <a:ext cx="1602117" cy="991173"/>
          </a:xfrm>
          <a:prstGeom prst="rect">
            <a:avLst/>
          </a:prstGeom>
          <a:noFill/>
          <a:ln>
            <a:noFill/>
          </a:ln>
        </p:spPr>
      </p:pic>
      <p:pic>
        <p:nvPicPr>
          <p:cNvPr id="94" name="Google Shape;94;p28" descr="Text&#10;&#10;Description automatically generated with medium confidence"/>
          <p:cNvPicPr preferRelativeResize="0"/>
          <p:nvPr/>
        </p:nvPicPr>
        <p:blipFill rotWithShape="1">
          <a:blip r:embed="rId5"/>
          <a:srcRect/>
          <a:stretch>
            <a:fillRect/>
          </a:stretch>
        </p:blipFill>
        <p:spPr>
          <a:xfrm>
            <a:off x="3234592" y="382418"/>
            <a:ext cx="2598853" cy="408889"/>
          </a:xfrm>
          <a:prstGeom prst="rect">
            <a:avLst/>
          </a:prstGeom>
          <a:noFill/>
          <a:ln>
            <a:noFill/>
          </a:ln>
        </p:spPr>
      </p:pic>
      <p:pic>
        <p:nvPicPr>
          <p:cNvPr id="95" name="Google Shape;95;p28"/>
          <p:cNvPicPr preferRelativeResize="0"/>
          <p:nvPr/>
        </p:nvPicPr>
        <p:blipFill rotWithShape="1">
          <a:blip r:embed="rId6"/>
          <a:srcRect/>
          <a:stretch>
            <a:fillRect/>
          </a:stretch>
        </p:blipFill>
        <p:spPr>
          <a:xfrm>
            <a:off x="5150276" y="3725478"/>
            <a:ext cx="1512276" cy="1354016"/>
          </a:xfrm>
          <a:prstGeom prst="rect">
            <a:avLst/>
          </a:prstGeom>
          <a:noFill/>
          <a:ln>
            <a:noFill/>
          </a:ln>
        </p:spPr>
      </p:pic>
      <p:pic>
        <p:nvPicPr>
          <p:cNvPr id="10" name="Picture 3">
            <a:extLst>
              <a:ext uri="{FF2B5EF4-FFF2-40B4-BE49-F238E27FC236}">
                <a16:creationId xmlns:a16="http://schemas.microsoft.com/office/drawing/2014/main" id="{36A4DF93-D516-4F5C-98D4-C75FA8993C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76754" y="283673"/>
            <a:ext cx="2507824" cy="57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2891" y="239713"/>
            <a:ext cx="1387361" cy="576922"/>
          </a:xfrm>
          <a:prstGeom prst="rect">
            <a:avLst/>
          </a:prstGeom>
        </p:spPr>
      </p:pic>
      <p:sp>
        <p:nvSpPr>
          <p:cNvPr id="12" name="TextBox 11">
            <a:extLst>
              <a:ext uri="{FF2B5EF4-FFF2-40B4-BE49-F238E27FC236}">
                <a16:creationId xmlns:a16="http://schemas.microsoft.com/office/drawing/2014/main" id="{D58EF29F-8330-4AD3-B216-902AA60FEE75}"/>
              </a:ext>
            </a:extLst>
          </p:cNvPr>
          <p:cNvSpPr txBox="1"/>
          <p:nvPr/>
        </p:nvSpPr>
        <p:spPr>
          <a:xfrm>
            <a:off x="3534689" y="5864051"/>
            <a:ext cx="4743451" cy="707886"/>
          </a:xfrm>
          <a:prstGeom prst="rect">
            <a:avLst/>
          </a:prstGeom>
          <a:noFill/>
        </p:spPr>
        <p:txBody>
          <a:bodyPr wrap="square" rtlCol="0">
            <a:spAutoFit/>
          </a:bodyPr>
          <a:lstStyle/>
          <a:p>
            <a:pPr algn="ctr"/>
            <a:r>
              <a:rPr lang="en-US" sz="2000" b="1" dirty="0" err="1">
                <a:solidFill>
                  <a:schemeClr val="lt1"/>
                </a:solidFill>
                <a:latin typeface="Times New Roman" panose="02020603050405020304" pitchFamily="18" charset="0"/>
                <a:ea typeface="Calibri" panose="020F0502020204030204"/>
                <a:cs typeface="Times New Roman" panose="02020603050405020304" pitchFamily="18" charset="0"/>
              </a:rPr>
              <a:t>Báo</a:t>
            </a:r>
            <a:r>
              <a:rPr lang="en-US" sz="2000" b="1" dirty="0">
                <a:solidFill>
                  <a:schemeClr val="lt1"/>
                </a:solidFill>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lt1"/>
                </a:solidFill>
                <a:latin typeface="Times New Roman" panose="02020603050405020304" pitchFamily="18" charset="0"/>
                <a:ea typeface="Calibri" panose="020F0502020204030204"/>
                <a:cs typeface="Times New Roman" panose="02020603050405020304" pitchFamily="18" charset="0"/>
              </a:rPr>
              <a:t>cáo</a:t>
            </a:r>
            <a:r>
              <a:rPr lang="en-US" sz="2000" b="1" dirty="0">
                <a:solidFill>
                  <a:schemeClr val="lt1"/>
                </a:solidFill>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lt1"/>
                </a:solidFill>
                <a:latin typeface="Times New Roman" panose="02020603050405020304" pitchFamily="18" charset="0"/>
                <a:ea typeface="Calibri" panose="020F0502020204030204"/>
                <a:cs typeface="Times New Roman" panose="02020603050405020304" pitchFamily="18" charset="0"/>
              </a:rPr>
              <a:t>viên</a:t>
            </a:r>
            <a:r>
              <a:rPr lang="en-US" sz="2000" b="1" dirty="0">
                <a:solidFill>
                  <a:schemeClr val="lt1"/>
                </a:solidFill>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lt1"/>
                </a:solidFill>
                <a:latin typeface="Times New Roman" panose="02020603050405020304" pitchFamily="18" charset="0"/>
                <a:ea typeface="Calibri" panose="020F0502020204030204"/>
                <a:cs typeface="Times New Roman" panose="02020603050405020304" pitchFamily="18" charset="0"/>
              </a:rPr>
              <a:t>Vũ</a:t>
            </a:r>
            <a:r>
              <a:rPr lang="en-US" sz="2000" b="1" dirty="0">
                <a:solidFill>
                  <a:schemeClr val="lt1"/>
                </a:solidFill>
                <a:latin typeface="Times New Roman" panose="02020603050405020304" pitchFamily="18" charset="0"/>
                <a:ea typeface="Calibri" panose="020F0502020204030204"/>
                <a:cs typeface="Times New Roman" panose="02020603050405020304" pitchFamily="18" charset="0"/>
              </a:rPr>
              <a:t> Thanh </a:t>
            </a:r>
            <a:r>
              <a:rPr lang="en-US" sz="2000" b="1" dirty="0" err="1">
                <a:solidFill>
                  <a:schemeClr val="lt1"/>
                </a:solidFill>
                <a:latin typeface="Times New Roman" panose="02020603050405020304" pitchFamily="18" charset="0"/>
                <a:ea typeface="Calibri" panose="020F0502020204030204"/>
                <a:cs typeface="Times New Roman" panose="02020603050405020304" pitchFamily="18" charset="0"/>
              </a:rPr>
              <a:t>Tâm</a:t>
            </a:r>
            <a:endParaRPr lang="en-US" sz="2000" b="1" dirty="0">
              <a:solidFill>
                <a:schemeClr val="lt1"/>
              </a:solidFill>
              <a:latin typeface="Times New Roman" panose="02020603050405020304" pitchFamily="18" charset="0"/>
              <a:ea typeface="Calibri" panose="020F0502020204030204"/>
              <a:cs typeface="Times New Roman" panose="02020603050405020304" pitchFamily="18" charset="0"/>
            </a:endParaRPr>
          </a:p>
          <a:p>
            <a:pPr algn="ctr"/>
            <a:r>
              <a:rPr lang="en-US" sz="2000" b="1" dirty="0">
                <a:solidFill>
                  <a:schemeClr val="lt1"/>
                </a:solidFill>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lt1"/>
                </a:solidFill>
                <a:latin typeface="Times New Roman" panose="02020603050405020304" pitchFamily="18" charset="0"/>
                <a:ea typeface="Calibri" panose="020F0502020204030204"/>
                <a:cs typeface="Times New Roman" panose="02020603050405020304" pitchFamily="18" charset="0"/>
              </a:rPr>
              <a:t>Bùi</a:t>
            </a:r>
            <a:r>
              <a:rPr lang="en-US" sz="2000" b="1" dirty="0">
                <a:solidFill>
                  <a:schemeClr val="lt1"/>
                </a:solidFill>
                <a:latin typeface="Times New Roman" panose="02020603050405020304" pitchFamily="18" charset="0"/>
                <a:ea typeface="Calibri" panose="020F0502020204030204"/>
                <a:cs typeface="Times New Roman" panose="02020603050405020304" pitchFamily="18" charset="0"/>
              </a:rPr>
              <a:t> </a:t>
            </a:r>
            <a:r>
              <a:rPr lang="en-US" sz="2000" b="1" dirty="0" err="1">
                <a:solidFill>
                  <a:schemeClr val="lt1"/>
                </a:solidFill>
                <a:latin typeface="Times New Roman" panose="02020603050405020304" pitchFamily="18" charset="0"/>
                <a:ea typeface="Calibri" panose="020F0502020204030204"/>
                <a:cs typeface="Times New Roman" panose="02020603050405020304" pitchFamily="18" charset="0"/>
              </a:rPr>
              <a:t>Thị</a:t>
            </a:r>
            <a:r>
              <a:rPr lang="en-US" sz="2000" b="1" dirty="0">
                <a:solidFill>
                  <a:schemeClr val="lt1"/>
                </a:solidFill>
                <a:latin typeface="Times New Roman" panose="02020603050405020304" pitchFamily="18" charset="0"/>
                <a:ea typeface="Calibri" panose="020F0502020204030204"/>
                <a:cs typeface="Times New Roman" panose="02020603050405020304" pitchFamily="18" charset="0"/>
              </a:rPr>
              <a:t> Tú Anh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3" name="Google Shape;103;p29">
            <a:extLst>
              <a:ext uri="{FF2B5EF4-FFF2-40B4-BE49-F238E27FC236}">
                <a16:creationId xmlns:a16="http://schemas.microsoft.com/office/drawing/2014/main" id="{12877A48-2CC9-4644-8B3A-B38B43F44C62}"/>
              </a:ext>
            </a:extLst>
          </p:cNvPr>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1. TỔNG QUAN VỀ BỘ TÀI LIỆU</a:t>
            </a:r>
            <a:endParaRPr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4" name="Picture 3">
            <a:extLst>
              <a:ext uri="{FF2B5EF4-FFF2-40B4-BE49-F238E27FC236}">
                <a16:creationId xmlns:a16="http://schemas.microsoft.com/office/drawing/2014/main" id="{E895683F-620D-45EB-8F2B-00902A6AF5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934" y="1434138"/>
            <a:ext cx="3189895" cy="4625419"/>
          </a:xfrm>
          <a:prstGeom prst="rect">
            <a:avLst/>
          </a:prstGeom>
        </p:spPr>
      </p:pic>
      <p:sp>
        <p:nvSpPr>
          <p:cNvPr id="5" name="TextBox 4">
            <a:extLst>
              <a:ext uri="{FF2B5EF4-FFF2-40B4-BE49-F238E27FC236}">
                <a16:creationId xmlns:a16="http://schemas.microsoft.com/office/drawing/2014/main" id="{7D7C8C6D-395F-4DF7-B02D-ECC54533E1C7}"/>
              </a:ext>
            </a:extLst>
          </p:cNvPr>
          <p:cNvSpPr txBox="1"/>
          <p:nvPr/>
        </p:nvSpPr>
        <p:spPr>
          <a:xfrm>
            <a:off x="862712" y="2071020"/>
            <a:ext cx="2252426" cy="400110"/>
          </a:xfrm>
          <a:prstGeom prst="rect">
            <a:avLst/>
          </a:prstGeom>
          <a:noFill/>
        </p:spPr>
        <p:txBody>
          <a:bodyPr wrap="square" rtlCol="0">
            <a:spAutoFit/>
          </a:bodyPr>
          <a:lstStyle/>
          <a:p>
            <a:r>
              <a:rPr lang="en-US" sz="20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hợp</a:t>
            </a:r>
            <a:endParaRPr lang="en-US" sz="2000" b="1" dirty="0">
              <a:latin typeface="Google Sans" panose="020B0503030502040204" pitchFamily="34" charset="0"/>
            </a:endParaRPr>
          </a:p>
        </p:txBody>
      </p:sp>
      <p:sp>
        <p:nvSpPr>
          <p:cNvPr id="6" name="TextBox 5">
            <a:extLst>
              <a:ext uri="{FF2B5EF4-FFF2-40B4-BE49-F238E27FC236}">
                <a16:creationId xmlns:a16="http://schemas.microsoft.com/office/drawing/2014/main" id="{9DAE25DB-C74C-4538-8575-B68C2D33A4F2}"/>
              </a:ext>
            </a:extLst>
          </p:cNvPr>
          <p:cNvSpPr txBox="1"/>
          <p:nvPr/>
        </p:nvSpPr>
        <p:spPr>
          <a:xfrm>
            <a:off x="834197" y="2840810"/>
            <a:ext cx="2475533" cy="1889620"/>
          </a:xfrm>
          <a:prstGeom prst="rect">
            <a:avLst/>
          </a:prstGeom>
          <a:noFill/>
        </p:spPr>
        <p:txBody>
          <a:bodyPr wrap="square" rtlCol="0">
            <a:spAutoFit/>
          </a:bodyPr>
          <a:lstStyle/>
          <a:p>
            <a:pPr algn="just">
              <a:lnSpc>
                <a:spcPct val="150000"/>
              </a:lnSpc>
            </a:pP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Mức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tham</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gia</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theo</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lứa</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quy</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quy</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tắc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giao</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endParaRPr lang="en-US" sz="2000" dirty="0">
              <a:latin typeface="Google Sans" panose="020B0503030502040204" pitchFamily="34" charset="0"/>
            </a:endParaRPr>
          </a:p>
        </p:txBody>
      </p:sp>
      <p:pic>
        <p:nvPicPr>
          <p:cNvPr id="7" name="Picture 6">
            <a:extLst>
              <a:ext uri="{FF2B5EF4-FFF2-40B4-BE49-F238E27FC236}">
                <a16:creationId xmlns:a16="http://schemas.microsoft.com/office/drawing/2014/main" id="{B7468736-8816-4009-BC2E-5008194895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6406" y="1434139"/>
            <a:ext cx="3189895" cy="4625418"/>
          </a:xfrm>
          <a:prstGeom prst="rect">
            <a:avLst/>
          </a:prstGeom>
        </p:spPr>
      </p:pic>
      <p:sp>
        <p:nvSpPr>
          <p:cNvPr id="8" name="TextBox 7">
            <a:extLst>
              <a:ext uri="{FF2B5EF4-FFF2-40B4-BE49-F238E27FC236}">
                <a16:creationId xmlns:a16="http://schemas.microsoft.com/office/drawing/2014/main" id="{D549CE19-6A87-4B5B-A5E7-3A9624110F32}"/>
              </a:ext>
            </a:extLst>
          </p:cNvPr>
          <p:cNvSpPr txBox="1"/>
          <p:nvPr/>
        </p:nvSpPr>
        <p:spPr>
          <a:xfrm>
            <a:off x="4901329" y="2071020"/>
            <a:ext cx="2237825" cy="400110"/>
          </a:xfrm>
          <a:prstGeom prst="rect">
            <a:avLst/>
          </a:prstGeom>
          <a:noFill/>
        </p:spPr>
        <p:txBody>
          <a:bodyPr wrap="square" rtlCol="0">
            <a:spAutoFit/>
          </a:bodyPr>
          <a:lstStyle/>
          <a:p>
            <a:r>
              <a:rPr lang="en-US" sz="20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tiễn</a:t>
            </a:r>
            <a:endParaRPr lang="en-US" sz="2000" b="1" dirty="0">
              <a:latin typeface="Google Sans" panose="020B0503030502040204" pitchFamily="34" charset="0"/>
            </a:endParaRPr>
          </a:p>
        </p:txBody>
      </p:sp>
      <p:sp>
        <p:nvSpPr>
          <p:cNvPr id="9" name="TextBox 8">
            <a:extLst>
              <a:ext uri="{FF2B5EF4-FFF2-40B4-BE49-F238E27FC236}">
                <a16:creationId xmlns:a16="http://schemas.microsoft.com/office/drawing/2014/main" id="{E0A054CF-A757-4DF2-9414-5D5AD850DEB3}"/>
              </a:ext>
            </a:extLst>
          </p:cNvPr>
          <p:cNvSpPr txBox="1"/>
          <p:nvPr/>
        </p:nvSpPr>
        <p:spPr>
          <a:xfrm>
            <a:off x="5014254" y="2805178"/>
            <a:ext cx="2414198" cy="1883336"/>
          </a:xfrm>
          <a:prstGeom prst="rect">
            <a:avLst/>
          </a:prstGeom>
          <a:noFill/>
        </p:spPr>
        <p:txBody>
          <a:bodyPr wrap="square" rtlCol="0">
            <a:spAutoFit/>
          </a:bodyPr>
          <a:lstStyle/>
          <a:p>
            <a:pPr>
              <a:lnSpc>
                <a:spcPct val="150000"/>
              </a:lnSpc>
            </a:pP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vào</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cơ</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giao</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tế</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x-none" sz="20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92BDD70-4776-4EF8-818C-CA1DC2F75F8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56940" y="1434138"/>
            <a:ext cx="3189895" cy="4625417"/>
          </a:xfrm>
          <a:prstGeom prst="rect">
            <a:avLst/>
          </a:prstGeom>
        </p:spPr>
      </p:pic>
      <p:sp>
        <p:nvSpPr>
          <p:cNvPr id="11" name="TextBox 10">
            <a:extLst>
              <a:ext uri="{FF2B5EF4-FFF2-40B4-BE49-F238E27FC236}">
                <a16:creationId xmlns:a16="http://schemas.microsoft.com/office/drawing/2014/main" id="{DF1DCA97-B6BF-43FF-A4CC-1C5540991793}"/>
              </a:ext>
            </a:extLst>
          </p:cNvPr>
          <p:cNvSpPr txBox="1"/>
          <p:nvPr/>
        </p:nvSpPr>
        <p:spPr>
          <a:xfrm>
            <a:off x="8844021" y="2071019"/>
            <a:ext cx="2229658" cy="400110"/>
          </a:xfrm>
          <a:prstGeom prst="rect">
            <a:avLst/>
          </a:prstGeom>
          <a:noFill/>
        </p:spPr>
        <p:txBody>
          <a:bodyPr wrap="square" rtlCol="0">
            <a:spAutoFit/>
          </a:bodyPr>
          <a:lstStyle/>
          <a:p>
            <a:r>
              <a:rPr lang="en-US" sz="20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động</a:t>
            </a:r>
            <a:endParaRPr lang="en-US" sz="2000" b="1" dirty="0">
              <a:solidFill>
                <a:schemeClr val="bg1"/>
              </a:solidFill>
              <a:latin typeface="Google Sans" panose="020B0503030502040204" pitchFamily="34" charset="0"/>
            </a:endParaRPr>
          </a:p>
        </p:txBody>
      </p:sp>
      <p:sp>
        <p:nvSpPr>
          <p:cNvPr id="12" name="TextBox 11">
            <a:extLst>
              <a:ext uri="{FF2B5EF4-FFF2-40B4-BE49-F238E27FC236}">
                <a16:creationId xmlns:a16="http://schemas.microsoft.com/office/drawing/2014/main" id="{64A58368-699C-4C56-9B2C-EEB4E0C1B8FA}"/>
              </a:ext>
            </a:extLst>
          </p:cNvPr>
          <p:cNvSpPr txBox="1"/>
          <p:nvPr/>
        </p:nvSpPr>
        <p:spPr>
          <a:xfrm>
            <a:off x="9080380" y="2758725"/>
            <a:ext cx="2543014" cy="2812950"/>
          </a:xfrm>
          <a:prstGeom prst="rect">
            <a:avLst/>
          </a:prstGeom>
          <a:noFill/>
        </p:spPr>
        <p:txBody>
          <a:bodyPr wrap="square" rtlCol="0">
            <a:spAutoFit/>
          </a:bodyPr>
          <a:lstStyle/>
          <a:p>
            <a:pPr>
              <a:lnSpc>
                <a:spcPct val="150000"/>
              </a:lnSpc>
            </a:pP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kỹ</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tai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nạn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giao</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ra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khuyên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gọn</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ễ</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dễ</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dễ</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Google Sans" panose="020B0503030502040204" pitchFamily="34" charset="0"/>
            </a:endParaRPr>
          </a:p>
        </p:txBody>
      </p:sp>
    </p:spTree>
    <p:extLst>
      <p:ext uri="{BB962C8B-B14F-4D97-AF65-F5344CB8AC3E}">
        <p14:creationId xmlns:p14="http://schemas.microsoft.com/office/powerpoint/2010/main" val="404181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2. MỤC TIÊU</a:t>
            </a:r>
            <a:endParaRPr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3" name="Diagram 2">
            <a:extLst>
              <a:ext uri="{FF2B5EF4-FFF2-40B4-BE49-F238E27FC236}">
                <a16:creationId xmlns:a16="http://schemas.microsoft.com/office/drawing/2014/main" id="{C67DAB7F-ACE0-42BA-834B-64D01A7487EA}"/>
              </a:ext>
            </a:extLst>
          </p:cNvPr>
          <p:cNvGraphicFramePr/>
          <p:nvPr>
            <p:extLst>
              <p:ext uri="{D42A27DB-BD31-4B8C-83A1-F6EECF244321}">
                <p14:modId xmlns:p14="http://schemas.microsoft.com/office/powerpoint/2010/main" val="782671913"/>
              </p:ext>
            </p:extLst>
          </p:nvPr>
        </p:nvGraphicFramePr>
        <p:xfrm>
          <a:off x="660855" y="1292087"/>
          <a:ext cx="983486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92A399C-EAF2-4BBF-BC71-B8EC12302E5C}"/>
              </a:ext>
            </a:extLst>
          </p:cNvPr>
          <p:cNvSpPr txBox="1"/>
          <p:nvPr/>
        </p:nvSpPr>
        <p:spPr>
          <a:xfrm>
            <a:off x="328440" y="775876"/>
            <a:ext cx="7201552" cy="400110"/>
          </a:xfrm>
          <a:prstGeom prst="rect">
            <a:avLst/>
          </a:prstGeom>
          <a:noFill/>
        </p:spPr>
        <p:txBody>
          <a:bodyPr wrap="square" rtlCol="0">
            <a:spAutoFit/>
          </a:bodyPr>
          <a:lstStyle/>
          <a:p>
            <a:pPr algn="just">
              <a:lnSpc>
                <a:spcPct val="100000"/>
              </a:lnSpc>
            </a:pPr>
            <a:r>
              <a:rPr lang="vi-VN" sz="2000" b="1" i="1" dirty="0">
                <a:latin typeface="Times New Roman" panose="02020603050405020304" pitchFamily="18" charset="0"/>
                <a:cs typeface="Times New Roman" panose="02020603050405020304" pitchFamily="18" charset="0"/>
              </a:rPr>
              <a:t>1. Cung cấp cho học sinh những kiến thức phổ thông, cơ bản về:</a:t>
            </a:r>
          </a:p>
        </p:txBody>
      </p:sp>
    </p:spTree>
    <p:extLst>
      <p:ext uri="{BB962C8B-B14F-4D97-AF65-F5344CB8AC3E}">
        <p14:creationId xmlns:p14="http://schemas.microsoft.com/office/powerpoint/2010/main" val="285655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2. MỤC TIÊU</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3" name="Diagram 2">
            <a:extLst>
              <a:ext uri="{FF2B5EF4-FFF2-40B4-BE49-F238E27FC236}">
                <a16:creationId xmlns:a16="http://schemas.microsoft.com/office/drawing/2014/main" id="{6A27F088-2252-4748-AA08-C47DDCE4240D}"/>
              </a:ext>
            </a:extLst>
          </p:cNvPr>
          <p:cNvGraphicFramePr/>
          <p:nvPr>
            <p:extLst>
              <p:ext uri="{D42A27DB-BD31-4B8C-83A1-F6EECF244321}">
                <p14:modId xmlns:p14="http://schemas.microsoft.com/office/powerpoint/2010/main" val="2040813634"/>
              </p:ext>
            </p:extLst>
          </p:nvPr>
        </p:nvGraphicFramePr>
        <p:xfrm>
          <a:off x="591283" y="1262270"/>
          <a:ext cx="1009328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1B1488C-5C5B-4334-AF29-EC24D3AD549B}"/>
              </a:ext>
            </a:extLst>
          </p:cNvPr>
          <p:cNvSpPr txBox="1"/>
          <p:nvPr/>
        </p:nvSpPr>
        <p:spPr>
          <a:xfrm>
            <a:off x="885032" y="692670"/>
            <a:ext cx="8440328" cy="400110"/>
          </a:xfrm>
          <a:prstGeom prst="rect">
            <a:avLst/>
          </a:prstGeom>
          <a:noFill/>
        </p:spPr>
        <p:txBody>
          <a:bodyPr wrap="square" rtlCol="0">
            <a:spAutoFit/>
          </a:bodyPr>
          <a:lstStyle/>
          <a:p>
            <a:pPr marL="12700">
              <a:lnSpc>
                <a:spcPct val="100000"/>
              </a:lnSpc>
              <a:spcBef>
                <a:spcPts val="395"/>
              </a:spcBef>
            </a:pPr>
            <a:r>
              <a:rPr lang="vi-VN" sz="2000" b="1" i="1" spc="-5" dirty="0">
                <a:latin typeface="Times New Roman" panose="02020603050405020304" pitchFamily="18" charset="0"/>
                <a:cs typeface="Times New Roman" panose="02020603050405020304" pitchFamily="18" charset="0"/>
              </a:rPr>
              <a:t>2. HS vận dụng được kiến thức để</a:t>
            </a:r>
            <a:r>
              <a:rPr lang="vi-VN" sz="2000" b="1" i="1" spc="-220"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7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2. MỤC TIÊU</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3" name="Diagram 2">
            <a:extLst>
              <a:ext uri="{FF2B5EF4-FFF2-40B4-BE49-F238E27FC236}">
                <a16:creationId xmlns:a16="http://schemas.microsoft.com/office/drawing/2014/main" id="{4FF8FD99-6ABD-491F-A1A5-A5E214E90084}"/>
              </a:ext>
            </a:extLst>
          </p:cNvPr>
          <p:cNvGraphicFramePr/>
          <p:nvPr>
            <p:extLst>
              <p:ext uri="{D42A27DB-BD31-4B8C-83A1-F6EECF244321}">
                <p14:modId xmlns:p14="http://schemas.microsoft.com/office/powerpoint/2010/main" val="1902872498"/>
              </p:ext>
            </p:extLst>
          </p:nvPr>
        </p:nvGraphicFramePr>
        <p:xfrm>
          <a:off x="362681" y="1439333"/>
          <a:ext cx="1098780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1497164-F303-4D97-8D40-2FD55EFBEEEA}"/>
              </a:ext>
            </a:extLst>
          </p:cNvPr>
          <p:cNvSpPr txBox="1"/>
          <p:nvPr/>
        </p:nvSpPr>
        <p:spPr>
          <a:xfrm>
            <a:off x="599661" y="691273"/>
            <a:ext cx="9916694" cy="579967"/>
          </a:xfrm>
          <a:prstGeom prst="rect">
            <a:avLst/>
          </a:prstGeom>
          <a:noFill/>
        </p:spPr>
        <p:txBody>
          <a:bodyPr wrap="square" rtlCol="0">
            <a:spAutoFit/>
          </a:bodyPr>
          <a:lstStyle/>
          <a:p>
            <a:pPr marL="12700" algn="just">
              <a:lnSpc>
                <a:spcPct val="150000"/>
              </a:lnSpc>
              <a:spcBef>
                <a:spcPts val="1305"/>
              </a:spcBef>
            </a:pPr>
            <a:r>
              <a:rPr lang="en-US" sz="2400" b="1" i="1" dirty="0">
                <a:latin typeface="Times New Roman" panose="02020603050405020304" pitchFamily="18" charset="0"/>
                <a:cs typeface="Times New Roman" panose="02020603050405020304" pitchFamily="18" charset="0"/>
              </a:rPr>
              <a:t>3</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Góp</a:t>
            </a:r>
            <a:r>
              <a:rPr lang="en-US" sz="2000" b="1" i="1" dirty="0">
                <a:latin typeface="Times New Roman" panose="02020603050405020304" pitchFamily="18" charset="0"/>
                <a:cs typeface="Times New Roman" panose="02020603050405020304" pitchFamily="18" charset="0"/>
              </a:rPr>
              <a:t> </a:t>
            </a:r>
            <a:r>
              <a:rPr lang="en-US" sz="2000" b="1" i="1" spc="-100" dirty="0" err="1">
                <a:latin typeface="Times New Roman" panose="02020603050405020304" pitchFamily="18" charset="0"/>
                <a:cs typeface="Times New Roman" panose="02020603050405020304" pitchFamily="18" charset="0"/>
              </a:rPr>
              <a:t>phần</a:t>
            </a:r>
            <a:r>
              <a:rPr lang="en-US" sz="2000" b="1" i="1" spc="-100" dirty="0">
                <a:latin typeface="Times New Roman" panose="02020603050405020304" pitchFamily="18" charset="0"/>
                <a:cs typeface="Times New Roman" panose="02020603050405020304" pitchFamily="18" charset="0"/>
              </a:rPr>
              <a:t> </a:t>
            </a:r>
            <a:r>
              <a:rPr lang="en-US" sz="2000" b="1" i="1" spc="-65" dirty="0" err="1">
                <a:latin typeface="Times New Roman" panose="02020603050405020304" pitchFamily="18" charset="0"/>
                <a:cs typeface="Times New Roman" panose="02020603050405020304" pitchFamily="18" charset="0"/>
              </a:rPr>
              <a:t>hình</a:t>
            </a:r>
            <a:r>
              <a:rPr lang="en-US" sz="2000" b="1" i="1" spc="-65" dirty="0">
                <a:latin typeface="Times New Roman" panose="02020603050405020304" pitchFamily="18" charset="0"/>
                <a:cs typeface="Times New Roman" panose="02020603050405020304" pitchFamily="18" charset="0"/>
              </a:rPr>
              <a:t> </a:t>
            </a:r>
            <a:r>
              <a:rPr lang="en-US" sz="2000" b="1" i="1" spc="-65" dirty="0" err="1">
                <a:latin typeface="Times New Roman" panose="02020603050405020304" pitchFamily="18" charset="0"/>
                <a:cs typeface="Times New Roman" panose="02020603050405020304" pitchFamily="18" charset="0"/>
              </a:rPr>
              <a:t>thành</a:t>
            </a:r>
            <a:r>
              <a:rPr lang="en-US" sz="2000" b="1" i="1" spc="-65" dirty="0">
                <a:latin typeface="Times New Roman" panose="02020603050405020304" pitchFamily="18" charset="0"/>
                <a:cs typeface="Times New Roman" panose="02020603050405020304" pitchFamily="18" charset="0"/>
              </a:rPr>
              <a:t>, </a:t>
            </a:r>
            <a:r>
              <a:rPr lang="en-US" sz="2000" b="1" i="1" spc="-65" dirty="0" err="1">
                <a:latin typeface="Times New Roman" panose="02020603050405020304" pitchFamily="18" charset="0"/>
                <a:cs typeface="Times New Roman" panose="02020603050405020304" pitchFamily="18" charset="0"/>
              </a:rPr>
              <a:t>phát</a:t>
            </a:r>
            <a:r>
              <a:rPr lang="en-US" sz="2000" b="1" i="1" spc="-65" dirty="0">
                <a:latin typeface="Times New Roman" panose="02020603050405020304" pitchFamily="18" charset="0"/>
                <a:cs typeface="Times New Roman" panose="02020603050405020304" pitchFamily="18" charset="0"/>
              </a:rPr>
              <a:t> </a:t>
            </a:r>
            <a:r>
              <a:rPr lang="en-US" sz="2000" b="1" i="1" spc="-65" dirty="0" err="1">
                <a:latin typeface="Times New Roman" panose="02020603050405020304" pitchFamily="18" charset="0"/>
                <a:cs typeface="Times New Roman" panose="02020603050405020304" pitchFamily="18" charset="0"/>
              </a:rPr>
              <a:t>triển</a:t>
            </a:r>
            <a:r>
              <a:rPr lang="en-US" sz="2000" b="1" i="1" spc="-65" dirty="0">
                <a:latin typeface="Times New Roman" panose="02020603050405020304" pitchFamily="18" charset="0"/>
                <a:cs typeface="Times New Roman" panose="02020603050405020304" pitchFamily="18" charset="0"/>
              </a:rPr>
              <a:t> </a:t>
            </a:r>
            <a:r>
              <a:rPr lang="en-US" sz="2000" b="1" i="1" spc="-65" dirty="0" err="1">
                <a:latin typeface="Times New Roman" panose="02020603050405020304" pitchFamily="18" charset="0"/>
                <a:cs typeface="Times New Roman" panose="02020603050405020304" pitchFamily="18" charset="0"/>
              </a:rPr>
              <a:t>những</a:t>
            </a:r>
            <a:r>
              <a:rPr lang="en-US" sz="2000" b="1" i="1" spc="-65" dirty="0">
                <a:latin typeface="Times New Roman" panose="02020603050405020304" pitchFamily="18" charset="0"/>
                <a:cs typeface="Times New Roman" panose="02020603050405020304" pitchFamily="18" charset="0"/>
              </a:rPr>
              <a:t> </a:t>
            </a:r>
            <a:r>
              <a:rPr lang="en-US" sz="2000" b="1" i="1" spc="-65" dirty="0" err="1">
                <a:latin typeface="Times New Roman" panose="02020603050405020304" pitchFamily="18" charset="0"/>
                <a:cs typeface="Times New Roman" panose="02020603050405020304" pitchFamily="18" charset="0"/>
              </a:rPr>
              <a:t>năng</a:t>
            </a:r>
            <a:r>
              <a:rPr lang="en-US" sz="2000" b="1" i="1" spc="-65" dirty="0">
                <a:latin typeface="Times New Roman" panose="02020603050405020304" pitchFamily="18" charset="0"/>
                <a:cs typeface="Times New Roman" panose="02020603050405020304" pitchFamily="18" charset="0"/>
              </a:rPr>
              <a:t> </a:t>
            </a:r>
            <a:r>
              <a:rPr lang="en-US" sz="2000" b="1" i="1" spc="-65" dirty="0" err="1">
                <a:latin typeface="Times New Roman" panose="02020603050405020304" pitchFamily="18" charset="0"/>
                <a:cs typeface="Times New Roman" panose="02020603050405020304" pitchFamily="18" charset="0"/>
              </a:rPr>
              <a:t>lực</a:t>
            </a:r>
            <a:r>
              <a:rPr lang="en-US" sz="2000" b="1" i="1" spc="-65" dirty="0">
                <a:latin typeface="Times New Roman" panose="02020603050405020304" pitchFamily="18" charset="0"/>
                <a:cs typeface="Times New Roman" panose="02020603050405020304" pitchFamily="18" charset="0"/>
              </a:rPr>
              <a:t>, </a:t>
            </a:r>
            <a:r>
              <a:rPr lang="en-US" sz="2000" b="1" i="1" spc="-65" dirty="0" err="1">
                <a:latin typeface="Times New Roman" panose="02020603050405020304" pitchFamily="18" charset="0"/>
                <a:cs typeface="Times New Roman" panose="02020603050405020304" pitchFamily="18" charset="0"/>
              </a:rPr>
              <a:t>phẩm</a:t>
            </a:r>
            <a:r>
              <a:rPr lang="en-US" sz="2000" b="1" i="1" spc="-65" dirty="0">
                <a:latin typeface="Times New Roman" panose="02020603050405020304" pitchFamily="18" charset="0"/>
                <a:cs typeface="Times New Roman" panose="02020603050405020304" pitchFamily="18" charset="0"/>
              </a:rPr>
              <a:t> </a:t>
            </a:r>
            <a:r>
              <a:rPr lang="en-US" sz="2000" b="1" i="1" spc="-65" dirty="0" err="1">
                <a:latin typeface="Times New Roman" panose="02020603050405020304" pitchFamily="18" charset="0"/>
                <a:cs typeface="Times New Roman" panose="02020603050405020304" pitchFamily="18" charset="0"/>
              </a:rPr>
              <a:t>chất</a:t>
            </a:r>
            <a:r>
              <a:rPr lang="en-US" sz="2000" b="1" i="1" spc="-65" dirty="0">
                <a:latin typeface="Times New Roman" panose="02020603050405020304" pitchFamily="18" charset="0"/>
                <a:cs typeface="Times New Roman" panose="02020603050405020304" pitchFamily="18" charset="0"/>
              </a:rPr>
              <a:t> </a:t>
            </a:r>
            <a:r>
              <a:rPr lang="en-US" sz="2000" b="1" i="1" spc="-65" dirty="0" err="1">
                <a:latin typeface="Times New Roman" panose="02020603050405020304" pitchFamily="18" charset="0"/>
                <a:cs typeface="Times New Roman" panose="02020603050405020304" pitchFamily="18" charset="0"/>
              </a:rPr>
              <a:t>cho</a:t>
            </a:r>
            <a:r>
              <a:rPr lang="en-US" sz="2000" b="1" i="1" spc="-65" dirty="0">
                <a:latin typeface="Times New Roman" panose="02020603050405020304" pitchFamily="18" charset="0"/>
                <a:cs typeface="Times New Roman" panose="02020603050405020304" pitchFamily="18" charset="0"/>
              </a:rPr>
              <a:t> </a:t>
            </a:r>
            <a:r>
              <a:rPr lang="en-US" sz="2000" b="1" i="1" spc="-5" dirty="0">
                <a:latin typeface="Times New Roman" panose="02020603050405020304" pitchFamily="18" charset="0"/>
                <a:cs typeface="Times New Roman" panose="02020603050405020304" pitchFamily="18" charset="0"/>
              </a:rPr>
              <a:t>HS:</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421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3. CẤU TRÚC, NỘI DUNG</a:t>
            </a:r>
            <a:endParaRPr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3" name="Picture 2">
            <a:extLst>
              <a:ext uri="{FF2B5EF4-FFF2-40B4-BE49-F238E27FC236}">
                <a16:creationId xmlns:a16="http://schemas.microsoft.com/office/drawing/2014/main" id="{1F9BDB74-6CE5-4F97-B866-D05B5BEFFBEC}"/>
              </a:ext>
            </a:extLst>
          </p:cNvPr>
          <p:cNvPicPr>
            <a:picLocks noChangeAspect="1"/>
          </p:cNvPicPr>
          <p:nvPr/>
        </p:nvPicPr>
        <p:blipFill>
          <a:blip r:embed="rId3"/>
          <a:stretch>
            <a:fillRect/>
          </a:stretch>
        </p:blipFill>
        <p:spPr>
          <a:xfrm>
            <a:off x="7756891" y="2630555"/>
            <a:ext cx="3410316" cy="2019104"/>
          </a:xfrm>
          <a:prstGeom prst="rect">
            <a:avLst/>
          </a:prstGeom>
        </p:spPr>
      </p:pic>
      <p:pic>
        <p:nvPicPr>
          <p:cNvPr id="4" name="Picture 3" descr="Timeline&#10;&#10;Description automatically generated with low confidence">
            <a:extLst>
              <a:ext uri="{FF2B5EF4-FFF2-40B4-BE49-F238E27FC236}">
                <a16:creationId xmlns:a16="http://schemas.microsoft.com/office/drawing/2014/main" id="{61192A84-CBA0-4464-9E90-C32B4FA5D22F}"/>
              </a:ext>
            </a:extLst>
          </p:cNvPr>
          <p:cNvPicPr>
            <a:picLocks noChangeAspect="1"/>
          </p:cNvPicPr>
          <p:nvPr/>
        </p:nvPicPr>
        <p:blipFill rotWithShape="1">
          <a:blip r:embed="rId4"/>
          <a:srcRect r="73249" b="72159"/>
          <a:stretch/>
        </p:blipFill>
        <p:spPr>
          <a:xfrm>
            <a:off x="8084329" y="4710304"/>
            <a:ext cx="3261535" cy="1909332"/>
          </a:xfrm>
          <a:prstGeom prst="rect">
            <a:avLst/>
          </a:prstGeom>
        </p:spPr>
      </p:pic>
      <p:sp>
        <p:nvSpPr>
          <p:cNvPr id="5" name="Arrow: Curved Left 4">
            <a:extLst>
              <a:ext uri="{FF2B5EF4-FFF2-40B4-BE49-F238E27FC236}">
                <a16:creationId xmlns:a16="http://schemas.microsoft.com/office/drawing/2014/main" id="{46587A4D-4900-45E8-982A-2653BC9D897C}"/>
              </a:ext>
            </a:extLst>
          </p:cNvPr>
          <p:cNvSpPr/>
          <p:nvPr/>
        </p:nvSpPr>
        <p:spPr>
          <a:xfrm rot="21444630">
            <a:off x="11438268" y="4084509"/>
            <a:ext cx="660400" cy="11303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Curved Right 5">
            <a:extLst>
              <a:ext uri="{FF2B5EF4-FFF2-40B4-BE49-F238E27FC236}">
                <a16:creationId xmlns:a16="http://schemas.microsoft.com/office/drawing/2014/main" id="{A0A0E32F-1B43-41D0-BCB1-FE45CBB477F1}"/>
              </a:ext>
            </a:extLst>
          </p:cNvPr>
          <p:cNvSpPr/>
          <p:nvPr/>
        </p:nvSpPr>
        <p:spPr>
          <a:xfrm flipV="1">
            <a:off x="6930166" y="4116015"/>
            <a:ext cx="580861" cy="118857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bject 5">
            <a:extLst>
              <a:ext uri="{FF2B5EF4-FFF2-40B4-BE49-F238E27FC236}">
                <a16:creationId xmlns:a16="http://schemas.microsoft.com/office/drawing/2014/main" id="{04E63392-E59C-4B2E-BEB1-CB160C39DCB5}"/>
              </a:ext>
            </a:extLst>
          </p:cNvPr>
          <p:cNvSpPr/>
          <p:nvPr/>
        </p:nvSpPr>
        <p:spPr>
          <a:xfrm>
            <a:off x="101933" y="604118"/>
            <a:ext cx="5418257" cy="3871593"/>
          </a:xfrm>
          <a:prstGeom prst="rect">
            <a:avLst/>
          </a:prstGeom>
          <a:blipFill>
            <a:blip r:embed="rId5" cstate="print"/>
            <a:stretch>
              <a:fillRect/>
            </a:stretch>
          </a:blipFill>
        </p:spPr>
        <p:txBody>
          <a:bodyPr wrap="square" lIns="0" tIns="0" rIns="0" bIns="0" rtlCol="0"/>
          <a:lstStyle/>
          <a:p>
            <a:endParaRPr/>
          </a:p>
        </p:txBody>
      </p:sp>
      <p:grpSp>
        <p:nvGrpSpPr>
          <p:cNvPr id="8" name="Group 7">
            <a:extLst>
              <a:ext uri="{FF2B5EF4-FFF2-40B4-BE49-F238E27FC236}">
                <a16:creationId xmlns:a16="http://schemas.microsoft.com/office/drawing/2014/main" id="{9EF64688-1F23-4431-B14D-6D52DECA8925}"/>
              </a:ext>
            </a:extLst>
          </p:cNvPr>
          <p:cNvGrpSpPr/>
          <p:nvPr/>
        </p:nvGrpSpPr>
        <p:grpSpPr>
          <a:xfrm>
            <a:off x="2862743" y="4988420"/>
            <a:ext cx="4067423" cy="1631216"/>
            <a:chOff x="949247" y="4945481"/>
            <a:chExt cx="4067423" cy="1631216"/>
          </a:xfrm>
        </p:grpSpPr>
        <p:sp>
          <p:nvSpPr>
            <p:cNvPr id="9" name="TextBox 8">
              <a:extLst>
                <a:ext uri="{FF2B5EF4-FFF2-40B4-BE49-F238E27FC236}">
                  <a16:creationId xmlns:a16="http://schemas.microsoft.com/office/drawing/2014/main" id="{AE6A82C7-EB10-47CE-B516-E46C17239D7E}"/>
                </a:ext>
              </a:extLst>
            </p:cNvPr>
            <p:cNvSpPr txBox="1"/>
            <p:nvPr/>
          </p:nvSpPr>
          <p:spPr>
            <a:xfrm>
              <a:off x="1698547" y="4945481"/>
              <a:ext cx="3318123" cy="1631216"/>
            </a:xfrm>
            <a:prstGeom prst="rect">
              <a:avLst/>
            </a:prstGeom>
            <a:noFill/>
          </p:spPr>
          <p:txBody>
            <a:bodyPr wrap="square" rtlCol="0">
              <a:spAutoFit/>
            </a:bodyPr>
            <a:lstStyle/>
            <a:p>
              <a:pPr marL="285750" indent="-285750">
                <a:buClr>
                  <a:schemeClr val="accent1">
                    <a:lumMod val="50000"/>
                  </a:schemeClr>
                </a:buClr>
                <a:buFont typeface="Wingdings" panose="05000000000000000000" pitchFamily="2" charset="2"/>
                <a:buChar char="ü"/>
              </a:pP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thể</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lựa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chọn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toàn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màn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hình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hoặc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cửa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sổ</a:t>
              </a:r>
              <a:endParaRPr lang="en-US" sz="2000" dirty="0">
                <a:solidFill>
                  <a:schemeClr val="tx1"/>
                </a:solidFill>
                <a:latin typeface="Times New Roman" panose="02020603050405020304" pitchFamily="18" charset="0"/>
                <a:cs typeface="Times New Roman" panose="02020603050405020304" pitchFamily="18" charset="0"/>
              </a:endParaRPr>
            </a:p>
            <a:p>
              <a:pPr marL="285750" indent="-285750">
                <a:buClr>
                  <a:schemeClr val="accent1">
                    <a:lumMod val="50000"/>
                  </a:schemeClr>
                </a:buClr>
                <a:buFont typeface="Wingdings" panose="05000000000000000000" pitchFamily="2" charset="2"/>
                <a:buChar char="ü"/>
              </a:pPr>
              <a:r>
                <a:rPr lang="en-US" sz="2000" dirty="0" err="1">
                  <a:solidFill>
                    <a:schemeClr val="tx1"/>
                  </a:solidFill>
                  <a:latin typeface="Times New Roman" panose="02020603050405020304" pitchFamily="18" charset="0"/>
                  <a:cs typeface="Times New Roman" panose="02020603050405020304" pitchFamily="18" charset="0"/>
                </a:rPr>
                <a:t>Chế</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độ</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cửa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sổ</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thể</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ẩn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chương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trình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đang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chạy</a:t>
              </a:r>
              <a:endParaRPr lang="en-US" sz="2000" dirty="0">
                <a:solidFill>
                  <a:schemeClr val="tx1"/>
                </a:solidFill>
                <a:latin typeface="Times New Roman" panose="02020603050405020304" pitchFamily="18" charset="0"/>
                <a:cs typeface="Times New Roman" panose="02020603050405020304" pitchFamily="18" charset="0"/>
              </a:endParaRPr>
            </a:p>
            <a:p>
              <a:pPr marL="285750" indent="-285750">
                <a:buClr>
                  <a:schemeClr val="accent1">
                    <a:lumMod val="50000"/>
                  </a:schemeClr>
                </a:buClr>
                <a:buFont typeface="Wingdings" panose="05000000000000000000" pitchFamily="2" charset="2"/>
                <a:buChar char="ü"/>
              </a:pPr>
              <a:endParaRPr lang="en-US" sz="2000" dirty="0">
                <a:solidFill>
                  <a:schemeClr val="tx2">
                    <a:lumMod val="50000"/>
                  </a:schemeClr>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E869962A-964D-492F-9744-32039E753044}"/>
                </a:ext>
              </a:extLst>
            </p:cNvPr>
            <p:cNvCxnSpPr/>
            <p:nvPr/>
          </p:nvCxnSpPr>
          <p:spPr>
            <a:xfrm>
              <a:off x="1698547" y="5010302"/>
              <a:ext cx="0" cy="1346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CCF437-5E71-4AAB-B196-5A76A7441AD4}"/>
                </a:ext>
              </a:extLst>
            </p:cNvPr>
            <p:cNvCxnSpPr/>
            <p:nvPr/>
          </p:nvCxnSpPr>
          <p:spPr>
            <a:xfrm>
              <a:off x="1571547" y="5182221"/>
              <a:ext cx="0" cy="1346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46E38FF-FD80-4927-BFE0-DF82FC9DBE86}"/>
                </a:ext>
              </a:extLst>
            </p:cNvPr>
            <p:cNvCxnSpPr>
              <a:cxnSpLocks/>
            </p:cNvCxnSpPr>
            <p:nvPr/>
          </p:nvCxnSpPr>
          <p:spPr>
            <a:xfrm flipH="1">
              <a:off x="949247" y="6324919"/>
              <a:ext cx="32385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869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3. CẤU TRÚC, NỘI DUNG</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3" name="Picture 2">
            <a:extLst>
              <a:ext uri="{FF2B5EF4-FFF2-40B4-BE49-F238E27FC236}">
                <a16:creationId xmlns:a16="http://schemas.microsoft.com/office/drawing/2014/main" id="{1B7ECBAB-FE2D-4992-ABFE-0DBCE48FCFB8}"/>
              </a:ext>
            </a:extLst>
          </p:cNvPr>
          <p:cNvPicPr>
            <a:picLocks noChangeAspect="1"/>
          </p:cNvPicPr>
          <p:nvPr/>
        </p:nvPicPr>
        <p:blipFill>
          <a:blip r:embed="rId3"/>
          <a:stretch>
            <a:fillRect/>
          </a:stretch>
        </p:blipFill>
        <p:spPr>
          <a:xfrm>
            <a:off x="674204" y="630928"/>
            <a:ext cx="10843591" cy="6099520"/>
          </a:xfrm>
          <a:prstGeom prst="rect">
            <a:avLst/>
          </a:prstGeom>
        </p:spPr>
      </p:pic>
    </p:spTree>
    <p:extLst>
      <p:ext uri="{BB962C8B-B14F-4D97-AF65-F5344CB8AC3E}">
        <p14:creationId xmlns:p14="http://schemas.microsoft.com/office/powerpoint/2010/main" val="2327749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3. CẤU TRÚC, NỘI DUNG</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object 2">
            <a:extLst>
              <a:ext uri="{FF2B5EF4-FFF2-40B4-BE49-F238E27FC236}">
                <a16:creationId xmlns:a16="http://schemas.microsoft.com/office/drawing/2014/main" id="{8689F350-D549-423C-9B60-C48879E18024}"/>
              </a:ext>
            </a:extLst>
          </p:cNvPr>
          <p:cNvSpPr txBox="1">
            <a:spLocks noGrp="1"/>
          </p:cNvSpPr>
          <p:nvPr>
            <p:ph type="title"/>
          </p:nvPr>
        </p:nvSpPr>
        <p:spPr>
          <a:xfrm>
            <a:off x="1991415" y="616273"/>
            <a:ext cx="8242300" cy="444224"/>
          </a:xfrm>
          <a:prstGeom prst="rect">
            <a:avLst/>
          </a:prstGeom>
          <a:noFill/>
          <a:ln>
            <a:noFill/>
          </a:ln>
        </p:spPr>
        <p:style>
          <a:lnRef idx="0">
            <a:scrgbClr r="0" g="0" b="0"/>
          </a:lnRef>
          <a:fillRef idx="0">
            <a:scrgbClr r="0" g="0" b="0"/>
          </a:fillRef>
          <a:effectRef idx="0">
            <a:scrgbClr r="0" g="0" b="0"/>
          </a:effectRef>
          <a:fontRef idx="minor">
            <a:schemeClr val="accent4"/>
          </a:fontRef>
        </p:style>
        <p:txBody>
          <a:bodyPr vert="horz" wrap="square" lIns="0" tIns="30480" rIns="0" bIns="0" rtlCol="0">
            <a:spAutoFit/>
          </a:bodyPr>
          <a:lstStyle/>
          <a:p>
            <a:pPr marL="91440" algn="ctr">
              <a:spcBef>
                <a:spcPts val="240"/>
              </a:spcBef>
            </a:pPr>
            <a:r>
              <a:rPr lang="en-US" sz="28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2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phần</a:t>
            </a:r>
            <a:r>
              <a:rPr lang="en-US" sz="2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a:t>
            </a:r>
            <a:r>
              <a:rPr lang="en-US" sz="28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2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endParaRPr sz="2800" dirty="0">
              <a:ln w="0"/>
              <a:solidFill>
                <a:srgbClr val="FF0000"/>
              </a:solidFill>
              <a:effectLst>
                <a:outerShdw blurRad="38100" dist="19050" dir="2700000" algn="tl" rotWithShape="0">
                  <a:schemeClr val="dk1">
                    <a:alpha val="40000"/>
                  </a:schemeClr>
                </a:outerShdw>
              </a:effectLst>
              <a:latin typeface="Carlito"/>
              <a:cs typeface="Carlito"/>
            </a:endParaRPr>
          </a:p>
        </p:txBody>
      </p:sp>
      <p:sp>
        <p:nvSpPr>
          <p:cNvPr id="4" name="object 3">
            <a:extLst>
              <a:ext uri="{FF2B5EF4-FFF2-40B4-BE49-F238E27FC236}">
                <a16:creationId xmlns:a16="http://schemas.microsoft.com/office/drawing/2014/main" id="{4EB509F4-FACB-4DEC-AA65-841C35D8D0EC}"/>
              </a:ext>
            </a:extLst>
          </p:cNvPr>
          <p:cNvSpPr/>
          <p:nvPr/>
        </p:nvSpPr>
        <p:spPr>
          <a:xfrm>
            <a:off x="10401500" y="914400"/>
            <a:ext cx="1790500" cy="1507649"/>
          </a:xfrm>
          <a:prstGeom prst="rect">
            <a:avLst/>
          </a:prstGeom>
          <a:blipFill>
            <a:blip r:embed="rId3" cstate="print"/>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2E10C421-79D2-47FD-BE98-03FD6AEB7655}"/>
              </a:ext>
            </a:extLst>
          </p:cNvPr>
          <p:cNvSpPr/>
          <p:nvPr/>
        </p:nvSpPr>
        <p:spPr>
          <a:xfrm>
            <a:off x="229925" y="2318848"/>
            <a:ext cx="2581656" cy="2488692"/>
          </a:xfrm>
          <a:prstGeom prst="rect">
            <a:avLst/>
          </a:prstGeom>
          <a:blipFill>
            <a:blip r:embed="rId4" cstate="print"/>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AC9DA682-B808-4EA1-AD20-5D812AA11CBA}"/>
              </a:ext>
            </a:extLst>
          </p:cNvPr>
          <p:cNvSpPr/>
          <p:nvPr/>
        </p:nvSpPr>
        <p:spPr>
          <a:xfrm>
            <a:off x="10686289" y="4807540"/>
            <a:ext cx="1505711" cy="1600200"/>
          </a:xfrm>
          <a:prstGeom prst="rect">
            <a:avLst/>
          </a:prstGeom>
          <a:blipFill>
            <a:blip r:embed="rId5" cstate="print"/>
            <a:stretch>
              <a:fillRect/>
            </a:stretch>
          </a:blipFill>
        </p:spPr>
        <p:txBody>
          <a:bodyPr wrap="square" lIns="0" tIns="0" rIns="0" bIns="0" rtlCol="0"/>
          <a:lstStyle/>
          <a:p>
            <a:endParaRPr dirty="0"/>
          </a:p>
        </p:txBody>
      </p:sp>
      <p:sp>
        <p:nvSpPr>
          <p:cNvPr id="7" name="object 6">
            <a:extLst>
              <a:ext uri="{FF2B5EF4-FFF2-40B4-BE49-F238E27FC236}">
                <a16:creationId xmlns:a16="http://schemas.microsoft.com/office/drawing/2014/main" id="{EF6D7C89-B632-47B0-B6EF-EF521F32A388}"/>
              </a:ext>
            </a:extLst>
          </p:cNvPr>
          <p:cNvSpPr txBox="1"/>
          <p:nvPr/>
        </p:nvSpPr>
        <p:spPr>
          <a:xfrm>
            <a:off x="1179776" y="1492144"/>
            <a:ext cx="10853530" cy="4593950"/>
          </a:xfrm>
          <a:prstGeom prst="rect">
            <a:avLst/>
          </a:prstGeom>
        </p:spPr>
        <p:txBody>
          <a:bodyPr vert="horz" wrap="square" lIns="0" tIns="12065" rIns="0" bIns="0" rtlCol="0">
            <a:spAutoFit/>
          </a:bodyPr>
          <a:lstStyle/>
          <a:p>
            <a:pPr marL="765810" marR="1692910">
              <a:lnSpc>
                <a:spcPct val="100000"/>
              </a:lnSpc>
              <a:spcBef>
                <a:spcPts val="95"/>
              </a:spcBef>
              <a:buFont typeface="Carlito"/>
              <a:buAutoNum type="arabicPeriod"/>
              <a:tabLst>
                <a:tab pos="969010" algn="l"/>
              </a:tabLst>
            </a:pPr>
            <a:r>
              <a:rPr sz="2000" b="1" u="sng" spc="-5" dirty="0">
                <a:uFill>
                  <a:solidFill>
                    <a:srgbClr val="000000"/>
                  </a:solidFill>
                </a:uFill>
                <a:latin typeface="Times New Roman" panose="02020603050405020304" pitchFamily="18" charset="0"/>
                <a:cs typeface="Times New Roman" panose="02020603050405020304" pitchFamily="18" charset="0"/>
              </a:rPr>
              <a:t>Giới thiệu</a:t>
            </a:r>
            <a:r>
              <a:rPr sz="2000" spc="-5" dirty="0">
                <a:latin typeface="Times New Roman" panose="02020603050405020304" pitchFamily="18" charset="0"/>
                <a:cs typeface="Times New Roman" panose="02020603050405020304" pitchFamily="18" charset="0"/>
              </a:rPr>
              <a:t>: “Biển </a:t>
            </a:r>
            <a:r>
              <a:rPr sz="2000" spc="-10" dirty="0">
                <a:latin typeface="Times New Roman" panose="02020603050405020304" pitchFamily="18" charset="0"/>
                <a:cs typeface="Times New Roman" panose="02020603050405020304" pitchFamily="18" charset="0"/>
              </a:rPr>
              <a:t>báo </a:t>
            </a:r>
            <a:r>
              <a:rPr sz="2000" spc="-5" dirty="0">
                <a:latin typeface="Times New Roman" panose="02020603050405020304" pitchFamily="18" charset="0"/>
                <a:cs typeface="Times New Roman" panose="02020603050405020304" pitchFamily="18" charset="0"/>
              </a:rPr>
              <a:t>biết tuốt” là </a:t>
            </a:r>
            <a:r>
              <a:rPr sz="2000" spc="-10" dirty="0">
                <a:latin typeface="Times New Roman" panose="02020603050405020304" pitchFamily="18" charset="0"/>
                <a:cs typeface="Times New Roman" panose="02020603050405020304" pitchFamily="18" charset="0"/>
              </a:rPr>
              <a:t>nhân </a:t>
            </a:r>
            <a:r>
              <a:rPr sz="2000" spc="-5" dirty="0">
                <a:latin typeface="Times New Roman" panose="02020603050405020304" pitchFamily="18" charset="0"/>
                <a:cs typeface="Times New Roman" panose="02020603050405020304" pitchFamily="18" charset="0"/>
              </a:rPr>
              <a:t>vật </a:t>
            </a:r>
            <a:r>
              <a:rPr sz="2000" spc="-10" dirty="0">
                <a:latin typeface="Times New Roman" panose="02020603050405020304" pitchFamily="18" charset="0"/>
                <a:cs typeface="Times New Roman" panose="02020603050405020304" pitchFamily="18" charset="0"/>
              </a:rPr>
              <a:t>hướng  dẫn </a:t>
            </a:r>
            <a:r>
              <a:rPr sz="2000" spc="-5" dirty="0">
                <a:latin typeface="Times New Roman" panose="02020603050405020304" pitchFamily="18" charset="0"/>
                <a:cs typeface="Times New Roman" panose="02020603050405020304" pitchFamily="18" charset="0"/>
              </a:rPr>
              <a:t>ảo sẽ có lời chào </a:t>
            </a:r>
            <a:r>
              <a:rPr sz="2000" spc="-10" dirty="0">
                <a:latin typeface="Times New Roman" panose="02020603050405020304" pitchFamily="18" charset="0"/>
                <a:cs typeface="Times New Roman" panose="02020603050405020304" pitchFamily="18" charset="0"/>
              </a:rPr>
              <a:t>đón </a:t>
            </a:r>
            <a:r>
              <a:rPr sz="2000" spc="-5" dirty="0">
                <a:latin typeface="Times New Roman" panose="02020603050405020304" pitchFamily="18" charset="0"/>
                <a:cs typeface="Times New Roman" panose="02020603050405020304" pitchFamily="18" charset="0"/>
              </a:rPr>
              <a:t>các </a:t>
            </a:r>
            <a:r>
              <a:rPr sz="2000" spc="-10" dirty="0">
                <a:latin typeface="Times New Roman" panose="02020603050405020304" pitchFamily="18" charset="0"/>
                <a:cs typeface="Times New Roman" panose="02020603050405020304" pitchFamily="18" charset="0"/>
              </a:rPr>
              <a:t>em đến </a:t>
            </a:r>
            <a:r>
              <a:rPr sz="2000" spc="-5" dirty="0">
                <a:latin typeface="Times New Roman" panose="02020603050405020304" pitchFamily="18" charset="0"/>
                <a:cs typeface="Times New Roman" panose="02020603050405020304" pitchFamily="18" charset="0"/>
              </a:rPr>
              <a:t>với Tài liệu </a:t>
            </a:r>
            <a:r>
              <a:rPr sz="2000" spc="-10" dirty="0">
                <a:latin typeface="Times New Roman" panose="02020603050405020304" pitchFamily="18" charset="0"/>
                <a:cs typeface="Times New Roman" panose="02020603050405020304" pitchFamily="18" charset="0"/>
              </a:rPr>
              <a:t>điện  </a:t>
            </a:r>
            <a:r>
              <a:rPr sz="2000" spc="-5" dirty="0">
                <a:latin typeface="Times New Roman" panose="02020603050405020304" pitchFamily="18" charset="0"/>
                <a:cs typeface="Times New Roman" panose="02020603050405020304" pitchFamily="18" charset="0"/>
              </a:rPr>
              <a:t>tử, giới thiệu tên </a:t>
            </a:r>
            <a:r>
              <a:rPr sz="2000" spc="-10" dirty="0">
                <a:latin typeface="Times New Roman" panose="02020603050405020304" pitchFamily="18" charset="0"/>
                <a:cs typeface="Times New Roman" panose="02020603050405020304" pitchFamily="18" charset="0"/>
              </a:rPr>
              <a:t>bài </a:t>
            </a:r>
            <a:r>
              <a:rPr sz="2000" spc="-5" dirty="0">
                <a:latin typeface="Times New Roman" panose="02020603050405020304" pitchFamily="18" charset="0"/>
                <a:cs typeface="Times New Roman" panose="02020603050405020304" pitchFamily="18" charset="0"/>
              </a:rPr>
              <a:t>học, các chủ đề chính của </a:t>
            </a:r>
            <a:r>
              <a:rPr sz="2000" spc="-10" dirty="0">
                <a:latin typeface="Times New Roman" panose="02020603050405020304" pitchFamily="18" charset="0"/>
                <a:cs typeface="Times New Roman" panose="02020603050405020304" pitchFamily="18" charset="0"/>
              </a:rPr>
              <a:t>bài</a:t>
            </a:r>
            <a:r>
              <a:rPr sz="2000" spc="75"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học</a:t>
            </a:r>
            <a:r>
              <a:rPr sz="2000" spc="-5" dirty="0">
                <a:latin typeface="Times New Roman" panose="02020603050405020304" pitchFamily="18" charset="0"/>
                <a:cs typeface="Times New Roman" panose="02020603050405020304" pitchFamily="18" charset="0"/>
              </a:rPr>
              <a:t>.</a:t>
            </a:r>
            <a:endParaRPr sz="2000" dirty="0">
              <a:latin typeface="Times New Roman" panose="02020603050405020304" pitchFamily="18" charset="0"/>
              <a:cs typeface="Times New Roman" panose="02020603050405020304" pitchFamily="18" charset="0"/>
            </a:endParaRPr>
          </a:p>
          <a:p>
            <a:pPr marL="1997710" indent="-217170">
              <a:lnSpc>
                <a:spcPct val="100000"/>
              </a:lnSpc>
              <a:buAutoNum type="arabicPeriod"/>
              <a:tabLst>
                <a:tab pos="1998345" algn="l"/>
              </a:tabLst>
            </a:pPr>
            <a:r>
              <a:rPr sz="2000" b="1" u="sng" spc="-10" dirty="0">
                <a:uFill>
                  <a:solidFill>
                    <a:srgbClr val="000000"/>
                  </a:solidFill>
                </a:uFill>
                <a:latin typeface="Times New Roman" panose="02020603050405020304" pitchFamily="18" charset="0"/>
                <a:cs typeface="Times New Roman" panose="02020603050405020304" pitchFamily="18" charset="0"/>
              </a:rPr>
              <a:t>Các </a:t>
            </a:r>
            <a:r>
              <a:rPr sz="2000" b="1" u="sng" spc="-5" dirty="0">
                <a:uFill>
                  <a:solidFill>
                    <a:srgbClr val="000000"/>
                  </a:solidFill>
                </a:uFill>
                <a:latin typeface="Times New Roman" panose="02020603050405020304" pitchFamily="18" charset="0"/>
                <a:cs typeface="Times New Roman" panose="02020603050405020304" pitchFamily="18" charset="0"/>
              </a:rPr>
              <a:t>kiến </a:t>
            </a:r>
            <a:r>
              <a:rPr sz="2000" b="1" u="sng" spc="-10" dirty="0">
                <a:uFill>
                  <a:solidFill>
                    <a:srgbClr val="000000"/>
                  </a:solidFill>
                </a:uFill>
                <a:latin typeface="Times New Roman" panose="02020603050405020304" pitchFamily="18" charset="0"/>
                <a:cs typeface="Times New Roman" panose="02020603050405020304" pitchFamily="18" charset="0"/>
              </a:rPr>
              <a:t>thức cần</a:t>
            </a:r>
            <a:r>
              <a:rPr sz="2000" b="1" u="sng" spc="40" dirty="0">
                <a:uFill>
                  <a:solidFill>
                    <a:srgbClr val="000000"/>
                  </a:solidFill>
                </a:uFill>
                <a:latin typeface="Times New Roman" panose="02020603050405020304" pitchFamily="18" charset="0"/>
                <a:cs typeface="Times New Roman" panose="02020603050405020304" pitchFamily="18" charset="0"/>
              </a:rPr>
              <a:t> </a:t>
            </a:r>
            <a:r>
              <a:rPr sz="2000" b="1" u="sng" spc="-5" dirty="0">
                <a:uFill>
                  <a:solidFill>
                    <a:srgbClr val="000000"/>
                  </a:solidFill>
                </a:uFill>
                <a:latin typeface="Times New Roman" panose="02020603050405020304" pitchFamily="18" charset="0"/>
                <a:cs typeface="Times New Roman" panose="02020603050405020304" pitchFamily="18" charset="0"/>
              </a:rPr>
              <a:t>thiết</a:t>
            </a:r>
            <a:r>
              <a:rPr sz="2000" u="sng" spc="-5" dirty="0">
                <a:latin typeface="Times New Roman" panose="02020603050405020304" pitchFamily="18" charset="0"/>
                <a:cs typeface="Times New Roman" panose="02020603050405020304" pitchFamily="18" charset="0"/>
              </a:rPr>
              <a:t>:</a:t>
            </a:r>
            <a:endParaRPr sz="2000" u="sng" dirty="0">
              <a:latin typeface="Times New Roman" panose="02020603050405020304" pitchFamily="18" charset="0"/>
              <a:cs typeface="Times New Roman" panose="02020603050405020304" pitchFamily="18" charset="0"/>
            </a:endParaRPr>
          </a:p>
          <a:p>
            <a:pPr marL="1781175" marR="34925">
              <a:lnSpc>
                <a:spcPct val="100000"/>
              </a:lnSpc>
            </a:pPr>
            <a:r>
              <a:rPr sz="2000" spc="-10" dirty="0">
                <a:latin typeface="Times New Roman" panose="02020603050405020304" pitchFamily="18" charset="0"/>
                <a:cs typeface="Times New Roman" panose="02020603050405020304" pitchFamily="18" charset="0"/>
              </a:rPr>
              <a:t>Các phần </a:t>
            </a:r>
            <a:r>
              <a:rPr sz="2000" spc="-5" dirty="0">
                <a:latin typeface="Times New Roman" panose="02020603050405020304" pitchFamily="18" charset="0"/>
                <a:cs typeface="Times New Roman" panose="02020603050405020304" pitchFamily="18" charset="0"/>
              </a:rPr>
              <a:t>“</a:t>
            </a:r>
            <a:r>
              <a:rPr sz="2000" b="1" spc="-5" dirty="0">
                <a:latin typeface="Times New Roman" panose="02020603050405020304" pitchFamily="18" charset="0"/>
                <a:cs typeface="Times New Roman" panose="02020603050405020304" pitchFamily="18" charset="0"/>
              </a:rPr>
              <a:t>Bài học</a:t>
            </a:r>
            <a:r>
              <a:rPr sz="2000" spc="-5" dirty="0">
                <a:latin typeface="Times New Roman" panose="02020603050405020304" pitchFamily="18" charset="0"/>
                <a:cs typeface="Times New Roman" panose="02020603050405020304" pitchFamily="18" charset="0"/>
              </a:rPr>
              <a:t>” là </a:t>
            </a:r>
            <a:r>
              <a:rPr sz="2000" spc="-10" dirty="0">
                <a:latin typeface="Times New Roman" panose="02020603050405020304" pitchFamily="18" charset="0"/>
                <a:cs typeface="Times New Roman" panose="02020603050405020304" pitchFamily="18" charset="0"/>
              </a:rPr>
              <a:t>nơi </a:t>
            </a:r>
            <a:r>
              <a:rPr sz="2000" spc="-5" dirty="0">
                <a:latin typeface="Times New Roman" panose="02020603050405020304" pitchFamily="18" charset="0"/>
                <a:cs typeface="Times New Roman" panose="02020603050405020304" pitchFamily="18" charset="0"/>
              </a:rPr>
              <a:t>cung cấp các kiến thức cơ </a:t>
            </a:r>
            <a:r>
              <a:rPr sz="2000" spc="-10" dirty="0">
                <a:latin typeface="Times New Roman" panose="02020603050405020304" pitchFamily="18" charset="0"/>
                <a:cs typeface="Times New Roman" panose="02020603050405020304" pitchFamily="18" charset="0"/>
              </a:rPr>
              <a:t>bản </a:t>
            </a:r>
            <a:r>
              <a:rPr sz="2000" spc="-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được </a:t>
            </a:r>
            <a:r>
              <a:rPr sz="2000" spc="-5" dirty="0">
                <a:latin typeface="Times New Roman" panose="02020603050405020304" pitchFamily="18" charset="0"/>
                <a:cs typeface="Times New Roman" panose="02020603050405020304" pitchFamily="18" charset="0"/>
              </a:rPr>
              <a:t>hiện thị </a:t>
            </a:r>
            <a:r>
              <a:rPr sz="2000" spc="-10" dirty="0">
                <a:latin typeface="Times New Roman" panose="02020603050405020304" pitchFamily="18" charset="0"/>
                <a:cs typeface="Times New Roman" panose="02020603050405020304" pitchFamily="18" charset="0"/>
              </a:rPr>
              <a:t>bằng </a:t>
            </a:r>
            <a:r>
              <a:rPr sz="2000" spc="-5" dirty="0">
                <a:latin typeface="Times New Roman" panose="02020603050405020304" pitchFamily="18" charset="0"/>
                <a:cs typeface="Times New Roman" panose="02020603050405020304" pitchFamily="18" charset="0"/>
              </a:rPr>
              <a:t>chữ trên màn </a:t>
            </a:r>
            <a:r>
              <a:rPr sz="2000" spc="-10" dirty="0">
                <a:latin typeface="Times New Roman" panose="02020603050405020304" pitchFamily="18" charset="0"/>
                <a:cs typeface="Times New Roman" panose="02020603050405020304" pitchFamily="18" charset="0"/>
              </a:rPr>
              <a:t>hình </a:t>
            </a:r>
            <a:r>
              <a:rPr sz="2000" spc="-5" dirty="0">
                <a:latin typeface="Times New Roman" panose="02020603050405020304" pitchFamily="18" charset="0"/>
                <a:cs typeface="Times New Roman" panose="02020603050405020304" pitchFamily="18" charset="0"/>
              </a:rPr>
              <a:t>đi kèm với các </a:t>
            </a:r>
            <a:r>
              <a:rPr sz="2000" spc="-10" dirty="0">
                <a:latin typeface="Times New Roman" panose="02020603050405020304" pitchFamily="18" charset="0"/>
                <a:cs typeface="Times New Roman" panose="02020603050405020304" pitchFamily="18" charset="0"/>
              </a:rPr>
              <a:t>hình ảnh  </a:t>
            </a:r>
            <a:r>
              <a:rPr sz="2000" spc="-5" dirty="0">
                <a:latin typeface="Times New Roman" panose="02020603050405020304" pitchFamily="18" charset="0"/>
                <a:cs typeface="Times New Roman" panose="02020603050405020304" pitchFamily="18" charset="0"/>
              </a:rPr>
              <a:t>động, sinh động có đi kèm các âm thanh phù</a:t>
            </a:r>
            <a:r>
              <a:rPr sz="2000" spc="3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hợp.</a:t>
            </a:r>
            <a:endParaRPr sz="2000" dirty="0">
              <a:latin typeface="Times New Roman" panose="02020603050405020304" pitchFamily="18" charset="0"/>
              <a:cs typeface="Times New Roman" panose="02020603050405020304" pitchFamily="18" charset="0"/>
            </a:endParaRPr>
          </a:p>
          <a:p>
            <a:pPr marL="1781175" marR="40005">
              <a:lnSpc>
                <a:spcPct val="98800"/>
              </a:lnSpc>
              <a:spcBef>
                <a:spcPts val="1610"/>
              </a:spcBef>
              <a:buAutoNum type="arabicPeriod" startAt="3"/>
              <a:tabLst>
                <a:tab pos="2009139" algn="l"/>
              </a:tabLst>
            </a:pPr>
            <a:r>
              <a:rPr sz="2000" b="1" u="sng" spc="-10" dirty="0">
                <a:uFill>
                  <a:solidFill>
                    <a:srgbClr val="000000"/>
                  </a:solidFill>
                </a:uFill>
                <a:latin typeface="Times New Roman" panose="02020603050405020304" pitchFamily="18" charset="0"/>
                <a:cs typeface="Times New Roman" panose="02020603050405020304" pitchFamily="18" charset="0"/>
              </a:rPr>
              <a:t>Thực </a:t>
            </a:r>
            <a:r>
              <a:rPr sz="2000" b="1" u="sng" spc="-5" dirty="0">
                <a:uFill>
                  <a:solidFill>
                    <a:srgbClr val="000000"/>
                  </a:solidFill>
                </a:uFill>
                <a:latin typeface="Times New Roman" panose="02020603050405020304" pitchFamily="18" charset="0"/>
                <a:cs typeface="Times New Roman" panose="02020603050405020304" pitchFamily="18" charset="0"/>
              </a:rPr>
              <a:t>hành</a:t>
            </a:r>
            <a:r>
              <a:rPr sz="2000" spc="-5" dirty="0">
                <a:latin typeface="Times New Roman" panose="02020603050405020304" pitchFamily="18" charset="0"/>
                <a:cs typeface="Times New Roman" panose="02020603050405020304" pitchFamily="18" charset="0"/>
              </a:rPr>
              <a:t>: Phần </a:t>
            </a:r>
            <a:r>
              <a:rPr sz="2000" spc="-10" dirty="0">
                <a:latin typeface="Times New Roman" panose="02020603050405020304" pitchFamily="18" charset="0"/>
                <a:cs typeface="Times New Roman" panose="02020603050405020304" pitchFamily="18" charset="0"/>
              </a:rPr>
              <a:t>“</a:t>
            </a:r>
            <a:r>
              <a:rPr sz="2000" b="1" spc="-10" dirty="0">
                <a:latin typeface="Times New Roman" panose="02020603050405020304" pitchFamily="18" charset="0"/>
                <a:cs typeface="Times New Roman" panose="02020603050405020304" pitchFamily="18" charset="0"/>
              </a:rPr>
              <a:t>Ôn </a:t>
            </a:r>
            <a:r>
              <a:rPr sz="2000" b="1" spc="-5" dirty="0">
                <a:latin typeface="Times New Roman" panose="02020603050405020304" pitchFamily="18" charset="0"/>
                <a:cs typeface="Times New Roman" panose="02020603050405020304" pitchFamily="18" charset="0"/>
              </a:rPr>
              <a:t>tập</a:t>
            </a:r>
            <a:r>
              <a:rPr sz="2000" spc="-5" dirty="0">
                <a:latin typeface="Times New Roman" panose="02020603050405020304" pitchFamily="18" charset="0"/>
                <a:cs typeface="Times New Roman" panose="02020603050405020304" pitchFamily="18" charset="0"/>
              </a:rPr>
              <a:t>” để HS thực </a:t>
            </a:r>
            <a:r>
              <a:rPr sz="2000" spc="-10" dirty="0">
                <a:latin typeface="Times New Roman" panose="02020603050405020304" pitchFamily="18" charset="0"/>
                <a:cs typeface="Times New Roman" panose="02020603050405020304" pitchFamily="18" charset="0"/>
              </a:rPr>
              <a:t>hành </a:t>
            </a:r>
            <a:r>
              <a:rPr sz="2000" spc="-5" dirty="0">
                <a:latin typeface="Times New Roman" panose="02020603050405020304" pitchFamily="18" charset="0"/>
                <a:cs typeface="Times New Roman" panose="02020603050405020304" pitchFamily="18" charset="0"/>
              </a:rPr>
              <a:t>kiến thức </a:t>
            </a:r>
            <a:r>
              <a:rPr sz="2000" spc="-10" dirty="0">
                <a:latin typeface="Times New Roman" panose="02020603050405020304" pitchFamily="18" charset="0"/>
                <a:cs typeface="Times New Roman" panose="02020603050405020304" pitchFamily="18" charset="0"/>
              </a:rPr>
              <a:t>đã  </a:t>
            </a:r>
            <a:r>
              <a:rPr sz="2000" spc="-5" dirty="0">
                <a:latin typeface="Times New Roman" panose="02020603050405020304" pitchFamily="18" charset="0"/>
                <a:cs typeface="Times New Roman" panose="02020603050405020304" pitchFamily="18" charset="0"/>
              </a:rPr>
              <a:t>học để hình thành nhận thức, thái độ </a:t>
            </a:r>
            <a:r>
              <a:rPr sz="2000" dirty="0">
                <a:latin typeface="Times New Roman" panose="02020603050405020304" pitchFamily="18" charset="0"/>
                <a:cs typeface="Times New Roman" panose="02020603050405020304" pitchFamily="18" charset="0"/>
              </a:rPr>
              <a:t>và </a:t>
            </a:r>
            <a:r>
              <a:rPr sz="2000" spc="-5" dirty="0">
                <a:latin typeface="Times New Roman" panose="02020603050405020304" pitchFamily="18" charset="0"/>
                <a:cs typeface="Times New Roman" panose="02020603050405020304" pitchFamily="18" charset="0"/>
              </a:rPr>
              <a:t>kỹ năng tham gia giao  thông an toàn - </a:t>
            </a:r>
            <a:r>
              <a:rPr sz="2000" spc="-10" dirty="0">
                <a:latin typeface="Times New Roman" panose="02020603050405020304" pitchFamily="18" charset="0"/>
                <a:cs typeface="Times New Roman" panose="02020603050405020304" pitchFamily="18" charset="0"/>
              </a:rPr>
              <a:t>được </a:t>
            </a:r>
            <a:r>
              <a:rPr sz="2000" spc="-5" dirty="0">
                <a:latin typeface="Times New Roman" panose="02020603050405020304" pitchFamily="18" charset="0"/>
                <a:cs typeface="Times New Roman" panose="02020603050405020304" pitchFamily="18" charset="0"/>
              </a:rPr>
              <a:t>thiết </a:t>
            </a:r>
            <a:r>
              <a:rPr sz="2000" dirty="0">
                <a:latin typeface="Times New Roman" panose="02020603050405020304" pitchFamily="18" charset="0"/>
                <a:cs typeface="Times New Roman" panose="02020603050405020304" pitchFamily="18" charset="0"/>
              </a:rPr>
              <a:t>kế </a:t>
            </a:r>
            <a:r>
              <a:rPr sz="2000" spc="-10" dirty="0">
                <a:latin typeface="Times New Roman" panose="02020603050405020304" pitchFamily="18" charset="0"/>
                <a:cs typeface="Times New Roman" panose="02020603050405020304" pitchFamily="18" charset="0"/>
              </a:rPr>
              <a:t>dưới </a:t>
            </a:r>
            <a:r>
              <a:rPr sz="2000" spc="-5" dirty="0">
                <a:latin typeface="Times New Roman" panose="02020603050405020304" pitchFamily="18" charset="0"/>
                <a:cs typeface="Times New Roman" panose="02020603050405020304" pitchFamily="18" charset="0"/>
              </a:rPr>
              <a:t>dạng các trò chơi vui,</a:t>
            </a:r>
            <a:r>
              <a:rPr sz="2000" spc="3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hấp</a:t>
            </a:r>
            <a:endParaRPr sz="2000" dirty="0">
              <a:latin typeface="Times New Roman" panose="02020603050405020304" pitchFamily="18" charset="0"/>
              <a:cs typeface="Times New Roman" panose="02020603050405020304" pitchFamily="18" charset="0"/>
            </a:endParaRPr>
          </a:p>
          <a:p>
            <a:pPr marL="1781175" marR="5080">
              <a:lnSpc>
                <a:spcPts val="1870"/>
              </a:lnSpc>
              <a:spcBef>
                <a:spcPts val="155"/>
              </a:spcBef>
            </a:pPr>
            <a:r>
              <a:rPr sz="2000" spc="-10" dirty="0">
                <a:latin typeface="Times New Roman" panose="02020603050405020304" pitchFamily="18" charset="0"/>
                <a:cs typeface="Times New Roman" panose="02020603050405020304" pitchFamily="18" charset="0"/>
              </a:rPr>
              <a:t>dẫn </a:t>
            </a:r>
            <a:r>
              <a:rPr sz="2000" spc="-5" dirty="0">
                <a:latin typeface="Times New Roman" panose="02020603050405020304" pitchFamily="18" charset="0"/>
                <a:cs typeface="Times New Roman" panose="02020603050405020304" pitchFamily="18" charset="0"/>
              </a:rPr>
              <a:t>tương tác </a:t>
            </a:r>
            <a:r>
              <a:rPr sz="2000" spc="-10" dirty="0">
                <a:latin typeface="Times New Roman" panose="02020603050405020304" pitchFamily="18" charset="0"/>
                <a:cs typeface="Times New Roman" panose="02020603050405020304" pitchFamily="18" charset="0"/>
              </a:rPr>
              <a:t>hai </a:t>
            </a:r>
            <a:r>
              <a:rPr sz="2000" spc="-5" dirty="0">
                <a:latin typeface="Times New Roman" panose="02020603050405020304" pitchFamily="18" charset="0"/>
                <a:cs typeface="Times New Roman" panose="02020603050405020304" pitchFamily="18" charset="0"/>
              </a:rPr>
              <a:t>chiều giúp </a:t>
            </a:r>
            <a:r>
              <a:rPr sz="2000" spc="-10" dirty="0">
                <a:latin typeface="Times New Roman" panose="02020603050405020304" pitchFamily="18" charset="0"/>
                <a:cs typeface="Times New Roman" panose="02020603050405020304" pitchFamily="18" charset="0"/>
              </a:rPr>
              <a:t>học </a:t>
            </a:r>
            <a:r>
              <a:rPr sz="2000" spc="-5" dirty="0">
                <a:latin typeface="Times New Roman" panose="02020603050405020304" pitchFamily="18" charset="0"/>
                <a:cs typeface="Times New Roman" panose="02020603050405020304" pitchFamily="18" charset="0"/>
              </a:rPr>
              <a:t>sinh củng </a:t>
            </a:r>
            <a:r>
              <a:rPr sz="2000" dirty="0">
                <a:latin typeface="Times New Roman" panose="02020603050405020304" pitchFamily="18" charset="0"/>
                <a:cs typeface="Times New Roman" panose="02020603050405020304" pitchFamily="18" charset="0"/>
              </a:rPr>
              <a:t>cố </a:t>
            </a:r>
            <a:r>
              <a:rPr sz="2000" spc="-5" dirty="0">
                <a:latin typeface="Times New Roman" panose="02020603050405020304" pitchFamily="18" charset="0"/>
                <a:cs typeface="Times New Roman" panose="02020603050405020304" pitchFamily="18" charset="0"/>
              </a:rPr>
              <a:t>và ôn lại lại kiến  thức đã </a:t>
            </a:r>
            <a:r>
              <a:rPr sz="2000" spc="-10" dirty="0">
                <a:latin typeface="Times New Roman" panose="02020603050405020304" pitchFamily="18" charset="0"/>
                <a:cs typeface="Times New Roman" panose="02020603050405020304" pitchFamily="18" charset="0"/>
              </a:rPr>
              <a:t>học </a:t>
            </a:r>
            <a:r>
              <a:rPr sz="2000" spc="-5" dirty="0">
                <a:latin typeface="Times New Roman" panose="02020603050405020304" pitchFamily="18" charset="0"/>
                <a:cs typeface="Times New Roman" panose="02020603050405020304" pitchFamily="18" charset="0"/>
              </a:rPr>
              <a:t>một cách thoải mái và </a:t>
            </a:r>
            <a:r>
              <a:rPr sz="2000" spc="-10" dirty="0" err="1">
                <a:latin typeface="Times New Roman" panose="02020603050405020304" pitchFamily="18" charset="0"/>
                <a:cs typeface="Times New Roman" panose="02020603050405020304" pitchFamily="18" charset="0"/>
              </a:rPr>
              <a:t>hấp</a:t>
            </a:r>
            <a:r>
              <a:rPr sz="2000" spc="85" dirty="0">
                <a:latin typeface="Times New Roman" panose="02020603050405020304" pitchFamily="18" charset="0"/>
                <a:cs typeface="Times New Roman" panose="02020603050405020304" pitchFamily="18" charset="0"/>
              </a:rPr>
              <a:t> </a:t>
            </a:r>
            <a:r>
              <a:rPr sz="2000" spc="-10" dirty="0" err="1">
                <a:latin typeface="Times New Roman" panose="02020603050405020304" pitchFamily="18" charset="0"/>
                <a:cs typeface="Times New Roman" panose="02020603050405020304" pitchFamily="18" charset="0"/>
              </a:rPr>
              <a:t>dẫn</a:t>
            </a:r>
            <a:endParaRPr sz="2000" dirty="0">
              <a:latin typeface="Times New Roman" panose="02020603050405020304" pitchFamily="18" charset="0"/>
              <a:cs typeface="Times New Roman" panose="02020603050405020304" pitchFamily="18" charset="0"/>
            </a:endParaRPr>
          </a:p>
          <a:p>
            <a:pPr marL="12700" marR="1233805">
              <a:lnSpc>
                <a:spcPct val="100000"/>
              </a:lnSpc>
              <a:spcBef>
                <a:spcPts val="1405"/>
              </a:spcBef>
              <a:buAutoNum type="arabicPeriod" startAt="4"/>
              <a:tabLst>
                <a:tab pos="240029" algn="l"/>
              </a:tabLst>
            </a:pPr>
            <a:r>
              <a:rPr sz="2000" b="1" u="sng" spc="-10" dirty="0">
                <a:uFill>
                  <a:solidFill>
                    <a:srgbClr val="000000"/>
                  </a:solidFill>
                </a:uFill>
                <a:latin typeface="Times New Roman" panose="02020603050405020304" pitchFamily="18" charset="0"/>
                <a:cs typeface="Times New Roman" panose="02020603050405020304" pitchFamily="18" charset="0"/>
              </a:rPr>
              <a:t>Tổng </a:t>
            </a:r>
            <a:r>
              <a:rPr sz="2000" b="1" u="sng" spc="-5" dirty="0">
                <a:uFill>
                  <a:solidFill>
                    <a:srgbClr val="000000"/>
                  </a:solidFill>
                </a:uFill>
                <a:latin typeface="Times New Roman" panose="02020603050405020304" pitchFamily="18" charset="0"/>
                <a:cs typeface="Times New Roman" panose="02020603050405020304" pitchFamily="18" charset="0"/>
              </a:rPr>
              <a:t>kết</a:t>
            </a:r>
            <a:r>
              <a:rPr sz="2000" spc="-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Cuối </a:t>
            </a:r>
            <a:r>
              <a:rPr sz="2000" spc="-5" dirty="0">
                <a:latin typeface="Times New Roman" panose="02020603050405020304" pitchFamily="18" charset="0"/>
                <a:cs typeface="Times New Roman" panose="02020603050405020304" pitchFamily="18" charset="0"/>
              </a:rPr>
              <a:t>mỗi bài học </a:t>
            </a:r>
            <a:r>
              <a:rPr sz="2000" dirty="0">
                <a:latin typeface="Times New Roman" panose="02020603050405020304" pitchFamily="18" charset="0"/>
                <a:cs typeface="Times New Roman" panose="02020603050405020304" pitchFamily="18" charset="0"/>
              </a:rPr>
              <a:t>sẽ có </a:t>
            </a:r>
            <a:r>
              <a:rPr sz="2000" spc="-5" dirty="0">
                <a:latin typeface="Times New Roman" panose="02020603050405020304" pitchFamily="18" charset="0"/>
                <a:cs typeface="Times New Roman" panose="02020603050405020304" pitchFamily="18" charset="0"/>
              </a:rPr>
              <a:t>phần “Tổng kết” nhắc lại </a:t>
            </a:r>
            <a:r>
              <a:rPr sz="2000" dirty="0">
                <a:latin typeface="Times New Roman" panose="02020603050405020304" pitchFamily="18" charset="0"/>
                <a:cs typeface="Times New Roman" panose="02020603050405020304" pitchFamily="18" charset="0"/>
              </a:rPr>
              <a:t>và </a:t>
            </a:r>
            <a:r>
              <a:rPr sz="2000" spc="-5" dirty="0">
                <a:latin typeface="Times New Roman" panose="02020603050405020304" pitchFamily="18" charset="0"/>
                <a:cs typeface="Times New Roman" panose="02020603050405020304" pitchFamily="18" charset="0"/>
              </a:rPr>
              <a:t>hiển  thị lại những kiến thức chính, quan trọng mà các em cần </a:t>
            </a:r>
            <a:r>
              <a:rPr sz="2000" spc="-5" dirty="0" err="1">
                <a:latin typeface="Times New Roman" panose="02020603050405020304" pitchFamily="18" charset="0"/>
                <a:cs typeface="Times New Roman" panose="02020603050405020304" pitchFamily="18" charset="0"/>
              </a:rPr>
              <a:t>ghi</a:t>
            </a:r>
            <a:r>
              <a:rPr sz="2000" spc="150" dirty="0">
                <a:latin typeface="Times New Roman" panose="02020603050405020304" pitchFamily="18" charset="0"/>
                <a:cs typeface="Times New Roman" panose="02020603050405020304" pitchFamily="18" charset="0"/>
              </a:rPr>
              <a:t> </a:t>
            </a:r>
            <a:r>
              <a:rPr sz="2000" spc="-5" dirty="0" err="1">
                <a:latin typeface="Times New Roman" panose="02020603050405020304" pitchFamily="18" charset="0"/>
                <a:cs typeface="Times New Roman" panose="02020603050405020304" pitchFamily="18" charset="0"/>
              </a:rPr>
              <a:t>nhớ</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được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thiết</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kế</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dưới</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dạng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mindmap</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rất</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rõ</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ràng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và</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tường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minh</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có</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âm</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thanh</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đi</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kèm</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và</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có</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thể</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phóng</a:t>
            </a:r>
            <a:r>
              <a:rPr lang="en-US" sz="2000" spc="-5" dirty="0">
                <a:latin typeface="Times New Roman" panose="02020603050405020304" pitchFamily="18" charset="0"/>
                <a:cs typeface="Times New Roman" panose="02020603050405020304" pitchFamily="18" charset="0"/>
              </a:rPr>
              <a:t> to, </a:t>
            </a:r>
            <a:r>
              <a:rPr lang="en-US" sz="2000" spc="-5" dirty="0" err="1">
                <a:latin typeface="Times New Roman" panose="02020603050405020304" pitchFamily="18" charset="0"/>
                <a:cs typeface="Times New Roman" panose="02020603050405020304" pitchFamily="18" charset="0"/>
              </a:rPr>
              <a:t>thu</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nhỏ</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để</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quan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sát</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kĩ</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càng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hơn</a:t>
            </a:r>
            <a:r>
              <a:rPr lang="en-US" sz="2000" spc="-5" dirty="0">
                <a:latin typeface="Times New Roman" panose="02020603050405020304" pitchFamily="18" charset="0"/>
                <a:cs typeface="Times New Roman" panose="02020603050405020304" pitchFamily="18" charset="0"/>
              </a:rPr>
              <a:t> ở </a:t>
            </a:r>
            <a:r>
              <a:rPr lang="en-US" sz="2000" spc="-5" dirty="0" err="1">
                <a:latin typeface="Times New Roman" panose="02020603050405020304" pitchFamily="18" charset="0"/>
                <a:cs typeface="Times New Roman" panose="02020603050405020304" pitchFamily="18" charset="0"/>
              </a:rPr>
              <a:t>từng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mục</a:t>
            </a:r>
            <a:r>
              <a:rPr sz="2000" spc="-5" dirty="0">
                <a:latin typeface="Times New Roman" panose="02020603050405020304" pitchFamily="18" charset="0"/>
                <a:cs typeface="Times New Roman" panose="02020603050405020304" pitchFamily="18" charset="0"/>
              </a:rPr>
              <a:t>.</a:t>
            </a:r>
            <a:endParaRPr sz="2000" dirty="0">
              <a:latin typeface="Times New Roman" panose="02020603050405020304" pitchFamily="18" charset="0"/>
              <a:cs typeface="Times New Roman" panose="02020603050405020304" pitchFamily="18" charset="0"/>
            </a:endParaRPr>
          </a:p>
        </p:txBody>
      </p:sp>
      <p:sp>
        <p:nvSpPr>
          <p:cNvPr id="8" name="object 7">
            <a:extLst>
              <a:ext uri="{FF2B5EF4-FFF2-40B4-BE49-F238E27FC236}">
                <a16:creationId xmlns:a16="http://schemas.microsoft.com/office/drawing/2014/main" id="{F77C4E73-9C60-4F5D-B973-35556D6E6892}"/>
              </a:ext>
            </a:extLst>
          </p:cNvPr>
          <p:cNvSpPr/>
          <p:nvPr/>
        </p:nvSpPr>
        <p:spPr>
          <a:xfrm>
            <a:off x="229925" y="1675795"/>
            <a:ext cx="1560576" cy="400812"/>
          </a:xfrm>
          <a:prstGeom prst="rect">
            <a:avLst/>
          </a:prstGeom>
          <a:blipFill>
            <a:blip r:embed="rId6"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11290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barn(inVertical)">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barn(inVertical)">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barn(inVertical)">
                                      <p:cBhvr>
                                        <p:cTn id="33" dur="500"/>
                                        <p:tgtEl>
                                          <p:spTgt spid="7">
                                            <p:txEl>
                                              <p:pRg st="3" end="3"/>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barn(inVertical)">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barn(inVertical)">
                                      <p:cBhvr>
                                        <p:cTn id="41" dur="500"/>
                                        <p:tgtEl>
                                          <p:spTgt spid="7">
                                            <p:txEl>
                                              <p:pRg st="5" end="5"/>
                                            </p:txEl>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3. CẤU TRÚC, NỘI DUNG</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3" name="Picture 2">
            <a:extLst>
              <a:ext uri="{FF2B5EF4-FFF2-40B4-BE49-F238E27FC236}">
                <a16:creationId xmlns:a16="http://schemas.microsoft.com/office/drawing/2014/main" id="{25A6CD75-6490-4F9C-A911-4A9596FB32A1}"/>
              </a:ext>
            </a:extLst>
          </p:cNvPr>
          <p:cNvPicPr>
            <a:picLocks noChangeAspect="1"/>
          </p:cNvPicPr>
          <p:nvPr/>
        </p:nvPicPr>
        <p:blipFill>
          <a:blip r:embed="rId3"/>
          <a:stretch>
            <a:fillRect/>
          </a:stretch>
        </p:blipFill>
        <p:spPr>
          <a:xfrm>
            <a:off x="1587500" y="564966"/>
            <a:ext cx="9017000" cy="4672013"/>
          </a:xfrm>
          <a:prstGeom prst="rect">
            <a:avLst/>
          </a:prstGeom>
        </p:spPr>
      </p:pic>
      <p:sp>
        <p:nvSpPr>
          <p:cNvPr id="4" name="TextBox 3">
            <a:extLst>
              <a:ext uri="{FF2B5EF4-FFF2-40B4-BE49-F238E27FC236}">
                <a16:creationId xmlns:a16="http://schemas.microsoft.com/office/drawing/2014/main" id="{36A55D9E-A4DB-427B-A2C2-E5911EA6B164}"/>
              </a:ext>
            </a:extLst>
          </p:cNvPr>
          <p:cNvSpPr txBox="1"/>
          <p:nvPr/>
        </p:nvSpPr>
        <p:spPr>
          <a:xfrm>
            <a:off x="2934124" y="5195193"/>
            <a:ext cx="5625258" cy="1421992"/>
          </a:xfrm>
          <a:prstGeom prst="rect">
            <a:avLst/>
          </a:prstGeom>
          <a:noFill/>
        </p:spPr>
        <p:txBody>
          <a:bodyPr wrap="none" rtlCol="0">
            <a:spAutoFit/>
          </a:bodyPr>
          <a:lstStyle/>
          <a:p>
            <a:pPr marL="285750" indent="-285750">
              <a:lnSpc>
                <a:spcPct val="150000"/>
              </a:lnSpc>
              <a:buClr>
                <a:schemeClr val="tx2">
                  <a:lumMod val="50000"/>
                </a:schemeClr>
              </a:buClr>
              <a:buFont typeface="Wingdings" panose="05000000000000000000" pitchFamily="2" charset="2"/>
              <a:buChar char="ü"/>
            </a:pPr>
            <a:r>
              <a:rPr lang="en-US" sz="2000" b="1" dirty="0" err="1">
                <a:solidFill>
                  <a:schemeClr val="tx1"/>
                </a:solidFill>
                <a:latin typeface="Times New Roman" panose="02020603050405020304" pitchFamily="18" charset="0"/>
                <a:cs typeface="Times New Roman" panose="02020603050405020304" pitchFamily="18" charset="0"/>
              </a:rPr>
              <a:t>Có</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thể</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nắm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kéo</a:t>
            </a:r>
            <a:r>
              <a:rPr lang="en-US" sz="2000" b="1" dirty="0">
                <a:solidFill>
                  <a:schemeClr val="tx1"/>
                </a:solidFill>
                <a:latin typeface="Times New Roman" panose="02020603050405020304" pitchFamily="18" charset="0"/>
                <a:cs typeface="Times New Roman" panose="02020603050405020304" pitchFamily="18" charset="0"/>
              </a:rPr>
              <a:t> di </a:t>
            </a:r>
            <a:r>
              <a:rPr lang="en-US" sz="2000" b="1" dirty="0" err="1">
                <a:solidFill>
                  <a:schemeClr val="tx1"/>
                </a:solidFill>
                <a:latin typeface="Times New Roman" panose="02020603050405020304" pitchFamily="18" charset="0"/>
                <a:cs typeface="Times New Roman" panose="02020603050405020304" pitchFamily="18" charset="0"/>
              </a:rPr>
              <a:t>chuyển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trong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Mindmap</a:t>
            </a:r>
            <a:endParaRPr lang="en-US" sz="2000" b="1" dirty="0">
              <a:solidFill>
                <a:schemeClr val="tx1"/>
              </a:solidFill>
              <a:latin typeface="Times New Roman" panose="02020603050405020304" pitchFamily="18" charset="0"/>
              <a:cs typeface="Times New Roman" panose="02020603050405020304" pitchFamily="18" charset="0"/>
            </a:endParaRPr>
          </a:p>
          <a:p>
            <a:pPr marL="342900" indent="-342900">
              <a:lnSpc>
                <a:spcPct val="150000"/>
              </a:lnSpc>
              <a:buClr>
                <a:schemeClr val="tx2">
                  <a:lumMod val="50000"/>
                </a:schemeClr>
              </a:buClr>
              <a:buFont typeface="Wingdings" panose="05000000000000000000" pitchFamily="2" charset="2"/>
              <a:buChar char="ü"/>
            </a:pPr>
            <a:r>
              <a:rPr lang="en-US" sz="2000" b="1" dirty="0">
                <a:solidFill>
                  <a:schemeClr val="tx1"/>
                </a:solidFill>
                <a:latin typeface="Times New Roman" panose="02020603050405020304" pitchFamily="18" charset="0"/>
                <a:cs typeface="Times New Roman" panose="02020603050405020304" pitchFamily="18" charset="0"/>
              </a:rPr>
              <a:t>Zoom </a:t>
            </a:r>
            <a:r>
              <a:rPr lang="en-US" sz="2000" b="1" dirty="0" err="1">
                <a:solidFill>
                  <a:schemeClr val="tx1"/>
                </a:solidFill>
                <a:latin typeface="Times New Roman" panose="02020603050405020304" pitchFamily="18" charset="0"/>
                <a:cs typeface="Times New Roman" panose="02020603050405020304" pitchFamily="18" charset="0"/>
              </a:rPr>
              <a:t>vào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nội</a:t>
            </a:r>
            <a:r>
              <a:rPr lang="en-US" sz="2000" b="1" dirty="0">
                <a:solidFill>
                  <a:schemeClr val="tx1"/>
                </a:solidFill>
                <a:latin typeface="Times New Roman" panose="02020603050405020304" pitchFamily="18" charset="0"/>
                <a:cs typeface="Times New Roman" panose="02020603050405020304" pitchFamily="18" charset="0"/>
              </a:rPr>
              <a:t> dung chi </a:t>
            </a:r>
            <a:r>
              <a:rPr lang="en-US" sz="2000" b="1" dirty="0" err="1">
                <a:solidFill>
                  <a:schemeClr val="tx1"/>
                </a:solidFill>
                <a:latin typeface="Times New Roman" panose="02020603050405020304" pitchFamily="18" charset="0"/>
                <a:cs typeface="Times New Roman" panose="02020603050405020304" pitchFamily="18" charset="0"/>
              </a:rPr>
              <a:t>tiết</a:t>
            </a:r>
            <a:endParaRPr lang="en-US" sz="2000" b="1" dirty="0">
              <a:solidFill>
                <a:schemeClr val="tx1"/>
              </a:solidFill>
              <a:latin typeface="Times New Roman" panose="02020603050405020304" pitchFamily="18" charset="0"/>
              <a:cs typeface="Times New Roman" panose="02020603050405020304" pitchFamily="18" charset="0"/>
            </a:endParaRPr>
          </a:p>
          <a:p>
            <a:pPr marL="342900" indent="-342900">
              <a:lnSpc>
                <a:spcPct val="150000"/>
              </a:lnSpc>
              <a:buClr>
                <a:schemeClr val="tx2">
                  <a:lumMod val="50000"/>
                </a:schemeClr>
              </a:buClr>
              <a:buFont typeface="Wingdings" panose="05000000000000000000" pitchFamily="2" charset="2"/>
              <a:buChar char="ü"/>
            </a:pPr>
            <a:r>
              <a:rPr lang="en-US" sz="2000" b="1" dirty="0" err="1">
                <a:solidFill>
                  <a:schemeClr val="tx1"/>
                </a:solidFill>
                <a:latin typeface="Times New Roman" panose="02020603050405020304" pitchFamily="18" charset="0"/>
                <a:cs typeface="Times New Roman" panose="02020603050405020304" pitchFamily="18" charset="0"/>
              </a:rPr>
              <a:t>Nhấp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chuột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ô </a:t>
            </a:r>
            <a:r>
              <a:rPr lang="en-US" sz="2000" b="1" dirty="0" err="1">
                <a:solidFill>
                  <a:schemeClr val="tx1"/>
                </a:solidFill>
                <a:latin typeface="Times New Roman" panose="02020603050405020304" pitchFamily="18" charset="0"/>
                <a:cs typeface="Times New Roman" panose="02020603050405020304" pitchFamily="18" charset="0"/>
              </a:rPr>
              <a:t>vuông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để</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nghe</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giọng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đọc</a:t>
            </a: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ED176AEF-517C-4A89-9CBB-D704B3A7670B}"/>
              </a:ext>
            </a:extLst>
          </p:cNvPr>
          <p:cNvCxnSpPr/>
          <p:nvPr/>
        </p:nvCxnSpPr>
        <p:spPr>
          <a:xfrm>
            <a:off x="2829892" y="5278766"/>
            <a:ext cx="0" cy="1346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19DCF7B-1338-4C99-B63F-58AB3A21AA8A}"/>
              </a:ext>
            </a:extLst>
          </p:cNvPr>
          <p:cNvCxnSpPr/>
          <p:nvPr/>
        </p:nvCxnSpPr>
        <p:spPr>
          <a:xfrm>
            <a:off x="2702892" y="5450685"/>
            <a:ext cx="0" cy="1346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0B42249-15F9-4A6D-9863-E1A4B2BF86CA}"/>
              </a:ext>
            </a:extLst>
          </p:cNvPr>
          <p:cNvCxnSpPr>
            <a:cxnSpLocks/>
          </p:cNvCxnSpPr>
          <p:nvPr/>
        </p:nvCxnSpPr>
        <p:spPr>
          <a:xfrm flipH="1">
            <a:off x="2080592" y="6593383"/>
            <a:ext cx="32385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61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3. CẤU TRÚC, NỘI DUNG</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4" name="object 5">
            <a:extLst>
              <a:ext uri="{FF2B5EF4-FFF2-40B4-BE49-F238E27FC236}">
                <a16:creationId xmlns:a16="http://schemas.microsoft.com/office/drawing/2014/main" id="{6CC72BA0-1DBB-42B8-99BE-CDDCC43AD5B9}"/>
              </a:ext>
            </a:extLst>
          </p:cNvPr>
          <p:cNvSpPr/>
          <p:nvPr/>
        </p:nvSpPr>
        <p:spPr>
          <a:xfrm>
            <a:off x="132521" y="755373"/>
            <a:ext cx="11926957" cy="5734465"/>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159527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3. CẤU TRÚC, NỘI DUNG</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object 2">
            <a:extLst>
              <a:ext uri="{FF2B5EF4-FFF2-40B4-BE49-F238E27FC236}">
                <a16:creationId xmlns:a16="http://schemas.microsoft.com/office/drawing/2014/main" id="{AFD372E9-CE7E-40B1-924E-8DE3F2F760AB}"/>
              </a:ext>
            </a:extLst>
          </p:cNvPr>
          <p:cNvSpPr/>
          <p:nvPr/>
        </p:nvSpPr>
        <p:spPr>
          <a:xfrm>
            <a:off x="526299" y="594926"/>
            <a:ext cx="785666" cy="401320"/>
          </a:xfrm>
          <a:custGeom>
            <a:avLst/>
            <a:gdLst/>
            <a:ahLst/>
            <a:cxnLst/>
            <a:rect l="l" t="t" r="r" b="b"/>
            <a:pathLst>
              <a:path w="733425" h="401319">
                <a:moveTo>
                  <a:pt x="733044" y="0"/>
                </a:moveTo>
                <a:lnTo>
                  <a:pt x="0" y="0"/>
                </a:lnTo>
                <a:lnTo>
                  <a:pt x="0" y="400812"/>
                </a:lnTo>
                <a:lnTo>
                  <a:pt x="733044" y="400812"/>
                </a:lnTo>
                <a:lnTo>
                  <a:pt x="733044" y="0"/>
                </a:lnTo>
                <a:close/>
              </a:path>
            </a:pathLst>
          </a:custGeom>
          <a:solidFill>
            <a:srgbClr val="DCE6F1"/>
          </a:solidFill>
        </p:spPr>
        <p:txBody>
          <a:bodyPr wrap="square" lIns="0" tIns="0" rIns="0" bIns="0" rtlCol="0"/>
          <a:lstStyle/>
          <a:p>
            <a:endParaRPr dirty="0">
              <a:latin typeface="Times New Roman" panose="02020603050405020304" pitchFamily="18" charset="0"/>
              <a:cs typeface="Times New Roman" panose="02020603050405020304" pitchFamily="18" charset="0"/>
            </a:endParaRPr>
          </a:p>
        </p:txBody>
      </p:sp>
      <p:sp>
        <p:nvSpPr>
          <p:cNvPr id="4" name="object 3">
            <a:extLst>
              <a:ext uri="{FF2B5EF4-FFF2-40B4-BE49-F238E27FC236}">
                <a16:creationId xmlns:a16="http://schemas.microsoft.com/office/drawing/2014/main" id="{1B4AB5CC-6F0A-4024-B122-0AA94C7F4F35}"/>
              </a:ext>
            </a:extLst>
          </p:cNvPr>
          <p:cNvSpPr txBox="1">
            <a:spLocks noGrp="1"/>
          </p:cNvSpPr>
          <p:nvPr>
            <p:ph type="title"/>
          </p:nvPr>
        </p:nvSpPr>
        <p:spPr>
          <a:xfrm>
            <a:off x="605928" y="611980"/>
            <a:ext cx="580236" cy="334066"/>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001F5F"/>
                </a:solidFill>
                <a:latin typeface="Times New Roman" panose="02020603050405020304" pitchFamily="18" charset="0"/>
                <a:cs typeface="Times New Roman" panose="02020603050405020304" pitchFamily="18" charset="0"/>
              </a:rPr>
              <a:t>Bài</a:t>
            </a:r>
            <a:r>
              <a:rPr sz="2000" spc="-90" dirty="0">
                <a:solidFill>
                  <a:srgbClr val="001F5F"/>
                </a:solidFill>
                <a:latin typeface="Times New Roman" panose="02020603050405020304" pitchFamily="18" charset="0"/>
                <a:cs typeface="Times New Roman" panose="02020603050405020304" pitchFamily="18" charset="0"/>
              </a:rPr>
              <a:t> </a:t>
            </a:r>
            <a:r>
              <a:rPr sz="2000" dirty="0">
                <a:solidFill>
                  <a:srgbClr val="001F5F"/>
                </a:solidFill>
                <a:latin typeface="Times New Roman" panose="02020603050405020304" pitchFamily="18" charset="0"/>
                <a:cs typeface="Times New Roman" panose="02020603050405020304" pitchFamily="18" charset="0"/>
              </a:rPr>
              <a:t>1</a:t>
            </a:r>
            <a:endParaRPr sz="2000" dirty="0">
              <a:latin typeface="Times New Roman" panose="02020603050405020304" pitchFamily="18" charset="0"/>
              <a:cs typeface="Times New Roman" panose="02020603050405020304" pitchFamily="18" charset="0"/>
            </a:endParaRPr>
          </a:p>
        </p:txBody>
      </p:sp>
      <p:sp>
        <p:nvSpPr>
          <p:cNvPr id="5" name="object 5">
            <a:extLst>
              <a:ext uri="{FF2B5EF4-FFF2-40B4-BE49-F238E27FC236}">
                <a16:creationId xmlns:a16="http://schemas.microsoft.com/office/drawing/2014/main" id="{38C1A73C-C7C9-4A04-825F-E69966E20D44}"/>
              </a:ext>
            </a:extLst>
          </p:cNvPr>
          <p:cNvSpPr/>
          <p:nvPr/>
        </p:nvSpPr>
        <p:spPr>
          <a:xfrm>
            <a:off x="1665988" y="3754133"/>
            <a:ext cx="5477304" cy="2792597"/>
          </a:xfrm>
          <a:prstGeom prst="rect">
            <a:avLst/>
          </a:prstGeom>
          <a:blipFill>
            <a:blip r:embed="rId3" cstate="print"/>
            <a:stretch>
              <a:fillRect/>
            </a:stretch>
          </a:blipFill>
        </p:spPr>
        <p:txBody>
          <a:bodyPr wrap="square" lIns="0" tIns="0" rIns="0" bIns="0" rtlCol="0"/>
          <a:lstStyle/>
          <a:p>
            <a:endParaRPr dirty="0"/>
          </a:p>
        </p:txBody>
      </p:sp>
      <p:sp>
        <p:nvSpPr>
          <p:cNvPr id="6" name="object 6">
            <a:extLst>
              <a:ext uri="{FF2B5EF4-FFF2-40B4-BE49-F238E27FC236}">
                <a16:creationId xmlns:a16="http://schemas.microsoft.com/office/drawing/2014/main" id="{A8A4D5C8-2631-4515-B25F-7E215FAB2933}"/>
              </a:ext>
            </a:extLst>
          </p:cNvPr>
          <p:cNvSpPr/>
          <p:nvPr/>
        </p:nvSpPr>
        <p:spPr>
          <a:xfrm>
            <a:off x="1649053" y="996246"/>
            <a:ext cx="5477304" cy="2792597"/>
          </a:xfrm>
          <a:prstGeom prst="rect">
            <a:avLst/>
          </a:prstGeom>
          <a:blipFill>
            <a:blip r:embed="rId4" cstate="print"/>
            <a:stretch>
              <a:fillRect/>
            </a:stretch>
          </a:blipFill>
        </p:spPr>
        <p:txBody>
          <a:bodyPr wrap="square" lIns="0" tIns="0" rIns="0" bIns="0" rtlCol="0"/>
          <a:lstStyle/>
          <a:p>
            <a:endParaRPr dirty="0"/>
          </a:p>
        </p:txBody>
      </p:sp>
      <p:grpSp>
        <p:nvGrpSpPr>
          <p:cNvPr id="7" name="Group 6">
            <a:extLst>
              <a:ext uri="{FF2B5EF4-FFF2-40B4-BE49-F238E27FC236}">
                <a16:creationId xmlns:a16="http://schemas.microsoft.com/office/drawing/2014/main" id="{5508A388-B418-4162-A4F5-F617D8DE97DF}"/>
              </a:ext>
            </a:extLst>
          </p:cNvPr>
          <p:cNvGrpSpPr/>
          <p:nvPr/>
        </p:nvGrpSpPr>
        <p:grpSpPr>
          <a:xfrm>
            <a:off x="7612637" y="523180"/>
            <a:ext cx="2700868" cy="6610360"/>
            <a:chOff x="6307665" y="0"/>
            <a:chExt cx="2700868" cy="6229360"/>
          </a:xfrm>
        </p:grpSpPr>
        <p:pic>
          <p:nvPicPr>
            <p:cNvPr id="8" name="Picture 7">
              <a:extLst>
                <a:ext uri="{FF2B5EF4-FFF2-40B4-BE49-F238E27FC236}">
                  <a16:creationId xmlns:a16="http://schemas.microsoft.com/office/drawing/2014/main" id="{6CF65FD9-1A2E-49E5-8BE9-C71C161852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0"/>
              <a:ext cx="2683933" cy="1245872"/>
            </a:xfrm>
            <a:prstGeom prst="rect">
              <a:avLst/>
            </a:prstGeom>
          </p:spPr>
        </p:pic>
        <p:pic>
          <p:nvPicPr>
            <p:cNvPr id="9" name="Picture 8">
              <a:extLst>
                <a:ext uri="{FF2B5EF4-FFF2-40B4-BE49-F238E27FC236}">
                  <a16:creationId xmlns:a16="http://schemas.microsoft.com/office/drawing/2014/main" id="{0C8DE0A1-750C-4115-B684-1FC46EC3D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1245872"/>
              <a:ext cx="2683933" cy="1245872"/>
            </a:xfrm>
            <a:prstGeom prst="rect">
              <a:avLst/>
            </a:prstGeom>
          </p:spPr>
        </p:pic>
        <p:pic>
          <p:nvPicPr>
            <p:cNvPr id="10" name="Picture 9">
              <a:extLst>
                <a:ext uri="{FF2B5EF4-FFF2-40B4-BE49-F238E27FC236}">
                  <a16:creationId xmlns:a16="http://schemas.microsoft.com/office/drawing/2014/main" id="{910258A1-5176-45EA-92CC-9D9E738127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7665" y="2491744"/>
              <a:ext cx="2683933" cy="1245872"/>
            </a:xfrm>
            <a:prstGeom prst="rect">
              <a:avLst/>
            </a:prstGeom>
          </p:spPr>
        </p:pic>
        <p:pic>
          <p:nvPicPr>
            <p:cNvPr id="11" name="Picture 10">
              <a:extLst>
                <a:ext uri="{FF2B5EF4-FFF2-40B4-BE49-F238E27FC236}">
                  <a16:creationId xmlns:a16="http://schemas.microsoft.com/office/drawing/2014/main" id="{B76218BF-9B2F-471F-9C57-EECE455F90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3737616"/>
              <a:ext cx="2683933" cy="1245872"/>
            </a:xfrm>
            <a:prstGeom prst="rect">
              <a:avLst/>
            </a:prstGeom>
          </p:spPr>
        </p:pic>
        <p:pic>
          <p:nvPicPr>
            <p:cNvPr id="12" name="Picture 11">
              <a:extLst>
                <a:ext uri="{FF2B5EF4-FFF2-40B4-BE49-F238E27FC236}">
                  <a16:creationId xmlns:a16="http://schemas.microsoft.com/office/drawing/2014/main" id="{EAD24CF0-6052-452C-A4A6-60EF157ADD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599" y="4983488"/>
              <a:ext cx="2683933" cy="1245872"/>
            </a:xfrm>
            <a:prstGeom prst="rect">
              <a:avLst/>
            </a:prstGeom>
          </p:spPr>
        </p:pic>
      </p:grpSp>
    </p:spTree>
    <p:extLst>
      <p:ext uri="{BB962C8B-B14F-4D97-AF65-F5344CB8AC3E}">
        <p14:creationId xmlns:p14="http://schemas.microsoft.com/office/powerpoint/2010/main" val="1545693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307736"/>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4" name="Picture 3">
            <a:extLst>
              <a:ext uri="{FF2B5EF4-FFF2-40B4-BE49-F238E27FC236}">
                <a16:creationId xmlns:a16="http://schemas.microsoft.com/office/drawing/2014/main" id="{0909704B-FECB-4B0B-AD88-8CD2FE70FA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58009" y="1341783"/>
            <a:ext cx="8534400" cy="4876987"/>
          </a:xfrm>
          <a:prstGeom prst="rect">
            <a:avLst/>
          </a:prstGeom>
        </p:spPr>
      </p:pic>
      <p:sp>
        <p:nvSpPr>
          <p:cNvPr id="5" name="矩形: 圆角 3">
            <a:extLst>
              <a:ext uri="{FF2B5EF4-FFF2-40B4-BE49-F238E27FC236}">
                <a16:creationId xmlns:a16="http://schemas.microsoft.com/office/drawing/2014/main" id="{DEED700D-83DB-42C5-A7F9-307BF8121BBB}"/>
              </a:ext>
            </a:extLst>
          </p:cNvPr>
          <p:cNvSpPr/>
          <p:nvPr/>
        </p:nvSpPr>
        <p:spPr>
          <a:xfrm>
            <a:off x="2491410" y="3064683"/>
            <a:ext cx="2133600" cy="102081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Sách</a:t>
            </a:r>
            <a:r>
              <a:rPr lang="en-US" altLang="zh-CN"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altLang="zh-CN"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hiện</a:t>
            </a:r>
            <a:r>
              <a:rPr lang="en-US" altLang="zh-CN"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hành</a:t>
            </a:r>
            <a:endParaRPr lang="zh-CN" alt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矩形 14">
            <a:extLst>
              <a:ext uri="{FF2B5EF4-FFF2-40B4-BE49-F238E27FC236}">
                <a16:creationId xmlns:a16="http://schemas.microsoft.com/office/drawing/2014/main" id="{A843C609-81B2-479F-A2D9-C5FBDF4D49BC}"/>
              </a:ext>
            </a:extLst>
          </p:cNvPr>
          <p:cNvSpPr/>
          <p:nvPr/>
        </p:nvSpPr>
        <p:spPr>
          <a:xfrm>
            <a:off x="4625010" y="1418403"/>
            <a:ext cx="5029200" cy="1569660"/>
          </a:xfrm>
          <a:prstGeom prst="rect">
            <a:avLst/>
          </a:prstGeom>
        </p:spPr>
        <p:txBody>
          <a:bodyPr wrap="square">
            <a:spAutoFit/>
          </a:bodyPr>
          <a:lstStyle/>
          <a:p>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sinh</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Cung</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cấp</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kiến</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cơ</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bản</a:t>
            </a:r>
            <a:endPar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Chưa</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hấp</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dẫn</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tạo</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hứng</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thú</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tòi</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khám</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a:t>
            </a:r>
            <a:endParaRPr lang="zh-CN" altLang="en-US"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buFontTx/>
              <a:buChar char="-"/>
            </a:pPr>
            <a:endParaRPr lang="zh-CN" altLang="en-US" sz="2400" dirty="0">
              <a:latin typeface="Times New Roman" panose="02020603050405020304" pitchFamily="18" charset="0"/>
              <a:cs typeface="Times New Roman" panose="02020603050405020304" pitchFamily="18" charset="0"/>
            </a:endParaRPr>
          </a:p>
        </p:txBody>
      </p:sp>
      <p:sp>
        <p:nvSpPr>
          <p:cNvPr id="7" name="矩形 14">
            <a:extLst>
              <a:ext uri="{FF2B5EF4-FFF2-40B4-BE49-F238E27FC236}">
                <a16:creationId xmlns:a16="http://schemas.microsoft.com/office/drawing/2014/main" id="{348CC8E6-9348-43B4-AB97-EC0C1FD94C31}"/>
              </a:ext>
            </a:extLst>
          </p:cNvPr>
          <p:cNvSpPr/>
          <p:nvPr/>
        </p:nvSpPr>
        <p:spPr>
          <a:xfrm>
            <a:off x="5234609" y="3261760"/>
            <a:ext cx="5135217" cy="1200329"/>
          </a:xfrm>
          <a:prstGeom prst="rect">
            <a:avLst/>
          </a:prstGeom>
        </p:spPr>
        <p:txBody>
          <a:bodyPr wrap="square">
            <a:spAutoFit/>
          </a:bodyPr>
          <a:lstStyle/>
          <a:p>
            <a:r>
              <a:rPr lang="en-US" altLang="zh-CN" sz="2400" dirty="0" err="1">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altLang="zh-CN" sz="24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viên</a:t>
            </a:r>
            <a:r>
              <a:rPr lang="en-US" altLang="zh-CN" sz="24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 </a:t>
            </a:r>
            <a:r>
              <a:rPr lang="en-US" altLang="zh-CN" sz="2400" dirty="0" err="1">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Tự</a:t>
            </a:r>
            <a:r>
              <a:rPr lang="en-US" altLang="zh-CN" sz="24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soạn</a:t>
            </a:r>
            <a:r>
              <a:rPr lang="en-US" altLang="zh-CN" sz="24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PP, </a:t>
            </a:r>
            <a:r>
              <a:rPr lang="en-US" altLang="zh-CN" sz="2400" dirty="0" err="1">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tìm</a:t>
            </a:r>
            <a:r>
              <a:rPr lang="en-US" altLang="zh-CN" sz="24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thêm</a:t>
            </a:r>
            <a:r>
              <a:rPr lang="en-US" altLang="zh-CN" sz="24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các</a:t>
            </a:r>
            <a:r>
              <a:rPr lang="en-US" altLang="zh-CN" sz="24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tình</a:t>
            </a:r>
            <a:r>
              <a:rPr lang="en-US" altLang="zh-CN" sz="24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huống</a:t>
            </a:r>
            <a:r>
              <a:rPr lang="en-US" altLang="zh-CN" sz="24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để</a:t>
            </a:r>
            <a:r>
              <a:rPr lang="en-US" altLang="zh-CN" sz="24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hướng</a:t>
            </a:r>
            <a:r>
              <a:rPr lang="en-US" altLang="zh-CN" sz="24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dẫn</a:t>
            </a:r>
            <a:r>
              <a:rPr lang="en-US" altLang="zh-CN" sz="24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HS </a:t>
            </a:r>
            <a:r>
              <a:rPr lang="en-US" altLang="zh-CN" sz="2400" dirty="0" err="1">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thực</a:t>
            </a:r>
            <a:r>
              <a:rPr lang="en-US" altLang="zh-CN" sz="24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hành</a:t>
            </a:r>
            <a:r>
              <a:rPr lang="en-US" altLang="zh-CN" sz="240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a:p>
            <a:pPr marL="342900" indent="-342900">
              <a:buFontTx/>
              <a:buChar char="-"/>
            </a:pPr>
            <a:endParaRPr lang="zh-CN" altLang="en-US" sz="2400" dirty="0">
              <a:latin typeface="Times New Roman" panose="02020603050405020304" pitchFamily="18" charset="0"/>
              <a:cs typeface="Times New Roman" panose="02020603050405020304" pitchFamily="18" charset="0"/>
            </a:endParaRPr>
          </a:p>
        </p:txBody>
      </p:sp>
      <p:sp>
        <p:nvSpPr>
          <p:cNvPr id="8" name="矩形 14">
            <a:extLst>
              <a:ext uri="{FF2B5EF4-FFF2-40B4-BE49-F238E27FC236}">
                <a16:creationId xmlns:a16="http://schemas.microsoft.com/office/drawing/2014/main" id="{A4CDE127-F6F9-4407-A7CB-B912B6E138CF}"/>
              </a:ext>
            </a:extLst>
          </p:cNvPr>
          <p:cNvSpPr/>
          <p:nvPr/>
        </p:nvSpPr>
        <p:spPr>
          <a:xfrm>
            <a:off x="4548810" y="4928759"/>
            <a:ext cx="5181600" cy="1569660"/>
          </a:xfrm>
          <a:prstGeom prst="rect">
            <a:avLst/>
          </a:prstGeom>
        </p:spPr>
        <p:txBody>
          <a:bodyPr wrap="square">
            <a:spAutoFit/>
          </a:bodyPr>
          <a:lstStyle/>
          <a:p>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CMHS: -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Hướng</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dẫn</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con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bằng</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ảnh</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tĩnh</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khó</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hướng</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dẫn</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con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hành</a:t>
            </a:r>
            <a:r>
              <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zh-CN" altLang="en-US"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altLang="zh-CN" sz="24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buFontTx/>
              <a:buChar char="-"/>
            </a:pPr>
            <a:endParaRPr lang="zh-CN" altLang="en-US" sz="2400" dirty="0">
              <a:latin typeface="Times New Roman" panose="02020603050405020304" pitchFamily="18" charset="0"/>
              <a:cs typeface="Times New Roman" panose="02020603050405020304" pitchFamily="18" charset="0"/>
            </a:endParaRPr>
          </a:p>
        </p:txBody>
      </p:sp>
      <p:sp>
        <p:nvSpPr>
          <p:cNvPr id="9" name="Google Shape;103;p29">
            <a:extLst>
              <a:ext uri="{FF2B5EF4-FFF2-40B4-BE49-F238E27FC236}">
                <a16:creationId xmlns:a16="http://schemas.microsoft.com/office/drawing/2014/main" id="{D184187B-FA79-471B-8BE8-EE7E7E856A19}"/>
              </a:ext>
            </a:extLst>
          </p:cNvPr>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dirty="0">
                <a:solidFill>
                  <a:schemeClr val="lt1"/>
                </a:solidFill>
                <a:latin typeface="Times New Roman" panose="02020603050405020304" pitchFamily="18" charset="0"/>
                <a:cs typeface="Times New Roman" panose="02020603050405020304" pitchFamily="18" charset="0"/>
                <a:sym typeface="Calibri" panose="020F0502020204030204"/>
              </a:rPr>
              <a:t>ĐẶT VẤN ĐỀ</a:t>
            </a:r>
            <a:endParaRPr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3. CẤU TRÚC, NỘI DUNG</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object 2">
            <a:extLst>
              <a:ext uri="{FF2B5EF4-FFF2-40B4-BE49-F238E27FC236}">
                <a16:creationId xmlns:a16="http://schemas.microsoft.com/office/drawing/2014/main" id="{A3D8B24F-A152-4B5B-B823-020E3B4A7B59}"/>
              </a:ext>
            </a:extLst>
          </p:cNvPr>
          <p:cNvSpPr/>
          <p:nvPr/>
        </p:nvSpPr>
        <p:spPr>
          <a:xfrm>
            <a:off x="823332" y="2008837"/>
            <a:ext cx="5814391" cy="3471938"/>
          </a:xfrm>
          <a:prstGeom prst="rect">
            <a:avLst/>
          </a:prstGeom>
          <a:blipFill>
            <a:blip r:embed="rId3" cstate="print"/>
            <a:stretch>
              <a:fillRect/>
            </a:stretch>
          </a:blipFill>
        </p:spPr>
        <p:txBody>
          <a:bodyPr wrap="square" lIns="0" tIns="0" rIns="0" bIns="0" rtlCol="0"/>
          <a:lstStyle/>
          <a:p>
            <a:endParaRPr dirty="0">
              <a:latin typeface="Times New Roman" panose="02020603050405020304" pitchFamily="18" charset="0"/>
              <a:cs typeface="Times New Roman" panose="02020603050405020304" pitchFamily="18" charset="0"/>
            </a:endParaRPr>
          </a:p>
        </p:txBody>
      </p:sp>
      <p:sp>
        <p:nvSpPr>
          <p:cNvPr id="4" name="object 3">
            <a:extLst>
              <a:ext uri="{FF2B5EF4-FFF2-40B4-BE49-F238E27FC236}">
                <a16:creationId xmlns:a16="http://schemas.microsoft.com/office/drawing/2014/main" id="{A017A617-C628-4CAE-94A5-295E766373EB}"/>
              </a:ext>
            </a:extLst>
          </p:cNvPr>
          <p:cNvSpPr/>
          <p:nvPr/>
        </p:nvSpPr>
        <p:spPr>
          <a:xfrm>
            <a:off x="394715" y="1319783"/>
            <a:ext cx="857234" cy="399415"/>
          </a:xfrm>
          <a:custGeom>
            <a:avLst/>
            <a:gdLst/>
            <a:ahLst/>
            <a:cxnLst/>
            <a:rect l="l" t="t" r="r" b="b"/>
            <a:pathLst>
              <a:path w="774700" h="399414">
                <a:moveTo>
                  <a:pt x="774191" y="0"/>
                </a:moveTo>
                <a:lnTo>
                  <a:pt x="0" y="0"/>
                </a:lnTo>
                <a:lnTo>
                  <a:pt x="0" y="399288"/>
                </a:lnTo>
                <a:lnTo>
                  <a:pt x="774191" y="399288"/>
                </a:lnTo>
                <a:lnTo>
                  <a:pt x="774191" y="0"/>
                </a:lnTo>
                <a:close/>
              </a:path>
            </a:pathLst>
          </a:custGeom>
          <a:solidFill>
            <a:srgbClr val="DCE6F1"/>
          </a:solidFill>
        </p:spPr>
        <p:txBody>
          <a:bodyPr wrap="square" lIns="0" tIns="0" rIns="0" bIns="0" rtlCol="0"/>
          <a:lstStyle/>
          <a:p>
            <a:endParaRPr dirty="0">
              <a:latin typeface="Times New Roman" panose="02020603050405020304" pitchFamily="18" charset="0"/>
              <a:cs typeface="Times New Roman" panose="02020603050405020304" pitchFamily="18" charset="0"/>
            </a:endParaRPr>
          </a:p>
        </p:txBody>
      </p:sp>
      <p:sp>
        <p:nvSpPr>
          <p:cNvPr id="5" name="object 4">
            <a:extLst>
              <a:ext uri="{FF2B5EF4-FFF2-40B4-BE49-F238E27FC236}">
                <a16:creationId xmlns:a16="http://schemas.microsoft.com/office/drawing/2014/main" id="{982CFA0F-24B7-4EA5-893B-4F3FB3E43B2F}"/>
              </a:ext>
            </a:extLst>
          </p:cNvPr>
          <p:cNvSpPr txBox="1">
            <a:spLocks noGrp="1"/>
          </p:cNvSpPr>
          <p:nvPr>
            <p:ph type="title"/>
          </p:nvPr>
        </p:nvSpPr>
        <p:spPr>
          <a:xfrm>
            <a:off x="474065" y="1335948"/>
            <a:ext cx="599361" cy="334066"/>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001F5F"/>
                </a:solidFill>
                <a:latin typeface="Times New Roman" panose="02020603050405020304" pitchFamily="18" charset="0"/>
                <a:cs typeface="Times New Roman" panose="02020603050405020304" pitchFamily="18" charset="0"/>
              </a:rPr>
              <a:t>Bài</a:t>
            </a:r>
            <a:r>
              <a:rPr sz="2000" spc="-90" dirty="0">
                <a:solidFill>
                  <a:srgbClr val="001F5F"/>
                </a:solidFill>
                <a:latin typeface="Times New Roman" panose="02020603050405020304" pitchFamily="18" charset="0"/>
                <a:cs typeface="Times New Roman" panose="02020603050405020304" pitchFamily="18" charset="0"/>
              </a:rPr>
              <a:t> </a:t>
            </a:r>
            <a:r>
              <a:rPr sz="2000" dirty="0">
                <a:solidFill>
                  <a:srgbClr val="001F5F"/>
                </a:solidFill>
                <a:latin typeface="Times New Roman" panose="02020603050405020304" pitchFamily="18" charset="0"/>
                <a:cs typeface="Times New Roman" panose="02020603050405020304" pitchFamily="18" charset="0"/>
              </a:rPr>
              <a:t>1</a:t>
            </a:r>
            <a:endParaRPr sz="2000" dirty="0">
              <a:latin typeface="Times New Roman" panose="02020603050405020304" pitchFamily="18" charset="0"/>
              <a:cs typeface="Times New Roman" panose="02020603050405020304" pitchFamily="18" charset="0"/>
            </a:endParaRPr>
          </a:p>
        </p:txBody>
      </p:sp>
      <p:sp>
        <p:nvSpPr>
          <p:cNvPr id="6" name="object 6">
            <a:extLst>
              <a:ext uri="{FF2B5EF4-FFF2-40B4-BE49-F238E27FC236}">
                <a16:creationId xmlns:a16="http://schemas.microsoft.com/office/drawing/2014/main" id="{E0021F6A-29AE-4B27-A190-B8D5C042FD0F}"/>
              </a:ext>
            </a:extLst>
          </p:cNvPr>
          <p:cNvSpPr/>
          <p:nvPr/>
        </p:nvSpPr>
        <p:spPr>
          <a:xfrm>
            <a:off x="6599583" y="571301"/>
            <a:ext cx="5486399" cy="3148981"/>
          </a:xfrm>
          <a:prstGeom prst="rect">
            <a:avLst/>
          </a:prstGeom>
          <a:blipFill>
            <a:blip r:embed="rId4" cstate="print"/>
            <a:stretch>
              <a:fillRect/>
            </a:stretch>
          </a:blipFill>
        </p:spPr>
        <p:txBody>
          <a:bodyPr wrap="square" lIns="0" tIns="0" rIns="0" bIns="0" rtlCol="0"/>
          <a:lstStyle/>
          <a:p>
            <a:endParaRPr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87833B7-2CFD-4C03-A033-482E6B48B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9582" y="3775876"/>
            <a:ext cx="5476517" cy="2783949"/>
          </a:xfrm>
          <a:prstGeom prst="rect">
            <a:avLst/>
          </a:prstGeom>
        </p:spPr>
      </p:pic>
    </p:spTree>
    <p:extLst>
      <p:ext uri="{BB962C8B-B14F-4D97-AF65-F5344CB8AC3E}">
        <p14:creationId xmlns:p14="http://schemas.microsoft.com/office/powerpoint/2010/main" val="2836528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3. CẤU TRÚC, NỘI DUNG</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 name="object 3">
            <a:extLst>
              <a:ext uri="{FF2B5EF4-FFF2-40B4-BE49-F238E27FC236}">
                <a16:creationId xmlns:a16="http://schemas.microsoft.com/office/drawing/2014/main" id="{71D56FFB-3A45-4C6D-ACC9-CCA2EF6BE49F}"/>
              </a:ext>
            </a:extLst>
          </p:cNvPr>
          <p:cNvSpPr txBox="1">
            <a:spLocks noGrp="1"/>
          </p:cNvSpPr>
          <p:nvPr>
            <p:ph type="title"/>
          </p:nvPr>
        </p:nvSpPr>
        <p:spPr>
          <a:xfrm>
            <a:off x="83741" y="560265"/>
            <a:ext cx="702974" cy="395621"/>
          </a:xfrm>
          <a:prstGeom prst="rect">
            <a:avLst/>
          </a:prstGeom>
        </p:spPr>
        <p:style>
          <a:lnRef idx="0">
            <a:schemeClr val="accent2"/>
          </a:lnRef>
          <a:fillRef idx="3">
            <a:schemeClr val="accent2"/>
          </a:fillRef>
          <a:effectRef idx="3">
            <a:schemeClr val="accent2"/>
          </a:effectRef>
          <a:fontRef idx="minor">
            <a:schemeClr val="lt1"/>
          </a:fontRef>
        </p:style>
        <p:txBody>
          <a:bodyPr vert="horz" wrap="square" lIns="0" tIns="13335" rIns="0" bIns="0" rtlCol="0">
            <a:spAutoFit/>
          </a:bodyPr>
          <a:lstStyle/>
          <a:p>
            <a:pPr marL="12700">
              <a:lnSpc>
                <a:spcPct val="100000"/>
              </a:lnSpc>
              <a:spcBef>
                <a:spcPts val="105"/>
              </a:spcBef>
            </a:pPr>
            <a:r>
              <a:rPr sz="2400" dirty="0" err="1">
                <a:solidFill>
                  <a:srgbClr val="001F5F"/>
                </a:solidFill>
                <a:latin typeface="Times New Roman" panose="02020603050405020304" pitchFamily="18" charset="0"/>
                <a:cs typeface="Times New Roman" panose="02020603050405020304" pitchFamily="18" charset="0"/>
              </a:rPr>
              <a:t>Bài</a:t>
            </a:r>
            <a:r>
              <a:rPr sz="2400" spc="-90" dirty="0">
                <a:solidFill>
                  <a:srgbClr val="001F5F"/>
                </a:solidFill>
                <a:latin typeface="Times New Roman" panose="02020603050405020304" pitchFamily="18" charset="0"/>
                <a:cs typeface="Times New Roman" panose="02020603050405020304" pitchFamily="18" charset="0"/>
              </a:rPr>
              <a:t> </a:t>
            </a:r>
            <a:r>
              <a:rPr lang="en-US" sz="2400" dirty="0">
                <a:solidFill>
                  <a:srgbClr val="001F5F"/>
                </a:solidFill>
                <a:latin typeface="Times New Roman" panose="02020603050405020304" pitchFamily="18" charset="0"/>
                <a:cs typeface="Times New Roman" panose="02020603050405020304" pitchFamily="18" charset="0"/>
              </a:rPr>
              <a:t>2</a:t>
            </a:r>
            <a:endParaRPr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6BCAD3E-3D2C-4A2E-993C-B8A3C4D33C42}"/>
              </a:ext>
            </a:extLst>
          </p:cNvPr>
          <p:cNvPicPr>
            <a:picLocks noChangeAspect="1"/>
          </p:cNvPicPr>
          <p:nvPr/>
        </p:nvPicPr>
        <p:blipFill>
          <a:blip r:embed="rId3"/>
          <a:stretch>
            <a:fillRect/>
          </a:stretch>
        </p:blipFill>
        <p:spPr>
          <a:xfrm>
            <a:off x="867266" y="560265"/>
            <a:ext cx="11053524" cy="6217607"/>
          </a:xfrm>
          <a:prstGeom prst="rect">
            <a:avLst/>
          </a:prstGeom>
        </p:spPr>
      </p:pic>
    </p:spTree>
    <p:extLst>
      <p:ext uri="{BB962C8B-B14F-4D97-AF65-F5344CB8AC3E}">
        <p14:creationId xmlns:p14="http://schemas.microsoft.com/office/powerpoint/2010/main" val="1113924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3. CẤU TRÚC, NỘI DUNG</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5" name="object 3">
            <a:extLst>
              <a:ext uri="{FF2B5EF4-FFF2-40B4-BE49-F238E27FC236}">
                <a16:creationId xmlns:a16="http://schemas.microsoft.com/office/drawing/2014/main" id="{188B3AE9-4660-4B5C-B5F4-DB805E7143E5}"/>
              </a:ext>
            </a:extLst>
          </p:cNvPr>
          <p:cNvSpPr txBox="1">
            <a:spLocks noGrp="1"/>
          </p:cNvSpPr>
          <p:nvPr>
            <p:ph type="title"/>
          </p:nvPr>
        </p:nvSpPr>
        <p:spPr>
          <a:xfrm>
            <a:off x="0" y="539346"/>
            <a:ext cx="845422" cy="395621"/>
          </a:xfrm>
          <a:prstGeom prst="rect">
            <a:avLst/>
          </a:prstGeom>
        </p:spPr>
        <p:style>
          <a:lnRef idx="0">
            <a:schemeClr val="accent2"/>
          </a:lnRef>
          <a:fillRef idx="3">
            <a:schemeClr val="accent2"/>
          </a:fillRef>
          <a:effectRef idx="3">
            <a:schemeClr val="accent2"/>
          </a:effectRef>
          <a:fontRef idx="minor">
            <a:schemeClr val="lt1"/>
          </a:fontRef>
        </p:style>
        <p:txBody>
          <a:bodyPr vert="horz" wrap="square" lIns="0" tIns="13335" rIns="0" bIns="0" rtlCol="0">
            <a:spAutoFit/>
          </a:bodyPr>
          <a:lstStyle/>
          <a:p>
            <a:pPr marL="12700">
              <a:lnSpc>
                <a:spcPct val="100000"/>
              </a:lnSpc>
              <a:spcBef>
                <a:spcPts val="105"/>
              </a:spcBef>
            </a:pPr>
            <a:r>
              <a:rPr sz="2400" dirty="0" err="1">
                <a:solidFill>
                  <a:srgbClr val="001F5F"/>
                </a:solidFill>
                <a:latin typeface="Times New Roman" panose="02020603050405020304" pitchFamily="18" charset="0"/>
                <a:cs typeface="Times New Roman" panose="02020603050405020304" pitchFamily="18" charset="0"/>
              </a:rPr>
              <a:t>Bài</a:t>
            </a:r>
            <a:r>
              <a:rPr sz="2400" spc="-90" dirty="0">
                <a:solidFill>
                  <a:srgbClr val="001F5F"/>
                </a:solidFill>
                <a:latin typeface="Times New Roman" panose="02020603050405020304" pitchFamily="18" charset="0"/>
                <a:cs typeface="Times New Roman" panose="02020603050405020304" pitchFamily="18" charset="0"/>
              </a:rPr>
              <a:t> </a:t>
            </a:r>
            <a:r>
              <a:rPr lang="en-US" sz="2400" dirty="0">
                <a:solidFill>
                  <a:srgbClr val="001F5F"/>
                </a:solidFill>
                <a:latin typeface="Times New Roman" panose="02020603050405020304" pitchFamily="18" charset="0"/>
                <a:cs typeface="Times New Roman" panose="02020603050405020304" pitchFamily="18" charset="0"/>
              </a:rPr>
              <a:t>3</a:t>
            </a:r>
            <a:endParaRPr sz="2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0953D41-0C3B-4AD0-92FD-6E8F4BCC8EF3}"/>
              </a:ext>
            </a:extLst>
          </p:cNvPr>
          <p:cNvPicPr>
            <a:picLocks noChangeAspect="1"/>
          </p:cNvPicPr>
          <p:nvPr/>
        </p:nvPicPr>
        <p:blipFill>
          <a:blip r:embed="rId3"/>
          <a:stretch>
            <a:fillRect/>
          </a:stretch>
        </p:blipFill>
        <p:spPr>
          <a:xfrm>
            <a:off x="960104" y="539346"/>
            <a:ext cx="11069163" cy="6226404"/>
          </a:xfrm>
          <a:prstGeom prst="rect">
            <a:avLst/>
          </a:prstGeom>
        </p:spPr>
      </p:pic>
    </p:spTree>
    <p:extLst>
      <p:ext uri="{BB962C8B-B14F-4D97-AF65-F5344CB8AC3E}">
        <p14:creationId xmlns:p14="http://schemas.microsoft.com/office/powerpoint/2010/main" val="871819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3. CẤU TRÚC, NỘI DUNG</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 name="object 3">
            <a:extLst>
              <a:ext uri="{FF2B5EF4-FFF2-40B4-BE49-F238E27FC236}">
                <a16:creationId xmlns:a16="http://schemas.microsoft.com/office/drawing/2014/main" id="{02505737-00F9-4151-8BC0-8CCC2E99814F}"/>
              </a:ext>
            </a:extLst>
          </p:cNvPr>
          <p:cNvSpPr txBox="1">
            <a:spLocks noGrp="1"/>
          </p:cNvSpPr>
          <p:nvPr>
            <p:ph type="title"/>
          </p:nvPr>
        </p:nvSpPr>
        <p:spPr>
          <a:xfrm>
            <a:off x="150047" y="561985"/>
            <a:ext cx="668944" cy="395621"/>
          </a:xfrm>
          <a:prstGeom prst="rect">
            <a:avLst/>
          </a:prstGeom>
        </p:spPr>
        <p:style>
          <a:lnRef idx="0">
            <a:schemeClr val="accent2"/>
          </a:lnRef>
          <a:fillRef idx="3">
            <a:schemeClr val="accent2"/>
          </a:fillRef>
          <a:effectRef idx="3">
            <a:schemeClr val="accent2"/>
          </a:effectRef>
          <a:fontRef idx="minor">
            <a:schemeClr val="lt1"/>
          </a:fontRef>
        </p:style>
        <p:txBody>
          <a:bodyPr vert="horz" wrap="square" lIns="0" tIns="13335" rIns="0" bIns="0" rtlCol="0">
            <a:spAutoFit/>
          </a:bodyPr>
          <a:lstStyle/>
          <a:p>
            <a:pPr marL="12700">
              <a:lnSpc>
                <a:spcPct val="100000"/>
              </a:lnSpc>
              <a:spcBef>
                <a:spcPts val="105"/>
              </a:spcBef>
            </a:pPr>
            <a:r>
              <a:rPr sz="2400" dirty="0">
                <a:solidFill>
                  <a:srgbClr val="001F5F"/>
                </a:solidFill>
                <a:latin typeface="Times New Roman" panose="02020603050405020304" pitchFamily="18" charset="0"/>
                <a:cs typeface="Times New Roman" panose="02020603050405020304" pitchFamily="18" charset="0"/>
              </a:rPr>
              <a:t>Bài</a:t>
            </a:r>
            <a:r>
              <a:rPr sz="2400" spc="-90" dirty="0">
                <a:solidFill>
                  <a:srgbClr val="001F5F"/>
                </a:solidFill>
                <a:latin typeface="Times New Roman" panose="02020603050405020304" pitchFamily="18" charset="0"/>
                <a:cs typeface="Times New Roman" panose="02020603050405020304" pitchFamily="18" charset="0"/>
              </a:rPr>
              <a:t> </a:t>
            </a:r>
            <a:r>
              <a:rPr sz="2400" dirty="0">
                <a:solidFill>
                  <a:srgbClr val="001F5F"/>
                </a:solidFill>
                <a:latin typeface="Times New Roman" panose="02020603050405020304" pitchFamily="18" charset="0"/>
                <a:cs typeface="Times New Roman" panose="02020603050405020304" pitchFamily="18" charset="0"/>
              </a:rPr>
              <a:t>4</a:t>
            </a:r>
            <a:endParaRPr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8AEB931-1B17-4B1C-A17B-F87D4C519423}"/>
              </a:ext>
            </a:extLst>
          </p:cNvPr>
          <p:cNvPicPr>
            <a:picLocks noChangeAspect="1"/>
          </p:cNvPicPr>
          <p:nvPr/>
        </p:nvPicPr>
        <p:blipFill>
          <a:blip r:embed="rId3"/>
          <a:stretch>
            <a:fillRect/>
          </a:stretch>
        </p:blipFill>
        <p:spPr>
          <a:xfrm>
            <a:off x="886120" y="561985"/>
            <a:ext cx="11048214" cy="6214620"/>
          </a:xfrm>
          <a:prstGeom prst="rect">
            <a:avLst/>
          </a:prstGeom>
        </p:spPr>
      </p:pic>
    </p:spTree>
    <p:extLst>
      <p:ext uri="{BB962C8B-B14F-4D97-AF65-F5344CB8AC3E}">
        <p14:creationId xmlns:p14="http://schemas.microsoft.com/office/powerpoint/2010/main" val="3015505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3. CẤU TRÚC, NỘI DUNG</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9" name="object 3">
            <a:extLst>
              <a:ext uri="{FF2B5EF4-FFF2-40B4-BE49-F238E27FC236}">
                <a16:creationId xmlns:a16="http://schemas.microsoft.com/office/drawing/2014/main" id="{E451553F-E3AE-406C-8D8E-2C242CBCE077}"/>
              </a:ext>
            </a:extLst>
          </p:cNvPr>
          <p:cNvSpPr txBox="1">
            <a:spLocks noGrp="1"/>
          </p:cNvSpPr>
          <p:nvPr>
            <p:ph type="title"/>
          </p:nvPr>
        </p:nvSpPr>
        <p:spPr>
          <a:xfrm>
            <a:off x="170417" y="564719"/>
            <a:ext cx="659615" cy="395621"/>
          </a:xfrm>
          <a:prstGeom prst="rect">
            <a:avLst/>
          </a:prstGeom>
        </p:spPr>
        <p:style>
          <a:lnRef idx="0">
            <a:schemeClr val="accent2"/>
          </a:lnRef>
          <a:fillRef idx="3">
            <a:schemeClr val="accent2"/>
          </a:fillRef>
          <a:effectRef idx="3">
            <a:schemeClr val="accent2"/>
          </a:effectRef>
          <a:fontRef idx="minor">
            <a:schemeClr val="lt1"/>
          </a:fontRef>
        </p:style>
        <p:txBody>
          <a:bodyPr vert="horz" wrap="square" lIns="0" tIns="13335" rIns="0" bIns="0" rtlCol="0">
            <a:spAutoFit/>
          </a:bodyPr>
          <a:lstStyle/>
          <a:p>
            <a:pPr marL="12700">
              <a:lnSpc>
                <a:spcPct val="100000"/>
              </a:lnSpc>
              <a:spcBef>
                <a:spcPts val="105"/>
              </a:spcBef>
            </a:pPr>
            <a:r>
              <a:rPr sz="2400" dirty="0">
                <a:solidFill>
                  <a:srgbClr val="001F5F"/>
                </a:solidFill>
                <a:latin typeface="Times New Roman" panose="02020603050405020304" pitchFamily="18" charset="0"/>
                <a:cs typeface="Times New Roman" panose="02020603050405020304" pitchFamily="18" charset="0"/>
              </a:rPr>
              <a:t>Bài</a:t>
            </a:r>
            <a:r>
              <a:rPr sz="2400" spc="-90" dirty="0">
                <a:solidFill>
                  <a:srgbClr val="001F5F"/>
                </a:solidFill>
                <a:latin typeface="Times New Roman" panose="02020603050405020304" pitchFamily="18" charset="0"/>
                <a:cs typeface="Times New Roman" panose="02020603050405020304" pitchFamily="18" charset="0"/>
              </a:rPr>
              <a:t> </a:t>
            </a:r>
            <a:r>
              <a:rPr sz="2400" dirty="0">
                <a:solidFill>
                  <a:srgbClr val="001F5F"/>
                </a:solidFill>
                <a:latin typeface="Times New Roman" panose="02020603050405020304" pitchFamily="18" charset="0"/>
                <a:cs typeface="Times New Roman" panose="02020603050405020304" pitchFamily="18" charset="0"/>
              </a:rPr>
              <a:t>5</a:t>
            </a:r>
            <a:endParaRPr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F273570-3C1B-49B3-8409-8B05C0A55034}"/>
              </a:ext>
            </a:extLst>
          </p:cNvPr>
          <p:cNvPicPr>
            <a:picLocks noChangeAspect="1"/>
          </p:cNvPicPr>
          <p:nvPr/>
        </p:nvPicPr>
        <p:blipFill>
          <a:blip r:embed="rId3"/>
          <a:stretch>
            <a:fillRect/>
          </a:stretch>
        </p:blipFill>
        <p:spPr>
          <a:xfrm>
            <a:off x="899736" y="564718"/>
            <a:ext cx="11121847" cy="6256039"/>
          </a:xfrm>
          <a:prstGeom prst="rect">
            <a:avLst/>
          </a:prstGeom>
        </p:spPr>
      </p:pic>
    </p:spTree>
    <p:extLst>
      <p:ext uri="{BB962C8B-B14F-4D97-AF65-F5344CB8AC3E}">
        <p14:creationId xmlns:p14="http://schemas.microsoft.com/office/powerpoint/2010/main" val="3549858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3. CẤU TRÚC, NỘI DUNG</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9" name="object 3">
            <a:extLst>
              <a:ext uri="{FF2B5EF4-FFF2-40B4-BE49-F238E27FC236}">
                <a16:creationId xmlns:a16="http://schemas.microsoft.com/office/drawing/2014/main" id="{F666BD16-B684-4507-92FF-D4B66E497E54}"/>
              </a:ext>
            </a:extLst>
          </p:cNvPr>
          <p:cNvSpPr txBox="1">
            <a:spLocks noGrp="1"/>
          </p:cNvSpPr>
          <p:nvPr>
            <p:ph type="title"/>
          </p:nvPr>
        </p:nvSpPr>
        <p:spPr>
          <a:xfrm>
            <a:off x="132608" y="614952"/>
            <a:ext cx="706143" cy="395621"/>
          </a:xfrm>
          <a:prstGeom prst="rect">
            <a:avLst/>
          </a:prstGeom>
        </p:spPr>
        <p:style>
          <a:lnRef idx="0">
            <a:schemeClr val="accent2"/>
          </a:lnRef>
          <a:fillRef idx="3">
            <a:schemeClr val="accent2"/>
          </a:fillRef>
          <a:effectRef idx="3">
            <a:schemeClr val="accent2"/>
          </a:effectRef>
          <a:fontRef idx="minor">
            <a:schemeClr val="lt1"/>
          </a:fontRef>
        </p:style>
        <p:txBody>
          <a:bodyPr vert="horz" wrap="square" lIns="0" tIns="13335" rIns="0" bIns="0" rtlCol="0">
            <a:spAutoFit/>
          </a:bodyPr>
          <a:lstStyle/>
          <a:p>
            <a:pPr marL="12700">
              <a:lnSpc>
                <a:spcPct val="100000"/>
              </a:lnSpc>
              <a:spcBef>
                <a:spcPts val="105"/>
              </a:spcBef>
            </a:pPr>
            <a:r>
              <a:rPr sz="2400" dirty="0">
                <a:solidFill>
                  <a:srgbClr val="001F5F"/>
                </a:solidFill>
                <a:latin typeface="Times New Roman" panose="02020603050405020304" pitchFamily="18" charset="0"/>
                <a:cs typeface="Times New Roman" panose="02020603050405020304" pitchFamily="18" charset="0"/>
              </a:rPr>
              <a:t>Bài</a:t>
            </a:r>
            <a:r>
              <a:rPr sz="2400" spc="-90" dirty="0">
                <a:solidFill>
                  <a:srgbClr val="001F5F"/>
                </a:solidFill>
                <a:latin typeface="Times New Roman" panose="02020603050405020304" pitchFamily="18" charset="0"/>
                <a:cs typeface="Times New Roman" panose="02020603050405020304" pitchFamily="18" charset="0"/>
              </a:rPr>
              <a:t> </a:t>
            </a:r>
            <a:r>
              <a:rPr sz="2400" dirty="0">
                <a:solidFill>
                  <a:srgbClr val="001F5F"/>
                </a:solidFill>
                <a:latin typeface="Times New Roman" panose="02020603050405020304" pitchFamily="18" charset="0"/>
                <a:cs typeface="Times New Roman" panose="02020603050405020304" pitchFamily="18" charset="0"/>
              </a:rPr>
              <a:t>6</a:t>
            </a:r>
            <a:endParaRPr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F451DE7-A2FE-4C31-A722-D66C1CD31215}"/>
              </a:ext>
            </a:extLst>
          </p:cNvPr>
          <p:cNvPicPr>
            <a:picLocks noChangeAspect="1"/>
          </p:cNvPicPr>
          <p:nvPr/>
        </p:nvPicPr>
        <p:blipFill>
          <a:blip r:embed="rId3"/>
          <a:stretch>
            <a:fillRect/>
          </a:stretch>
        </p:blipFill>
        <p:spPr>
          <a:xfrm>
            <a:off x="914399" y="614952"/>
            <a:ext cx="11029361" cy="6204016"/>
          </a:xfrm>
          <a:prstGeom prst="rect">
            <a:avLst/>
          </a:prstGeom>
        </p:spPr>
      </p:pic>
    </p:spTree>
    <p:extLst>
      <p:ext uri="{BB962C8B-B14F-4D97-AF65-F5344CB8AC3E}">
        <p14:creationId xmlns:p14="http://schemas.microsoft.com/office/powerpoint/2010/main" val="2218401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3. CẤU TRÚC, NỘI DUNG</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9" name="object 3">
            <a:extLst>
              <a:ext uri="{FF2B5EF4-FFF2-40B4-BE49-F238E27FC236}">
                <a16:creationId xmlns:a16="http://schemas.microsoft.com/office/drawing/2014/main" id="{46785E87-E454-4AB2-B138-BBCC079DF899}"/>
              </a:ext>
            </a:extLst>
          </p:cNvPr>
          <p:cNvSpPr txBox="1">
            <a:spLocks noGrp="1"/>
          </p:cNvSpPr>
          <p:nvPr>
            <p:ph type="title"/>
          </p:nvPr>
        </p:nvSpPr>
        <p:spPr>
          <a:xfrm>
            <a:off x="72219" y="625610"/>
            <a:ext cx="704663" cy="334066"/>
          </a:xfrm>
          <a:prstGeom prst="rect">
            <a:avLst/>
          </a:prstGeom>
        </p:spPr>
        <p:style>
          <a:lnRef idx="0">
            <a:schemeClr val="accent2"/>
          </a:lnRef>
          <a:fillRef idx="3">
            <a:schemeClr val="accent2"/>
          </a:fillRef>
          <a:effectRef idx="3">
            <a:schemeClr val="accent2"/>
          </a:effectRef>
          <a:fontRef idx="minor">
            <a:schemeClr val="lt1"/>
          </a:fontRef>
        </p:style>
        <p:txBody>
          <a:bodyPr vert="horz" wrap="square" lIns="0" tIns="13335" rIns="0" bIns="0" rtlCol="0">
            <a:spAutoFit/>
          </a:bodyPr>
          <a:lstStyle/>
          <a:p>
            <a:pPr marL="12700">
              <a:lnSpc>
                <a:spcPct val="100000"/>
              </a:lnSpc>
              <a:spcBef>
                <a:spcPts val="105"/>
              </a:spcBef>
            </a:pPr>
            <a:r>
              <a:rPr sz="2000" dirty="0">
                <a:solidFill>
                  <a:srgbClr val="001F5F"/>
                </a:solidFill>
                <a:latin typeface="Times New Roman" panose="02020603050405020304" pitchFamily="18" charset="0"/>
                <a:cs typeface="Times New Roman" panose="02020603050405020304" pitchFamily="18" charset="0"/>
              </a:rPr>
              <a:t>Bài</a:t>
            </a:r>
            <a:r>
              <a:rPr sz="2000" spc="-85" dirty="0">
                <a:solidFill>
                  <a:srgbClr val="001F5F"/>
                </a:solidFill>
                <a:latin typeface="Times New Roman" panose="02020603050405020304" pitchFamily="18" charset="0"/>
                <a:cs typeface="Times New Roman" panose="02020603050405020304" pitchFamily="18" charset="0"/>
              </a:rPr>
              <a:t> </a:t>
            </a:r>
            <a:r>
              <a:rPr sz="2000" dirty="0">
                <a:solidFill>
                  <a:srgbClr val="001F5F"/>
                </a:solidFill>
                <a:latin typeface="Times New Roman" panose="02020603050405020304" pitchFamily="18" charset="0"/>
                <a:cs typeface="Times New Roman" panose="02020603050405020304" pitchFamily="18" charset="0"/>
              </a:rPr>
              <a:t>7</a:t>
            </a:r>
            <a:endParaRPr sz="2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989B93F-909C-4C2B-8B21-3C9A038F3DFC}"/>
              </a:ext>
            </a:extLst>
          </p:cNvPr>
          <p:cNvPicPr>
            <a:picLocks noChangeAspect="1"/>
          </p:cNvPicPr>
          <p:nvPr/>
        </p:nvPicPr>
        <p:blipFill>
          <a:blip r:embed="rId3"/>
          <a:stretch>
            <a:fillRect/>
          </a:stretch>
        </p:blipFill>
        <p:spPr>
          <a:xfrm>
            <a:off x="904972" y="625610"/>
            <a:ext cx="10969711" cy="6170463"/>
          </a:xfrm>
          <a:prstGeom prst="rect">
            <a:avLst/>
          </a:prstGeom>
        </p:spPr>
      </p:pic>
    </p:spTree>
    <p:extLst>
      <p:ext uri="{BB962C8B-B14F-4D97-AF65-F5344CB8AC3E}">
        <p14:creationId xmlns:p14="http://schemas.microsoft.com/office/powerpoint/2010/main" val="1255654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3. CẤU TRÚC, NỘI DUNG</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7" name="object 7">
            <a:extLst>
              <a:ext uri="{FF2B5EF4-FFF2-40B4-BE49-F238E27FC236}">
                <a16:creationId xmlns:a16="http://schemas.microsoft.com/office/drawing/2014/main" id="{81E8672D-B8F1-4539-ADA0-97B9DE450F2E}"/>
              </a:ext>
            </a:extLst>
          </p:cNvPr>
          <p:cNvSpPr txBox="1">
            <a:spLocks noGrp="1"/>
          </p:cNvSpPr>
          <p:nvPr>
            <p:ph type="title"/>
          </p:nvPr>
        </p:nvSpPr>
        <p:spPr>
          <a:xfrm>
            <a:off x="112307" y="621962"/>
            <a:ext cx="757726" cy="395621"/>
          </a:xfrm>
          <a:prstGeom prst="rect">
            <a:avLst/>
          </a:prstGeom>
        </p:spPr>
        <p:style>
          <a:lnRef idx="0">
            <a:schemeClr val="accent2"/>
          </a:lnRef>
          <a:fillRef idx="3">
            <a:schemeClr val="accent2"/>
          </a:fillRef>
          <a:effectRef idx="3">
            <a:schemeClr val="accent2"/>
          </a:effectRef>
          <a:fontRef idx="minor">
            <a:schemeClr val="lt1"/>
          </a:fontRef>
        </p:style>
        <p:txBody>
          <a:bodyPr vert="horz" wrap="square" lIns="0" tIns="13335" rIns="0" bIns="0" rtlCol="0">
            <a:spAutoFit/>
          </a:bodyPr>
          <a:lstStyle/>
          <a:p>
            <a:pPr marL="12700">
              <a:lnSpc>
                <a:spcPct val="100000"/>
              </a:lnSpc>
              <a:spcBef>
                <a:spcPts val="105"/>
              </a:spcBef>
            </a:pPr>
            <a:r>
              <a:rPr sz="2400" dirty="0">
                <a:solidFill>
                  <a:srgbClr val="001F5F"/>
                </a:solidFill>
                <a:latin typeface="Times New Roman" panose="02020603050405020304" pitchFamily="18" charset="0"/>
                <a:cs typeface="Times New Roman" panose="02020603050405020304" pitchFamily="18" charset="0"/>
              </a:rPr>
              <a:t>Bài</a:t>
            </a:r>
            <a:r>
              <a:rPr sz="2400" spc="-90" dirty="0">
                <a:solidFill>
                  <a:srgbClr val="001F5F"/>
                </a:solidFill>
                <a:latin typeface="Times New Roman" panose="02020603050405020304" pitchFamily="18" charset="0"/>
                <a:cs typeface="Times New Roman" panose="02020603050405020304" pitchFamily="18" charset="0"/>
              </a:rPr>
              <a:t> </a:t>
            </a:r>
            <a:r>
              <a:rPr sz="2400" dirty="0">
                <a:solidFill>
                  <a:srgbClr val="001F5F"/>
                </a:solidFill>
                <a:latin typeface="Times New Roman" panose="02020603050405020304" pitchFamily="18" charset="0"/>
                <a:cs typeface="Times New Roman" panose="02020603050405020304" pitchFamily="18" charset="0"/>
              </a:rPr>
              <a:t>8</a:t>
            </a:r>
            <a:endParaRPr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298A0F1-BBAC-4153-86F2-8BC8E04BACF6}"/>
              </a:ext>
            </a:extLst>
          </p:cNvPr>
          <p:cNvPicPr>
            <a:picLocks noChangeAspect="1"/>
          </p:cNvPicPr>
          <p:nvPr/>
        </p:nvPicPr>
        <p:blipFill>
          <a:blip r:embed="rId3"/>
          <a:stretch>
            <a:fillRect/>
          </a:stretch>
        </p:blipFill>
        <p:spPr>
          <a:xfrm>
            <a:off x="926595" y="621961"/>
            <a:ext cx="10998313" cy="6186551"/>
          </a:xfrm>
          <a:prstGeom prst="rect">
            <a:avLst/>
          </a:prstGeom>
        </p:spPr>
      </p:pic>
    </p:spTree>
    <p:extLst>
      <p:ext uri="{BB962C8B-B14F-4D97-AF65-F5344CB8AC3E}">
        <p14:creationId xmlns:p14="http://schemas.microsoft.com/office/powerpoint/2010/main" val="2029293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3. CẤU TRÚC, NỘI DUNG</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9" name="object 3">
            <a:extLst>
              <a:ext uri="{FF2B5EF4-FFF2-40B4-BE49-F238E27FC236}">
                <a16:creationId xmlns:a16="http://schemas.microsoft.com/office/drawing/2014/main" id="{14B5A6C3-42D0-437C-8826-6CF07A1E9855}"/>
              </a:ext>
            </a:extLst>
          </p:cNvPr>
          <p:cNvSpPr txBox="1">
            <a:spLocks/>
          </p:cNvSpPr>
          <p:nvPr/>
        </p:nvSpPr>
        <p:spPr>
          <a:xfrm>
            <a:off x="124246" y="627106"/>
            <a:ext cx="625992" cy="334066"/>
          </a:xfrm>
          <a:prstGeom prst="rect">
            <a:avLst/>
          </a:prstGeom>
          <a:ln/>
        </p:spPr>
        <p:style>
          <a:lnRef idx="0">
            <a:schemeClr val="accent2"/>
          </a:lnRef>
          <a:fillRef idx="3">
            <a:schemeClr val="accent2"/>
          </a:fillRef>
          <a:effectRef idx="3">
            <a:schemeClr val="accent2"/>
          </a:effectRef>
          <a:fontRef idx="minor">
            <a:schemeClr val="lt1"/>
          </a:fontRef>
        </p:style>
        <p:txBody>
          <a:bodyPr spcFirstLastPara="1" vert="horz" wrap="square" lIns="0" tIns="13335" rIns="0" bIns="0" rtlCol="0" anchor="ctr"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12700">
              <a:lnSpc>
                <a:spcPct val="100000"/>
              </a:lnSpc>
              <a:spcBef>
                <a:spcPts val="105"/>
              </a:spcBef>
            </a:pPr>
            <a:r>
              <a:rPr lang="en-US" sz="2000" dirty="0" err="1">
                <a:solidFill>
                  <a:srgbClr val="001F5F"/>
                </a:solidFill>
                <a:latin typeface="Times New Roman" panose="02020603050405020304" pitchFamily="18" charset="0"/>
                <a:cs typeface="Times New Roman" panose="02020603050405020304" pitchFamily="18" charset="0"/>
              </a:rPr>
              <a:t>Bài</a:t>
            </a:r>
            <a:r>
              <a:rPr lang="en-US" sz="2000" spc="-90" dirty="0">
                <a:solidFill>
                  <a:srgbClr val="001F5F"/>
                </a:solidFill>
                <a:latin typeface="Times New Roman" panose="02020603050405020304" pitchFamily="18" charset="0"/>
                <a:cs typeface="Times New Roman" panose="02020603050405020304" pitchFamily="18" charset="0"/>
              </a:rPr>
              <a:t> </a:t>
            </a:r>
            <a:r>
              <a:rPr lang="en-US" sz="2000" dirty="0">
                <a:solidFill>
                  <a:srgbClr val="001F5F"/>
                </a:solidFill>
                <a:latin typeface="Times New Roman" panose="02020603050405020304" pitchFamily="18" charset="0"/>
                <a:cs typeface="Times New Roman" panose="02020603050405020304" pitchFamily="18" charset="0"/>
              </a:rPr>
              <a:t>9</a:t>
            </a:r>
            <a:endParaRPr lang="en-US" sz="2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27CC4A8-D2C2-4185-A410-DDB0666ADCD2}"/>
              </a:ext>
            </a:extLst>
          </p:cNvPr>
          <p:cNvPicPr>
            <a:picLocks noChangeAspect="1"/>
          </p:cNvPicPr>
          <p:nvPr/>
        </p:nvPicPr>
        <p:blipFill>
          <a:blip r:embed="rId3"/>
          <a:stretch>
            <a:fillRect/>
          </a:stretch>
        </p:blipFill>
        <p:spPr>
          <a:xfrm>
            <a:off x="829559" y="627106"/>
            <a:ext cx="10900528" cy="6131547"/>
          </a:xfrm>
          <a:prstGeom prst="rect">
            <a:avLst/>
          </a:prstGeom>
        </p:spPr>
      </p:pic>
    </p:spTree>
    <p:extLst>
      <p:ext uri="{BB962C8B-B14F-4D97-AF65-F5344CB8AC3E}">
        <p14:creationId xmlns:p14="http://schemas.microsoft.com/office/powerpoint/2010/main" val="2742653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3. CẤU TRÚC, NỘI DUNG</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9" name="object 3">
            <a:extLst>
              <a:ext uri="{FF2B5EF4-FFF2-40B4-BE49-F238E27FC236}">
                <a16:creationId xmlns:a16="http://schemas.microsoft.com/office/drawing/2014/main" id="{F94018FF-9C6A-4287-AB11-9798B754C3A0}"/>
              </a:ext>
            </a:extLst>
          </p:cNvPr>
          <p:cNvSpPr txBox="1">
            <a:spLocks noGrp="1"/>
          </p:cNvSpPr>
          <p:nvPr>
            <p:ph type="title"/>
          </p:nvPr>
        </p:nvSpPr>
        <p:spPr>
          <a:xfrm>
            <a:off x="118464" y="604751"/>
            <a:ext cx="824452" cy="395621"/>
          </a:xfrm>
          <a:prstGeom prst="rect">
            <a:avLst/>
          </a:prstGeom>
        </p:spPr>
        <p:style>
          <a:lnRef idx="0">
            <a:schemeClr val="accent2"/>
          </a:lnRef>
          <a:fillRef idx="3">
            <a:schemeClr val="accent2"/>
          </a:fillRef>
          <a:effectRef idx="3">
            <a:schemeClr val="accent2"/>
          </a:effectRef>
          <a:fontRef idx="minor">
            <a:schemeClr val="lt1"/>
          </a:fontRef>
        </p:style>
        <p:txBody>
          <a:bodyPr vert="horz" wrap="square" lIns="0" tIns="13335" rIns="0" bIns="0" rtlCol="0">
            <a:spAutoFit/>
          </a:bodyPr>
          <a:lstStyle/>
          <a:p>
            <a:pPr marL="12700">
              <a:lnSpc>
                <a:spcPct val="100000"/>
              </a:lnSpc>
              <a:spcBef>
                <a:spcPts val="105"/>
              </a:spcBef>
            </a:pPr>
            <a:r>
              <a:rPr sz="2400" dirty="0">
                <a:solidFill>
                  <a:srgbClr val="001F5F"/>
                </a:solidFill>
                <a:latin typeface="Times New Roman" panose="02020603050405020304" pitchFamily="18" charset="0"/>
                <a:cs typeface="Times New Roman" panose="02020603050405020304" pitchFamily="18" charset="0"/>
              </a:rPr>
              <a:t>Bài</a:t>
            </a:r>
            <a:r>
              <a:rPr sz="2400" spc="-90" dirty="0">
                <a:solidFill>
                  <a:srgbClr val="001F5F"/>
                </a:solidFill>
                <a:latin typeface="Times New Roman" panose="02020603050405020304" pitchFamily="18" charset="0"/>
                <a:cs typeface="Times New Roman" panose="02020603050405020304" pitchFamily="18" charset="0"/>
              </a:rPr>
              <a:t> </a:t>
            </a:r>
            <a:r>
              <a:rPr sz="2400" dirty="0">
                <a:solidFill>
                  <a:srgbClr val="001F5F"/>
                </a:solidFill>
                <a:latin typeface="Times New Roman" panose="02020603050405020304" pitchFamily="18" charset="0"/>
                <a:cs typeface="Times New Roman" panose="02020603050405020304" pitchFamily="18" charset="0"/>
              </a:rPr>
              <a:t>10</a:t>
            </a:r>
            <a:endParaRPr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BFC1131-9B31-48EB-B6D5-0698F04E997A}"/>
              </a:ext>
            </a:extLst>
          </p:cNvPr>
          <p:cNvPicPr>
            <a:picLocks noChangeAspect="1"/>
          </p:cNvPicPr>
          <p:nvPr/>
        </p:nvPicPr>
        <p:blipFill>
          <a:blip r:embed="rId3"/>
          <a:stretch>
            <a:fillRect/>
          </a:stretch>
        </p:blipFill>
        <p:spPr>
          <a:xfrm>
            <a:off x="1018095" y="604751"/>
            <a:ext cx="10928808" cy="6147455"/>
          </a:xfrm>
          <a:prstGeom prst="rect">
            <a:avLst/>
          </a:prstGeom>
        </p:spPr>
      </p:pic>
    </p:spTree>
    <p:extLst>
      <p:ext uri="{BB962C8B-B14F-4D97-AF65-F5344CB8AC3E}">
        <p14:creationId xmlns:p14="http://schemas.microsoft.com/office/powerpoint/2010/main" val="2246371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307736"/>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endParaRPr sz="14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pic>
        <p:nvPicPr>
          <p:cNvPr id="4" name="Picture 3">
            <a:extLst>
              <a:ext uri="{FF2B5EF4-FFF2-40B4-BE49-F238E27FC236}">
                <a16:creationId xmlns:a16="http://schemas.microsoft.com/office/drawing/2014/main" id="{B682DEE4-CA58-4E2E-9FD5-10FC795B1D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705" y="1561872"/>
            <a:ext cx="10813774" cy="1668608"/>
          </a:xfrm>
          <a:prstGeom prst="rect">
            <a:avLst/>
          </a:prstGeom>
        </p:spPr>
      </p:pic>
      <p:pic>
        <p:nvPicPr>
          <p:cNvPr id="5" name="Picture 4">
            <a:extLst>
              <a:ext uri="{FF2B5EF4-FFF2-40B4-BE49-F238E27FC236}">
                <a16:creationId xmlns:a16="http://schemas.microsoft.com/office/drawing/2014/main" id="{D947F8BF-CF38-4002-A617-D21946BEF9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1252" y="3209644"/>
            <a:ext cx="8617226" cy="1361703"/>
          </a:xfrm>
          <a:prstGeom prst="rect">
            <a:avLst/>
          </a:prstGeom>
        </p:spPr>
      </p:pic>
      <p:pic>
        <p:nvPicPr>
          <p:cNvPr id="6" name="Picture 5">
            <a:extLst>
              <a:ext uri="{FF2B5EF4-FFF2-40B4-BE49-F238E27FC236}">
                <a16:creationId xmlns:a16="http://schemas.microsoft.com/office/drawing/2014/main" id="{5DD38739-AF50-4429-981E-142E84DA99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1851" y="4793640"/>
            <a:ext cx="7626627" cy="1513747"/>
          </a:xfrm>
          <a:prstGeom prst="rect">
            <a:avLst/>
          </a:prstGeom>
        </p:spPr>
      </p:pic>
      <p:pic>
        <p:nvPicPr>
          <p:cNvPr id="7" name="Picture 6">
            <a:extLst>
              <a:ext uri="{FF2B5EF4-FFF2-40B4-BE49-F238E27FC236}">
                <a16:creationId xmlns:a16="http://schemas.microsoft.com/office/drawing/2014/main" id="{6C127875-4657-424D-8F1C-AA18F0AC9B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64" y="4656984"/>
            <a:ext cx="3580303" cy="2123763"/>
          </a:xfrm>
          <a:prstGeom prst="rect">
            <a:avLst/>
          </a:prstGeom>
        </p:spPr>
      </p:pic>
      <p:sp>
        <p:nvSpPr>
          <p:cNvPr id="8" name="箭头: 右 10">
            <a:extLst>
              <a:ext uri="{FF2B5EF4-FFF2-40B4-BE49-F238E27FC236}">
                <a16:creationId xmlns:a16="http://schemas.microsoft.com/office/drawing/2014/main" id="{6716AA2C-C31D-43E0-A20E-39BCF829DE0F}"/>
              </a:ext>
            </a:extLst>
          </p:cNvPr>
          <p:cNvSpPr/>
          <p:nvPr/>
        </p:nvSpPr>
        <p:spPr>
          <a:xfrm>
            <a:off x="155713" y="523180"/>
            <a:ext cx="2478156" cy="108370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zh-CN" b="1" dirty="0" err="1">
                <a:latin typeface="Times New Roman" panose="02020603050405020304" pitchFamily="18" charset="0"/>
                <a:cs typeface="Times New Roman" panose="02020603050405020304" pitchFamily="18" charset="0"/>
              </a:rPr>
              <a:t>Chuyển</a:t>
            </a:r>
            <a:r>
              <a:rPr lang="en-US" altLang="zh-CN" b="1" dirty="0">
                <a:latin typeface="Times New Roman" panose="02020603050405020304" pitchFamily="18" charset="0"/>
                <a:cs typeface="Times New Roman" panose="02020603050405020304" pitchFamily="18" charset="0"/>
              </a:rPr>
              <a:t> </a:t>
            </a:r>
            <a:r>
              <a:rPr lang="en-US" altLang="zh-CN" b="1" dirty="0" err="1">
                <a:latin typeface="Times New Roman" panose="02020603050405020304" pitchFamily="18" charset="0"/>
                <a:cs typeface="Times New Roman" panose="02020603050405020304" pitchFamily="18" charset="0"/>
              </a:rPr>
              <a:t>đổi</a:t>
            </a:r>
            <a:r>
              <a:rPr lang="en-US" altLang="zh-CN" b="1" dirty="0">
                <a:latin typeface="Times New Roman" panose="02020603050405020304" pitchFamily="18" charset="0"/>
                <a:cs typeface="Times New Roman" panose="02020603050405020304" pitchFamily="18" charset="0"/>
              </a:rPr>
              <a:t> </a:t>
            </a:r>
            <a:r>
              <a:rPr lang="en-US" altLang="zh-CN" b="1" dirty="0" err="1">
                <a:latin typeface="Times New Roman" panose="02020603050405020304" pitchFamily="18" charset="0"/>
                <a:cs typeface="Times New Roman" panose="02020603050405020304" pitchFamily="18" charset="0"/>
              </a:rPr>
              <a:t>số</a:t>
            </a:r>
            <a:endParaRPr lang="zh-CN" altLang="en-US" b="1" dirty="0">
              <a:latin typeface="Times New Roman" panose="02020603050405020304" pitchFamily="18" charset="0"/>
              <a:cs typeface="Times New Roman" panose="02020603050405020304" pitchFamily="18" charset="0"/>
            </a:endParaRPr>
          </a:p>
        </p:txBody>
      </p:sp>
      <p:sp>
        <p:nvSpPr>
          <p:cNvPr id="9" name="矩形 14">
            <a:extLst>
              <a:ext uri="{FF2B5EF4-FFF2-40B4-BE49-F238E27FC236}">
                <a16:creationId xmlns:a16="http://schemas.microsoft.com/office/drawing/2014/main" id="{7080EA3D-83E2-4A9D-9BDA-A0E0902B2B77}"/>
              </a:ext>
            </a:extLst>
          </p:cNvPr>
          <p:cNvSpPr/>
          <p:nvPr/>
        </p:nvSpPr>
        <p:spPr>
          <a:xfrm>
            <a:off x="1629642" y="1783140"/>
            <a:ext cx="9204010" cy="1569660"/>
          </a:xfrm>
          <a:prstGeom prst="rect">
            <a:avLst/>
          </a:prstGeom>
        </p:spPr>
        <p:txBody>
          <a:bodyPr wrap="square">
            <a:spAutoFit/>
          </a:bodyPr>
          <a:lstStyle/>
          <a:p>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sinh</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Cung</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cấp</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kiến</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cơ</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bản</a:t>
            </a:r>
            <a:endPar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Hấp</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dẫn</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tạo</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hứng</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thú</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tòi</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khám</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a:t>
            </a:r>
            <a:r>
              <a:rPr lang="en-US" altLang="zh-CN"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Cung</a:t>
            </a:r>
            <a:r>
              <a:rPr lang="en-US"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cấp</a:t>
            </a:r>
            <a:r>
              <a:rPr lang="en-US"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cơ</a:t>
            </a:r>
            <a:r>
              <a:rPr lang="en-US"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hội</a:t>
            </a:r>
            <a:r>
              <a:rPr lang="en-US"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thực</a:t>
            </a:r>
            <a:r>
              <a:rPr lang="en-US"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hành</a:t>
            </a:r>
            <a:r>
              <a:rPr lang="en-US"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các</a:t>
            </a:r>
            <a:r>
              <a:rPr lang="en-US"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kỹ</a:t>
            </a:r>
            <a:r>
              <a:rPr lang="en-US"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năng</a:t>
            </a:r>
            <a:r>
              <a:rPr lang="en-US"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tham</a:t>
            </a:r>
            <a:r>
              <a:rPr lang="en-US"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gia</a:t>
            </a:r>
            <a:r>
              <a:rPr lang="en-US"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giao</a:t>
            </a:r>
            <a:r>
              <a:rPr lang="en-US"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thông</a:t>
            </a:r>
            <a:endParaRPr lang="zh-CN" altLang="en-US"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sp>
        <p:nvSpPr>
          <p:cNvPr id="10" name="矩形 14">
            <a:extLst>
              <a:ext uri="{FF2B5EF4-FFF2-40B4-BE49-F238E27FC236}">
                <a16:creationId xmlns:a16="http://schemas.microsoft.com/office/drawing/2014/main" id="{61758023-A160-4201-A936-C3B728EE261D}"/>
              </a:ext>
            </a:extLst>
          </p:cNvPr>
          <p:cNvSpPr/>
          <p:nvPr/>
        </p:nvSpPr>
        <p:spPr>
          <a:xfrm>
            <a:off x="3584900" y="3558211"/>
            <a:ext cx="7444409" cy="830997"/>
          </a:xfrm>
          <a:prstGeom prst="rect">
            <a:avLst/>
          </a:prstGeom>
        </p:spPr>
        <p:txBody>
          <a:bodyPr wrap="square">
            <a:spAutoFit/>
          </a:bodyPr>
          <a:lstStyle/>
          <a:p>
            <a:pPr lvl="0" algn="just"/>
            <a:r>
              <a:rPr lang="en-US" altLang="zh-CN" sz="2400" dirty="0" err="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altLang="zh-CN" sz="2400" dirty="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viên</a:t>
            </a:r>
            <a:r>
              <a:rPr lang="en-US" altLang="zh-CN" sz="2400" dirty="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GV </a:t>
            </a:r>
            <a:r>
              <a:rPr lang="en-US" sz="2400" dirty="0" err="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có</a:t>
            </a:r>
            <a:r>
              <a:rPr lang="en-US" sz="2400" dirty="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tài</a:t>
            </a:r>
            <a:r>
              <a:rPr lang="en-US" sz="2400" dirty="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liệu</a:t>
            </a:r>
            <a:r>
              <a:rPr lang="en-US" sz="2400" dirty="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để</a:t>
            </a:r>
            <a:r>
              <a:rPr lang="en-US" sz="2400" dirty="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tổ</a:t>
            </a:r>
            <a:r>
              <a:rPr lang="en-US" sz="2400" dirty="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chức</a:t>
            </a:r>
            <a:r>
              <a:rPr lang="en-US" sz="2400" dirty="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các</a:t>
            </a:r>
            <a:r>
              <a:rPr lang="en-US" sz="2400" dirty="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hoạt</a:t>
            </a:r>
            <a:r>
              <a:rPr lang="en-US" sz="2400" dirty="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động</a:t>
            </a:r>
            <a:r>
              <a:rPr lang="en-US" sz="2400" dirty="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cho</a:t>
            </a:r>
            <a:r>
              <a:rPr lang="en-US" sz="2400" dirty="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HS. </a:t>
            </a:r>
          </a:p>
          <a:p>
            <a:pPr marL="342900" indent="-342900">
              <a:buFontTx/>
              <a:buChar char="-"/>
            </a:pPr>
            <a:endParaRPr lang="zh-CN" altLang="en-US" sz="2400" dirty="0">
              <a:latin typeface="Times New Roman" panose="02020603050405020304" pitchFamily="18" charset="0"/>
              <a:cs typeface="Times New Roman" panose="02020603050405020304" pitchFamily="18" charset="0"/>
            </a:endParaRPr>
          </a:p>
        </p:txBody>
      </p:sp>
      <p:sp>
        <p:nvSpPr>
          <p:cNvPr id="11" name="矩形 14">
            <a:extLst>
              <a:ext uri="{FF2B5EF4-FFF2-40B4-BE49-F238E27FC236}">
                <a16:creationId xmlns:a16="http://schemas.microsoft.com/office/drawing/2014/main" id="{382C5646-60FE-4B1E-B27E-B24DB5A35B0D}"/>
              </a:ext>
            </a:extLst>
          </p:cNvPr>
          <p:cNvSpPr/>
          <p:nvPr/>
        </p:nvSpPr>
        <p:spPr>
          <a:xfrm>
            <a:off x="4548809" y="5118968"/>
            <a:ext cx="6719685" cy="1569660"/>
          </a:xfrm>
          <a:prstGeom prst="rect">
            <a:avLst/>
          </a:prstGeom>
        </p:spPr>
        <p:txBody>
          <a:bodyPr wrap="square">
            <a:spAutoFit/>
          </a:bodyPr>
          <a:lstStyle/>
          <a:p>
            <a:r>
              <a:rPr lang="en-US" altLang="zh-CN" sz="2400" dirty="0">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CMHS: </a:t>
            </a:r>
            <a:r>
              <a:rPr lang="en-US" altLang="zh-CN" sz="2400" dirty="0" err="1">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Hướng</a:t>
            </a:r>
            <a:r>
              <a:rPr lang="en-US" altLang="zh-CN" sz="2400" dirty="0">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dẫn</a:t>
            </a:r>
            <a:r>
              <a:rPr lang="en-US" altLang="zh-CN" sz="2400" dirty="0">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con </a:t>
            </a:r>
            <a:r>
              <a:rPr lang="en-US" altLang="zh-CN" sz="2400" dirty="0" err="1">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dễ</a:t>
            </a:r>
            <a:r>
              <a:rPr lang="en-US" altLang="zh-CN" sz="2400" dirty="0">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dàng</a:t>
            </a:r>
            <a:r>
              <a:rPr lang="en-US" altLang="zh-CN" sz="2400" dirty="0">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bằng</a:t>
            </a:r>
            <a:r>
              <a:rPr lang="en-US" altLang="zh-CN" sz="2400" dirty="0">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altLang="zh-CN" sz="2400" dirty="0">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altLang="zh-CN" sz="2400" dirty="0">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altLang="zh-CN" sz="2400" dirty="0">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a:t>
            </a:r>
            <a:r>
              <a:rPr lang="en-US" altLang="zh-CN" sz="2400" dirty="0">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zh-CN" sz="2400" dirty="0" err="1">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tế</a:t>
            </a:r>
            <a:endParaRPr lang="zh-CN" altLang="en-US" sz="2400" dirty="0">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altLang="zh-CN" sz="2400" dirty="0">
              <a:ln w="0"/>
              <a:solidFill>
                <a:srgbClr val="66003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buFontTx/>
              <a:buChar char="-"/>
            </a:pPr>
            <a:endParaRPr lang="zh-CN" altLang="en-US" sz="2400" dirty="0">
              <a:latin typeface="Times New Roman" panose="02020603050405020304" pitchFamily="18" charset="0"/>
              <a:cs typeface="Times New Roman" panose="02020603050405020304" pitchFamily="18" charset="0"/>
            </a:endParaRPr>
          </a:p>
        </p:txBody>
      </p:sp>
      <p:sp>
        <p:nvSpPr>
          <p:cNvPr id="12" name="矩形: 圆角 3">
            <a:extLst>
              <a:ext uri="{FF2B5EF4-FFF2-40B4-BE49-F238E27FC236}">
                <a16:creationId xmlns:a16="http://schemas.microsoft.com/office/drawing/2014/main" id="{E1E3D40B-9646-4E48-8E9A-0E3649627F17}"/>
              </a:ext>
            </a:extLst>
          </p:cNvPr>
          <p:cNvSpPr/>
          <p:nvPr/>
        </p:nvSpPr>
        <p:spPr>
          <a:xfrm>
            <a:off x="5045765" y="822868"/>
            <a:ext cx="2819399" cy="396240"/>
          </a:xfrm>
          <a:prstGeom prst="roundRect">
            <a:avLst>
              <a:gd name="adj" fmla="val 50000"/>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Tài</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liệu</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điện</a:t>
            </a:r>
            <a:r>
              <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32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tử</a:t>
            </a:r>
            <a:endParaRPr lang="zh-CN" altLang="en-US" sz="3200" dirty="0"/>
          </a:p>
        </p:txBody>
      </p:sp>
      <p:sp>
        <p:nvSpPr>
          <p:cNvPr id="13" name="Google Shape;103;p29">
            <a:extLst>
              <a:ext uri="{FF2B5EF4-FFF2-40B4-BE49-F238E27FC236}">
                <a16:creationId xmlns:a16="http://schemas.microsoft.com/office/drawing/2014/main" id="{75E576FE-A884-4C38-B4ED-04D5AADE3617}"/>
              </a:ext>
            </a:extLst>
          </p:cNvPr>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dirty="0">
                <a:solidFill>
                  <a:schemeClr val="lt1"/>
                </a:solidFill>
                <a:latin typeface="Times New Roman" panose="02020603050405020304" pitchFamily="18" charset="0"/>
                <a:cs typeface="Times New Roman" panose="02020603050405020304" pitchFamily="18" charset="0"/>
                <a:sym typeface="Calibri" panose="020F0502020204030204"/>
              </a:rPr>
              <a:t>ĐẶT VẤN ĐỀ</a:t>
            </a:r>
            <a:endParaRPr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5819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4. PHƯƠNG PHÁP GIẢNG DẠY</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3" name="Diagram 2">
            <a:extLst>
              <a:ext uri="{FF2B5EF4-FFF2-40B4-BE49-F238E27FC236}">
                <a16:creationId xmlns:a16="http://schemas.microsoft.com/office/drawing/2014/main" id="{D155995B-26E0-4DD5-A725-66F02430D714}"/>
              </a:ext>
            </a:extLst>
          </p:cNvPr>
          <p:cNvGraphicFramePr/>
          <p:nvPr>
            <p:extLst>
              <p:ext uri="{D42A27DB-BD31-4B8C-83A1-F6EECF244321}">
                <p14:modId xmlns:p14="http://schemas.microsoft.com/office/powerpoint/2010/main" val="744501853"/>
              </p:ext>
            </p:extLst>
          </p:nvPr>
        </p:nvGraphicFramePr>
        <p:xfrm>
          <a:off x="397564" y="1196737"/>
          <a:ext cx="11589027" cy="4464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CB27F964-4B9E-4A95-889B-81FB2B895FD8}"/>
              </a:ext>
            </a:extLst>
          </p:cNvPr>
          <p:cNvSpPr txBox="1"/>
          <p:nvPr/>
        </p:nvSpPr>
        <p:spPr>
          <a:xfrm>
            <a:off x="1560442" y="2328657"/>
            <a:ext cx="4152734" cy="1569660"/>
          </a:xfrm>
          <a:prstGeom prst="rect">
            <a:avLst/>
          </a:prstGeom>
          <a:noFill/>
        </p:spPr>
        <p:txBody>
          <a:bodyPr wrap="square" rtlCol="0">
            <a:spAutoFit/>
          </a:bodyPr>
          <a:lstStyle/>
          <a:p>
            <a:pPr lvl="0" algn="just"/>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Sự</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khác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biệt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cơ</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bản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giữa</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lớp</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học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truyền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thống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lớp</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học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kết</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hợp</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với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công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nghệ</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là</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sự</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thay</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đổi</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trong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cách</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tiếp</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cận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việc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học</a:t>
            </a:r>
            <a:r>
              <a:rPr lang="en-US" sz="2400" dirty="0">
                <a:solidFill>
                  <a:schemeClr val="bg1"/>
                </a:solidFill>
                <a:effectLst/>
                <a:latin typeface="Times New Roman" panose="02020603050405020304" pitchFamily="18" charset="0"/>
                <a:ea typeface="Times New Roman" panose="02020603050405020304" pitchFamily="18" charset="0"/>
              </a:rPr>
              <a:t>. </a:t>
            </a:r>
            <a:endParaRPr lang="en-US" sz="2400" dirty="0">
              <a:solidFill>
                <a:schemeClr val="bg1"/>
              </a:solidFill>
            </a:endParaRPr>
          </a:p>
        </p:txBody>
      </p:sp>
      <p:sp>
        <p:nvSpPr>
          <p:cNvPr id="5" name="TextBox 4">
            <a:extLst>
              <a:ext uri="{FF2B5EF4-FFF2-40B4-BE49-F238E27FC236}">
                <a16:creationId xmlns:a16="http://schemas.microsoft.com/office/drawing/2014/main" id="{2D47D652-7831-49D7-ADFC-A2CE477E45EB}"/>
              </a:ext>
            </a:extLst>
          </p:cNvPr>
          <p:cNvSpPr txBox="1"/>
          <p:nvPr/>
        </p:nvSpPr>
        <p:spPr>
          <a:xfrm>
            <a:off x="6262616" y="2837642"/>
            <a:ext cx="4368942" cy="1938992"/>
          </a:xfrm>
          <a:prstGeom prst="rect">
            <a:avLst/>
          </a:prstGeom>
          <a:noFill/>
        </p:spPr>
        <p:txBody>
          <a:bodyPr wrap="square" rtlCol="0">
            <a:spAutoFit/>
          </a:bodyPr>
          <a:lstStyle/>
          <a:p>
            <a:pPr lvl="0" algn="just"/>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Nếu</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công</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nghệ</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được</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kết</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hợp</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với</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việc</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giảng</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dạy</a:t>
            </a:r>
            <a:r>
              <a:rPr lang="en-US" sz="2400" dirty="0">
                <a:solidFill>
                  <a:srgbClr val="FFC000"/>
                </a:solidFill>
                <a:latin typeface="Times New Roman" panose="02020603050405020304" pitchFamily="18" charset="0"/>
                <a:ea typeface="Times New Roman" panose="02020603050405020304" pitchFamily="18" charset="0"/>
              </a:rPr>
              <a:t> ở </a:t>
            </a:r>
            <a:r>
              <a:rPr lang="en-US" sz="2400" dirty="0" err="1">
                <a:solidFill>
                  <a:srgbClr val="FFC000"/>
                </a:solidFill>
                <a:latin typeface="Times New Roman" panose="02020603050405020304" pitchFamily="18" charset="0"/>
                <a:ea typeface="Times New Roman" panose="02020603050405020304" pitchFamily="18" charset="0"/>
              </a:rPr>
              <a:t>lớp</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học</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thì</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sự</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tiếp</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cận</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sẽ</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thay</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đổi</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từ</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vị</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trí</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giáo</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viên</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là</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trung</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tâm</a:t>
            </a:r>
            <a:r>
              <a:rPr lang="en-US" sz="2400" dirty="0">
                <a:solidFill>
                  <a:srgbClr val="FFC000"/>
                </a:solidFill>
                <a:latin typeface="Times New Roman" panose="02020603050405020304" pitchFamily="18" charset="0"/>
                <a:ea typeface="Times New Roman" panose="02020603050405020304" pitchFamily="18" charset="0"/>
              </a:rPr>
              <a:t> sang </a:t>
            </a:r>
            <a:r>
              <a:rPr lang="en-US" sz="2400" dirty="0" err="1">
                <a:solidFill>
                  <a:srgbClr val="FFC000"/>
                </a:solidFill>
                <a:latin typeface="Times New Roman" panose="02020603050405020304" pitchFamily="18" charset="0"/>
                <a:ea typeface="Times New Roman" panose="02020603050405020304" pitchFamily="18" charset="0"/>
              </a:rPr>
              <a:t>vị</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trí</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người</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học</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là</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trung</a:t>
            </a:r>
            <a:r>
              <a:rPr lang="en-US" sz="2400" dirty="0">
                <a:solidFill>
                  <a:srgbClr val="FFC000"/>
                </a:solidFill>
                <a:latin typeface="Times New Roman" panose="02020603050405020304" pitchFamily="18" charset="0"/>
                <a:ea typeface="Times New Roman" panose="02020603050405020304" pitchFamily="18" charset="0"/>
              </a:rPr>
              <a:t> </a:t>
            </a:r>
            <a:r>
              <a:rPr lang="en-US" sz="2400" dirty="0" err="1">
                <a:solidFill>
                  <a:srgbClr val="FFC000"/>
                </a:solidFill>
                <a:latin typeface="Times New Roman" panose="02020603050405020304" pitchFamily="18" charset="0"/>
                <a:ea typeface="Times New Roman" panose="02020603050405020304" pitchFamily="18" charset="0"/>
              </a:rPr>
              <a:t>tâm</a:t>
            </a:r>
            <a:r>
              <a:rPr lang="en-US" sz="2400" dirty="0">
                <a:solidFill>
                  <a:srgbClr val="FFC000"/>
                </a:solidFill>
                <a:latin typeface="Times New Roman" panose="02020603050405020304" pitchFamily="18" charset="0"/>
                <a:ea typeface="Times New Roman" panose="02020603050405020304" pitchFamily="18" charset="0"/>
              </a:rPr>
              <a:t>.</a:t>
            </a:r>
            <a:endParaRPr lang="en-US" sz="2400" dirty="0">
              <a:solidFill>
                <a:srgbClr val="FFC000"/>
              </a:solidFill>
            </a:endParaRPr>
          </a:p>
        </p:txBody>
      </p:sp>
    </p:spTree>
    <p:extLst>
      <p:ext uri="{BB962C8B-B14F-4D97-AF65-F5344CB8AC3E}">
        <p14:creationId xmlns:p14="http://schemas.microsoft.com/office/powerpoint/2010/main" val="86320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4. PHƯƠNG PHÁP GIẢNG DẠY</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3" name="Picture 2">
            <a:extLst>
              <a:ext uri="{FF2B5EF4-FFF2-40B4-BE49-F238E27FC236}">
                <a16:creationId xmlns:a16="http://schemas.microsoft.com/office/drawing/2014/main" id="{5C12B0A2-71D5-4E75-B08D-0BAB8B9313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57137"/>
            <a:ext cx="2451410" cy="5384636"/>
          </a:xfrm>
          <a:prstGeom prst="rect">
            <a:avLst/>
          </a:prstGeom>
        </p:spPr>
      </p:pic>
      <p:pic>
        <p:nvPicPr>
          <p:cNvPr id="4" name="Picture 3">
            <a:extLst>
              <a:ext uri="{FF2B5EF4-FFF2-40B4-BE49-F238E27FC236}">
                <a16:creationId xmlns:a16="http://schemas.microsoft.com/office/drawing/2014/main" id="{C9F206E5-1778-44F0-8347-A297D3244E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90334" y="857137"/>
            <a:ext cx="2396929" cy="5355147"/>
          </a:xfrm>
          <a:prstGeom prst="rect">
            <a:avLst/>
          </a:prstGeom>
        </p:spPr>
      </p:pic>
      <p:pic>
        <p:nvPicPr>
          <p:cNvPr id="5" name="Picture 4">
            <a:extLst>
              <a:ext uri="{FF2B5EF4-FFF2-40B4-BE49-F238E27FC236}">
                <a16:creationId xmlns:a16="http://schemas.microsoft.com/office/drawing/2014/main" id="{FB785A4C-A9C0-45C9-85C0-A9C09A934D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23049" y="790340"/>
            <a:ext cx="2313726" cy="5384636"/>
          </a:xfrm>
          <a:prstGeom prst="rect">
            <a:avLst/>
          </a:prstGeom>
        </p:spPr>
      </p:pic>
      <p:pic>
        <p:nvPicPr>
          <p:cNvPr id="6" name="Picture 5">
            <a:extLst>
              <a:ext uri="{FF2B5EF4-FFF2-40B4-BE49-F238E27FC236}">
                <a16:creationId xmlns:a16="http://schemas.microsoft.com/office/drawing/2014/main" id="{1AECD2C7-BA09-4A71-8343-3F9033ACC8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50742" y="840975"/>
            <a:ext cx="2313726" cy="5334001"/>
          </a:xfrm>
          <a:prstGeom prst="rect">
            <a:avLst/>
          </a:prstGeom>
        </p:spPr>
      </p:pic>
      <p:pic>
        <p:nvPicPr>
          <p:cNvPr id="7" name="Picture 6">
            <a:extLst>
              <a:ext uri="{FF2B5EF4-FFF2-40B4-BE49-F238E27FC236}">
                <a16:creationId xmlns:a16="http://schemas.microsoft.com/office/drawing/2014/main" id="{D3F2AF7C-E828-4CCA-9E29-9E1CEE53484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67833" y="736706"/>
            <a:ext cx="2313726" cy="5424513"/>
          </a:xfrm>
          <a:prstGeom prst="rect">
            <a:avLst/>
          </a:prstGeom>
        </p:spPr>
      </p:pic>
      <p:sp>
        <p:nvSpPr>
          <p:cNvPr id="8" name="TextBox 7">
            <a:extLst>
              <a:ext uri="{FF2B5EF4-FFF2-40B4-BE49-F238E27FC236}">
                <a16:creationId xmlns:a16="http://schemas.microsoft.com/office/drawing/2014/main" id="{6FB04ABD-DAAA-4016-8650-EEEDD7FF211A}"/>
              </a:ext>
            </a:extLst>
          </p:cNvPr>
          <p:cNvSpPr txBox="1"/>
          <p:nvPr/>
        </p:nvSpPr>
        <p:spPr>
          <a:xfrm>
            <a:off x="115963" y="2450880"/>
            <a:ext cx="1967258" cy="3170099"/>
          </a:xfrm>
          <a:prstGeom prst="rect">
            <a:avLst/>
          </a:prstGeom>
          <a:noFill/>
        </p:spPr>
        <p:txBody>
          <a:bodyPr wrap="square" rtlCol="0">
            <a:spAutoFit/>
          </a:bodyPr>
          <a:lstStyle/>
          <a:p>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Thay</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từ</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vai</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trò</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bộ</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ra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môi</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tự</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tìm</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tòi</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quá</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endParaRPr lang="en-US" sz="2000" dirty="0"/>
          </a:p>
        </p:txBody>
      </p:sp>
      <p:sp>
        <p:nvSpPr>
          <p:cNvPr id="9" name="TextBox 8">
            <a:extLst>
              <a:ext uri="{FF2B5EF4-FFF2-40B4-BE49-F238E27FC236}">
                <a16:creationId xmlns:a16="http://schemas.microsoft.com/office/drawing/2014/main" id="{5B2A7BFE-B531-4FE3-889D-C42BFA91F0BA}"/>
              </a:ext>
            </a:extLst>
          </p:cNvPr>
          <p:cNvSpPr txBox="1"/>
          <p:nvPr/>
        </p:nvSpPr>
        <p:spPr>
          <a:xfrm>
            <a:off x="2534061" y="2498678"/>
            <a:ext cx="2026364" cy="3662541"/>
          </a:xfrm>
          <a:prstGeom prst="rect">
            <a:avLst/>
          </a:prstGeom>
          <a:noFill/>
        </p:spPr>
        <p:txBody>
          <a:bodyPr wrap="square" rtlCol="0">
            <a:spAutoFit/>
          </a:bodyPr>
          <a:lstStyle/>
          <a:p>
            <a:pPr marR="86995" lvl="0" fontAlgn="base">
              <a:lnSpc>
                <a:spcPct val="106000"/>
              </a:lnSpc>
              <a:spcBef>
                <a:spcPts val="600"/>
              </a:spcBef>
              <a:buClr>
                <a:srgbClr val="000000"/>
              </a:buClr>
              <a:buSzPts val="1300"/>
            </a:pP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ra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môi</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khuyến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khích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thử</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thách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kích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suy</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phán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xét</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quá</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xây</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endParaRPr lang="en-US" sz="2000" dirty="0"/>
          </a:p>
        </p:txBody>
      </p:sp>
      <p:sp>
        <p:nvSpPr>
          <p:cNvPr id="10" name="TextBox 9">
            <a:extLst>
              <a:ext uri="{FF2B5EF4-FFF2-40B4-BE49-F238E27FC236}">
                <a16:creationId xmlns:a16="http://schemas.microsoft.com/office/drawing/2014/main" id="{9587956C-FA89-4EE2-985D-87661D908116}"/>
              </a:ext>
            </a:extLst>
          </p:cNvPr>
          <p:cNvSpPr txBox="1"/>
          <p:nvPr/>
        </p:nvSpPr>
        <p:spPr>
          <a:xfrm>
            <a:off x="5018645" y="2470543"/>
            <a:ext cx="1842989" cy="1378839"/>
          </a:xfrm>
          <a:prstGeom prst="rect">
            <a:avLst/>
          </a:prstGeom>
          <a:noFill/>
        </p:spPr>
        <p:txBody>
          <a:bodyPr wrap="square" rtlCol="0">
            <a:spAutoFit/>
          </a:bodyPr>
          <a:lstStyle/>
          <a:p>
            <a:pPr marR="86995" lvl="0" fontAlgn="base">
              <a:lnSpc>
                <a:spcPct val="106000"/>
              </a:lnSpc>
              <a:spcBef>
                <a:spcPts val="600"/>
              </a:spcBef>
              <a:buClr>
                <a:srgbClr val="000000"/>
              </a:buClr>
              <a:buSzPts val="1300"/>
            </a:pP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Khuyến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khích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theo</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endParaRPr lang="en-US" sz="2000" dirty="0"/>
          </a:p>
        </p:txBody>
      </p:sp>
      <p:sp>
        <p:nvSpPr>
          <p:cNvPr id="11" name="TextBox 10">
            <a:extLst>
              <a:ext uri="{FF2B5EF4-FFF2-40B4-BE49-F238E27FC236}">
                <a16:creationId xmlns:a16="http://schemas.microsoft.com/office/drawing/2014/main" id="{222DCB98-4D6D-4DC2-8C07-BF0B93CB53D5}"/>
              </a:ext>
            </a:extLst>
          </p:cNvPr>
          <p:cNvSpPr txBox="1"/>
          <p:nvPr/>
        </p:nvSpPr>
        <p:spPr>
          <a:xfrm>
            <a:off x="7449426" y="2455413"/>
            <a:ext cx="1943054" cy="3010055"/>
          </a:xfrm>
          <a:prstGeom prst="rect">
            <a:avLst/>
          </a:prstGeom>
          <a:noFill/>
        </p:spPr>
        <p:txBody>
          <a:bodyPr wrap="square" rtlCol="0">
            <a:spAutoFit/>
          </a:bodyPr>
          <a:lstStyle/>
          <a:p>
            <a:pPr marR="86995" lvl="0" fontAlgn="base">
              <a:lnSpc>
                <a:spcPct val="106000"/>
              </a:lnSpc>
              <a:spcBef>
                <a:spcPts val="600"/>
              </a:spcBef>
              <a:buClr>
                <a:srgbClr val="000000"/>
              </a:buClr>
              <a:buSzPts val="1300"/>
            </a:pP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suy</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rằng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hạn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còn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khám</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phá</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bên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endParaRPr lang="en-US" sz="2000" dirty="0"/>
          </a:p>
        </p:txBody>
      </p:sp>
      <p:sp>
        <p:nvSpPr>
          <p:cNvPr id="12" name="TextBox 11">
            <a:extLst>
              <a:ext uri="{FF2B5EF4-FFF2-40B4-BE49-F238E27FC236}">
                <a16:creationId xmlns:a16="http://schemas.microsoft.com/office/drawing/2014/main" id="{8EEB7A99-3EE2-4645-A9A9-B3147EC60A76}"/>
              </a:ext>
            </a:extLst>
          </p:cNvPr>
          <p:cNvSpPr txBox="1"/>
          <p:nvPr/>
        </p:nvSpPr>
        <p:spPr>
          <a:xfrm>
            <a:off x="10048463" y="2407863"/>
            <a:ext cx="1912913" cy="2357568"/>
          </a:xfrm>
          <a:prstGeom prst="rect">
            <a:avLst/>
          </a:prstGeom>
          <a:noFill/>
        </p:spPr>
        <p:txBody>
          <a:bodyPr wrap="square" rtlCol="0">
            <a:spAutoFit/>
          </a:bodyPr>
          <a:lstStyle/>
          <a:p>
            <a:pPr marR="86995" lvl="0" fontAlgn="base">
              <a:lnSpc>
                <a:spcPct val="106000"/>
              </a:lnSpc>
              <a:spcBef>
                <a:spcPts val="600"/>
              </a:spcBef>
              <a:buClr>
                <a:srgbClr val="000000"/>
              </a:buClr>
              <a:buSzPts val="1300"/>
            </a:pP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ra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hệ</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đã</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đó</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sắp</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endParaRPr lang="en-US" sz="2000" dirty="0"/>
          </a:p>
        </p:txBody>
      </p:sp>
      <p:sp>
        <p:nvSpPr>
          <p:cNvPr id="13" name="TextBox 12">
            <a:extLst>
              <a:ext uri="{FF2B5EF4-FFF2-40B4-BE49-F238E27FC236}">
                <a16:creationId xmlns:a16="http://schemas.microsoft.com/office/drawing/2014/main" id="{62581FD8-988A-43FE-9175-881571001C48}"/>
              </a:ext>
            </a:extLst>
          </p:cNvPr>
          <p:cNvSpPr txBox="1"/>
          <p:nvPr/>
        </p:nvSpPr>
        <p:spPr>
          <a:xfrm>
            <a:off x="115963" y="557269"/>
            <a:ext cx="4652128" cy="410946"/>
          </a:xfrm>
          <a:prstGeom prst="rect">
            <a:avLst/>
          </a:prstGeom>
          <a:noFill/>
        </p:spPr>
        <p:txBody>
          <a:bodyPr wrap="square">
            <a:spAutoFit/>
          </a:bodyPr>
          <a:lstStyle/>
          <a:p>
            <a:pPr marL="6350" marR="0" indent="-6350" algn="l">
              <a:lnSpc>
                <a:spcPct val="112000"/>
              </a:lnSpc>
              <a:spcBef>
                <a:spcPts val="600"/>
              </a:spcBef>
            </a:pPr>
            <a:r>
              <a:rPr lang="en-US" sz="2000" b="1" dirty="0">
                <a:solidFill>
                  <a:srgbClr val="000000"/>
                </a:solidFill>
                <a:effectLst/>
                <a:latin typeface="Times New Roman" panose="02020603050405020304" pitchFamily="18" charset="0"/>
                <a:ea typeface="Times New Roman" panose="02020603050405020304" pitchFamily="18" charset="0"/>
              </a:rPr>
              <a:t>4.1. </a:t>
            </a:r>
            <a:r>
              <a:rPr lang="en-US" sz="2000" b="1" dirty="0" err="1">
                <a:solidFill>
                  <a:srgbClr val="000000"/>
                </a:solidFill>
                <a:effectLst/>
                <a:latin typeface="Times New Roman" panose="02020603050405020304" pitchFamily="18" charset="0"/>
                <a:ea typeface="Times New Roman" panose="02020603050405020304" pitchFamily="18" charset="0"/>
              </a:rPr>
              <a:t>Vai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trò</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của</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giáo</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viên</a:t>
            </a:r>
            <a:r>
              <a:rPr lang="en-US" sz="2000" dirty="0">
                <a:solidFill>
                  <a:srgbClr val="00000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73452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4. PHƯƠNG PHÁP GIẢNG DẠY</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3" name="Picture 2">
            <a:extLst>
              <a:ext uri="{FF2B5EF4-FFF2-40B4-BE49-F238E27FC236}">
                <a16:creationId xmlns:a16="http://schemas.microsoft.com/office/drawing/2014/main" id="{8F779013-FB7D-4483-A6F4-B039DDC341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52210" y="1458439"/>
            <a:ext cx="3055025" cy="4696056"/>
          </a:xfrm>
          <a:prstGeom prst="rect">
            <a:avLst/>
          </a:prstGeom>
        </p:spPr>
      </p:pic>
      <p:pic>
        <p:nvPicPr>
          <p:cNvPr id="4" name="Picture 3">
            <a:extLst>
              <a:ext uri="{FF2B5EF4-FFF2-40B4-BE49-F238E27FC236}">
                <a16:creationId xmlns:a16="http://schemas.microsoft.com/office/drawing/2014/main" id="{E2D48636-FB6B-4A30-AF14-DE34CB7AC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23771" y="1381036"/>
            <a:ext cx="3055025" cy="4696056"/>
          </a:xfrm>
          <a:prstGeom prst="rect">
            <a:avLst/>
          </a:prstGeom>
        </p:spPr>
      </p:pic>
      <p:sp>
        <p:nvSpPr>
          <p:cNvPr id="5" name="TextBox 4">
            <a:extLst>
              <a:ext uri="{FF2B5EF4-FFF2-40B4-BE49-F238E27FC236}">
                <a16:creationId xmlns:a16="http://schemas.microsoft.com/office/drawing/2014/main" id="{338C7E1F-723E-433F-BFCF-98B7FA2DDC81}"/>
              </a:ext>
            </a:extLst>
          </p:cNvPr>
          <p:cNvSpPr txBox="1"/>
          <p:nvPr/>
        </p:nvSpPr>
        <p:spPr>
          <a:xfrm>
            <a:off x="2764036" y="2895600"/>
            <a:ext cx="2239290" cy="1674305"/>
          </a:xfrm>
          <a:prstGeom prst="rect">
            <a:avLst/>
          </a:prstGeom>
          <a:noFill/>
        </p:spPr>
        <p:txBody>
          <a:bodyPr wrap="square" rtlCol="0">
            <a:spAutoFit/>
          </a:bodyPr>
          <a:lstStyle/>
          <a:p>
            <a:pPr marL="6350" marR="86995" indent="-6350" algn="just">
              <a:lnSpc>
                <a:spcPct val="106000"/>
              </a:lnSpc>
              <a:spcBef>
                <a:spcPts val="600"/>
              </a:spcBef>
            </a:pPr>
            <a:r>
              <a:rPr lang="en-US" sz="2000" dirty="0" err="1">
                <a:solidFill>
                  <a:srgbClr val="000000"/>
                </a:solidFill>
                <a:latin typeface="Times New Roman" panose="02020603050405020304" pitchFamily="18" charset="0"/>
                <a:ea typeface="Times New Roman" panose="02020603050405020304" pitchFamily="18" charset="0"/>
              </a:rPr>
              <a:t>Học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sinh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cần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rằng</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endParaRPr lang="en-US" dirty="0"/>
          </a:p>
        </p:txBody>
      </p:sp>
      <p:sp>
        <p:nvSpPr>
          <p:cNvPr id="6" name="TextBox 5">
            <a:extLst>
              <a:ext uri="{FF2B5EF4-FFF2-40B4-BE49-F238E27FC236}">
                <a16:creationId xmlns:a16="http://schemas.microsoft.com/office/drawing/2014/main" id="{B4D7C277-7900-4C14-A516-8D931B56A3F5}"/>
              </a:ext>
            </a:extLst>
          </p:cNvPr>
          <p:cNvSpPr txBox="1"/>
          <p:nvPr/>
        </p:nvSpPr>
        <p:spPr>
          <a:xfrm>
            <a:off x="6684766" y="2818197"/>
            <a:ext cx="2333033" cy="3336298"/>
          </a:xfrm>
          <a:prstGeom prst="rect">
            <a:avLst/>
          </a:prstGeom>
          <a:noFill/>
        </p:spPr>
        <p:txBody>
          <a:bodyPr wrap="square" rtlCol="0">
            <a:spAutoFit/>
          </a:bodyPr>
          <a:lstStyle/>
          <a:p>
            <a:pPr marR="86995" lvl="0" algn="just" fontAlgn="base">
              <a:lnSpc>
                <a:spcPct val="106000"/>
              </a:lnSpc>
              <a:spcBef>
                <a:spcPts val="600"/>
              </a:spcBef>
              <a:buClr>
                <a:srgbClr val="000000"/>
              </a:buClr>
              <a:buSzPts val="1300"/>
            </a:pP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thay</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vai</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trò</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thu</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sang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vai</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trò</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tham</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cực</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tham</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lĩnh</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vực</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lúc</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endParaRPr lang="en-US" sz="2000" dirty="0"/>
          </a:p>
        </p:txBody>
      </p:sp>
      <p:sp>
        <p:nvSpPr>
          <p:cNvPr id="7" name="TextBox 6">
            <a:extLst>
              <a:ext uri="{FF2B5EF4-FFF2-40B4-BE49-F238E27FC236}">
                <a16:creationId xmlns:a16="http://schemas.microsoft.com/office/drawing/2014/main" id="{CF8D69F2-E34B-406E-962A-B562BB333B79}"/>
              </a:ext>
            </a:extLst>
          </p:cNvPr>
          <p:cNvSpPr txBox="1"/>
          <p:nvPr/>
        </p:nvSpPr>
        <p:spPr>
          <a:xfrm>
            <a:off x="104447" y="699056"/>
            <a:ext cx="4652128" cy="410946"/>
          </a:xfrm>
          <a:prstGeom prst="rect">
            <a:avLst/>
          </a:prstGeom>
          <a:noFill/>
        </p:spPr>
        <p:txBody>
          <a:bodyPr wrap="square">
            <a:spAutoFit/>
          </a:bodyPr>
          <a:lstStyle/>
          <a:p>
            <a:pPr marL="6350" indent="-6350">
              <a:lnSpc>
                <a:spcPct val="112000"/>
              </a:lnSpc>
              <a:spcBef>
                <a:spcPts val="600"/>
              </a:spcBef>
            </a:pPr>
            <a:r>
              <a:rPr lang="en-US" sz="2000" b="1" dirty="0">
                <a:solidFill>
                  <a:srgbClr val="000000"/>
                </a:solidFill>
                <a:effectLst/>
                <a:latin typeface="Times New Roman" panose="02020603050405020304" pitchFamily="18" charset="0"/>
                <a:ea typeface="Times New Roman" panose="02020603050405020304" pitchFamily="18" charset="0"/>
              </a:rPr>
              <a:t>4.2. </a:t>
            </a:r>
            <a:r>
              <a:rPr lang="en-US" sz="2000" b="1" dirty="0" err="1">
                <a:solidFill>
                  <a:srgbClr val="000000"/>
                </a:solidFill>
                <a:effectLst/>
                <a:latin typeface="Times New Roman" panose="02020603050405020304" pitchFamily="18" charset="0"/>
                <a:ea typeface="Times New Roman" panose="02020603050405020304" pitchFamily="18" charset="0"/>
              </a:rPr>
              <a:t>Vai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trò</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của</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học</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50539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4. PHƯƠNG PHÁP GIẢNG DẠY</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nvGrpSpPr>
          <p:cNvPr id="3" name="Group 2">
            <a:extLst>
              <a:ext uri="{FF2B5EF4-FFF2-40B4-BE49-F238E27FC236}">
                <a16:creationId xmlns:a16="http://schemas.microsoft.com/office/drawing/2014/main" id="{900AC86F-8CCB-46B8-8120-EF8D7217570E}"/>
              </a:ext>
            </a:extLst>
          </p:cNvPr>
          <p:cNvGrpSpPr/>
          <p:nvPr/>
        </p:nvGrpSpPr>
        <p:grpSpPr>
          <a:xfrm>
            <a:off x="-215347" y="523180"/>
            <a:ext cx="12192000" cy="799888"/>
            <a:chOff x="-381000" y="65554"/>
            <a:chExt cx="7801033" cy="1161000"/>
          </a:xfrm>
        </p:grpSpPr>
        <p:sp>
          <p:nvSpPr>
            <p:cNvPr id="4" name="Rectangle 3">
              <a:extLst>
                <a:ext uri="{FF2B5EF4-FFF2-40B4-BE49-F238E27FC236}">
                  <a16:creationId xmlns:a16="http://schemas.microsoft.com/office/drawing/2014/main" id="{3AD8CC1D-046E-456C-B6A7-E9AD802C9FDD}"/>
                </a:ext>
              </a:extLst>
            </p:cNvPr>
            <p:cNvSpPr/>
            <p:nvPr/>
          </p:nvSpPr>
          <p:spPr>
            <a:xfrm>
              <a:off x="0" y="294154"/>
              <a:ext cx="7420033" cy="932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A1371FC0-7E4D-4CAF-B27E-87751038D2B0}"/>
                </a:ext>
              </a:extLst>
            </p:cNvPr>
            <p:cNvSpPr txBox="1"/>
            <p:nvPr/>
          </p:nvSpPr>
          <p:spPr>
            <a:xfrm>
              <a:off x="-381000" y="65554"/>
              <a:ext cx="7801033" cy="11610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5877" tIns="333248" rIns="575877" bIns="113792" numCol="1" spcCol="1270" anchor="t" anchorCtr="0">
              <a:noAutofit/>
            </a:bodyPr>
            <a:lstStyle/>
            <a:p>
              <a:pPr marL="12700">
                <a:lnSpc>
                  <a:spcPct val="100000"/>
                </a:lnSpc>
                <a:spcBef>
                  <a:spcPts val="695"/>
                </a:spcBef>
              </a:pPr>
              <a:r>
                <a:rPr lang="en-US" sz="2000" b="1" spc="-5" dirty="0" err="1">
                  <a:latin typeface="Times New Roman" panose="02020603050405020304" pitchFamily="18" charset="0"/>
                  <a:cs typeface="Times New Roman" panose="02020603050405020304" pitchFamily="18" charset="0"/>
                </a:rPr>
                <a:t>Đối</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với</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đối</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tượng</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học</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sinh</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tiểu</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học</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chúng</a:t>
              </a:r>
              <a:r>
                <a:rPr lang="en-US" sz="2000" b="1" spc="-5" dirty="0">
                  <a:latin typeface="Times New Roman" panose="02020603050405020304" pitchFamily="18" charset="0"/>
                  <a:cs typeface="Times New Roman" panose="02020603050405020304" pitchFamily="18" charset="0"/>
                </a:rPr>
                <a:t> ta </a:t>
              </a:r>
              <a:r>
                <a:rPr lang="en-US" sz="2000" b="1" spc="-5" dirty="0" err="1">
                  <a:latin typeface="Times New Roman" panose="02020603050405020304" pitchFamily="18" charset="0"/>
                  <a:cs typeface="Times New Roman" panose="02020603050405020304" pitchFamily="18" charset="0"/>
                </a:rPr>
                <a:t>cần</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thay</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đổi</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linh</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hoạt</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các</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hình</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thức</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hoạt</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động</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dạy</a:t>
              </a:r>
              <a:r>
                <a:rPr lang="en-US" sz="2000" b="1" spc="-5" dirty="0">
                  <a:latin typeface="Times New Roman" panose="02020603050405020304" pitchFamily="18" charset="0"/>
                  <a:cs typeface="Times New Roman" panose="02020603050405020304" pitchFamily="18" charset="0"/>
                </a:rPr>
                <a:t> </a:t>
              </a:r>
              <a:r>
                <a:rPr lang="en-US" sz="2000" b="1" spc="-5" dirty="0" err="1">
                  <a:latin typeface="Times New Roman" panose="02020603050405020304" pitchFamily="18" charset="0"/>
                  <a:cs typeface="Times New Roman" panose="02020603050405020304" pitchFamily="18" charset="0"/>
                </a:rPr>
                <a:t>học</a:t>
              </a:r>
              <a:r>
                <a:rPr lang="en-US" sz="2000" b="1" spc="-5" dirty="0">
                  <a:latin typeface="Times New Roman" panose="02020603050405020304" pitchFamily="18" charset="0"/>
                  <a:cs typeface="Times New Roman" panose="02020603050405020304" pitchFamily="18" charset="0"/>
                </a:rPr>
                <a:t>:</a:t>
              </a:r>
            </a:p>
          </p:txBody>
        </p:sp>
      </p:grpSp>
      <p:sp>
        <p:nvSpPr>
          <p:cNvPr id="6" name="object 3">
            <a:extLst>
              <a:ext uri="{FF2B5EF4-FFF2-40B4-BE49-F238E27FC236}">
                <a16:creationId xmlns:a16="http://schemas.microsoft.com/office/drawing/2014/main" id="{0904A0E6-C186-4944-9030-6C7727A55705}"/>
              </a:ext>
            </a:extLst>
          </p:cNvPr>
          <p:cNvSpPr txBox="1"/>
          <p:nvPr/>
        </p:nvSpPr>
        <p:spPr>
          <a:xfrm>
            <a:off x="1317135" y="1437026"/>
            <a:ext cx="7869555" cy="5167440"/>
          </a:xfrm>
          <a:prstGeom prst="rect">
            <a:avLst/>
          </a:prstGeom>
        </p:spPr>
        <p:txBody>
          <a:bodyPr vert="horz" wrap="square" lIns="0" tIns="88265" rIns="0" bIns="0" rtlCol="0">
            <a:spAutoFit/>
          </a:bodyPr>
          <a:lstStyle/>
          <a:p>
            <a:pPr marL="12700">
              <a:lnSpc>
                <a:spcPct val="100000"/>
              </a:lnSpc>
              <a:spcBef>
                <a:spcPts val="695"/>
              </a:spcBef>
            </a:pPr>
            <a:endParaRPr lang="en-US" sz="2000" b="1" spc="-5" dirty="0">
              <a:latin typeface="Times New Roman" panose="02020603050405020304" pitchFamily="18" charset="0"/>
              <a:cs typeface="Times New Roman" panose="02020603050405020304" pitchFamily="18" charset="0"/>
            </a:endParaRPr>
          </a:p>
          <a:p>
            <a:pPr marL="298450" indent="-285750">
              <a:lnSpc>
                <a:spcPct val="100000"/>
              </a:lnSpc>
              <a:spcBef>
                <a:spcPts val="695"/>
              </a:spcBef>
              <a:buFontTx/>
              <a:buChar char="-"/>
            </a:pPr>
            <a:r>
              <a:rPr lang="en-US" sz="2000" spc="-5" dirty="0">
                <a:latin typeface="Times New Roman" panose="02020603050405020304" pitchFamily="18" charset="0"/>
                <a:cs typeface="Times New Roman" panose="02020603050405020304" pitchFamily="18" charset="0"/>
              </a:rPr>
              <a:t>Quan </a:t>
            </a:r>
            <a:r>
              <a:rPr lang="en-US" sz="2000" spc="-5" dirty="0" err="1">
                <a:latin typeface="Times New Roman" panose="02020603050405020304" pitchFamily="18" charset="0"/>
                <a:cs typeface="Times New Roman" panose="02020603050405020304" pitchFamily="18" charset="0"/>
              </a:rPr>
              <a:t>sát</a:t>
            </a:r>
            <a:endParaRPr lang="en-US" sz="2000" spc="-5" dirty="0">
              <a:latin typeface="Times New Roman" panose="02020603050405020304" pitchFamily="18" charset="0"/>
              <a:cs typeface="Times New Roman" panose="02020603050405020304" pitchFamily="18" charset="0"/>
            </a:endParaRPr>
          </a:p>
          <a:p>
            <a:pPr marL="298450" indent="-285750">
              <a:lnSpc>
                <a:spcPct val="100000"/>
              </a:lnSpc>
              <a:spcBef>
                <a:spcPts val="695"/>
              </a:spcBef>
              <a:buFontTx/>
              <a:buChar char="-"/>
            </a:pPr>
            <a:r>
              <a:rPr lang="en-US" sz="2000" spc="-5" dirty="0" err="1">
                <a:latin typeface="Times New Roman" panose="02020603050405020304" pitchFamily="18" charset="0"/>
                <a:cs typeface="Times New Roman" panose="02020603050405020304" pitchFamily="18" charset="0"/>
              </a:rPr>
              <a:t>Dự</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đoán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đặt</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câu</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hỏi</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khám</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phá</a:t>
            </a:r>
            <a:r>
              <a:rPr lang="en-US" sz="2000" spc="-5" dirty="0">
                <a:latin typeface="Times New Roman" panose="02020603050405020304" pitchFamily="18" charset="0"/>
                <a:cs typeface="Times New Roman" panose="02020603050405020304" pitchFamily="18" charset="0"/>
              </a:rPr>
              <a:t> </a:t>
            </a:r>
          </a:p>
          <a:p>
            <a:pPr marL="298450" indent="-285750">
              <a:lnSpc>
                <a:spcPct val="100000"/>
              </a:lnSpc>
              <a:spcBef>
                <a:spcPts val="695"/>
              </a:spcBef>
              <a:buFontTx/>
              <a:buChar char="-"/>
            </a:pPr>
            <a:r>
              <a:rPr lang="en-US" sz="2000" spc="-5" dirty="0" err="1">
                <a:latin typeface="Times New Roman" panose="02020603050405020304" pitchFamily="18" charset="0"/>
                <a:cs typeface="Times New Roman" panose="02020603050405020304" pitchFamily="18" charset="0"/>
              </a:rPr>
              <a:t>Vẽ</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tranh</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triển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lãm</a:t>
            </a:r>
            <a:endParaRPr lang="en-US" sz="2000" spc="-5" dirty="0">
              <a:latin typeface="Times New Roman" panose="02020603050405020304" pitchFamily="18" charset="0"/>
              <a:cs typeface="Times New Roman" panose="02020603050405020304" pitchFamily="18" charset="0"/>
            </a:endParaRPr>
          </a:p>
          <a:p>
            <a:pPr marL="298450" indent="-285750">
              <a:lnSpc>
                <a:spcPct val="100000"/>
              </a:lnSpc>
              <a:spcBef>
                <a:spcPts val="695"/>
              </a:spcBef>
              <a:buFontTx/>
              <a:buChar char="-"/>
            </a:pPr>
            <a:r>
              <a:rPr lang="en-US" sz="2000" spc="-5" dirty="0" err="1">
                <a:latin typeface="Times New Roman" panose="02020603050405020304" pitchFamily="18" charset="0"/>
                <a:cs typeface="Times New Roman" panose="02020603050405020304" pitchFamily="18" charset="0"/>
              </a:rPr>
              <a:t>Kể</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chuyện</a:t>
            </a:r>
            <a:endParaRPr lang="en-US" sz="2000" spc="-5" dirty="0">
              <a:latin typeface="Times New Roman" panose="02020603050405020304" pitchFamily="18" charset="0"/>
              <a:cs typeface="Times New Roman" panose="02020603050405020304" pitchFamily="18" charset="0"/>
            </a:endParaRPr>
          </a:p>
          <a:p>
            <a:pPr marL="298450" indent="-285750">
              <a:lnSpc>
                <a:spcPct val="100000"/>
              </a:lnSpc>
              <a:spcBef>
                <a:spcPts val="695"/>
              </a:spcBef>
              <a:buFontTx/>
              <a:buChar char="-"/>
            </a:pPr>
            <a:r>
              <a:rPr lang="en-US" sz="2000" spc="-5" dirty="0" err="1">
                <a:latin typeface="Times New Roman" panose="02020603050405020304" pitchFamily="18" charset="0"/>
                <a:cs typeface="Times New Roman" panose="02020603050405020304" pitchFamily="18" charset="0"/>
              </a:rPr>
              <a:t>Sắm</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vai</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xử</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lí</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tình</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huống</a:t>
            </a:r>
            <a:endParaRPr lang="en-US" sz="2000" spc="-5" dirty="0">
              <a:latin typeface="Times New Roman" panose="02020603050405020304" pitchFamily="18" charset="0"/>
              <a:cs typeface="Times New Roman" panose="02020603050405020304" pitchFamily="18" charset="0"/>
            </a:endParaRPr>
          </a:p>
          <a:p>
            <a:pPr marL="298450" indent="-285750">
              <a:lnSpc>
                <a:spcPct val="100000"/>
              </a:lnSpc>
              <a:spcBef>
                <a:spcPts val="695"/>
              </a:spcBef>
              <a:buFontTx/>
              <a:buChar char="-"/>
            </a:pPr>
            <a:r>
              <a:rPr lang="en-US" sz="2000" spc="-5" dirty="0" err="1">
                <a:latin typeface="Times New Roman" panose="02020603050405020304" pitchFamily="18" charset="0"/>
                <a:cs typeface="Times New Roman" panose="02020603050405020304" pitchFamily="18" charset="0"/>
              </a:rPr>
              <a:t>Thảo</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luận</a:t>
            </a:r>
            <a:endParaRPr lang="en-US" sz="2000" spc="-5" dirty="0">
              <a:latin typeface="Times New Roman" panose="02020603050405020304" pitchFamily="18" charset="0"/>
              <a:cs typeface="Times New Roman" panose="02020603050405020304" pitchFamily="18" charset="0"/>
            </a:endParaRPr>
          </a:p>
          <a:p>
            <a:pPr marL="298450" indent="-285750">
              <a:lnSpc>
                <a:spcPct val="100000"/>
              </a:lnSpc>
              <a:spcBef>
                <a:spcPts val="695"/>
              </a:spcBef>
              <a:buFontTx/>
              <a:buChar char="-"/>
            </a:pPr>
            <a:r>
              <a:rPr lang="en-US" sz="2000" spc="-5" dirty="0">
                <a:latin typeface="Times New Roman" panose="02020603050405020304" pitchFamily="18" charset="0"/>
                <a:cs typeface="Times New Roman" panose="02020603050405020304" pitchFamily="18" charset="0"/>
              </a:rPr>
              <a:t>Giao </a:t>
            </a:r>
            <a:r>
              <a:rPr lang="en-US" sz="2000" spc="-5" dirty="0" err="1">
                <a:latin typeface="Times New Roman" panose="02020603050405020304" pitchFamily="18" charset="0"/>
                <a:cs typeface="Times New Roman" panose="02020603050405020304" pitchFamily="18" charset="0"/>
              </a:rPr>
              <a:t>lưu</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nhân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vật</a:t>
            </a:r>
            <a:endParaRPr lang="en-US" sz="2000" spc="-5" dirty="0">
              <a:latin typeface="Times New Roman" panose="02020603050405020304" pitchFamily="18" charset="0"/>
              <a:cs typeface="Times New Roman" panose="02020603050405020304" pitchFamily="18" charset="0"/>
            </a:endParaRPr>
          </a:p>
          <a:p>
            <a:pPr marL="298450" indent="-285750">
              <a:lnSpc>
                <a:spcPct val="100000"/>
              </a:lnSpc>
              <a:spcBef>
                <a:spcPts val="695"/>
              </a:spcBef>
              <a:buFontTx/>
              <a:buChar char="-"/>
            </a:pPr>
            <a:r>
              <a:rPr lang="en-US" sz="2000" spc="-5" dirty="0" err="1">
                <a:latin typeface="Times New Roman" panose="02020603050405020304" pitchFamily="18" charset="0"/>
                <a:cs typeface="Times New Roman" panose="02020603050405020304" pitchFamily="18" charset="0"/>
              </a:rPr>
              <a:t>Hỏi</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đáp</a:t>
            </a:r>
            <a:endParaRPr lang="en-US" sz="2000" spc="-5" dirty="0">
              <a:latin typeface="Times New Roman" panose="02020603050405020304" pitchFamily="18" charset="0"/>
              <a:cs typeface="Times New Roman" panose="02020603050405020304" pitchFamily="18" charset="0"/>
            </a:endParaRPr>
          </a:p>
          <a:p>
            <a:pPr marL="298450" indent="-285750">
              <a:lnSpc>
                <a:spcPct val="100000"/>
              </a:lnSpc>
              <a:spcBef>
                <a:spcPts val="695"/>
              </a:spcBef>
              <a:buFontTx/>
              <a:buChar char="-"/>
            </a:pPr>
            <a:r>
              <a:rPr lang="en-US" sz="2000" spc="-5" dirty="0" err="1">
                <a:latin typeface="Times New Roman" panose="02020603050405020304" pitchFamily="18" charset="0"/>
                <a:cs typeface="Times New Roman" panose="02020603050405020304" pitchFamily="18" charset="0"/>
              </a:rPr>
              <a:t>Trò</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chơi</a:t>
            </a:r>
            <a:endParaRPr lang="en-US" sz="2000" spc="-5" dirty="0">
              <a:latin typeface="Times New Roman" panose="02020603050405020304" pitchFamily="18" charset="0"/>
              <a:cs typeface="Times New Roman" panose="02020603050405020304" pitchFamily="18" charset="0"/>
            </a:endParaRPr>
          </a:p>
          <a:p>
            <a:pPr marL="298450" indent="-285750">
              <a:lnSpc>
                <a:spcPct val="100000"/>
              </a:lnSpc>
              <a:spcBef>
                <a:spcPts val="695"/>
              </a:spcBef>
              <a:buFontTx/>
              <a:buChar char="-"/>
            </a:pPr>
            <a:r>
              <a:rPr lang="en-US" sz="2000" spc="-5" dirty="0" err="1">
                <a:latin typeface="Times New Roman" panose="02020603050405020304" pitchFamily="18" charset="0"/>
                <a:cs typeface="Times New Roman" panose="02020603050405020304" pitchFamily="18" charset="0"/>
              </a:rPr>
              <a:t>Lập</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sơ</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đồ</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tư</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duy</a:t>
            </a:r>
            <a:endParaRPr lang="en-US" sz="2000" spc="-5" dirty="0">
              <a:latin typeface="Times New Roman" panose="02020603050405020304" pitchFamily="18" charset="0"/>
              <a:cs typeface="Times New Roman" panose="02020603050405020304" pitchFamily="18" charset="0"/>
            </a:endParaRPr>
          </a:p>
          <a:p>
            <a:pPr marL="298450" indent="-285750">
              <a:lnSpc>
                <a:spcPct val="100000"/>
              </a:lnSpc>
              <a:spcBef>
                <a:spcPts val="695"/>
              </a:spcBef>
              <a:buFontTx/>
              <a:buChar char="-"/>
            </a:pPr>
            <a:r>
              <a:rPr lang="en-US" sz="2000" spc="-5" dirty="0" err="1">
                <a:latin typeface="Times New Roman" panose="02020603050405020304" pitchFamily="18" charset="0"/>
                <a:cs typeface="Times New Roman" panose="02020603050405020304" pitchFamily="18" charset="0"/>
              </a:rPr>
              <a:t>Sưu</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tầm</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sáng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tác</a:t>
            </a:r>
            <a:r>
              <a:rPr lang="en-US" sz="2000" spc="-5" dirty="0">
                <a:latin typeface="Times New Roman" panose="02020603050405020304" pitchFamily="18" charset="0"/>
                <a:cs typeface="Times New Roman" panose="02020603050405020304" pitchFamily="18" charset="0"/>
              </a:rPr>
              <a:t> slogan, </a:t>
            </a:r>
            <a:r>
              <a:rPr lang="en-US" sz="2000" spc="-5" dirty="0" err="1">
                <a:latin typeface="Times New Roman" panose="02020603050405020304" pitchFamily="18" charset="0"/>
                <a:cs typeface="Times New Roman" panose="02020603050405020304" pitchFamily="18" charset="0"/>
              </a:rPr>
              <a:t>thơ</a:t>
            </a:r>
            <a:r>
              <a:rPr lang="en-US" sz="2000" spc="-5" dirty="0">
                <a:latin typeface="Times New Roman" panose="02020603050405020304" pitchFamily="18" charset="0"/>
                <a:cs typeface="Times New Roman" panose="02020603050405020304" pitchFamily="18" charset="0"/>
              </a:rPr>
              <a:t>…</a:t>
            </a:r>
          </a:p>
          <a:p>
            <a:pPr marL="298450" indent="-285750">
              <a:lnSpc>
                <a:spcPct val="100000"/>
              </a:lnSpc>
              <a:spcBef>
                <a:spcPts val="695"/>
              </a:spcBef>
              <a:buFontTx/>
              <a:buChar char="-"/>
            </a:pPr>
            <a:endParaRPr sz="2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77381D1-E86F-4F13-8DB2-2634AA11F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870" y="1437026"/>
            <a:ext cx="3743780" cy="5260197"/>
          </a:xfrm>
          <a:prstGeom prst="rect">
            <a:avLst/>
          </a:prstGeom>
        </p:spPr>
      </p:pic>
      <p:pic>
        <p:nvPicPr>
          <p:cNvPr id="9" name="Picture 8">
            <a:extLst>
              <a:ext uri="{FF2B5EF4-FFF2-40B4-BE49-F238E27FC236}">
                <a16:creationId xmlns:a16="http://schemas.microsoft.com/office/drawing/2014/main" id="{83CBFDB5-399B-4569-ACDD-4D80D72ACA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5947" y="3845364"/>
            <a:ext cx="2912166" cy="3012636"/>
          </a:xfrm>
          <a:prstGeom prst="rect">
            <a:avLst/>
          </a:prstGeom>
        </p:spPr>
      </p:pic>
      <p:pic>
        <p:nvPicPr>
          <p:cNvPr id="10" name="Picture 9">
            <a:extLst>
              <a:ext uri="{FF2B5EF4-FFF2-40B4-BE49-F238E27FC236}">
                <a16:creationId xmlns:a16="http://schemas.microsoft.com/office/drawing/2014/main" id="{8A941A0E-84A1-40F5-B4FA-46173A2E59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5947" y="1437026"/>
            <a:ext cx="2912166" cy="2409950"/>
          </a:xfrm>
          <a:prstGeom prst="rect">
            <a:avLst/>
          </a:prstGeom>
        </p:spPr>
      </p:pic>
    </p:spTree>
    <p:extLst>
      <p:ext uri="{BB962C8B-B14F-4D97-AF65-F5344CB8AC3E}">
        <p14:creationId xmlns:p14="http://schemas.microsoft.com/office/powerpoint/2010/main" val="197131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xit" presetSubtype="21" fill="hold" nodeType="withEffect">
                                  <p:stCondLst>
                                    <p:cond delay="0"/>
                                  </p:stCondLst>
                                  <p:childTnLst>
                                    <p:animEffect transition="out" filter="barn(inVertic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barn(inVertical)">
                                      <p:cBhvr>
                                        <p:cTn id="40" dur="500"/>
                                        <p:tgtEl>
                                          <p:spTgt spid="6">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barn(inVertical)">
                                      <p:cBhvr>
                                        <p:cTn id="45" dur="500"/>
                                        <p:tgtEl>
                                          <p:spTgt spid="6">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6">
                                            <p:txEl>
                                              <p:pRg st="7" end="7"/>
                                            </p:txEl>
                                          </p:spTgt>
                                        </p:tgtEl>
                                        <p:attrNameLst>
                                          <p:attrName>style.visibility</p:attrName>
                                        </p:attrNameLst>
                                      </p:cBhvr>
                                      <p:to>
                                        <p:strVal val="visible"/>
                                      </p:to>
                                    </p:set>
                                    <p:animEffect transition="in" filter="barn(inVertical)">
                                      <p:cBhvr>
                                        <p:cTn id="50" dur="500"/>
                                        <p:tgtEl>
                                          <p:spTgt spid="6">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Effect transition="in" filter="barn(inVertical)">
                                      <p:cBhvr>
                                        <p:cTn id="55" dur="500"/>
                                        <p:tgtEl>
                                          <p:spTgt spid="6">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6">
                                            <p:txEl>
                                              <p:pRg st="9" end="9"/>
                                            </p:txEl>
                                          </p:spTgt>
                                        </p:tgtEl>
                                        <p:attrNameLst>
                                          <p:attrName>style.visibility</p:attrName>
                                        </p:attrNameLst>
                                      </p:cBhvr>
                                      <p:to>
                                        <p:strVal val="visible"/>
                                      </p:to>
                                    </p:set>
                                    <p:animEffect transition="in" filter="barn(inVertical)">
                                      <p:cBhvr>
                                        <p:cTn id="60" dur="500"/>
                                        <p:tgtEl>
                                          <p:spTgt spid="6">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6">
                                            <p:txEl>
                                              <p:pRg st="10" end="10"/>
                                            </p:txEl>
                                          </p:spTgt>
                                        </p:tgtEl>
                                        <p:attrNameLst>
                                          <p:attrName>style.visibility</p:attrName>
                                        </p:attrNameLst>
                                      </p:cBhvr>
                                      <p:to>
                                        <p:strVal val="visible"/>
                                      </p:to>
                                    </p:set>
                                    <p:animEffect transition="in" filter="barn(inVertical)">
                                      <p:cBhvr>
                                        <p:cTn id="65" dur="500"/>
                                        <p:tgtEl>
                                          <p:spTgt spid="6">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xEl>
                                              <p:pRg st="11" end="11"/>
                                            </p:txEl>
                                          </p:spTgt>
                                        </p:tgtEl>
                                        <p:attrNameLst>
                                          <p:attrName>style.visibility</p:attrName>
                                        </p:attrNameLst>
                                      </p:cBhvr>
                                      <p:to>
                                        <p:strVal val="visible"/>
                                      </p:to>
                                    </p:set>
                                    <p:animEffect transition="in" filter="barn(inVertical)">
                                      <p:cBhvr>
                                        <p:cTn id="70" dur="500"/>
                                        <p:tgtEl>
                                          <p:spTgt spid="6">
                                            <p:txEl>
                                              <p:pRg st="11" end="1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barn(inVertical)">
                                      <p:cBhvr>
                                        <p:cTn id="75" dur="500"/>
                                        <p:tgtEl>
                                          <p:spTgt spid="9"/>
                                        </p:tgtEl>
                                      </p:cBhvr>
                                    </p:animEffect>
                                  </p:childTnLst>
                                </p:cTn>
                              </p:par>
                              <p:par>
                                <p:cTn id="76" presetID="16" presetClass="entr" presetSubtype="21" fill="hold"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barn(inVertical)">
                                      <p:cBhvr>
                                        <p:cTn id="7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4. PHƯƠNG PHÁP GIẢNG DẠY</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16" name="Diagram 15">
            <a:extLst>
              <a:ext uri="{FF2B5EF4-FFF2-40B4-BE49-F238E27FC236}">
                <a16:creationId xmlns:a16="http://schemas.microsoft.com/office/drawing/2014/main" id="{487DC93C-8AF7-4B1A-AC80-D0D734069BF7}"/>
              </a:ext>
            </a:extLst>
          </p:cNvPr>
          <p:cNvGraphicFramePr/>
          <p:nvPr>
            <p:extLst>
              <p:ext uri="{D42A27DB-BD31-4B8C-83A1-F6EECF244321}">
                <p14:modId xmlns:p14="http://schemas.microsoft.com/office/powerpoint/2010/main" val="3763622422"/>
              </p:ext>
            </p:extLst>
          </p:nvPr>
        </p:nvGraphicFramePr>
        <p:xfrm>
          <a:off x="1374913" y="1364975"/>
          <a:ext cx="9144000" cy="4504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9110BF9B-191E-4BE2-A8EF-0C8585EE4B40}"/>
              </a:ext>
            </a:extLst>
          </p:cNvPr>
          <p:cNvSpPr txBox="1"/>
          <p:nvPr/>
        </p:nvSpPr>
        <p:spPr>
          <a:xfrm>
            <a:off x="4585524" y="3012310"/>
            <a:ext cx="3227897" cy="1508105"/>
          </a:xfrm>
          <a:prstGeom prst="rect">
            <a:avLst/>
          </a:prstGeom>
          <a:noFill/>
        </p:spPr>
        <p:txBody>
          <a:bodyPr wrap="square" rtlCol="0">
            <a:spAutoFit/>
          </a:bodyPr>
          <a:lstStyle/>
          <a:p>
            <a:r>
              <a:rPr lang="en-US" sz="2400" b="1" spc="-60" dirty="0" err="1">
                <a:latin typeface="Times New Roman" panose="02020603050405020304" pitchFamily="18" charset="0"/>
                <a:cs typeface="Times New Roman" panose="02020603050405020304" pitchFamily="18" charset="0"/>
              </a:rPr>
              <a:t>Các</a:t>
            </a:r>
            <a:r>
              <a:rPr lang="en-US" sz="2400" b="1" spc="-60" dirty="0">
                <a:latin typeface="Times New Roman" panose="02020603050405020304" pitchFamily="18" charset="0"/>
                <a:cs typeface="Times New Roman" panose="02020603050405020304" pitchFamily="18" charset="0"/>
              </a:rPr>
              <a:t> </a:t>
            </a:r>
            <a:r>
              <a:rPr lang="en-US" sz="2400" b="1" spc="-60" dirty="0" err="1">
                <a:latin typeface="Times New Roman" panose="02020603050405020304" pitchFamily="18" charset="0"/>
                <a:cs typeface="Times New Roman" panose="02020603050405020304" pitchFamily="18" charset="0"/>
              </a:rPr>
              <a:t>dạng</a:t>
            </a:r>
            <a:r>
              <a:rPr lang="en-US" sz="2400" b="1" spc="-60" dirty="0">
                <a:latin typeface="Times New Roman" panose="02020603050405020304" pitchFamily="18" charset="0"/>
                <a:cs typeface="Times New Roman" panose="02020603050405020304" pitchFamily="18" charset="0"/>
              </a:rPr>
              <a:t> </a:t>
            </a:r>
            <a:r>
              <a:rPr lang="en-US" sz="2400" b="1" spc="-60" dirty="0" err="1">
                <a:latin typeface="Times New Roman" panose="02020603050405020304" pitchFamily="18" charset="0"/>
                <a:cs typeface="Times New Roman" panose="02020603050405020304" pitchFamily="18" charset="0"/>
              </a:rPr>
              <a:t>nhiệm</a:t>
            </a:r>
            <a:r>
              <a:rPr lang="en-US" sz="2400" b="1" spc="-60" dirty="0">
                <a:latin typeface="Times New Roman" panose="02020603050405020304" pitchFamily="18" charset="0"/>
                <a:cs typeface="Times New Roman" panose="02020603050405020304" pitchFamily="18" charset="0"/>
              </a:rPr>
              <a:t> </a:t>
            </a:r>
            <a:r>
              <a:rPr lang="en-US" sz="2400" b="1" spc="-60" dirty="0" err="1">
                <a:latin typeface="Times New Roman" panose="02020603050405020304" pitchFamily="18" charset="0"/>
                <a:cs typeface="Times New Roman" panose="02020603050405020304" pitchFamily="18" charset="0"/>
              </a:rPr>
              <a:t>vụ</a:t>
            </a:r>
            <a:r>
              <a:rPr lang="en-US" sz="2400" b="1" spc="-60" dirty="0">
                <a:latin typeface="Times New Roman" panose="02020603050405020304" pitchFamily="18" charset="0"/>
                <a:cs typeface="Times New Roman" panose="02020603050405020304" pitchFamily="18" charset="0"/>
              </a:rPr>
              <a:t> </a:t>
            </a:r>
            <a:r>
              <a:rPr lang="en-US" sz="2400" b="1" spc="-60" dirty="0" err="1">
                <a:latin typeface="Times New Roman" panose="02020603050405020304" pitchFamily="18" charset="0"/>
                <a:cs typeface="Times New Roman" panose="02020603050405020304" pitchFamily="18" charset="0"/>
              </a:rPr>
              <a:t>đưa</a:t>
            </a:r>
            <a:r>
              <a:rPr lang="en-US" sz="2400" b="1" spc="-60" dirty="0">
                <a:latin typeface="Times New Roman" panose="02020603050405020304" pitchFamily="18" charset="0"/>
                <a:cs typeface="Times New Roman" panose="02020603050405020304" pitchFamily="18" charset="0"/>
              </a:rPr>
              <a:t> ra </a:t>
            </a:r>
            <a:r>
              <a:rPr lang="en-US" sz="2400" b="1" spc="-60" dirty="0" err="1">
                <a:latin typeface="Times New Roman" panose="02020603050405020304" pitchFamily="18" charset="0"/>
                <a:cs typeface="Times New Roman" panose="02020603050405020304" pitchFamily="18" charset="0"/>
              </a:rPr>
              <a:t>cho</a:t>
            </a:r>
            <a:r>
              <a:rPr lang="en-US" sz="2400" b="1" spc="-60" dirty="0">
                <a:latin typeface="Times New Roman" panose="02020603050405020304" pitchFamily="18" charset="0"/>
                <a:cs typeface="Times New Roman" panose="02020603050405020304" pitchFamily="18" charset="0"/>
              </a:rPr>
              <a:t> HS </a:t>
            </a:r>
            <a:r>
              <a:rPr lang="en-US" sz="2400" b="1" spc="-60" dirty="0" err="1">
                <a:latin typeface="Times New Roman" panose="02020603050405020304" pitchFamily="18" charset="0"/>
                <a:cs typeface="Times New Roman" panose="02020603050405020304" pitchFamily="18" charset="0"/>
              </a:rPr>
              <a:t>trong</a:t>
            </a:r>
            <a:r>
              <a:rPr lang="en-US" sz="2400" b="1" spc="-60" dirty="0">
                <a:latin typeface="Times New Roman" panose="02020603050405020304" pitchFamily="18" charset="0"/>
                <a:cs typeface="Times New Roman" panose="02020603050405020304" pitchFamily="18" charset="0"/>
              </a:rPr>
              <a:t> </a:t>
            </a:r>
            <a:r>
              <a:rPr lang="en-US" sz="2400" b="1" spc="-60" dirty="0" err="1">
                <a:latin typeface="Times New Roman" panose="02020603050405020304" pitchFamily="18" charset="0"/>
                <a:cs typeface="Times New Roman" panose="02020603050405020304" pitchFamily="18" charset="0"/>
              </a:rPr>
              <a:t>mỗi</a:t>
            </a:r>
            <a:r>
              <a:rPr lang="en-US" sz="2400" b="1" spc="-60" dirty="0">
                <a:latin typeface="Times New Roman" panose="02020603050405020304" pitchFamily="18" charset="0"/>
                <a:cs typeface="Times New Roman" panose="02020603050405020304" pitchFamily="18" charset="0"/>
              </a:rPr>
              <a:t> </a:t>
            </a:r>
            <a:r>
              <a:rPr lang="en-US" sz="2400" b="1" spc="-60" dirty="0" err="1">
                <a:latin typeface="Times New Roman" panose="02020603050405020304" pitchFamily="18" charset="0"/>
                <a:cs typeface="Times New Roman" panose="02020603050405020304" pitchFamily="18" charset="0"/>
              </a:rPr>
              <a:t>tiết</a:t>
            </a:r>
            <a:r>
              <a:rPr lang="en-US" sz="2400" b="1" spc="-60" dirty="0">
                <a:latin typeface="Times New Roman" panose="02020603050405020304" pitchFamily="18" charset="0"/>
                <a:cs typeface="Times New Roman" panose="02020603050405020304" pitchFamily="18" charset="0"/>
              </a:rPr>
              <a:t> </a:t>
            </a:r>
            <a:r>
              <a:rPr lang="en-US" sz="2400" b="1" spc="-60" dirty="0" err="1">
                <a:latin typeface="Times New Roman" panose="02020603050405020304" pitchFamily="18" charset="0"/>
                <a:cs typeface="Times New Roman" panose="02020603050405020304" pitchFamily="18" charset="0"/>
              </a:rPr>
              <a:t>học</a:t>
            </a:r>
            <a:r>
              <a:rPr lang="en-US" sz="2400" b="1" spc="-60" dirty="0">
                <a:latin typeface="Times New Roman" panose="02020603050405020304" pitchFamily="18" charset="0"/>
                <a:cs typeface="Times New Roman" panose="02020603050405020304" pitchFamily="18" charset="0"/>
              </a:rPr>
              <a:t> </a:t>
            </a:r>
            <a:r>
              <a:rPr lang="en-US" sz="2400" b="1" spc="-60" dirty="0" err="1">
                <a:latin typeface="Times New Roman" panose="02020603050405020304" pitchFamily="18" charset="0"/>
                <a:cs typeface="Times New Roman" panose="02020603050405020304" pitchFamily="18" charset="0"/>
              </a:rPr>
              <a:t>cũng</a:t>
            </a:r>
            <a:r>
              <a:rPr lang="en-US" sz="2400" b="1" spc="-60" dirty="0">
                <a:latin typeface="Times New Roman" panose="02020603050405020304" pitchFamily="18" charset="0"/>
                <a:cs typeface="Times New Roman" panose="02020603050405020304" pitchFamily="18" charset="0"/>
              </a:rPr>
              <a:t> </a:t>
            </a:r>
            <a:r>
              <a:rPr lang="en-US" sz="2400" b="1" spc="-60" dirty="0" err="1">
                <a:latin typeface="Times New Roman" panose="02020603050405020304" pitchFamily="18" charset="0"/>
                <a:cs typeface="Times New Roman" panose="02020603050405020304" pitchFamily="18" charset="0"/>
              </a:rPr>
              <a:t>rất</a:t>
            </a:r>
            <a:r>
              <a:rPr lang="en-US" sz="2400" b="1" spc="-60" dirty="0">
                <a:latin typeface="Times New Roman" panose="02020603050405020304" pitchFamily="18" charset="0"/>
                <a:cs typeface="Times New Roman" panose="02020603050405020304" pitchFamily="18" charset="0"/>
              </a:rPr>
              <a:t> </a:t>
            </a:r>
            <a:r>
              <a:rPr lang="en-US" sz="2400" b="1" spc="-60" dirty="0" err="1">
                <a:latin typeface="Times New Roman" panose="02020603050405020304" pitchFamily="18" charset="0"/>
                <a:cs typeface="Times New Roman" panose="02020603050405020304" pitchFamily="18" charset="0"/>
              </a:rPr>
              <a:t>đa</a:t>
            </a:r>
            <a:r>
              <a:rPr lang="en-US" sz="2400" b="1" spc="-60" dirty="0">
                <a:latin typeface="Times New Roman" panose="02020603050405020304" pitchFamily="18" charset="0"/>
                <a:cs typeface="Times New Roman" panose="02020603050405020304" pitchFamily="18" charset="0"/>
              </a:rPr>
              <a:t> </a:t>
            </a:r>
            <a:r>
              <a:rPr lang="en-US" sz="2400" b="1" spc="-60" dirty="0" err="1">
                <a:latin typeface="Times New Roman" panose="02020603050405020304" pitchFamily="18" charset="0"/>
                <a:cs typeface="Times New Roman" panose="02020603050405020304" pitchFamily="18" charset="0"/>
              </a:rPr>
              <a:t>dạng</a:t>
            </a:r>
            <a:endParaRPr lang="en-US" sz="2400" b="1" spc="-60" dirty="0">
              <a:latin typeface="Times New Roman" panose="02020603050405020304" pitchFamily="18" charset="0"/>
              <a:cs typeface="Times New Roman" panose="02020603050405020304" pitchFamily="18" charset="0"/>
            </a:endParaRPr>
          </a:p>
          <a:p>
            <a:endParaRPr lang="en-US" sz="2000" dirty="0"/>
          </a:p>
        </p:txBody>
      </p:sp>
      <p:sp>
        <p:nvSpPr>
          <p:cNvPr id="18" name="TextBox 17">
            <a:extLst>
              <a:ext uri="{FF2B5EF4-FFF2-40B4-BE49-F238E27FC236}">
                <a16:creationId xmlns:a16="http://schemas.microsoft.com/office/drawing/2014/main" id="{8C9EDE1F-9A73-48D5-8F21-DFDA93A86425}"/>
              </a:ext>
            </a:extLst>
          </p:cNvPr>
          <p:cNvSpPr txBox="1"/>
          <p:nvPr/>
        </p:nvSpPr>
        <p:spPr>
          <a:xfrm>
            <a:off x="2389524" y="1993955"/>
            <a:ext cx="2743200" cy="461665"/>
          </a:xfrm>
          <a:prstGeom prst="rect">
            <a:avLst/>
          </a:prstGeom>
          <a:noFill/>
        </p:spPr>
        <p:txBody>
          <a:bodyPr wrap="square" rtlCol="0">
            <a:spAutoFit/>
          </a:bodyPr>
          <a:lstStyle/>
          <a:p>
            <a:pPr lvl="0"/>
            <a:r>
              <a:rPr lang="en-US" sz="2400" b="1" spc="-60" dirty="0" err="1">
                <a:solidFill>
                  <a:schemeClr val="bg1"/>
                </a:solidFill>
                <a:latin typeface="Times New Roman" panose="02020603050405020304" pitchFamily="18" charset="0"/>
                <a:cs typeface="Times New Roman" panose="02020603050405020304" pitchFamily="18" charset="0"/>
              </a:rPr>
              <a:t>Hoạt</a:t>
            </a:r>
            <a:r>
              <a:rPr lang="en-US" sz="2400" b="1" spc="-60" dirty="0">
                <a:solidFill>
                  <a:schemeClr val="bg1"/>
                </a:solidFill>
                <a:latin typeface="Times New Roman" panose="02020603050405020304" pitchFamily="18" charset="0"/>
                <a:cs typeface="Times New Roman" panose="02020603050405020304" pitchFamily="18" charset="0"/>
              </a:rPr>
              <a:t> </a:t>
            </a:r>
            <a:r>
              <a:rPr lang="en-US" sz="2400" b="1" spc="-150" dirty="0" err="1">
                <a:solidFill>
                  <a:schemeClr val="bg1"/>
                </a:solidFill>
                <a:latin typeface="Times New Roman" panose="02020603050405020304" pitchFamily="18" charset="0"/>
                <a:cs typeface="Times New Roman" panose="02020603050405020304" pitchFamily="18" charset="0"/>
              </a:rPr>
              <a:t>động</a:t>
            </a:r>
            <a:r>
              <a:rPr lang="en-US" sz="2400" b="1" spc="-150" dirty="0">
                <a:solidFill>
                  <a:schemeClr val="bg1"/>
                </a:solidFill>
                <a:latin typeface="Times New Roman" panose="02020603050405020304" pitchFamily="18" charset="0"/>
                <a:cs typeface="Times New Roman" panose="02020603050405020304" pitchFamily="18" charset="0"/>
              </a:rPr>
              <a:t> </a:t>
            </a:r>
            <a:r>
              <a:rPr lang="en-US" sz="2400" b="1" spc="-190" dirty="0" err="1">
                <a:solidFill>
                  <a:schemeClr val="bg1"/>
                </a:solidFill>
                <a:latin typeface="Times New Roman" panose="02020603050405020304" pitchFamily="18" charset="0"/>
                <a:cs typeface="Times New Roman" panose="02020603050405020304" pitchFamily="18" charset="0"/>
              </a:rPr>
              <a:t>cá</a:t>
            </a:r>
            <a:r>
              <a:rPr lang="en-US" sz="2400" b="1" spc="-95" dirty="0">
                <a:solidFill>
                  <a:schemeClr val="bg1"/>
                </a:solidFill>
                <a:latin typeface="Times New Roman" panose="02020603050405020304" pitchFamily="18" charset="0"/>
                <a:cs typeface="Times New Roman" panose="02020603050405020304" pitchFamily="18" charset="0"/>
              </a:rPr>
              <a:t> </a:t>
            </a:r>
            <a:r>
              <a:rPr lang="en-US" sz="2400" b="1" spc="-105" dirty="0" err="1">
                <a:solidFill>
                  <a:schemeClr val="bg1"/>
                </a:solidFill>
                <a:latin typeface="Times New Roman" panose="02020603050405020304" pitchFamily="18" charset="0"/>
                <a:cs typeface="Times New Roman" panose="02020603050405020304" pitchFamily="18" charset="0"/>
              </a:rPr>
              <a:t>nhân</a:t>
            </a:r>
            <a:endParaRPr lang="en-US" sz="2400" dirty="0">
              <a:solidFill>
                <a:schemeClr val="bg1"/>
              </a:solidFill>
            </a:endParaRPr>
          </a:p>
        </p:txBody>
      </p:sp>
      <p:sp>
        <p:nvSpPr>
          <p:cNvPr id="19" name="TextBox 18">
            <a:extLst>
              <a:ext uri="{FF2B5EF4-FFF2-40B4-BE49-F238E27FC236}">
                <a16:creationId xmlns:a16="http://schemas.microsoft.com/office/drawing/2014/main" id="{F71B94B1-6143-4C10-8DD0-275EBAF58885}"/>
              </a:ext>
            </a:extLst>
          </p:cNvPr>
          <p:cNvSpPr txBox="1"/>
          <p:nvPr/>
        </p:nvSpPr>
        <p:spPr>
          <a:xfrm>
            <a:off x="2396150" y="4548447"/>
            <a:ext cx="2743200" cy="461665"/>
          </a:xfrm>
          <a:prstGeom prst="rect">
            <a:avLst/>
          </a:prstGeom>
          <a:noFill/>
        </p:spPr>
        <p:txBody>
          <a:bodyPr wrap="square" rtlCol="0">
            <a:spAutoFit/>
          </a:bodyPr>
          <a:lstStyle/>
          <a:p>
            <a:pPr lvl="0"/>
            <a:r>
              <a:rPr lang="en-US" sz="2400" b="1" spc="-60" dirty="0" err="1">
                <a:solidFill>
                  <a:schemeClr val="bg1"/>
                </a:solidFill>
                <a:latin typeface="Times New Roman" panose="02020603050405020304" pitchFamily="18" charset="0"/>
                <a:cs typeface="Times New Roman" panose="02020603050405020304" pitchFamily="18" charset="0"/>
              </a:rPr>
              <a:t>Hoạt</a:t>
            </a:r>
            <a:r>
              <a:rPr lang="en-US" sz="2400" b="1" spc="-60" dirty="0">
                <a:solidFill>
                  <a:schemeClr val="bg1"/>
                </a:solidFill>
                <a:latin typeface="Times New Roman" panose="02020603050405020304" pitchFamily="18" charset="0"/>
                <a:cs typeface="Times New Roman" panose="02020603050405020304" pitchFamily="18" charset="0"/>
              </a:rPr>
              <a:t> </a:t>
            </a:r>
            <a:r>
              <a:rPr lang="en-US" sz="2400" b="1" spc="-150" dirty="0" err="1">
                <a:solidFill>
                  <a:schemeClr val="bg1"/>
                </a:solidFill>
                <a:latin typeface="Times New Roman" panose="02020603050405020304" pitchFamily="18" charset="0"/>
                <a:cs typeface="Times New Roman" panose="02020603050405020304" pitchFamily="18" charset="0"/>
              </a:rPr>
              <a:t>động</a:t>
            </a:r>
            <a:r>
              <a:rPr lang="en-US" sz="2400" b="1" spc="-150" dirty="0">
                <a:solidFill>
                  <a:schemeClr val="bg1"/>
                </a:solidFill>
                <a:latin typeface="Times New Roman" panose="02020603050405020304" pitchFamily="18" charset="0"/>
                <a:cs typeface="Times New Roman" panose="02020603050405020304" pitchFamily="18" charset="0"/>
              </a:rPr>
              <a:t> </a:t>
            </a:r>
            <a:r>
              <a:rPr lang="en-US" sz="2400" b="1" spc="-190" dirty="0" err="1">
                <a:solidFill>
                  <a:schemeClr val="bg1"/>
                </a:solidFill>
                <a:latin typeface="Times New Roman" panose="02020603050405020304" pitchFamily="18" charset="0"/>
                <a:cs typeface="Times New Roman" panose="02020603050405020304" pitchFamily="18" charset="0"/>
              </a:rPr>
              <a:t>theo</a:t>
            </a:r>
            <a:r>
              <a:rPr lang="en-US" sz="2400" b="1" spc="-190" dirty="0">
                <a:solidFill>
                  <a:schemeClr val="bg1"/>
                </a:solidFill>
                <a:latin typeface="Times New Roman" panose="02020603050405020304" pitchFamily="18" charset="0"/>
                <a:cs typeface="Times New Roman" panose="02020603050405020304" pitchFamily="18" charset="0"/>
              </a:rPr>
              <a:t> </a:t>
            </a:r>
            <a:r>
              <a:rPr lang="en-US" sz="2400" b="1" spc="-190" dirty="0" err="1">
                <a:solidFill>
                  <a:schemeClr val="bg1"/>
                </a:solidFill>
                <a:latin typeface="Times New Roman" panose="02020603050405020304" pitchFamily="18" charset="0"/>
                <a:cs typeface="Times New Roman" panose="02020603050405020304" pitchFamily="18" charset="0"/>
              </a:rPr>
              <a:t>nhóm</a:t>
            </a:r>
            <a:endParaRPr lang="en-US" sz="2400" dirty="0">
              <a:solidFill>
                <a:schemeClr val="bg1"/>
              </a:solidFill>
            </a:endParaRPr>
          </a:p>
        </p:txBody>
      </p:sp>
      <p:sp>
        <p:nvSpPr>
          <p:cNvPr id="20" name="TextBox 19">
            <a:extLst>
              <a:ext uri="{FF2B5EF4-FFF2-40B4-BE49-F238E27FC236}">
                <a16:creationId xmlns:a16="http://schemas.microsoft.com/office/drawing/2014/main" id="{8A5F7266-5A9D-481D-A11D-10FC809CBC59}"/>
              </a:ext>
            </a:extLst>
          </p:cNvPr>
          <p:cNvSpPr txBox="1"/>
          <p:nvPr/>
        </p:nvSpPr>
        <p:spPr>
          <a:xfrm>
            <a:off x="7268817" y="1993954"/>
            <a:ext cx="2743200" cy="461665"/>
          </a:xfrm>
          <a:prstGeom prst="rect">
            <a:avLst/>
          </a:prstGeom>
          <a:noFill/>
        </p:spPr>
        <p:txBody>
          <a:bodyPr wrap="square" rtlCol="0">
            <a:spAutoFit/>
          </a:bodyPr>
          <a:lstStyle/>
          <a:p>
            <a:pPr lvl="0"/>
            <a:r>
              <a:rPr lang="en-US" sz="2400" b="1" spc="-60" dirty="0" err="1">
                <a:solidFill>
                  <a:schemeClr val="bg1"/>
                </a:solidFill>
                <a:latin typeface="Times New Roman" panose="02020603050405020304" pitchFamily="18" charset="0"/>
                <a:cs typeface="Times New Roman" panose="02020603050405020304" pitchFamily="18" charset="0"/>
              </a:rPr>
              <a:t>Hoạt</a:t>
            </a:r>
            <a:r>
              <a:rPr lang="en-US" sz="2400" b="1" spc="-60" dirty="0">
                <a:solidFill>
                  <a:schemeClr val="bg1"/>
                </a:solidFill>
                <a:latin typeface="Times New Roman" panose="02020603050405020304" pitchFamily="18" charset="0"/>
                <a:cs typeface="Times New Roman" panose="02020603050405020304" pitchFamily="18" charset="0"/>
              </a:rPr>
              <a:t> </a:t>
            </a:r>
            <a:r>
              <a:rPr lang="en-US" sz="2400" b="1" spc="-150" dirty="0" err="1">
                <a:solidFill>
                  <a:schemeClr val="bg1"/>
                </a:solidFill>
                <a:latin typeface="Times New Roman" panose="02020603050405020304" pitchFamily="18" charset="0"/>
                <a:cs typeface="Times New Roman" panose="02020603050405020304" pitchFamily="18" charset="0"/>
              </a:rPr>
              <a:t>động</a:t>
            </a:r>
            <a:r>
              <a:rPr lang="en-US" sz="2400" b="1" spc="-150" dirty="0">
                <a:solidFill>
                  <a:schemeClr val="bg1"/>
                </a:solidFill>
                <a:latin typeface="Times New Roman" panose="02020603050405020304" pitchFamily="18" charset="0"/>
                <a:cs typeface="Times New Roman" panose="02020603050405020304" pitchFamily="18" charset="0"/>
              </a:rPr>
              <a:t> </a:t>
            </a:r>
            <a:r>
              <a:rPr lang="en-US" sz="2400" b="1" spc="-190" dirty="0" err="1">
                <a:solidFill>
                  <a:schemeClr val="bg1"/>
                </a:solidFill>
                <a:latin typeface="Times New Roman" panose="02020603050405020304" pitchFamily="18" charset="0"/>
                <a:cs typeface="Times New Roman" panose="02020603050405020304" pitchFamily="18" charset="0"/>
              </a:rPr>
              <a:t>theo</a:t>
            </a:r>
            <a:r>
              <a:rPr lang="en-US" sz="2400" b="1" spc="-190" dirty="0">
                <a:solidFill>
                  <a:schemeClr val="bg1"/>
                </a:solidFill>
                <a:latin typeface="Times New Roman" panose="02020603050405020304" pitchFamily="18" charset="0"/>
                <a:cs typeface="Times New Roman" panose="02020603050405020304" pitchFamily="18" charset="0"/>
              </a:rPr>
              <a:t> </a:t>
            </a:r>
            <a:r>
              <a:rPr lang="en-US" sz="2400" b="1" spc="-190" dirty="0" err="1">
                <a:solidFill>
                  <a:schemeClr val="bg1"/>
                </a:solidFill>
                <a:latin typeface="Times New Roman" panose="02020603050405020304" pitchFamily="18" charset="0"/>
                <a:cs typeface="Times New Roman" panose="02020603050405020304" pitchFamily="18" charset="0"/>
              </a:rPr>
              <a:t>cặp</a:t>
            </a:r>
            <a:endParaRPr lang="en-US" sz="2400" dirty="0">
              <a:solidFill>
                <a:schemeClr val="bg1"/>
              </a:solidFill>
            </a:endParaRPr>
          </a:p>
        </p:txBody>
      </p:sp>
      <p:sp>
        <p:nvSpPr>
          <p:cNvPr id="21" name="TextBox 20">
            <a:extLst>
              <a:ext uri="{FF2B5EF4-FFF2-40B4-BE49-F238E27FC236}">
                <a16:creationId xmlns:a16="http://schemas.microsoft.com/office/drawing/2014/main" id="{35592889-706B-421B-AC64-A660F07B31D9}"/>
              </a:ext>
            </a:extLst>
          </p:cNvPr>
          <p:cNvSpPr txBox="1"/>
          <p:nvPr/>
        </p:nvSpPr>
        <p:spPr>
          <a:xfrm>
            <a:off x="7533860" y="4548446"/>
            <a:ext cx="2743200" cy="461665"/>
          </a:xfrm>
          <a:prstGeom prst="rect">
            <a:avLst/>
          </a:prstGeom>
          <a:noFill/>
        </p:spPr>
        <p:txBody>
          <a:bodyPr wrap="square" rtlCol="0">
            <a:spAutoFit/>
          </a:bodyPr>
          <a:lstStyle/>
          <a:p>
            <a:pPr lvl="0"/>
            <a:r>
              <a:rPr lang="en-US" sz="2400" b="1" spc="-60" dirty="0" err="1">
                <a:solidFill>
                  <a:schemeClr val="bg1"/>
                </a:solidFill>
                <a:latin typeface="Times New Roman" panose="02020603050405020304" pitchFamily="18" charset="0"/>
                <a:cs typeface="Times New Roman" panose="02020603050405020304" pitchFamily="18" charset="0"/>
              </a:rPr>
              <a:t>Hoạt</a:t>
            </a:r>
            <a:r>
              <a:rPr lang="en-US" sz="2400" b="1" spc="-60" dirty="0">
                <a:solidFill>
                  <a:schemeClr val="bg1"/>
                </a:solidFill>
                <a:latin typeface="Times New Roman" panose="02020603050405020304" pitchFamily="18" charset="0"/>
                <a:cs typeface="Times New Roman" panose="02020603050405020304" pitchFamily="18" charset="0"/>
              </a:rPr>
              <a:t> </a:t>
            </a:r>
            <a:r>
              <a:rPr lang="en-US" sz="2400" b="1" spc="-150" dirty="0" err="1">
                <a:solidFill>
                  <a:schemeClr val="bg1"/>
                </a:solidFill>
                <a:latin typeface="Times New Roman" panose="02020603050405020304" pitchFamily="18" charset="0"/>
                <a:cs typeface="Times New Roman" panose="02020603050405020304" pitchFamily="18" charset="0"/>
              </a:rPr>
              <a:t>động</a:t>
            </a:r>
            <a:r>
              <a:rPr lang="en-US" sz="2400" b="1" spc="-150" dirty="0">
                <a:solidFill>
                  <a:schemeClr val="bg1"/>
                </a:solidFill>
                <a:latin typeface="Times New Roman" panose="02020603050405020304" pitchFamily="18" charset="0"/>
                <a:cs typeface="Times New Roman" panose="02020603050405020304" pitchFamily="18" charset="0"/>
              </a:rPr>
              <a:t> </a:t>
            </a:r>
            <a:r>
              <a:rPr lang="en-US" sz="2400" b="1" spc="-190" dirty="0" err="1">
                <a:solidFill>
                  <a:schemeClr val="bg1"/>
                </a:solidFill>
                <a:latin typeface="Times New Roman" panose="02020603050405020304" pitchFamily="18" charset="0"/>
                <a:cs typeface="Times New Roman" panose="02020603050405020304" pitchFamily="18" charset="0"/>
              </a:rPr>
              <a:t>chung</a:t>
            </a:r>
            <a:endParaRPr lang="en-US" sz="2400" dirty="0">
              <a:solidFill>
                <a:schemeClr val="bg1"/>
              </a:solidFill>
            </a:endParaRPr>
          </a:p>
        </p:txBody>
      </p:sp>
    </p:spTree>
    <p:extLst>
      <p:ext uri="{BB962C8B-B14F-4D97-AF65-F5344CB8AC3E}">
        <p14:creationId xmlns:p14="http://schemas.microsoft.com/office/powerpoint/2010/main" val="53457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17" grpId="0"/>
      <p:bldP spid="18" grpId="0"/>
      <p:bldP spid="19" grpId="0"/>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5. ĐỐI TƯỢNG, PHẠM VI ÁP DỤNG</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3" name="Diagram 2">
            <a:extLst>
              <a:ext uri="{FF2B5EF4-FFF2-40B4-BE49-F238E27FC236}">
                <a16:creationId xmlns:a16="http://schemas.microsoft.com/office/drawing/2014/main" id="{528A2128-0518-42A5-834A-2E50BAD38801}"/>
              </a:ext>
            </a:extLst>
          </p:cNvPr>
          <p:cNvGraphicFramePr/>
          <p:nvPr>
            <p:extLst>
              <p:ext uri="{D42A27DB-BD31-4B8C-83A1-F6EECF244321}">
                <p14:modId xmlns:p14="http://schemas.microsoft.com/office/powerpoint/2010/main" val="327404612"/>
              </p:ext>
            </p:extLst>
          </p:nvPr>
        </p:nvGraphicFramePr>
        <p:xfrm>
          <a:off x="200514" y="880897"/>
          <a:ext cx="1091143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603B6F2-6182-4B9B-BAC1-F2D422AB127A}"/>
              </a:ext>
            </a:extLst>
          </p:cNvPr>
          <p:cNvSpPr txBox="1"/>
          <p:nvPr/>
        </p:nvSpPr>
        <p:spPr>
          <a:xfrm>
            <a:off x="1055210" y="1141752"/>
            <a:ext cx="9171940" cy="410946"/>
          </a:xfrm>
          <a:prstGeom prst="rect">
            <a:avLst/>
          </a:prstGeom>
          <a:noFill/>
        </p:spPr>
        <p:txBody>
          <a:bodyPr wrap="square" rtlCol="0">
            <a:spAutoFit/>
          </a:bodyPr>
          <a:lstStyle/>
          <a:p>
            <a:pPr marR="86995" lvl="0" algn="just" fontAlgn="base">
              <a:lnSpc>
                <a:spcPct val="112000"/>
              </a:lnSpc>
              <a:spcBef>
                <a:spcPts val="600"/>
              </a:spcBef>
              <a:spcAft>
                <a:spcPts val="600"/>
              </a:spcAft>
              <a:buClr>
                <a:srgbClr val="000000"/>
              </a:buClr>
              <a:buSzPts val="1300"/>
            </a:pP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giảng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dạy</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ATGT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15398739-7C90-484F-B9C0-9A3A6679D21A}"/>
              </a:ext>
            </a:extLst>
          </p:cNvPr>
          <p:cNvSpPr txBox="1"/>
          <p:nvPr/>
        </p:nvSpPr>
        <p:spPr>
          <a:xfrm>
            <a:off x="1583613" y="3193393"/>
            <a:ext cx="9171940" cy="707886"/>
          </a:xfrm>
          <a:prstGeom prst="rect">
            <a:avLst/>
          </a:prstGeom>
          <a:noFill/>
        </p:spPr>
        <p:txBody>
          <a:bodyPr wrap="square" rtlCol="0">
            <a:spAutoFit/>
          </a:bodyPr>
          <a:lstStyle/>
          <a:p>
            <a:pPr marR="86995" lvl="0" algn="just" fontAlgn="base">
              <a:spcBef>
                <a:spcPts val="600"/>
              </a:spcBef>
              <a:spcAft>
                <a:spcPts val="600"/>
              </a:spcAft>
              <a:buClr>
                <a:srgbClr val="000000"/>
              </a:buClr>
              <a:buSzPts val="1300"/>
            </a:pP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ATGT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kỹ</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tham</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giao</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an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ngay</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endPar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B8068B8-6EF9-4B7B-A494-2988028B012C}"/>
              </a:ext>
            </a:extLst>
          </p:cNvPr>
          <p:cNvSpPr txBox="1"/>
          <p:nvPr/>
        </p:nvSpPr>
        <p:spPr>
          <a:xfrm>
            <a:off x="1607709" y="2626894"/>
            <a:ext cx="7479154" cy="397096"/>
          </a:xfrm>
          <a:prstGeom prst="rect">
            <a:avLst/>
          </a:prstGeom>
          <a:noFill/>
        </p:spPr>
        <p:txBody>
          <a:bodyPr wrap="square" rtlCol="0">
            <a:spAutoFit/>
          </a:bodyPr>
          <a:lstStyle/>
          <a:p>
            <a:pPr marR="86995" lvl="0" algn="just" fontAlgn="base">
              <a:lnSpc>
                <a:spcPct val="106000"/>
              </a:lnSpc>
              <a:spcBef>
                <a:spcPts val="600"/>
              </a:spcBef>
              <a:spcAft>
                <a:spcPts val="600"/>
              </a:spcAft>
              <a:buClr>
                <a:srgbClr val="000000"/>
              </a:buClr>
              <a:buSzPts val="1300"/>
            </a:pP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tự</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nhà</a:t>
            </a:r>
            <a:endPar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D87AD50-AD84-42C2-A232-F9D3ED44AA3A}"/>
              </a:ext>
            </a:extLst>
          </p:cNvPr>
          <p:cNvSpPr txBox="1"/>
          <p:nvPr/>
        </p:nvSpPr>
        <p:spPr>
          <a:xfrm>
            <a:off x="1409622" y="1749605"/>
            <a:ext cx="8978847" cy="707886"/>
          </a:xfrm>
          <a:prstGeom prst="rect">
            <a:avLst/>
          </a:prstGeom>
          <a:noFill/>
        </p:spPr>
        <p:txBody>
          <a:bodyPr wrap="square" rtlCol="0">
            <a:spAutoFit/>
          </a:bodyPr>
          <a:lstStyle/>
          <a:p>
            <a:pPr marR="86995" lvl="0" algn="just" fontAlgn="base">
              <a:buClr>
                <a:srgbClr val="000000"/>
              </a:buClr>
              <a:buSzPts val="1300"/>
            </a:pPr>
            <a:r>
              <a:rPr lang="vi-VN" sz="2000" dirty="0">
                <a:solidFill>
                  <a:schemeClr val="bg1"/>
                </a:solidFill>
                <a:latin typeface="Times New Roman" panose="02020603050405020304" pitchFamily="18" charset="0"/>
                <a:ea typeface="Times New Roman" panose="02020603050405020304" pitchFamily="18" charset="0"/>
              </a:rPr>
              <a:t>Dành cho giáo viên sử dụng cho các buổi sinh hoạt ngoại khóa ở quy mô lớn hơn một lớp học</a:t>
            </a:r>
            <a:endPar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14F7DD3-6BF3-4740-865F-21D32FCC3D8F}"/>
              </a:ext>
            </a:extLst>
          </p:cNvPr>
          <p:cNvSpPr txBox="1"/>
          <p:nvPr/>
        </p:nvSpPr>
        <p:spPr>
          <a:xfrm>
            <a:off x="1643269" y="4078499"/>
            <a:ext cx="9847768" cy="410946"/>
          </a:xfrm>
          <a:prstGeom prst="rect">
            <a:avLst/>
          </a:prstGeom>
          <a:noFill/>
        </p:spPr>
        <p:txBody>
          <a:bodyPr wrap="square" rtlCol="0">
            <a:spAutoFit/>
          </a:bodyPr>
          <a:lstStyle/>
          <a:p>
            <a:pPr marR="86995" lvl="0" algn="just" fontAlgn="base">
              <a:lnSpc>
                <a:spcPct val="112000"/>
              </a:lnSpc>
              <a:spcBef>
                <a:spcPts val="600"/>
              </a:spcBef>
              <a:spcAft>
                <a:spcPts val="600"/>
              </a:spcAft>
              <a:buClr>
                <a:srgbClr val="000000"/>
              </a:buClr>
              <a:buSzPts val="1300"/>
            </a:pPr>
            <a:r>
              <a:rPr lang="vi-VN"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Dành cho cha mẹ, người chăm sóc trẻ nghiên cứu, tìm hiểu tại nhà</a:t>
            </a:r>
          </a:p>
        </p:txBody>
      </p:sp>
      <p:sp>
        <p:nvSpPr>
          <p:cNvPr id="10" name="TextBox 9">
            <a:extLst>
              <a:ext uri="{FF2B5EF4-FFF2-40B4-BE49-F238E27FC236}">
                <a16:creationId xmlns:a16="http://schemas.microsoft.com/office/drawing/2014/main" id="{C84D2603-0410-4683-85A7-70D53529FCCB}"/>
              </a:ext>
            </a:extLst>
          </p:cNvPr>
          <p:cNvSpPr txBox="1"/>
          <p:nvPr/>
        </p:nvSpPr>
        <p:spPr>
          <a:xfrm>
            <a:off x="1409622" y="4605883"/>
            <a:ext cx="9379473" cy="707886"/>
          </a:xfrm>
          <a:prstGeom prst="rect">
            <a:avLst/>
          </a:prstGeom>
          <a:noFill/>
        </p:spPr>
        <p:txBody>
          <a:bodyPr wrap="square" rtlCol="0">
            <a:spAutoFit/>
          </a:bodyPr>
          <a:lstStyle/>
          <a:p>
            <a:pPr marR="86995" lvl="0" algn="just" fontAlgn="base">
              <a:buClr>
                <a:srgbClr val="000000"/>
              </a:buClr>
              <a:buSzPts val="1300"/>
            </a:pPr>
            <a:r>
              <a:rPr lang="vi-VN"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Dành cho những cán bộ, truyên truyền viên nghiên cứu và sử dụng trong</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 chương trình, sự kiện tuyên truyền về ATGT </a:t>
            </a:r>
            <a:r>
              <a:rPr lang="en-US"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ở</a:t>
            </a:r>
            <a:r>
              <a:rPr lang="vi-VN"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cộng đồng.</a:t>
            </a:r>
          </a:p>
        </p:txBody>
      </p:sp>
      <p:sp>
        <p:nvSpPr>
          <p:cNvPr id="11" name="TextBox 10">
            <a:extLst>
              <a:ext uri="{FF2B5EF4-FFF2-40B4-BE49-F238E27FC236}">
                <a16:creationId xmlns:a16="http://schemas.microsoft.com/office/drawing/2014/main" id="{12EFEB2A-58EF-45A4-B837-9859568C9844}"/>
              </a:ext>
            </a:extLst>
          </p:cNvPr>
          <p:cNvSpPr txBox="1"/>
          <p:nvPr/>
        </p:nvSpPr>
        <p:spPr>
          <a:xfrm>
            <a:off x="1239217" y="5466013"/>
            <a:ext cx="8834027" cy="410946"/>
          </a:xfrm>
          <a:prstGeom prst="rect">
            <a:avLst/>
          </a:prstGeom>
          <a:noFill/>
        </p:spPr>
        <p:txBody>
          <a:bodyPr wrap="square" rtlCol="0">
            <a:spAutoFit/>
          </a:bodyPr>
          <a:lstStyle/>
          <a:p>
            <a:pPr marR="86995" algn="just" fontAlgn="base">
              <a:lnSpc>
                <a:spcPct val="112000"/>
              </a:lnSpc>
              <a:spcBef>
                <a:spcPts val="600"/>
              </a:spcBef>
              <a:spcAft>
                <a:spcPts val="600"/>
              </a:spcAft>
              <a:buClr>
                <a:srgbClr val="000000"/>
              </a:buClr>
              <a:buSzPts val="1300"/>
            </a:pPr>
            <a:r>
              <a:rPr lang="vi-VN" sz="2000" dirty="0">
                <a:solidFill>
                  <a:schemeClr val="bg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Dành cho tất cả những ai quan tâm về vấn đề ATGT cho trẻ em</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4380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p:bldP spid="6" grpId="0"/>
      <p:bldP spid="7" grpId="0"/>
      <p:bldP spid="8" grpId="0"/>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6. HƯỚNG DẪN TỔ CHỨC THỰC HIỆN</a:t>
            </a:r>
            <a:endParaRPr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object 2">
            <a:extLst>
              <a:ext uri="{FF2B5EF4-FFF2-40B4-BE49-F238E27FC236}">
                <a16:creationId xmlns:a16="http://schemas.microsoft.com/office/drawing/2014/main" id="{EF918613-52FA-48D4-BB5D-9EA87B4453B9}"/>
              </a:ext>
            </a:extLst>
          </p:cNvPr>
          <p:cNvSpPr txBox="1"/>
          <p:nvPr/>
        </p:nvSpPr>
        <p:spPr>
          <a:xfrm>
            <a:off x="939959" y="3136630"/>
            <a:ext cx="153670" cy="2539365"/>
          </a:xfrm>
          <a:prstGeom prst="rect">
            <a:avLst/>
          </a:prstGeom>
        </p:spPr>
        <p:txBody>
          <a:bodyPr vert="vert270" wrap="square" lIns="0" tIns="1905" rIns="0" bIns="0" rtlCol="0">
            <a:spAutoFit/>
          </a:bodyPr>
          <a:lstStyle/>
          <a:p>
            <a:pPr marL="12700">
              <a:lnSpc>
                <a:spcPct val="100000"/>
              </a:lnSpc>
              <a:spcBef>
                <a:spcPts val="15"/>
              </a:spcBef>
            </a:pPr>
            <a:r>
              <a:rPr sz="900" b="1" spc="-5" dirty="0">
                <a:solidFill>
                  <a:srgbClr val="E47B29"/>
                </a:solidFill>
                <a:latin typeface="Arial"/>
                <a:cs typeface="Arial"/>
              </a:rPr>
              <a:t>Botnar CRSC </a:t>
            </a:r>
            <a:r>
              <a:rPr sz="900" dirty="0">
                <a:solidFill>
                  <a:srgbClr val="E47B29"/>
                </a:solidFill>
                <a:latin typeface="Arial"/>
                <a:cs typeface="Arial"/>
              </a:rPr>
              <a:t>– Negotiator </a:t>
            </a:r>
            <a:r>
              <a:rPr sz="900" spc="-5" dirty="0">
                <a:solidFill>
                  <a:srgbClr val="E47B29"/>
                </a:solidFill>
                <a:latin typeface="Arial"/>
                <a:cs typeface="Arial"/>
              </a:rPr>
              <a:t>Training </a:t>
            </a:r>
            <a:r>
              <a:rPr sz="900" dirty="0">
                <a:solidFill>
                  <a:srgbClr val="E47B29"/>
                </a:solidFill>
                <a:latin typeface="Arial"/>
                <a:cs typeface="Arial"/>
              </a:rPr>
              <a:t>– Session</a:t>
            </a:r>
            <a:r>
              <a:rPr sz="900" spc="-65" dirty="0">
                <a:solidFill>
                  <a:srgbClr val="E47B29"/>
                </a:solidFill>
                <a:latin typeface="Arial"/>
                <a:cs typeface="Arial"/>
              </a:rPr>
              <a:t> </a:t>
            </a:r>
            <a:r>
              <a:rPr sz="900" dirty="0">
                <a:solidFill>
                  <a:srgbClr val="E47B29"/>
                </a:solidFill>
                <a:latin typeface="Arial"/>
                <a:cs typeface="Arial"/>
              </a:rPr>
              <a:t>1|</a:t>
            </a:r>
            <a:endParaRPr sz="900" dirty="0">
              <a:latin typeface="Arial"/>
              <a:cs typeface="Arial"/>
            </a:endParaRPr>
          </a:p>
        </p:txBody>
      </p:sp>
      <p:sp>
        <p:nvSpPr>
          <p:cNvPr id="4" name="object 3">
            <a:extLst>
              <a:ext uri="{FF2B5EF4-FFF2-40B4-BE49-F238E27FC236}">
                <a16:creationId xmlns:a16="http://schemas.microsoft.com/office/drawing/2014/main" id="{D9B3BA2D-9408-4371-AF06-1CFEA012633F}"/>
              </a:ext>
            </a:extLst>
          </p:cNvPr>
          <p:cNvSpPr txBox="1"/>
          <p:nvPr/>
        </p:nvSpPr>
        <p:spPr>
          <a:xfrm>
            <a:off x="935837" y="2937063"/>
            <a:ext cx="180975" cy="193675"/>
          </a:xfrm>
          <a:prstGeom prst="rect">
            <a:avLst/>
          </a:prstGeom>
        </p:spPr>
        <p:txBody>
          <a:bodyPr vert="horz" wrap="square" lIns="0" tIns="13335" rIns="0" bIns="0" rtlCol="0">
            <a:spAutoFit/>
          </a:bodyPr>
          <a:lstStyle/>
          <a:p>
            <a:pPr marL="12700">
              <a:lnSpc>
                <a:spcPct val="100000"/>
              </a:lnSpc>
              <a:spcBef>
                <a:spcPts val="105"/>
              </a:spcBef>
            </a:pPr>
            <a:r>
              <a:rPr sz="1100" b="1" spc="-5" dirty="0">
                <a:solidFill>
                  <a:srgbClr val="786963"/>
                </a:solidFill>
                <a:latin typeface="Arial"/>
                <a:cs typeface="Arial"/>
              </a:rPr>
              <a:t>30</a:t>
            </a:r>
            <a:endParaRPr sz="1100" dirty="0">
              <a:latin typeface="Arial"/>
              <a:cs typeface="Arial"/>
            </a:endParaRPr>
          </a:p>
        </p:txBody>
      </p:sp>
      <p:sp>
        <p:nvSpPr>
          <p:cNvPr id="10" name="object 9">
            <a:extLst>
              <a:ext uri="{FF2B5EF4-FFF2-40B4-BE49-F238E27FC236}">
                <a16:creationId xmlns:a16="http://schemas.microsoft.com/office/drawing/2014/main" id="{BA3D3819-04F4-4922-9A61-AF31EF0B3BB2}"/>
              </a:ext>
            </a:extLst>
          </p:cNvPr>
          <p:cNvSpPr/>
          <p:nvPr/>
        </p:nvSpPr>
        <p:spPr>
          <a:xfrm>
            <a:off x="772322" y="557613"/>
            <a:ext cx="8606155" cy="370840"/>
          </a:xfrm>
          <a:custGeom>
            <a:avLst/>
            <a:gdLst/>
            <a:ahLst/>
            <a:cxnLst/>
            <a:rect l="l" t="t" r="r" b="b"/>
            <a:pathLst>
              <a:path w="8606155" h="370840">
                <a:moveTo>
                  <a:pt x="8606028" y="0"/>
                </a:moveTo>
                <a:lnTo>
                  <a:pt x="0" y="0"/>
                </a:lnTo>
                <a:lnTo>
                  <a:pt x="0" y="370332"/>
                </a:lnTo>
                <a:lnTo>
                  <a:pt x="8606028" y="370332"/>
                </a:lnTo>
                <a:lnTo>
                  <a:pt x="8606028" y="0"/>
                </a:lnTo>
                <a:close/>
              </a:path>
            </a:pathLst>
          </a:custGeom>
          <a:noFill/>
          <a:ln>
            <a:noFill/>
          </a:ln>
        </p:spPr>
        <p:style>
          <a:lnRef idx="0">
            <a:scrgbClr r="0" g="0" b="0"/>
          </a:lnRef>
          <a:fillRef idx="0">
            <a:scrgbClr r="0" g="0" b="0"/>
          </a:fillRef>
          <a:effectRef idx="0">
            <a:scrgbClr r="0" g="0" b="0"/>
          </a:effectRef>
          <a:fontRef idx="minor">
            <a:schemeClr val="accent3"/>
          </a:fontRef>
        </p:style>
        <p:txBody>
          <a:bodyPr wrap="square" lIns="0" tIns="0" rIns="0" bIns="0" rtlCol="0"/>
          <a:lstStyle/>
          <a:p>
            <a:endParaRPr dirty="0"/>
          </a:p>
        </p:txBody>
      </p:sp>
      <p:sp>
        <p:nvSpPr>
          <p:cNvPr id="11" name="object 10">
            <a:extLst>
              <a:ext uri="{FF2B5EF4-FFF2-40B4-BE49-F238E27FC236}">
                <a16:creationId xmlns:a16="http://schemas.microsoft.com/office/drawing/2014/main" id="{76630538-EE3C-415D-9827-9D8FDC897C5F}"/>
              </a:ext>
            </a:extLst>
          </p:cNvPr>
          <p:cNvSpPr txBox="1"/>
          <p:nvPr/>
        </p:nvSpPr>
        <p:spPr>
          <a:xfrm>
            <a:off x="772322" y="508317"/>
            <a:ext cx="8606155" cy="339194"/>
          </a:xfrm>
          <a:prstGeom prst="rect">
            <a:avLst/>
          </a:prstGeom>
        </p:spPr>
        <p:txBody>
          <a:bodyPr vert="horz" wrap="square" lIns="0" tIns="31114" rIns="0" bIns="0" rtlCol="0">
            <a:spAutoFit/>
          </a:bodyPr>
          <a:lstStyle/>
          <a:p>
            <a:pPr marL="90805">
              <a:lnSpc>
                <a:spcPct val="100000"/>
              </a:lnSpc>
              <a:spcBef>
                <a:spcPts val="244"/>
              </a:spcBef>
            </a:pPr>
            <a:r>
              <a:rPr lang="en-US" sz="2000" b="1" dirty="0" err="1">
                <a:solidFill>
                  <a:srgbClr val="243F60"/>
                </a:solidFill>
                <a:effectLst/>
                <a:latin typeface="Times New Roman" panose="02020603050405020304" pitchFamily="18" charset="0"/>
                <a:ea typeface="Times New Roman" panose="02020603050405020304" pitchFamily="18" charset="0"/>
              </a:rPr>
              <a:t>Gợi</a:t>
            </a:r>
            <a:r>
              <a:rPr lang="en-US" sz="2000" b="1" dirty="0">
                <a:solidFill>
                  <a:srgbClr val="243F60"/>
                </a:solidFill>
                <a:effectLst/>
                <a:latin typeface="Times New Roman" panose="02020603050405020304" pitchFamily="18" charset="0"/>
                <a:ea typeface="Times New Roman" panose="02020603050405020304" pitchFamily="18" charset="0"/>
              </a:rPr>
              <a:t> ý </a:t>
            </a:r>
            <a:r>
              <a:rPr lang="en-US" sz="2000" b="1" dirty="0" err="1">
                <a:solidFill>
                  <a:srgbClr val="243F60"/>
                </a:solidFill>
                <a:effectLst/>
                <a:latin typeface="Times New Roman" panose="02020603050405020304" pitchFamily="18" charset="0"/>
                <a:ea typeface="Times New Roman" panose="02020603050405020304" pitchFamily="18" charset="0"/>
              </a:rPr>
              <a:t>phân</a:t>
            </a:r>
            <a:r>
              <a:rPr lang="en-US" sz="2000" b="1" dirty="0">
                <a:solidFill>
                  <a:srgbClr val="243F60"/>
                </a:solidFill>
                <a:effectLst/>
                <a:latin typeface="Times New Roman" panose="02020603050405020304" pitchFamily="18" charset="0"/>
                <a:ea typeface="Times New Roman" panose="02020603050405020304" pitchFamily="18" charset="0"/>
              </a:rPr>
              <a:t> </a:t>
            </a:r>
            <a:r>
              <a:rPr lang="en-US" sz="2000" b="1" dirty="0" err="1">
                <a:solidFill>
                  <a:srgbClr val="243F60"/>
                </a:solidFill>
                <a:effectLst/>
                <a:latin typeface="Times New Roman" panose="02020603050405020304" pitchFamily="18" charset="0"/>
                <a:ea typeface="Times New Roman" panose="02020603050405020304" pitchFamily="18" charset="0"/>
              </a:rPr>
              <a:t>bổ</a:t>
            </a:r>
            <a:r>
              <a:rPr lang="en-US" sz="2000" b="1" dirty="0">
                <a:solidFill>
                  <a:srgbClr val="243F60"/>
                </a:solidFill>
                <a:effectLst/>
                <a:latin typeface="Times New Roman" panose="02020603050405020304" pitchFamily="18" charset="0"/>
                <a:ea typeface="Times New Roman" panose="02020603050405020304" pitchFamily="18" charset="0"/>
              </a:rPr>
              <a:t> </a:t>
            </a:r>
            <a:r>
              <a:rPr lang="en-US" sz="2000" b="1" dirty="0" err="1">
                <a:solidFill>
                  <a:srgbClr val="243F60"/>
                </a:solidFill>
                <a:effectLst/>
                <a:latin typeface="Times New Roman" panose="02020603050405020304" pitchFamily="18" charset="0"/>
                <a:ea typeface="Times New Roman" panose="02020603050405020304" pitchFamily="18" charset="0"/>
              </a:rPr>
              <a:t>số</a:t>
            </a:r>
            <a:r>
              <a:rPr lang="en-US" sz="2000" b="1" dirty="0">
                <a:solidFill>
                  <a:srgbClr val="243F60"/>
                </a:solidFill>
                <a:effectLst/>
                <a:latin typeface="Times New Roman" panose="02020603050405020304" pitchFamily="18" charset="0"/>
                <a:ea typeface="Times New Roman" panose="02020603050405020304" pitchFamily="18" charset="0"/>
              </a:rPr>
              <a:t> </a:t>
            </a:r>
            <a:r>
              <a:rPr lang="en-US" sz="2000" b="1" dirty="0" err="1">
                <a:solidFill>
                  <a:srgbClr val="243F60"/>
                </a:solidFill>
                <a:effectLst/>
                <a:latin typeface="Times New Roman" panose="02020603050405020304" pitchFamily="18" charset="0"/>
                <a:ea typeface="Times New Roman" panose="02020603050405020304" pitchFamily="18" charset="0"/>
              </a:rPr>
              <a:t>tiết</a:t>
            </a:r>
            <a:r>
              <a:rPr lang="en-US" sz="2000" b="1" dirty="0">
                <a:solidFill>
                  <a:srgbClr val="243F60"/>
                </a:solidFill>
                <a:effectLst/>
                <a:latin typeface="Times New Roman" panose="02020603050405020304" pitchFamily="18" charset="0"/>
                <a:ea typeface="Times New Roman" panose="02020603050405020304" pitchFamily="18" charset="0"/>
              </a:rPr>
              <a:t> </a:t>
            </a:r>
            <a:r>
              <a:rPr lang="en-US" sz="2000" b="1" dirty="0" err="1">
                <a:solidFill>
                  <a:srgbClr val="243F60"/>
                </a:solidFill>
                <a:effectLst/>
                <a:latin typeface="Times New Roman" panose="02020603050405020304" pitchFamily="18" charset="0"/>
                <a:ea typeface="Times New Roman" panose="02020603050405020304" pitchFamily="18" charset="0"/>
              </a:rPr>
              <a:t>và</a:t>
            </a:r>
            <a:r>
              <a:rPr lang="en-US" sz="2000" b="1" dirty="0">
                <a:solidFill>
                  <a:srgbClr val="243F60"/>
                </a:solidFill>
                <a:effectLst/>
                <a:latin typeface="Times New Roman" panose="02020603050405020304" pitchFamily="18" charset="0"/>
                <a:ea typeface="Times New Roman" panose="02020603050405020304" pitchFamily="18" charset="0"/>
              </a:rPr>
              <a:t> </a:t>
            </a:r>
            <a:r>
              <a:rPr lang="en-US" sz="2000" b="1" dirty="0" err="1">
                <a:solidFill>
                  <a:srgbClr val="243F60"/>
                </a:solidFill>
                <a:effectLst/>
                <a:latin typeface="Times New Roman" panose="02020603050405020304" pitchFamily="18" charset="0"/>
                <a:ea typeface="Times New Roman" panose="02020603050405020304" pitchFamily="18" charset="0"/>
              </a:rPr>
              <a:t>bài</a:t>
            </a:r>
            <a:r>
              <a:rPr lang="en-US" sz="2000" b="1" dirty="0">
                <a:solidFill>
                  <a:srgbClr val="243F60"/>
                </a:solidFill>
                <a:effectLst/>
                <a:latin typeface="Times New Roman" panose="02020603050405020304" pitchFamily="18" charset="0"/>
                <a:ea typeface="Times New Roman" panose="02020603050405020304" pitchFamily="18" charset="0"/>
              </a:rPr>
              <a:t> </a:t>
            </a:r>
            <a:r>
              <a:rPr lang="en-US" sz="2000" b="1" dirty="0" err="1">
                <a:solidFill>
                  <a:srgbClr val="243F60"/>
                </a:solidFill>
                <a:effectLst/>
                <a:latin typeface="Times New Roman" panose="02020603050405020304" pitchFamily="18" charset="0"/>
                <a:ea typeface="Times New Roman" panose="02020603050405020304" pitchFamily="18" charset="0"/>
              </a:rPr>
              <a:t>học</a:t>
            </a:r>
            <a:r>
              <a:rPr lang="en-US" sz="2000" b="1" dirty="0">
                <a:solidFill>
                  <a:srgbClr val="243F60"/>
                </a:solidFill>
                <a:effectLst/>
                <a:latin typeface="Times New Roman" panose="02020603050405020304" pitchFamily="18" charset="0"/>
                <a:ea typeface="Times New Roman" panose="02020603050405020304" pitchFamily="18" charset="0"/>
              </a:rPr>
              <a:t> </a:t>
            </a:r>
            <a:r>
              <a:rPr lang="en-US" sz="2000" b="1" dirty="0" err="1">
                <a:solidFill>
                  <a:srgbClr val="243F60"/>
                </a:solidFill>
                <a:effectLst/>
                <a:latin typeface="Times New Roman" panose="02020603050405020304" pitchFamily="18" charset="0"/>
                <a:ea typeface="Times New Roman" panose="02020603050405020304" pitchFamily="18" charset="0"/>
              </a:rPr>
              <a:t>theo</a:t>
            </a:r>
            <a:r>
              <a:rPr lang="en-US" sz="2000" b="1" dirty="0">
                <a:solidFill>
                  <a:srgbClr val="243F60"/>
                </a:solidFill>
                <a:effectLst/>
                <a:latin typeface="Times New Roman" panose="02020603050405020304" pitchFamily="18" charset="0"/>
                <a:ea typeface="Times New Roman" panose="02020603050405020304" pitchFamily="18" charset="0"/>
              </a:rPr>
              <a:t> </a:t>
            </a:r>
            <a:r>
              <a:rPr lang="en-US" sz="2000" b="1" dirty="0" err="1">
                <a:solidFill>
                  <a:srgbClr val="243F60"/>
                </a:solidFill>
                <a:effectLst/>
                <a:latin typeface="Times New Roman" panose="02020603050405020304" pitchFamily="18" charset="0"/>
                <a:ea typeface="Times New Roman" panose="02020603050405020304" pitchFamily="18" charset="0"/>
              </a:rPr>
              <a:t>khối</a:t>
            </a:r>
            <a:endParaRPr sz="2000" dirty="0">
              <a:latin typeface="Arial"/>
              <a:cs typeface="Arial"/>
            </a:endParaRPr>
          </a:p>
        </p:txBody>
      </p:sp>
      <p:pic>
        <p:nvPicPr>
          <p:cNvPr id="12" name="Picture 11">
            <a:extLst>
              <a:ext uri="{FF2B5EF4-FFF2-40B4-BE49-F238E27FC236}">
                <a16:creationId xmlns:a16="http://schemas.microsoft.com/office/drawing/2014/main" id="{DEBE05B0-DB73-4716-8B80-9427B2B05EEC}"/>
              </a:ext>
            </a:extLst>
          </p:cNvPr>
          <p:cNvPicPr/>
          <p:nvPr/>
        </p:nvPicPr>
        <p:blipFill rotWithShape="1">
          <a:blip r:embed="rId3"/>
          <a:srcRect b="49239"/>
          <a:stretch/>
        </p:blipFill>
        <p:spPr>
          <a:xfrm>
            <a:off x="685799" y="851167"/>
            <a:ext cx="9839739" cy="6033959"/>
          </a:xfrm>
          <a:prstGeom prst="rect">
            <a:avLst/>
          </a:prstGeom>
        </p:spPr>
      </p:pic>
    </p:spTree>
    <p:extLst>
      <p:ext uri="{BB962C8B-B14F-4D97-AF65-F5344CB8AC3E}">
        <p14:creationId xmlns:p14="http://schemas.microsoft.com/office/powerpoint/2010/main" val="271449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vi-VN"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6. HƯỚNG DẪN TỔ CHỨC THỰC HIỆN</a:t>
            </a:r>
            <a:endParaRPr lang="vi-VN"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object 3">
            <a:extLst>
              <a:ext uri="{FF2B5EF4-FFF2-40B4-BE49-F238E27FC236}">
                <a16:creationId xmlns:a16="http://schemas.microsoft.com/office/drawing/2014/main" id="{EF294FB7-97EA-4753-BA17-8F388AB2B46E}"/>
              </a:ext>
            </a:extLst>
          </p:cNvPr>
          <p:cNvSpPr txBox="1"/>
          <p:nvPr/>
        </p:nvSpPr>
        <p:spPr>
          <a:xfrm>
            <a:off x="180463" y="3742132"/>
            <a:ext cx="180975" cy="193675"/>
          </a:xfrm>
          <a:prstGeom prst="rect">
            <a:avLst/>
          </a:prstGeom>
        </p:spPr>
        <p:txBody>
          <a:bodyPr vert="horz" wrap="square" lIns="0" tIns="13335" rIns="0" bIns="0" rtlCol="0">
            <a:spAutoFit/>
          </a:bodyPr>
          <a:lstStyle/>
          <a:p>
            <a:pPr marL="12700">
              <a:lnSpc>
                <a:spcPct val="100000"/>
              </a:lnSpc>
              <a:spcBef>
                <a:spcPts val="105"/>
              </a:spcBef>
            </a:pPr>
            <a:r>
              <a:rPr sz="1100" b="1" spc="-5" dirty="0">
                <a:solidFill>
                  <a:srgbClr val="786963"/>
                </a:solidFill>
                <a:latin typeface="Arial"/>
                <a:cs typeface="Arial"/>
              </a:rPr>
              <a:t>31</a:t>
            </a:r>
            <a:endParaRPr sz="1100" dirty="0">
              <a:latin typeface="Arial"/>
              <a:cs typeface="Arial"/>
            </a:endParaRPr>
          </a:p>
        </p:txBody>
      </p:sp>
      <p:sp>
        <p:nvSpPr>
          <p:cNvPr id="6" name="object 10">
            <a:extLst>
              <a:ext uri="{FF2B5EF4-FFF2-40B4-BE49-F238E27FC236}">
                <a16:creationId xmlns:a16="http://schemas.microsoft.com/office/drawing/2014/main" id="{E3C2273B-8AFD-4210-BE15-78F3EC10CFCC}"/>
              </a:ext>
            </a:extLst>
          </p:cNvPr>
          <p:cNvSpPr txBox="1"/>
          <p:nvPr/>
        </p:nvSpPr>
        <p:spPr>
          <a:xfrm>
            <a:off x="361438" y="523180"/>
            <a:ext cx="8240395" cy="337913"/>
          </a:xfrm>
          <a:prstGeom prst="rect">
            <a:avLst/>
          </a:prstGeom>
        </p:spPr>
        <p:txBody>
          <a:bodyPr vert="horz" wrap="square" lIns="0" tIns="29845" rIns="0" bIns="0" rtlCol="0">
            <a:spAutoFit/>
          </a:bodyPr>
          <a:lstStyle/>
          <a:p>
            <a:pPr marL="90805">
              <a:lnSpc>
                <a:spcPct val="100000"/>
              </a:lnSpc>
              <a:spcBef>
                <a:spcPts val="244"/>
              </a:spcBef>
            </a:pPr>
            <a:r>
              <a:rPr lang="en-US" sz="2000" b="1" dirty="0" err="1">
                <a:solidFill>
                  <a:srgbClr val="243F60"/>
                </a:solidFill>
                <a:effectLst/>
                <a:latin typeface="Times New Roman" panose="02020603050405020304" pitchFamily="18" charset="0"/>
                <a:ea typeface="Times New Roman" panose="02020603050405020304" pitchFamily="18" charset="0"/>
              </a:rPr>
              <a:t>Gợi</a:t>
            </a:r>
            <a:r>
              <a:rPr lang="en-US" sz="2000" b="1" dirty="0">
                <a:solidFill>
                  <a:srgbClr val="243F60"/>
                </a:solidFill>
                <a:effectLst/>
                <a:latin typeface="Times New Roman" panose="02020603050405020304" pitchFamily="18" charset="0"/>
                <a:ea typeface="Times New Roman" panose="02020603050405020304" pitchFamily="18" charset="0"/>
              </a:rPr>
              <a:t> ý </a:t>
            </a:r>
            <a:r>
              <a:rPr lang="en-US" sz="2000" b="1" dirty="0" err="1">
                <a:solidFill>
                  <a:srgbClr val="243F60"/>
                </a:solidFill>
                <a:effectLst/>
                <a:latin typeface="Times New Roman" panose="02020603050405020304" pitchFamily="18" charset="0"/>
                <a:ea typeface="Times New Roman" panose="02020603050405020304" pitchFamily="18" charset="0"/>
              </a:rPr>
              <a:t>phân</a:t>
            </a:r>
            <a:r>
              <a:rPr lang="en-US" sz="2000" b="1" dirty="0">
                <a:solidFill>
                  <a:srgbClr val="243F60"/>
                </a:solidFill>
                <a:effectLst/>
                <a:latin typeface="Times New Roman" panose="02020603050405020304" pitchFamily="18" charset="0"/>
                <a:ea typeface="Times New Roman" panose="02020603050405020304" pitchFamily="18" charset="0"/>
              </a:rPr>
              <a:t> </a:t>
            </a:r>
            <a:r>
              <a:rPr lang="en-US" sz="2000" b="1" dirty="0" err="1">
                <a:solidFill>
                  <a:srgbClr val="243F60"/>
                </a:solidFill>
                <a:effectLst/>
                <a:latin typeface="Times New Roman" panose="02020603050405020304" pitchFamily="18" charset="0"/>
                <a:ea typeface="Times New Roman" panose="02020603050405020304" pitchFamily="18" charset="0"/>
              </a:rPr>
              <a:t>bổ</a:t>
            </a:r>
            <a:r>
              <a:rPr lang="en-US" sz="2000" b="1" dirty="0">
                <a:solidFill>
                  <a:srgbClr val="243F60"/>
                </a:solidFill>
                <a:effectLst/>
                <a:latin typeface="Times New Roman" panose="02020603050405020304" pitchFamily="18" charset="0"/>
                <a:ea typeface="Times New Roman" panose="02020603050405020304" pitchFamily="18" charset="0"/>
              </a:rPr>
              <a:t> </a:t>
            </a:r>
            <a:r>
              <a:rPr lang="en-US" sz="2000" b="1" dirty="0" err="1">
                <a:solidFill>
                  <a:srgbClr val="243F60"/>
                </a:solidFill>
                <a:effectLst/>
                <a:latin typeface="Times New Roman" panose="02020603050405020304" pitchFamily="18" charset="0"/>
                <a:ea typeface="Times New Roman" panose="02020603050405020304" pitchFamily="18" charset="0"/>
              </a:rPr>
              <a:t>số</a:t>
            </a:r>
            <a:r>
              <a:rPr lang="en-US" sz="2000" b="1" dirty="0">
                <a:solidFill>
                  <a:srgbClr val="243F60"/>
                </a:solidFill>
                <a:effectLst/>
                <a:latin typeface="Times New Roman" panose="02020603050405020304" pitchFamily="18" charset="0"/>
                <a:ea typeface="Times New Roman" panose="02020603050405020304" pitchFamily="18" charset="0"/>
              </a:rPr>
              <a:t> </a:t>
            </a:r>
            <a:r>
              <a:rPr lang="en-US" sz="2000" b="1" dirty="0" err="1">
                <a:solidFill>
                  <a:srgbClr val="243F60"/>
                </a:solidFill>
                <a:effectLst/>
                <a:latin typeface="Times New Roman" panose="02020603050405020304" pitchFamily="18" charset="0"/>
                <a:ea typeface="Times New Roman" panose="02020603050405020304" pitchFamily="18" charset="0"/>
              </a:rPr>
              <a:t>tiết</a:t>
            </a:r>
            <a:r>
              <a:rPr lang="en-US" sz="2000" b="1" dirty="0">
                <a:solidFill>
                  <a:srgbClr val="243F60"/>
                </a:solidFill>
                <a:effectLst/>
                <a:latin typeface="Times New Roman" panose="02020603050405020304" pitchFamily="18" charset="0"/>
                <a:ea typeface="Times New Roman" panose="02020603050405020304" pitchFamily="18" charset="0"/>
              </a:rPr>
              <a:t> </a:t>
            </a:r>
            <a:r>
              <a:rPr lang="en-US" sz="2000" b="1" dirty="0" err="1">
                <a:solidFill>
                  <a:srgbClr val="243F60"/>
                </a:solidFill>
                <a:effectLst/>
                <a:latin typeface="Times New Roman" panose="02020603050405020304" pitchFamily="18" charset="0"/>
                <a:ea typeface="Times New Roman" panose="02020603050405020304" pitchFamily="18" charset="0"/>
              </a:rPr>
              <a:t>và</a:t>
            </a:r>
            <a:r>
              <a:rPr lang="en-US" sz="2000" b="1" dirty="0">
                <a:solidFill>
                  <a:srgbClr val="243F60"/>
                </a:solidFill>
                <a:effectLst/>
                <a:latin typeface="Times New Roman" panose="02020603050405020304" pitchFamily="18" charset="0"/>
                <a:ea typeface="Times New Roman" panose="02020603050405020304" pitchFamily="18" charset="0"/>
              </a:rPr>
              <a:t> </a:t>
            </a:r>
            <a:r>
              <a:rPr lang="en-US" sz="2000" b="1" dirty="0" err="1">
                <a:solidFill>
                  <a:srgbClr val="243F60"/>
                </a:solidFill>
                <a:effectLst/>
                <a:latin typeface="Times New Roman" panose="02020603050405020304" pitchFamily="18" charset="0"/>
                <a:ea typeface="Times New Roman" panose="02020603050405020304" pitchFamily="18" charset="0"/>
              </a:rPr>
              <a:t>bài</a:t>
            </a:r>
            <a:r>
              <a:rPr lang="en-US" sz="2000" b="1" dirty="0">
                <a:solidFill>
                  <a:srgbClr val="243F60"/>
                </a:solidFill>
                <a:effectLst/>
                <a:latin typeface="Times New Roman" panose="02020603050405020304" pitchFamily="18" charset="0"/>
                <a:ea typeface="Times New Roman" panose="02020603050405020304" pitchFamily="18" charset="0"/>
              </a:rPr>
              <a:t> </a:t>
            </a:r>
            <a:r>
              <a:rPr lang="en-US" sz="2000" b="1" dirty="0" err="1">
                <a:solidFill>
                  <a:srgbClr val="243F60"/>
                </a:solidFill>
                <a:effectLst/>
                <a:latin typeface="Times New Roman" panose="02020603050405020304" pitchFamily="18" charset="0"/>
                <a:ea typeface="Times New Roman" panose="02020603050405020304" pitchFamily="18" charset="0"/>
              </a:rPr>
              <a:t>học</a:t>
            </a:r>
            <a:r>
              <a:rPr lang="en-US" sz="2000" b="1" dirty="0">
                <a:solidFill>
                  <a:srgbClr val="243F60"/>
                </a:solidFill>
                <a:effectLst/>
                <a:latin typeface="Times New Roman" panose="02020603050405020304" pitchFamily="18" charset="0"/>
                <a:ea typeface="Times New Roman" panose="02020603050405020304" pitchFamily="18" charset="0"/>
              </a:rPr>
              <a:t> </a:t>
            </a:r>
            <a:r>
              <a:rPr lang="en-US" sz="2000" b="1" dirty="0" err="1">
                <a:solidFill>
                  <a:srgbClr val="243F60"/>
                </a:solidFill>
                <a:effectLst/>
                <a:latin typeface="Times New Roman" panose="02020603050405020304" pitchFamily="18" charset="0"/>
                <a:ea typeface="Times New Roman" panose="02020603050405020304" pitchFamily="18" charset="0"/>
              </a:rPr>
              <a:t>theo</a:t>
            </a:r>
            <a:r>
              <a:rPr lang="en-US" sz="2000" b="1" dirty="0">
                <a:solidFill>
                  <a:srgbClr val="243F60"/>
                </a:solidFill>
                <a:effectLst/>
                <a:latin typeface="Times New Roman" panose="02020603050405020304" pitchFamily="18" charset="0"/>
                <a:ea typeface="Times New Roman" panose="02020603050405020304" pitchFamily="18" charset="0"/>
              </a:rPr>
              <a:t> </a:t>
            </a:r>
            <a:r>
              <a:rPr lang="en-US" sz="2000" b="1" dirty="0" err="1">
                <a:solidFill>
                  <a:srgbClr val="243F60"/>
                </a:solidFill>
                <a:effectLst/>
                <a:latin typeface="Times New Roman" panose="02020603050405020304" pitchFamily="18" charset="0"/>
                <a:ea typeface="Times New Roman" panose="02020603050405020304" pitchFamily="18" charset="0"/>
              </a:rPr>
              <a:t>khối</a:t>
            </a:r>
            <a:endParaRPr lang="en-US" sz="2000" dirty="0">
              <a:latin typeface="Arial"/>
              <a:cs typeface="Arial"/>
            </a:endParaRPr>
          </a:p>
        </p:txBody>
      </p:sp>
      <p:pic>
        <p:nvPicPr>
          <p:cNvPr id="7" name="Picture 6">
            <a:extLst>
              <a:ext uri="{FF2B5EF4-FFF2-40B4-BE49-F238E27FC236}">
                <a16:creationId xmlns:a16="http://schemas.microsoft.com/office/drawing/2014/main" id="{E193F6E9-F232-47D8-9A25-A1C6C12F876D}"/>
              </a:ext>
            </a:extLst>
          </p:cNvPr>
          <p:cNvPicPr/>
          <p:nvPr/>
        </p:nvPicPr>
        <p:blipFill rotWithShape="1">
          <a:blip r:embed="rId3"/>
          <a:srcRect t="49967"/>
          <a:stretch/>
        </p:blipFill>
        <p:spPr>
          <a:xfrm>
            <a:off x="722876" y="920614"/>
            <a:ext cx="9858059" cy="6015611"/>
          </a:xfrm>
          <a:prstGeom prst="rect">
            <a:avLst/>
          </a:prstGeom>
        </p:spPr>
      </p:pic>
    </p:spTree>
    <p:extLst>
      <p:ext uri="{BB962C8B-B14F-4D97-AF65-F5344CB8AC3E}">
        <p14:creationId xmlns:p14="http://schemas.microsoft.com/office/powerpoint/2010/main" val="2810104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vi-VN" sz="2800" b="1" i="0" u="none" strike="noStrike" cap="none" dirty="0">
                <a:solidFill>
                  <a:schemeClr val="lt1"/>
                </a:solidFill>
                <a:latin typeface="+mj-lt"/>
                <a:ea typeface="Calibri" panose="020F0502020204030204"/>
                <a:cs typeface="Times New Roman" panose="02020603050405020304" pitchFamily="18" charset="0"/>
                <a:sym typeface="Calibri" panose="020F0502020204030204"/>
              </a:rPr>
              <a:t>6. HƯỚNG DẪN TỔ CHỨC THỰC HIỆN</a:t>
            </a:r>
            <a:endParaRPr lang="vi-VN" sz="1400" b="0" i="0" u="none" strike="noStrike" cap="none" dirty="0">
              <a:solidFill>
                <a:srgbClr val="000000"/>
              </a:solidFill>
              <a:latin typeface="+mj-lt"/>
              <a:cs typeface="Times New Roman" panose="02020603050405020304" pitchFamily="18" charset="0"/>
              <a:sym typeface="Arial" panose="020B0604020202020204"/>
            </a:endParaRPr>
          </a:p>
        </p:txBody>
      </p:sp>
      <p:sp>
        <p:nvSpPr>
          <p:cNvPr id="3" name="object 2">
            <a:extLst>
              <a:ext uri="{FF2B5EF4-FFF2-40B4-BE49-F238E27FC236}">
                <a16:creationId xmlns:a16="http://schemas.microsoft.com/office/drawing/2014/main" id="{288D0B4B-F75C-4FE3-B97C-26BDE377D304}"/>
              </a:ext>
            </a:extLst>
          </p:cNvPr>
          <p:cNvSpPr/>
          <p:nvPr/>
        </p:nvSpPr>
        <p:spPr>
          <a:xfrm>
            <a:off x="5894832" y="5961888"/>
            <a:ext cx="2791967" cy="434340"/>
          </a:xfrm>
          <a:prstGeom prst="rect">
            <a:avLst/>
          </a:prstGeom>
          <a:blipFill>
            <a:blip r:embed="rId3" cstate="print"/>
            <a:stretch>
              <a:fillRect/>
            </a:stretch>
          </a:blipFill>
        </p:spPr>
        <p:txBody>
          <a:bodyPr wrap="square" lIns="0" tIns="0" rIns="0" bIns="0" rtlCol="0"/>
          <a:lstStyle/>
          <a:p>
            <a:endParaRPr dirty="0">
              <a:latin typeface="+mj-lt"/>
            </a:endParaRPr>
          </a:p>
        </p:txBody>
      </p:sp>
      <p:sp>
        <p:nvSpPr>
          <p:cNvPr id="4" name="object 10">
            <a:extLst>
              <a:ext uri="{FF2B5EF4-FFF2-40B4-BE49-F238E27FC236}">
                <a16:creationId xmlns:a16="http://schemas.microsoft.com/office/drawing/2014/main" id="{60E457FB-1DEC-442B-A26C-7F081C9CA9FC}"/>
              </a:ext>
            </a:extLst>
          </p:cNvPr>
          <p:cNvSpPr txBox="1">
            <a:spLocks noGrp="1"/>
          </p:cNvSpPr>
          <p:nvPr>
            <p:ph type="title"/>
          </p:nvPr>
        </p:nvSpPr>
        <p:spPr>
          <a:xfrm>
            <a:off x="-1" y="538067"/>
            <a:ext cx="12191999" cy="399415"/>
          </a:xfrm>
          <a:prstGeom prst="rect">
            <a:avLst/>
          </a:prstGeom>
          <a:solidFill>
            <a:srgbClr val="DCE6F1"/>
          </a:solidFill>
        </p:spPr>
        <p:txBody>
          <a:bodyPr vert="horz" wrap="square" lIns="0" tIns="40005" rIns="0" bIns="0" rtlCol="0">
            <a:spAutoFit/>
          </a:bodyPr>
          <a:lstStyle/>
          <a:p>
            <a:pPr marL="91440" algn="ctr">
              <a:lnSpc>
                <a:spcPct val="100000"/>
              </a:lnSpc>
              <a:spcBef>
                <a:spcPts val="315"/>
              </a:spcBef>
            </a:pPr>
            <a:r>
              <a:rPr sz="2000" dirty="0">
                <a:solidFill>
                  <a:srgbClr val="001F5F"/>
                </a:solidFill>
                <a:latin typeface="Times New Roman" panose="02020603050405020304" pitchFamily="18" charset="0"/>
                <a:cs typeface="Times New Roman" panose="02020603050405020304" pitchFamily="18" charset="0"/>
              </a:rPr>
              <a:t>TỔ CHỨC THỰC </a:t>
            </a:r>
            <a:r>
              <a:rPr sz="2000" spc="-5" dirty="0">
                <a:solidFill>
                  <a:srgbClr val="001F5F"/>
                </a:solidFill>
                <a:latin typeface="Times New Roman" panose="02020603050405020304" pitchFamily="18" charset="0"/>
                <a:cs typeface="Times New Roman" panose="02020603050405020304" pitchFamily="18" charset="0"/>
              </a:rPr>
              <a:t>HIỆN: </a:t>
            </a:r>
            <a:r>
              <a:rPr sz="2000" dirty="0">
                <a:solidFill>
                  <a:srgbClr val="001F5F"/>
                </a:solidFill>
                <a:latin typeface="Times New Roman" panose="02020603050405020304" pitchFamily="18" charset="0"/>
                <a:cs typeface="Times New Roman" panose="02020603050405020304" pitchFamily="18" charset="0"/>
              </a:rPr>
              <a:t>Tổ </a:t>
            </a:r>
            <a:r>
              <a:rPr sz="2000" spc="-5" dirty="0">
                <a:solidFill>
                  <a:srgbClr val="001F5F"/>
                </a:solidFill>
                <a:latin typeface="Times New Roman" panose="02020603050405020304" pitchFamily="18" charset="0"/>
                <a:cs typeface="Times New Roman" panose="02020603050405020304" pitchFamily="18" charset="0"/>
              </a:rPr>
              <a:t>chức </a:t>
            </a:r>
            <a:r>
              <a:rPr sz="2000" dirty="0">
                <a:solidFill>
                  <a:srgbClr val="001F5F"/>
                </a:solidFill>
                <a:latin typeface="Times New Roman" panose="02020603050405020304" pitchFamily="18" charset="0"/>
                <a:cs typeface="Times New Roman" panose="02020603050405020304" pitchFamily="18" charset="0"/>
              </a:rPr>
              <a:t>1 tiết</a:t>
            </a:r>
            <a:r>
              <a:rPr sz="2000" spc="-90" dirty="0">
                <a:solidFill>
                  <a:srgbClr val="001F5F"/>
                </a:solidFill>
                <a:latin typeface="Times New Roman" panose="02020603050405020304" pitchFamily="18" charset="0"/>
                <a:cs typeface="Times New Roman" panose="02020603050405020304" pitchFamily="18" charset="0"/>
              </a:rPr>
              <a:t> </a:t>
            </a:r>
            <a:r>
              <a:rPr sz="2000" spc="-5" dirty="0">
                <a:solidFill>
                  <a:srgbClr val="001F5F"/>
                </a:solidFill>
                <a:latin typeface="Times New Roman" panose="02020603050405020304" pitchFamily="18" charset="0"/>
                <a:cs typeface="Times New Roman" panose="02020603050405020304" pitchFamily="18" charset="0"/>
              </a:rPr>
              <a:t>học</a:t>
            </a:r>
            <a:endParaRPr sz="2000" dirty="0">
              <a:latin typeface="Times New Roman" panose="02020603050405020304" pitchFamily="18" charset="0"/>
              <a:cs typeface="Times New Roman" panose="02020603050405020304" pitchFamily="18" charset="0"/>
            </a:endParaRPr>
          </a:p>
        </p:txBody>
      </p:sp>
      <p:sp>
        <p:nvSpPr>
          <p:cNvPr id="5" name="object 11">
            <a:extLst>
              <a:ext uri="{FF2B5EF4-FFF2-40B4-BE49-F238E27FC236}">
                <a16:creationId xmlns:a16="http://schemas.microsoft.com/office/drawing/2014/main" id="{70508559-939F-432A-A830-05B46BF25862}"/>
              </a:ext>
            </a:extLst>
          </p:cNvPr>
          <p:cNvSpPr/>
          <p:nvPr/>
        </p:nvSpPr>
        <p:spPr>
          <a:xfrm>
            <a:off x="510540" y="1706879"/>
            <a:ext cx="8388350" cy="4669790"/>
          </a:xfrm>
          <a:custGeom>
            <a:avLst/>
            <a:gdLst/>
            <a:ahLst/>
            <a:cxnLst/>
            <a:rect l="l" t="t" r="r" b="b"/>
            <a:pathLst>
              <a:path w="8388350" h="4669790">
                <a:moveTo>
                  <a:pt x="8388096" y="0"/>
                </a:moveTo>
                <a:lnTo>
                  <a:pt x="0" y="0"/>
                </a:lnTo>
                <a:lnTo>
                  <a:pt x="0" y="4669536"/>
                </a:lnTo>
                <a:lnTo>
                  <a:pt x="8388096" y="4669536"/>
                </a:lnTo>
                <a:lnTo>
                  <a:pt x="8388096" y="0"/>
                </a:lnTo>
                <a:close/>
              </a:path>
            </a:pathLst>
          </a:custGeom>
          <a:solidFill>
            <a:srgbClr val="FFFFFF"/>
          </a:solidFill>
        </p:spPr>
        <p:txBody>
          <a:bodyPr wrap="square" lIns="0" tIns="0" rIns="0" bIns="0" rtlCol="0"/>
          <a:lstStyle/>
          <a:p>
            <a:endParaRPr dirty="0">
              <a:latin typeface="+mj-lt"/>
            </a:endParaRPr>
          </a:p>
        </p:txBody>
      </p:sp>
      <p:graphicFrame>
        <p:nvGraphicFramePr>
          <p:cNvPr id="6" name="Table 5">
            <a:extLst>
              <a:ext uri="{FF2B5EF4-FFF2-40B4-BE49-F238E27FC236}">
                <a16:creationId xmlns:a16="http://schemas.microsoft.com/office/drawing/2014/main" id="{8C92FAF6-EABE-415F-8EC2-291271BA6D01}"/>
              </a:ext>
            </a:extLst>
          </p:cNvPr>
          <p:cNvGraphicFramePr>
            <a:graphicFrameLocks noGrp="1"/>
          </p:cNvGraphicFramePr>
          <p:nvPr>
            <p:extLst>
              <p:ext uri="{D42A27DB-BD31-4B8C-83A1-F6EECF244321}">
                <p14:modId xmlns:p14="http://schemas.microsoft.com/office/powerpoint/2010/main" val="3821084032"/>
              </p:ext>
            </p:extLst>
          </p:nvPr>
        </p:nvGraphicFramePr>
        <p:xfrm>
          <a:off x="159026" y="1075718"/>
          <a:ext cx="11936895" cy="5623254"/>
        </p:xfrm>
        <a:graphic>
          <a:graphicData uri="http://schemas.openxmlformats.org/drawingml/2006/table">
            <a:tbl>
              <a:tblPr firstRow="1" firstCol="1" bandRow="1">
                <a:tableStyleId>{5C22544A-7EE6-4342-B048-85BDC9FD1C3A}</a:tableStyleId>
              </a:tblPr>
              <a:tblGrid>
                <a:gridCol w="2959963">
                  <a:extLst>
                    <a:ext uri="{9D8B030D-6E8A-4147-A177-3AD203B41FA5}">
                      <a16:colId xmlns:a16="http://schemas.microsoft.com/office/drawing/2014/main" val="4003780709"/>
                    </a:ext>
                  </a:extLst>
                </a:gridCol>
                <a:gridCol w="1206866">
                  <a:extLst>
                    <a:ext uri="{9D8B030D-6E8A-4147-A177-3AD203B41FA5}">
                      <a16:colId xmlns:a16="http://schemas.microsoft.com/office/drawing/2014/main" val="3613709536"/>
                    </a:ext>
                  </a:extLst>
                </a:gridCol>
                <a:gridCol w="2393083">
                  <a:extLst>
                    <a:ext uri="{9D8B030D-6E8A-4147-A177-3AD203B41FA5}">
                      <a16:colId xmlns:a16="http://schemas.microsoft.com/office/drawing/2014/main" val="2603800482"/>
                    </a:ext>
                  </a:extLst>
                </a:gridCol>
                <a:gridCol w="2735324">
                  <a:extLst>
                    <a:ext uri="{9D8B030D-6E8A-4147-A177-3AD203B41FA5}">
                      <a16:colId xmlns:a16="http://schemas.microsoft.com/office/drawing/2014/main" val="3576115635"/>
                    </a:ext>
                  </a:extLst>
                </a:gridCol>
                <a:gridCol w="2641659">
                  <a:extLst>
                    <a:ext uri="{9D8B030D-6E8A-4147-A177-3AD203B41FA5}">
                      <a16:colId xmlns:a16="http://schemas.microsoft.com/office/drawing/2014/main" val="2391179328"/>
                    </a:ext>
                  </a:extLst>
                </a:gridCol>
              </a:tblGrid>
              <a:tr h="693471">
                <a:tc>
                  <a:txBody>
                    <a:bodyPr/>
                    <a:lstStyle/>
                    <a:p>
                      <a:pPr marL="26670" marR="8890" indent="0" algn="ctr">
                        <a:lnSpc>
                          <a:spcPct val="107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Hoạt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1 </a:t>
                      </a:r>
                      <a:r>
                        <a:rPr lang="en-US" sz="2000" dirty="0" err="1">
                          <a:effectLst/>
                          <a:latin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học</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0" marR="0" indent="0" algn="ctr">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Thời gian (phút)</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57785" marR="0" indent="0" algn="l">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Nội dung</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5080" marR="0" indent="0" algn="ctr">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Phương pháp</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0" marR="0" indent="0" algn="ctr">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Chuẩn bị dụng cụ dạy học</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extLst>
                  <a:ext uri="{0D108BD9-81ED-4DB2-BD59-A6C34878D82A}">
                    <a16:rowId xmlns:a16="http://schemas.microsoft.com/office/drawing/2014/main" val="4165991434"/>
                  </a:ext>
                </a:extLst>
              </a:tr>
              <a:tr h="1042718">
                <a:tc>
                  <a:txBody>
                    <a:bodyPr/>
                    <a:lstStyle/>
                    <a:p>
                      <a:pPr marL="8890" marR="0" indent="0" algn="l">
                        <a:lnSpc>
                          <a:spcPct val="107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Giới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thiệu</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17780" marR="0" indent="0" algn="ctr">
                        <a:lnSpc>
                          <a:spcPct val="107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3-5</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9525" marR="0" indent="0" algn="l">
                        <a:lnSpc>
                          <a:spcPct val="107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Mục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đích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học</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3175" marR="0" indent="0" algn="l">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Thuyết trình</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0" marR="0" indent="0" algn="l">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Máy tính</a:t>
                      </a:r>
                    </a:p>
                    <a:p>
                      <a:pPr marL="0" marR="171450" indent="0" algn="l">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Máy chiếu Bài học trên phần mềm</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extLst>
                  <a:ext uri="{0D108BD9-81ED-4DB2-BD59-A6C34878D82A}">
                    <a16:rowId xmlns:a16="http://schemas.microsoft.com/office/drawing/2014/main" val="542448411"/>
                  </a:ext>
                </a:extLst>
              </a:tr>
              <a:tr h="1042718">
                <a:tc>
                  <a:txBody>
                    <a:bodyPr/>
                    <a:lstStyle/>
                    <a:p>
                      <a:pPr marL="8890" marR="0" indent="0" algn="l">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Nội dung bài học điện tử</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17780" marR="0" indent="0" algn="ctr">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15-20</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9525" marR="0" indent="0" algn="l">
                        <a:lnSpc>
                          <a:spcPct val="107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Phần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cs typeface="Times New Roman" panose="02020603050405020304" pitchFamily="18" charset="0"/>
                        </a:rPr>
                        <a:t>”</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3175" marR="0" indent="0" algn="l">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Lấy học sinh làm trung tâm: Hỏi-đáp; Thảo luận theo cặp, theo nhóm</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0" marR="0" indent="0" algn="l">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Máy tính</a:t>
                      </a:r>
                    </a:p>
                    <a:p>
                      <a:pPr marL="0" marR="171450" indent="0" algn="l">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Máy chiếu Bài học trên phần mềm</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extLst>
                  <a:ext uri="{0D108BD9-81ED-4DB2-BD59-A6C34878D82A}">
                    <a16:rowId xmlns:a16="http://schemas.microsoft.com/office/drawing/2014/main" val="1075509360"/>
                  </a:ext>
                </a:extLst>
              </a:tr>
              <a:tr h="1042718">
                <a:tc>
                  <a:txBody>
                    <a:bodyPr/>
                    <a:lstStyle/>
                    <a:p>
                      <a:pPr marL="8890" marR="0" indent="0" algn="l">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Thực hành</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17780" marR="0" indent="0" algn="ctr">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10</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9525" marR="0" indent="0" algn="l">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Phần “Ôn tập”</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3175" marR="0" indent="0" algn="l">
                        <a:lnSpc>
                          <a:spcPct val="107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Chơi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trò</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endParaRPr lang="en-US" sz="2000" dirty="0">
                        <a:effectLst/>
                        <a:latin typeface="Times New Roman" panose="02020603050405020304" pitchFamily="18" charset="0"/>
                        <a:cs typeface="Times New Roman" panose="02020603050405020304" pitchFamily="18" charset="0"/>
                      </a:endParaRPr>
                    </a:p>
                    <a:p>
                      <a:pPr marL="3175" marR="0" indent="0" algn="l">
                        <a:lnSpc>
                          <a:spcPct val="107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phần</a:t>
                      </a:r>
                      <a:endParaRPr lang="en-US" sz="2000" dirty="0">
                        <a:effectLst/>
                        <a:latin typeface="Times New Roman" panose="02020603050405020304" pitchFamily="18" charset="0"/>
                        <a:cs typeface="Times New Roman" panose="02020603050405020304" pitchFamily="18" charset="0"/>
                      </a:endParaRPr>
                    </a:p>
                    <a:p>
                      <a:pPr marL="3175" marR="0" indent="0" algn="l">
                        <a:lnSpc>
                          <a:spcPct val="107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mềm</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0" marR="0" indent="0" algn="l">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Máy tính</a:t>
                      </a:r>
                    </a:p>
                    <a:p>
                      <a:pPr marL="0" marR="171450" indent="0" algn="l">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Máy chiếu Bài học trên phần mềm</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extLst>
                  <a:ext uri="{0D108BD9-81ED-4DB2-BD59-A6C34878D82A}">
                    <a16:rowId xmlns:a16="http://schemas.microsoft.com/office/drawing/2014/main" val="3721937521"/>
                  </a:ext>
                </a:extLst>
              </a:tr>
              <a:tr h="758911">
                <a:tc>
                  <a:txBody>
                    <a:bodyPr/>
                    <a:lstStyle/>
                    <a:p>
                      <a:pPr marL="8890" marR="0" indent="0" algn="l">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Phần tự liên hệ</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17780" marR="0" indent="0" algn="ctr">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5</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9525" marR="0" indent="0" algn="l">
                        <a:lnSpc>
                          <a:spcPct val="107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HS </a:t>
                      </a:r>
                      <a:r>
                        <a:rPr lang="en-US" sz="2000" dirty="0" err="1">
                          <a:effectLst/>
                          <a:latin typeface="Times New Roman" panose="02020603050405020304" pitchFamily="18" charset="0"/>
                          <a:cs typeface="Times New Roman" panose="02020603050405020304" pitchFamily="18" charset="0"/>
                        </a:rPr>
                        <a:t>liên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hệ</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kiến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giảng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thực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tế</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3175" marR="0" indent="0" algn="l">
                        <a:lnSpc>
                          <a:spcPct val="107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Nêu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vấn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đề</a:t>
                      </a:r>
                      <a:endParaRPr lang="en-US" sz="2000" dirty="0">
                        <a:effectLst/>
                        <a:latin typeface="Times New Roman" panose="02020603050405020304" pitchFamily="18" charset="0"/>
                        <a:cs typeface="Times New Roman" panose="02020603050405020304" pitchFamily="18" charset="0"/>
                      </a:endParaRPr>
                    </a:p>
                    <a:p>
                      <a:pPr marL="3175" marR="0" indent="0" algn="l">
                        <a:lnSpc>
                          <a:spcPct val="107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Thuyết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0" marR="102870" indent="0" algn="just">
                        <a:lnSpc>
                          <a:spcPct val="107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Giấy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màu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nhau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Giấy</a:t>
                      </a:r>
                      <a:r>
                        <a:rPr lang="en-US" sz="2000" dirty="0">
                          <a:effectLst/>
                          <a:latin typeface="Times New Roman" panose="02020603050405020304" pitchFamily="18" charset="0"/>
                          <a:cs typeface="Times New Roman" panose="02020603050405020304" pitchFamily="18" charset="0"/>
                        </a:rPr>
                        <a:t> A4</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extLst>
                  <a:ext uri="{0D108BD9-81ED-4DB2-BD59-A6C34878D82A}">
                    <a16:rowId xmlns:a16="http://schemas.microsoft.com/office/drawing/2014/main" val="3539753583"/>
                  </a:ext>
                </a:extLst>
              </a:tr>
              <a:tr h="1042718">
                <a:tc>
                  <a:txBody>
                    <a:bodyPr/>
                    <a:lstStyle/>
                    <a:p>
                      <a:pPr marL="8890" marR="0" indent="0" algn="l">
                        <a:lnSpc>
                          <a:spcPct val="107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Tổng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học</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17780" marR="0" indent="0" algn="ctr">
                        <a:lnSpc>
                          <a:spcPct val="107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2-5</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9525" marR="0" indent="0" algn="l">
                        <a:lnSpc>
                          <a:spcPct val="107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Phần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Tổng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kết</a:t>
                      </a:r>
                      <a:r>
                        <a:rPr lang="en-US" sz="2000" dirty="0">
                          <a:effectLst/>
                          <a:latin typeface="Times New Roman" panose="02020603050405020304" pitchFamily="18" charset="0"/>
                          <a:cs typeface="Times New Roman" panose="02020603050405020304" pitchFamily="18" charset="0"/>
                        </a:rPr>
                        <a:t>”</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3175" marR="95885" indent="0" algn="l">
                        <a:lnSpc>
                          <a:spcPct val="107000"/>
                        </a:lnSpc>
                        <a:spcBef>
                          <a:spcPts val="0"/>
                        </a:spcBef>
                        <a:spcAft>
                          <a:spcPts val="0"/>
                        </a:spcAft>
                      </a:pPr>
                      <a:r>
                        <a:rPr lang="en-US" sz="2000">
                          <a:effectLst/>
                          <a:latin typeface="Times New Roman" panose="02020603050405020304" pitchFamily="18" charset="0"/>
                          <a:cs typeface="Times New Roman" panose="02020603050405020304" pitchFamily="18" charset="0"/>
                        </a:rPr>
                        <a:t>Xem nội dung ghi nhớ trong bài học trên phần mềm Phát vấn</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tc>
                  <a:txBody>
                    <a:bodyPr/>
                    <a:lstStyle/>
                    <a:p>
                      <a:pPr marL="0" marR="0" indent="0" algn="l">
                        <a:lnSpc>
                          <a:spcPct val="107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Máy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tính</a:t>
                      </a:r>
                      <a:endParaRPr lang="en-US" sz="2000" dirty="0">
                        <a:effectLst/>
                        <a:latin typeface="Times New Roman" panose="02020603050405020304" pitchFamily="18" charset="0"/>
                        <a:cs typeface="Times New Roman" panose="02020603050405020304" pitchFamily="18" charset="0"/>
                      </a:endParaRPr>
                    </a:p>
                    <a:p>
                      <a:pPr marL="0" marR="171450" indent="0" algn="l">
                        <a:lnSpc>
                          <a:spcPct val="107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Máy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chiếu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phần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mềm</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112" marR="32241" marT="17342" marB="0"/>
                </a:tc>
                <a:extLst>
                  <a:ext uri="{0D108BD9-81ED-4DB2-BD59-A6C34878D82A}">
                    <a16:rowId xmlns:a16="http://schemas.microsoft.com/office/drawing/2014/main" val="4252432178"/>
                  </a:ext>
                </a:extLst>
              </a:tr>
            </a:tbl>
          </a:graphicData>
        </a:graphic>
      </p:graphicFrame>
    </p:spTree>
    <p:extLst>
      <p:ext uri="{BB962C8B-B14F-4D97-AF65-F5344CB8AC3E}">
        <p14:creationId xmlns:p14="http://schemas.microsoft.com/office/powerpoint/2010/main" val="3628323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KẾT LUẬN</a:t>
            </a:r>
            <a:endParaRPr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3" name="Diagram 2">
            <a:extLst>
              <a:ext uri="{FF2B5EF4-FFF2-40B4-BE49-F238E27FC236}">
                <a16:creationId xmlns:a16="http://schemas.microsoft.com/office/drawing/2014/main" id="{D9731AED-3D45-48BA-8D01-113D58E2253A}"/>
              </a:ext>
            </a:extLst>
          </p:cNvPr>
          <p:cNvGraphicFramePr/>
          <p:nvPr>
            <p:extLst>
              <p:ext uri="{D42A27DB-BD31-4B8C-83A1-F6EECF244321}">
                <p14:modId xmlns:p14="http://schemas.microsoft.com/office/powerpoint/2010/main" val="3966297122"/>
              </p:ext>
            </p:extLst>
          </p:nvPr>
        </p:nvGraphicFramePr>
        <p:xfrm>
          <a:off x="2171700" y="1070911"/>
          <a:ext cx="78486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C2BA0A48-569B-4AE5-9FCC-42775E67595C}"/>
              </a:ext>
            </a:extLst>
          </p:cNvPr>
          <p:cNvSpPr txBox="1"/>
          <p:nvPr/>
        </p:nvSpPr>
        <p:spPr>
          <a:xfrm>
            <a:off x="2128630" y="1880388"/>
            <a:ext cx="2342322" cy="3477875"/>
          </a:xfrm>
          <a:prstGeom prst="rect">
            <a:avLst/>
          </a:prstGeom>
          <a:noFill/>
        </p:spPr>
        <p:txBody>
          <a:bodyPr wrap="square" rtlCol="0">
            <a:spAutoFit/>
          </a:bodyPr>
          <a:lstStyle/>
          <a:p>
            <a:pPr marL="342900" lvl="0" indent="-342900" algn="just">
              <a:buFontTx/>
              <a:buChar char="-"/>
            </a:pPr>
            <a:r>
              <a:rPr lang="en-US" sz="2000" dirty="0" err="1">
                <a:solidFill>
                  <a:schemeClr val="bg1"/>
                </a:solidFill>
                <a:latin typeface="Times New Roman" panose="02020603050405020304" pitchFamily="18" charset="0"/>
                <a:cs typeface="Times New Roman" panose="02020603050405020304" pitchFamily="18" charset="0"/>
              </a:rPr>
              <a:t>Bộ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a:t>
            </a:r>
            <a:endParaRPr lang="en-US" sz="2000" dirty="0">
              <a:solidFill>
                <a:schemeClr val="bg1"/>
              </a:solidFill>
              <a:latin typeface="Times New Roman" panose="02020603050405020304" pitchFamily="18" charset="0"/>
              <a:cs typeface="Times New Roman" panose="02020603050405020304" pitchFamily="18" charset="0"/>
            </a:endParaRPr>
          </a:p>
          <a:p>
            <a:pPr lvl="0" algn="just"/>
            <a:r>
              <a:rPr lang="en-US" sz="2000" dirty="0" err="1">
                <a:solidFill>
                  <a:schemeClr val="bg1"/>
                </a:solidFill>
                <a:latin typeface="Times New Roman" panose="02020603050405020304" pitchFamily="18" charset="0"/>
                <a:cs typeface="Times New Roman" panose="02020603050405020304" pitchFamily="18" charset="0"/>
              </a:rPr>
              <a:t>trị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chỉ</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đối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lớn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cũng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tham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khảo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hỏi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nhiều</a:t>
            </a:r>
            <a:r>
              <a:rPr lang="en-US" sz="2000" dirty="0">
                <a:solidFill>
                  <a:schemeClr val="bg1"/>
                </a:solidFill>
                <a:latin typeface="Times New Roman" panose="02020603050405020304" pitchFamily="18" charset="0"/>
                <a:cs typeface="Times New Roman" panose="02020603050405020304" pitchFamily="18" charset="0"/>
              </a:rPr>
              <a:t>.</a:t>
            </a:r>
          </a:p>
          <a:p>
            <a:pPr marL="342900" lvl="0" indent="-342900" algn="just">
              <a:buFontTx/>
              <a:buChar char="-"/>
            </a:pPr>
            <a:r>
              <a:rPr lang="en-US" sz="2000" dirty="0" err="1">
                <a:solidFill>
                  <a:schemeClr val="bg1"/>
                </a:solidFill>
                <a:effectLst/>
                <a:latin typeface="Times New Roman" panose="02020603050405020304" pitchFamily="18" charset="0"/>
                <a:ea typeface="Calibri" panose="020F0502020204030204" pitchFamily="34" charset="0"/>
              </a:rPr>
              <a:t>Những</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kiến</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thức</a:t>
            </a:r>
            <a:endParaRPr lang="en-US" sz="2000" dirty="0">
              <a:solidFill>
                <a:schemeClr val="bg1"/>
              </a:solidFill>
              <a:latin typeface="Times New Roman" panose="02020603050405020304" pitchFamily="18" charset="0"/>
              <a:ea typeface="Calibri" panose="020F0502020204030204" pitchFamily="34" charset="0"/>
            </a:endParaRPr>
          </a:p>
          <a:p>
            <a:pPr lvl="0" algn="just"/>
            <a:r>
              <a:rPr lang="en-US" sz="2000" dirty="0" err="1">
                <a:solidFill>
                  <a:schemeClr val="bg1"/>
                </a:solidFill>
                <a:effectLst/>
                <a:latin typeface="Times New Roman" panose="02020603050405020304" pitchFamily="18" charset="0"/>
                <a:ea typeface="Calibri" panose="020F0502020204030204" pitchFamily="34" charset="0"/>
              </a:rPr>
              <a:t>bổ</a:t>
            </a:r>
            <a:r>
              <a:rPr lang="en-US" sz="2000" dirty="0">
                <a:solidFill>
                  <a:schemeClr val="bg1"/>
                </a:solidFill>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ích</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được</a:t>
            </a:r>
            <a:r>
              <a:rPr lang="en-US" sz="2000" dirty="0">
                <a:solidFill>
                  <a:schemeClr val="bg1"/>
                </a:solidFill>
                <a:effectLst/>
                <a:latin typeface="Times New Roman" panose="02020603050405020304" pitchFamily="18" charset="0"/>
                <a:ea typeface="Calibri" panose="020F0502020204030204" pitchFamily="34" charset="0"/>
              </a:rPr>
              <a:t> chia </a:t>
            </a:r>
            <a:r>
              <a:rPr lang="en-US" sz="2000" dirty="0" err="1">
                <a:solidFill>
                  <a:schemeClr val="bg1"/>
                </a:solidFill>
                <a:effectLst/>
                <a:latin typeface="Times New Roman" panose="02020603050405020304" pitchFamily="18" charset="0"/>
                <a:ea typeface="Calibri" panose="020F0502020204030204" pitchFamily="34" charset="0"/>
              </a:rPr>
              <a:t>sẻ</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chắc</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chắn</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sẽ</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mang</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lại</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nhiều</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giá</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trị</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tích</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cực</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cho</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mọi</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người</a:t>
            </a:r>
            <a:r>
              <a:rPr lang="en-US" sz="2000" dirty="0">
                <a:solidFill>
                  <a:schemeClr val="bg1"/>
                </a:solidFill>
                <a:effectLst/>
                <a:latin typeface="Times New Roman" panose="02020603050405020304" pitchFamily="18" charset="0"/>
                <a:ea typeface="Calibri" panose="020F0502020204030204" pitchFamily="34" charset="0"/>
              </a:rPr>
              <a:t>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E4F12D8-8565-433E-A9E9-A16391129E22}"/>
              </a:ext>
            </a:extLst>
          </p:cNvPr>
          <p:cNvSpPr txBox="1"/>
          <p:nvPr/>
        </p:nvSpPr>
        <p:spPr>
          <a:xfrm>
            <a:off x="4805569" y="1915633"/>
            <a:ext cx="2438400" cy="4401205"/>
          </a:xfrm>
          <a:prstGeom prst="rect">
            <a:avLst/>
          </a:prstGeom>
          <a:noFill/>
        </p:spPr>
        <p:txBody>
          <a:bodyPr wrap="square" rtlCol="0">
            <a:spAutoFit/>
          </a:bodyPr>
          <a:lstStyle/>
          <a:p>
            <a:pPr marL="342900" lvl="0" indent="-342900" algn="just">
              <a:buFontTx/>
              <a:buChar char="-"/>
            </a:pPr>
            <a:r>
              <a:rPr lang="en-US" sz="2000" dirty="0" err="1">
                <a:solidFill>
                  <a:schemeClr val="bg1"/>
                </a:solidFill>
                <a:effectLst/>
                <a:latin typeface="Times New Roman" panose="02020603050405020304" pitchFamily="18" charset="0"/>
                <a:ea typeface="Times New Roman" panose="02020603050405020304" pitchFamily="18" charset="0"/>
              </a:rPr>
              <a:t>Lý</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tưởng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nhất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là</a:t>
            </a:r>
            <a:endParaRPr lang="en-US" sz="2000" dirty="0">
              <a:solidFill>
                <a:schemeClr val="bg1"/>
              </a:solidFill>
              <a:latin typeface="Times New Roman" panose="02020603050405020304" pitchFamily="18" charset="0"/>
              <a:ea typeface="Times New Roman" panose="02020603050405020304" pitchFamily="18" charset="0"/>
            </a:endParaRPr>
          </a:p>
          <a:p>
            <a:pPr lvl="0" algn="just"/>
            <a:r>
              <a:rPr lang="en-US" sz="2000" dirty="0" err="1">
                <a:solidFill>
                  <a:schemeClr val="bg1"/>
                </a:solidFill>
                <a:effectLst/>
                <a:latin typeface="Times New Roman" panose="02020603050405020304" pitchFamily="18" charset="0"/>
                <a:ea typeface="Times New Roman" panose="02020603050405020304" pitchFamily="18" charset="0"/>
              </a:rPr>
              <a:t>lớp</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học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có</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đủ</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máy</a:t>
            </a:r>
            <a:r>
              <a:rPr lang="en-US" sz="2000" dirty="0">
                <a:solidFill>
                  <a:schemeClr val="bg1"/>
                </a:solidFill>
                <a:effectLst/>
                <a:latin typeface="Times New Roman" panose="02020603050405020304" pitchFamily="18" charset="0"/>
                <a:ea typeface="Times New Roman" panose="02020603050405020304" pitchFamily="18" charset="0"/>
              </a:rPr>
              <a:t> vi </a:t>
            </a:r>
            <a:r>
              <a:rPr lang="en-US" sz="2000" dirty="0" err="1">
                <a:solidFill>
                  <a:schemeClr val="bg1"/>
                </a:solidFill>
                <a:effectLst/>
                <a:latin typeface="Times New Roman" panose="02020603050405020304" pitchFamily="18" charset="0"/>
                <a:ea typeface="Times New Roman" panose="02020603050405020304" pitchFamily="18" charset="0"/>
              </a:rPr>
              <a:t>tính</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cho</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các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tiết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học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về</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giáo</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dục</a:t>
            </a:r>
            <a:r>
              <a:rPr lang="en-US" sz="2000" dirty="0">
                <a:solidFill>
                  <a:schemeClr val="bg1"/>
                </a:solidFill>
                <a:effectLst/>
                <a:latin typeface="Times New Roman" panose="02020603050405020304" pitchFamily="18" charset="0"/>
                <a:ea typeface="Times New Roman" panose="02020603050405020304" pitchFamily="18" charset="0"/>
              </a:rPr>
              <a:t> an </a:t>
            </a:r>
            <a:r>
              <a:rPr lang="en-US" sz="2000" dirty="0" err="1">
                <a:solidFill>
                  <a:schemeClr val="bg1"/>
                </a:solidFill>
                <a:effectLst/>
                <a:latin typeface="Times New Roman" panose="02020603050405020304" pitchFamily="18" charset="0"/>
                <a:ea typeface="Times New Roman" panose="02020603050405020304" pitchFamily="18" charset="0"/>
              </a:rPr>
              <a:t>toàn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giao</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thông</a:t>
            </a:r>
            <a:r>
              <a:rPr lang="en-US" sz="2000" dirty="0">
                <a:solidFill>
                  <a:schemeClr val="bg1"/>
                </a:solidFill>
                <a:effectLst/>
                <a:latin typeface="Times New Roman" panose="02020603050405020304" pitchFamily="18" charset="0"/>
                <a:ea typeface="Times New Roman" panose="02020603050405020304" pitchFamily="18" charset="0"/>
              </a:rPr>
              <a:t>.</a:t>
            </a:r>
          </a:p>
          <a:p>
            <a:pPr lvl="0" algn="just"/>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Tùy</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điều</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kiện</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của</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từng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địa</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phương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mà</a:t>
            </a:r>
            <a:r>
              <a:rPr lang="en-US" sz="2000" dirty="0">
                <a:solidFill>
                  <a:schemeClr val="bg1"/>
                </a:solidFill>
                <a:latin typeface="Times New Roman" panose="02020603050405020304" pitchFamily="18" charset="0"/>
                <a:ea typeface="Times New Roman" panose="02020603050405020304" pitchFamily="18" charset="0"/>
              </a:rPr>
              <a:t> GV </a:t>
            </a:r>
            <a:r>
              <a:rPr lang="en-US" sz="2000" dirty="0" err="1">
                <a:solidFill>
                  <a:schemeClr val="bg1"/>
                </a:solidFill>
                <a:latin typeface="Times New Roman" panose="02020603050405020304" pitchFamily="18" charset="0"/>
                <a:ea typeface="Times New Roman" panose="02020603050405020304" pitchFamily="18" charset="0"/>
              </a:rPr>
              <a:t>sẽ</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linh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hoạt</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thay</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đổi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nhiều</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hình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thức</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tổ</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chức</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các</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hoạt</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động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để</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kích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thích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trí</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tưởng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tượng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khơi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gợi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đam</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mê</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cho</a:t>
            </a:r>
            <a:r>
              <a:rPr lang="en-US" sz="2000" dirty="0">
                <a:solidFill>
                  <a:schemeClr val="bg1"/>
                </a:solidFill>
                <a:latin typeface="Times New Roman" panose="02020603050405020304" pitchFamily="18" charset="0"/>
                <a:ea typeface="Times New Roman" panose="02020603050405020304" pitchFamily="18" charset="0"/>
              </a:rPr>
              <a:t> HS.</a:t>
            </a:r>
            <a:endParaRPr lang="en-US" sz="2000" dirty="0">
              <a:solidFill>
                <a:schemeClr val="bg1"/>
              </a:solidFill>
              <a:effectLst/>
              <a:latin typeface="Times New Roman" panose="02020603050405020304" pitchFamily="18" charset="0"/>
              <a:ea typeface="Times New Roman" panose="02020603050405020304" pitchFamily="18" charset="0"/>
            </a:endParaRPr>
          </a:p>
          <a:p>
            <a:pPr lvl="0" algn="just"/>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037AE98-1FF9-418A-8C5C-DE55308DEFC6}"/>
              </a:ext>
            </a:extLst>
          </p:cNvPr>
          <p:cNvSpPr txBox="1"/>
          <p:nvPr/>
        </p:nvSpPr>
        <p:spPr>
          <a:xfrm>
            <a:off x="7499073" y="1995146"/>
            <a:ext cx="2438399" cy="4093428"/>
          </a:xfrm>
          <a:prstGeom prst="rect">
            <a:avLst/>
          </a:prstGeom>
          <a:noFill/>
        </p:spPr>
        <p:txBody>
          <a:bodyPr wrap="square" rtlCol="0">
            <a:spAutoFit/>
          </a:bodyPr>
          <a:lstStyle/>
          <a:p>
            <a:pPr marL="342900" lvl="0" indent="-342900" algn="just">
              <a:buFontTx/>
              <a:buChar char="-"/>
            </a:pPr>
            <a:r>
              <a:rPr lang="en-US" sz="2000" dirty="0">
                <a:solidFill>
                  <a:schemeClr val="bg1"/>
                </a:solidFill>
                <a:effectLst/>
                <a:latin typeface="Times New Roman" panose="02020603050405020304" pitchFamily="18" charset="0"/>
                <a:ea typeface="Calibri" panose="020F0502020204030204" pitchFamily="34" charset="0"/>
              </a:rPr>
              <a:t>Hy </a:t>
            </a:r>
            <a:r>
              <a:rPr lang="en-US" sz="2000" dirty="0" err="1">
                <a:solidFill>
                  <a:schemeClr val="bg1"/>
                </a:solidFill>
                <a:effectLst/>
                <a:latin typeface="Times New Roman" panose="02020603050405020304" pitchFamily="18" charset="0"/>
                <a:ea typeface="Calibri" panose="020F0502020204030204" pitchFamily="34" charset="0"/>
              </a:rPr>
              <a:t>vọng</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dự</a:t>
            </a:r>
            <a:r>
              <a:rPr lang="en-US" sz="2000" dirty="0">
                <a:solidFill>
                  <a:schemeClr val="bg1"/>
                </a:solidFill>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án</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sẽ</a:t>
            </a:r>
            <a:endParaRPr lang="en-US" sz="2000" dirty="0">
              <a:solidFill>
                <a:schemeClr val="bg1"/>
              </a:solidFill>
              <a:latin typeface="Times New Roman" panose="02020603050405020304" pitchFamily="18" charset="0"/>
              <a:ea typeface="Calibri" panose="020F0502020204030204" pitchFamily="34" charset="0"/>
            </a:endParaRPr>
          </a:p>
          <a:p>
            <a:pPr lvl="0" algn="just"/>
            <a:r>
              <a:rPr lang="en-US" sz="2000" dirty="0" err="1">
                <a:solidFill>
                  <a:schemeClr val="bg1"/>
                </a:solidFill>
                <a:effectLst/>
                <a:latin typeface="Times New Roman" panose="02020603050405020304" pitchFamily="18" charset="0"/>
                <a:ea typeface="Calibri" panose="020F0502020204030204" pitchFamily="34" charset="0"/>
              </a:rPr>
              <a:t>tiếp</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tục</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mở</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rộng</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đối</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tượng</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thụ</a:t>
            </a:r>
            <a:r>
              <a:rPr lang="en-US" sz="2000" dirty="0">
                <a:solidFill>
                  <a:schemeClr val="bg1"/>
                </a:solidFill>
                <a:effectLst/>
                <a:latin typeface="Times New Roman" panose="02020603050405020304" pitchFamily="18" charset="0"/>
                <a:ea typeface="Calibri" panose="020F0502020204030204" pitchFamily="34" charset="0"/>
              </a:rPr>
              <a:t> </a:t>
            </a:r>
            <a:r>
              <a:rPr lang="en-US" sz="2000" dirty="0" err="1">
                <a:solidFill>
                  <a:schemeClr val="bg1"/>
                </a:solidFill>
                <a:effectLst/>
                <a:latin typeface="Times New Roman" panose="02020603050405020304" pitchFamily="18" charset="0"/>
                <a:ea typeface="Calibri" panose="020F0502020204030204" pitchFamily="34" charset="0"/>
              </a:rPr>
              <a:t>hưởng</a:t>
            </a:r>
            <a:r>
              <a:rPr lang="en-US" sz="2000" dirty="0">
                <a:solidFill>
                  <a:schemeClr val="bg1"/>
                </a:solidFill>
                <a:effectLst/>
                <a:latin typeface="Times New Roman" panose="02020603050405020304" pitchFamily="18" charset="0"/>
                <a:ea typeface="Calibri" panose="020F0502020204030204" pitchFamily="34"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bộ</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tài</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tay</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minh</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ND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phổ</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cận</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bổ</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kĩ</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khi</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hòa</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u="none" strike="noStrike" dirty="0">
                <a:solidFill>
                  <a:srgbClr val="00206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a:r>
              <a:rPr lang="en-US" sz="2000" dirty="0">
                <a:solidFill>
                  <a:srgbClr val="002060"/>
                </a:solidFill>
                <a:effectLst/>
                <a:latin typeface="Times New Roman" panose="02020603050405020304" pitchFamily="18" charset="0"/>
                <a:ea typeface="Calibri" panose="020F0502020204030204" pitchFamily="34" charset="0"/>
              </a:rPr>
              <a:t> </a:t>
            </a:r>
          </a:p>
        </p:txBody>
      </p:sp>
    </p:spTree>
    <p:extLst>
      <p:ext uri="{BB962C8B-B14F-4D97-AF65-F5344CB8AC3E}">
        <p14:creationId xmlns:p14="http://schemas.microsoft.com/office/powerpoint/2010/main" val="389105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NỘI DUNG</a:t>
            </a:r>
            <a:endParaRPr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4" name="Picture 3">
            <a:extLst>
              <a:ext uri="{FF2B5EF4-FFF2-40B4-BE49-F238E27FC236}">
                <a16:creationId xmlns:a16="http://schemas.microsoft.com/office/drawing/2014/main" id="{B49679A3-7282-49B8-93D4-5A721D8D72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7496" y="1202635"/>
            <a:ext cx="4879643" cy="4701646"/>
          </a:xfrm>
          <a:prstGeom prst="rect">
            <a:avLst/>
          </a:prstGeom>
        </p:spPr>
      </p:pic>
      <p:pic>
        <p:nvPicPr>
          <p:cNvPr id="5" name="Picture 4">
            <a:extLst>
              <a:ext uri="{FF2B5EF4-FFF2-40B4-BE49-F238E27FC236}">
                <a16:creationId xmlns:a16="http://schemas.microsoft.com/office/drawing/2014/main" id="{FFD55B98-1D7E-4023-8011-F18FB93C9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2401" y="1909190"/>
            <a:ext cx="4145862" cy="3995090"/>
          </a:xfrm>
          <a:prstGeom prst="rect">
            <a:avLst/>
          </a:prstGeom>
        </p:spPr>
      </p:pic>
      <p:pic>
        <p:nvPicPr>
          <p:cNvPr id="6" name="Picture 5">
            <a:extLst>
              <a:ext uri="{FF2B5EF4-FFF2-40B4-BE49-F238E27FC236}">
                <a16:creationId xmlns:a16="http://schemas.microsoft.com/office/drawing/2014/main" id="{C50472BE-72AF-4424-94D8-1C8DB21DA1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9756" y="2628828"/>
            <a:ext cx="3408413" cy="3275452"/>
          </a:xfrm>
          <a:prstGeom prst="rect">
            <a:avLst/>
          </a:prstGeom>
        </p:spPr>
      </p:pic>
      <p:pic>
        <p:nvPicPr>
          <p:cNvPr id="7" name="Picture 6">
            <a:extLst>
              <a:ext uri="{FF2B5EF4-FFF2-40B4-BE49-F238E27FC236}">
                <a16:creationId xmlns:a16="http://schemas.microsoft.com/office/drawing/2014/main" id="{BDFADDA8-BC20-4C17-B32D-13273730A3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2523" y="3326661"/>
            <a:ext cx="2670963" cy="2577619"/>
          </a:xfrm>
          <a:prstGeom prst="rect">
            <a:avLst/>
          </a:prstGeom>
        </p:spPr>
      </p:pic>
      <p:pic>
        <p:nvPicPr>
          <p:cNvPr id="8" name="Picture 7">
            <a:extLst>
              <a:ext uri="{FF2B5EF4-FFF2-40B4-BE49-F238E27FC236}">
                <a16:creationId xmlns:a16="http://schemas.microsoft.com/office/drawing/2014/main" id="{148859B7-2F4A-4C08-BB00-5817A6D8D4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2912" y="4028856"/>
            <a:ext cx="1939016" cy="1875424"/>
          </a:xfrm>
          <a:prstGeom prst="rect">
            <a:avLst/>
          </a:prstGeom>
        </p:spPr>
      </p:pic>
      <p:pic>
        <p:nvPicPr>
          <p:cNvPr id="9" name="Picture 8">
            <a:extLst>
              <a:ext uri="{FF2B5EF4-FFF2-40B4-BE49-F238E27FC236}">
                <a16:creationId xmlns:a16="http://schemas.microsoft.com/office/drawing/2014/main" id="{A2A458C9-CCA6-4846-83C5-CCFBC6B641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57720" y="4739772"/>
            <a:ext cx="979598" cy="1164508"/>
          </a:xfrm>
          <a:prstGeom prst="rect">
            <a:avLst/>
          </a:prstGeom>
        </p:spPr>
      </p:pic>
      <p:sp>
        <p:nvSpPr>
          <p:cNvPr id="10" name="Rectangle 9">
            <a:extLst>
              <a:ext uri="{FF2B5EF4-FFF2-40B4-BE49-F238E27FC236}">
                <a16:creationId xmlns:a16="http://schemas.microsoft.com/office/drawing/2014/main" id="{554575A8-EC7D-4A9E-9061-B2F96F7B8D6B}"/>
              </a:ext>
            </a:extLst>
          </p:cNvPr>
          <p:cNvSpPr/>
          <p:nvPr/>
        </p:nvSpPr>
        <p:spPr>
          <a:xfrm>
            <a:off x="6454988" y="1308912"/>
            <a:ext cx="404038" cy="594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796B"/>
                </a:solidFill>
                <a:latin typeface="Google Sans" panose="020B0503030502040204" pitchFamily="34" charset="0"/>
              </a:rPr>
              <a:t>1</a:t>
            </a:r>
          </a:p>
        </p:txBody>
      </p:sp>
      <p:sp>
        <p:nvSpPr>
          <p:cNvPr id="11" name="Rectangle 10">
            <a:extLst>
              <a:ext uri="{FF2B5EF4-FFF2-40B4-BE49-F238E27FC236}">
                <a16:creationId xmlns:a16="http://schemas.microsoft.com/office/drawing/2014/main" id="{91323FFC-ACF0-45F3-9766-07ADC73C97D9}"/>
              </a:ext>
            </a:extLst>
          </p:cNvPr>
          <p:cNvSpPr/>
          <p:nvPr/>
        </p:nvSpPr>
        <p:spPr>
          <a:xfrm>
            <a:off x="5948607" y="1941801"/>
            <a:ext cx="404038" cy="594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88E3C"/>
                </a:solidFill>
                <a:latin typeface="Google Sans" panose="020B0503030502040204" pitchFamily="34" charset="0"/>
              </a:rPr>
              <a:t>2</a:t>
            </a:r>
          </a:p>
        </p:txBody>
      </p:sp>
      <p:sp>
        <p:nvSpPr>
          <p:cNvPr id="12" name="Rectangle 11">
            <a:extLst>
              <a:ext uri="{FF2B5EF4-FFF2-40B4-BE49-F238E27FC236}">
                <a16:creationId xmlns:a16="http://schemas.microsoft.com/office/drawing/2014/main" id="{C7790E7D-6E7E-42FB-96BC-F799C4939A5A}"/>
              </a:ext>
            </a:extLst>
          </p:cNvPr>
          <p:cNvSpPr/>
          <p:nvPr/>
        </p:nvSpPr>
        <p:spPr>
          <a:xfrm>
            <a:off x="5546427" y="2675093"/>
            <a:ext cx="404038" cy="594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689F38"/>
                </a:solidFill>
                <a:latin typeface="Google Sans" panose="020B0503030502040204" pitchFamily="34" charset="0"/>
              </a:rPr>
              <a:t>3</a:t>
            </a:r>
          </a:p>
        </p:txBody>
      </p:sp>
      <p:sp>
        <p:nvSpPr>
          <p:cNvPr id="13" name="Rectangle 12">
            <a:extLst>
              <a:ext uri="{FF2B5EF4-FFF2-40B4-BE49-F238E27FC236}">
                <a16:creationId xmlns:a16="http://schemas.microsoft.com/office/drawing/2014/main" id="{2411163A-DAAC-4BDD-97B3-1AE01A4FD5FE}"/>
              </a:ext>
            </a:extLst>
          </p:cNvPr>
          <p:cNvSpPr/>
          <p:nvPr/>
        </p:nvSpPr>
        <p:spPr>
          <a:xfrm>
            <a:off x="4720298" y="4052448"/>
            <a:ext cx="404038" cy="594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BC02D"/>
                </a:solidFill>
                <a:latin typeface="Google Sans" panose="020B0503030502040204" pitchFamily="34" charset="0"/>
              </a:rPr>
              <a:t>5</a:t>
            </a:r>
          </a:p>
        </p:txBody>
      </p:sp>
      <p:pic>
        <p:nvPicPr>
          <p:cNvPr id="14" name="Picture 2" descr="E:\002-KIMS BUSINESS\007-02-Fullslidesppt-Contents\20161228\02-edu\bulb-item2.png">
            <a:extLst>
              <a:ext uri="{FF2B5EF4-FFF2-40B4-BE49-F238E27FC236}">
                <a16:creationId xmlns:a16="http://schemas.microsoft.com/office/drawing/2014/main" id="{B39E44F6-DDF9-4C39-84ED-8F6DEBF02E2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74585" y="4722321"/>
            <a:ext cx="770747" cy="203351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4A531F-2DD7-4977-A52D-37C967038098}"/>
              </a:ext>
            </a:extLst>
          </p:cNvPr>
          <p:cNvSpPr txBox="1"/>
          <p:nvPr/>
        </p:nvSpPr>
        <p:spPr>
          <a:xfrm>
            <a:off x="6759636" y="1405887"/>
            <a:ext cx="6158484" cy="400110"/>
          </a:xfrm>
          <a:prstGeom prst="rect">
            <a:avLst/>
          </a:prstGeom>
          <a:noFill/>
        </p:spPr>
        <p:txBody>
          <a:bodyPr wrap="square" rtlCol="0">
            <a:spAutoFit/>
          </a:bodyPr>
          <a:lstStyle/>
          <a:p>
            <a:r>
              <a:rPr lang="en-US" sz="2000" b="1" dirty="0">
                <a:solidFill>
                  <a:schemeClr val="tx2">
                    <a:lumMod val="50000"/>
                  </a:schemeClr>
                </a:solidFill>
                <a:latin typeface="Times New Roman" panose="02020603050405020304" pitchFamily="18" charset="0"/>
                <a:cs typeface="Times New Roman" panose="02020603050405020304" pitchFamily="18" charset="0"/>
              </a:rPr>
              <a:t>TỔNG QUAN VỀ BỘ TÀI LIỆU</a:t>
            </a:r>
          </a:p>
        </p:txBody>
      </p:sp>
      <p:sp>
        <p:nvSpPr>
          <p:cNvPr id="16" name="Rectangle 15">
            <a:extLst>
              <a:ext uri="{FF2B5EF4-FFF2-40B4-BE49-F238E27FC236}">
                <a16:creationId xmlns:a16="http://schemas.microsoft.com/office/drawing/2014/main" id="{57345C1D-6D8E-462E-96D1-5135CC57A07E}"/>
              </a:ext>
            </a:extLst>
          </p:cNvPr>
          <p:cNvSpPr/>
          <p:nvPr/>
        </p:nvSpPr>
        <p:spPr>
          <a:xfrm>
            <a:off x="5064922" y="3400736"/>
            <a:ext cx="404038" cy="594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92D050"/>
                </a:solidFill>
                <a:latin typeface="Google Sans" panose="020B0503030502040204" pitchFamily="34" charset="0"/>
              </a:rPr>
              <a:t>4</a:t>
            </a:r>
          </a:p>
        </p:txBody>
      </p:sp>
      <p:sp>
        <p:nvSpPr>
          <p:cNvPr id="17" name="Rectangle 16">
            <a:extLst>
              <a:ext uri="{FF2B5EF4-FFF2-40B4-BE49-F238E27FC236}">
                <a16:creationId xmlns:a16="http://schemas.microsoft.com/office/drawing/2014/main" id="{85224C12-81E7-43B1-9AE0-F1B8FE285292}"/>
              </a:ext>
            </a:extLst>
          </p:cNvPr>
          <p:cNvSpPr/>
          <p:nvPr/>
        </p:nvSpPr>
        <p:spPr>
          <a:xfrm>
            <a:off x="4173356" y="4860235"/>
            <a:ext cx="404038" cy="594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C000"/>
                </a:solidFill>
                <a:latin typeface="Google Sans" panose="020B0503030502040204" pitchFamily="34" charset="0"/>
              </a:rPr>
              <a:t>6</a:t>
            </a:r>
          </a:p>
        </p:txBody>
      </p:sp>
      <p:sp>
        <p:nvSpPr>
          <p:cNvPr id="18" name="TextBox 17">
            <a:extLst>
              <a:ext uri="{FF2B5EF4-FFF2-40B4-BE49-F238E27FC236}">
                <a16:creationId xmlns:a16="http://schemas.microsoft.com/office/drawing/2014/main" id="{9C646858-AAF0-4FC9-88DA-F1A6F3B60184}"/>
              </a:ext>
            </a:extLst>
          </p:cNvPr>
          <p:cNvSpPr txBox="1"/>
          <p:nvPr/>
        </p:nvSpPr>
        <p:spPr>
          <a:xfrm>
            <a:off x="6377139" y="2089863"/>
            <a:ext cx="4145862" cy="400110"/>
          </a:xfrm>
          <a:prstGeom prst="rect">
            <a:avLst/>
          </a:prstGeom>
          <a:noFill/>
        </p:spPr>
        <p:txBody>
          <a:bodyPr wrap="square" rtlCol="0">
            <a:spAutoFit/>
          </a:bodyPr>
          <a:lstStyle/>
          <a:p>
            <a:r>
              <a:rPr lang="en-US" sz="2000" b="1" dirty="0">
                <a:solidFill>
                  <a:schemeClr val="tx2">
                    <a:lumMod val="50000"/>
                  </a:schemeClr>
                </a:solidFill>
                <a:latin typeface="Times New Roman" panose="02020603050405020304" pitchFamily="18" charset="0"/>
                <a:cs typeface="Times New Roman" panose="02020603050405020304" pitchFamily="18" charset="0"/>
              </a:rPr>
              <a:t>MỤC TIÊU</a:t>
            </a:r>
          </a:p>
        </p:txBody>
      </p:sp>
      <p:sp>
        <p:nvSpPr>
          <p:cNvPr id="19" name="TextBox 18">
            <a:extLst>
              <a:ext uri="{FF2B5EF4-FFF2-40B4-BE49-F238E27FC236}">
                <a16:creationId xmlns:a16="http://schemas.microsoft.com/office/drawing/2014/main" id="{8DDB7BFA-44A5-4BED-908E-82CE2167C795}"/>
              </a:ext>
            </a:extLst>
          </p:cNvPr>
          <p:cNvSpPr txBox="1"/>
          <p:nvPr/>
        </p:nvSpPr>
        <p:spPr>
          <a:xfrm>
            <a:off x="5884120" y="2765836"/>
            <a:ext cx="4640796" cy="400110"/>
          </a:xfrm>
          <a:prstGeom prst="rect">
            <a:avLst/>
          </a:prstGeom>
          <a:noFill/>
        </p:spPr>
        <p:txBody>
          <a:bodyPr wrap="square" rtlCol="0">
            <a:spAutoFit/>
          </a:bodyPr>
          <a:lstStyle/>
          <a:p>
            <a:r>
              <a:rPr lang="en-US" sz="2000" b="1" dirty="0">
                <a:solidFill>
                  <a:schemeClr val="tx2">
                    <a:lumMod val="50000"/>
                  </a:schemeClr>
                </a:solidFill>
                <a:latin typeface="Times New Roman" panose="02020603050405020304" pitchFamily="18" charset="0"/>
                <a:cs typeface="Times New Roman" panose="02020603050405020304" pitchFamily="18" charset="0"/>
              </a:rPr>
              <a:t> CẤU TRÚC, NỘI DUNG</a:t>
            </a:r>
          </a:p>
        </p:txBody>
      </p:sp>
      <p:sp>
        <p:nvSpPr>
          <p:cNvPr id="20" name="TextBox 19">
            <a:extLst>
              <a:ext uri="{FF2B5EF4-FFF2-40B4-BE49-F238E27FC236}">
                <a16:creationId xmlns:a16="http://schemas.microsoft.com/office/drawing/2014/main" id="{F308B49E-DDF9-43BC-B5DD-C45EF8B7CD8D}"/>
              </a:ext>
            </a:extLst>
          </p:cNvPr>
          <p:cNvSpPr txBox="1"/>
          <p:nvPr/>
        </p:nvSpPr>
        <p:spPr>
          <a:xfrm>
            <a:off x="5582476" y="3509839"/>
            <a:ext cx="4449420" cy="400110"/>
          </a:xfrm>
          <a:prstGeom prst="rect">
            <a:avLst/>
          </a:prstGeom>
          <a:noFill/>
        </p:spPr>
        <p:txBody>
          <a:bodyPr wrap="square" rtlCol="0">
            <a:spAutoFit/>
          </a:bodyPr>
          <a:lstStyle/>
          <a:p>
            <a:r>
              <a:rPr lang="en-US" sz="2000" b="1" dirty="0">
                <a:solidFill>
                  <a:schemeClr val="tx2">
                    <a:lumMod val="50000"/>
                  </a:schemeClr>
                </a:solidFill>
                <a:latin typeface="Times New Roman" panose="02020603050405020304" pitchFamily="18" charset="0"/>
                <a:cs typeface="Times New Roman" panose="02020603050405020304" pitchFamily="18" charset="0"/>
              </a:rPr>
              <a:t>PHƯƠNG PHÁP GIẢNG DẠY</a:t>
            </a:r>
          </a:p>
        </p:txBody>
      </p:sp>
      <p:sp>
        <p:nvSpPr>
          <p:cNvPr id="21" name="TextBox 20">
            <a:extLst>
              <a:ext uri="{FF2B5EF4-FFF2-40B4-BE49-F238E27FC236}">
                <a16:creationId xmlns:a16="http://schemas.microsoft.com/office/drawing/2014/main" id="{5B037510-03DF-4C66-81C6-721D484C8F75}"/>
              </a:ext>
            </a:extLst>
          </p:cNvPr>
          <p:cNvSpPr txBox="1"/>
          <p:nvPr/>
        </p:nvSpPr>
        <p:spPr>
          <a:xfrm>
            <a:off x="5084800" y="4197625"/>
            <a:ext cx="5195574" cy="400110"/>
          </a:xfrm>
          <a:prstGeom prst="rect">
            <a:avLst/>
          </a:prstGeom>
          <a:noFill/>
        </p:spPr>
        <p:txBody>
          <a:bodyPr wrap="square" rtlCol="0">
            <a:spAutoFit/>
          </a:bodyPr>
          <a:lstStyle/>
          <a:p>
            <a:r>
              <a:rPr lang="en-US" sz="2000" b="1" dirty="0">
                <a:solidFill>
                  <a:schemeClr val="tx2">
                    <a:lumMod val="50000"/>
                  </a:schemeClr>
                </a:solidFill>
                <a:latin typeface="Times New Roman" panose="02020603050405020304" pitchFamily="18" charset="0"/>
                <a:cs typeface="Times New Roman" panose="02020603050405020304" pitchFamily="18" charset="0"/>
              </a:rPr>
              <a:t>ĐỐI TƯỢNG, PHẠM VI SỬ DỤNG</a:t>
            </a:r>
          </a:p>
        </p:txBody>
      </p:sp>
      <p:sp>
        <p:nvSpPr>
          <p:cNvPr id="22" name="TextBox 21">
            <a:extLst>
              <a:ext uri="{FF2B5EF4-FFF2-40B4-BE49-F238E27FC236}">
                <a16:creationId xmlns:a16="http://schemas.microsoft.com/office/drawing/2014/main" id="{A720D2F5-130D-437B-903A-B2EBDC27B270}"/>
              </a:ext>
            </a:extLst>
          </p:cNvPr>
          <p:cNvSpPr txBox="1"/>
          <p:nvPr/>
        </p:nvSpPr>
        <p:spPr>
          <a:xfrm>
            <a:off x="4601928" y="4956629"/>
            <a:ext cx="6158484" cy="400110"/>
          </a:xfrm>
          <a:prstGeom prst="rect">
            <a:avLst/>
          </a:prstGeom>
          <a:noFill/>
        </p:spPr>
        <p:txBody>
          <a:bodyPr wrap="square" rtlCol="0">
            <a:spAutoFit/>
          </a:bodyPr>
          <a:lstStyle/>
          <a:p>
            <a:r>
              <a:rPr lang="en-US" sz="2000" b="1" dirty="0">
                <a:solidFill>
                  <a:schemeClr val="tx2">
                    <a:lumMod val="50000"/>
                  </a:schemeClr>
                </a:solidFill>
                <a:latin typeface="Times New Roman" panose="02020603050405020304" pitchFamily="18" charset="0"/>
                <a:cs typeface="Times New Roman" panose="02020603050405020304" pitchFamily="18" charset="0"/>
              </a:rPr>
              <a:t> HƯỚNG DẪN TỔ CHỨC THỰC HIỆN</a:t>
            </a:r>
          </a:p>
        </p:txBody>
      </p:sp>
    </p:spTree>
    <p:extLst>
      <p:ext uri="{BB962C8B-B14F-4D97-AF65-F5344CB8AC3E}">
        <p14:creationId xmlns:p14="http://schemas.microsoft.com/office/powerpoint/2010/main" val="106700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par>
                                <p:cTn id="63" presetID="16" presetClass="entr" presetSubtype="21"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arn(inVertical)">
                                      <p:cBhvr>
                                        <p:cTn id="65" dur="500"/>
                                        <p:tgtEl>
                                          <p:spTgt spid="14"/>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arn(inVertical)">
                                      <p:cBhvr>
                                        <p:cTn id="68" dur="500"/>
                                        <p:tgtEl>
                                          <p:spTgt spid="17"/>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6" grpId="0"/>
      <p:bldP spid="17" grpId="0"/>
      <p:bldP spid="18" grpId="0"/>
      <p:bldP spid="19" grpId="0"/>
      <p:bldP spid="20" grpId="0"/>
      <p:bldP spid="21"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3" name="object 10">
            <a:extLst>
              <a:ext uri="{FF2B5EF4-FFF2-40B4-BE49-F238E27FC236}">
                <a16:creationId xmlns:a16="http://schemas.microsoft.com/office/drawing/2014/main" id="{44B1B836-E7CB-4D50-B262-79D98DE4FB14}"/>
              </a:ext>
            </a:extLst>
          </p:cNvPr>
          <p:cNvSpPr/>
          <p:nvPr/>
        </p:nvSpPr>
        <p:spPr>
          <a:xfrm>
            <a:off x="76199" y="0"/>
            <a:ext cx="12188687" cy="6629400"/>
          </a:xfrm>
          <a:prstGeom prst="rect">
            <a:avLst/>
          </a:prstGeom>
          <a:blipFill>
            <a:blip r:embed="rId3" cstate="print">
              <a:lum bright="70000" contrast="-70000"/>
            </a:blip>
            <a:stretch>
              <a:fillRect/>
            </a:stretch>
          </a:blipFill>
        </p:spPr>
        <p:txBody>
          <a:bodyPr wrap="square" lIns="0" tIns="0" rIns="0" bIns="0" rtlCol="0"/>
          <a:lstStyle/>
          <a:p>
            <a:endParaRPr/>
          </a:p>
        </p:txBody>
      </p:sp>
      <p:sp>
        <p:nvSpPr>
          <p:cNvPr id="4" name="Rectangle 3" descr="NGHỈ GIẢI LAO">
            <a:extLst>
              <a:ext uri="{FF2B5EF4-FFF2-40B4-BE49-F238E27FC236}">
                <a16:creationId xmlns:a16="http://schemas.microsoft.com/office/drawing/2014/main" id="{A4C7FAB2-3BBB-46C0-82E8-C5DAC3F2F191}"/>
              </a:ext>
            </a:extLst>
          </p:cNvPr>
          <p:cNvSpPr/>
          <p:nvPr/>
        </p:nvSpPr>
        <p:spPr>
          <a:xfrm>
            <a:off x="76200" y="2782956"/>
            <a:ext cx="12115800" cy="209384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E6CE6A1-4C08-4B3A-AF7B-137CD6DA4AA0}"/>
              </a:ext>
            </a:extLst>
          </p:cNvPr>
          <p:cNvSpPr txBox="1"/>
          <p:nvPr/>
        </p:nvSpPr>
        <p:spPr>
          <a:xfrm>
            <a:off x="380999" y="3200400"/>
            <a:ext cx="11536017" cy="132343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dirty="0">
                <a:ln/>
                <a:solidFill>
                  <a:srgbClr val="FF0000"/>
                </a:solidFill>
                <a:latin typeface="Times New Roman" panose="02020603050405020304" pitchFamily="18" charset="0"/>
                <a:cs typeface="Times New Roman" panose="02020603050405020304" pitchFamily="18" charset="0"/>
              </a:rPr>
              <a:t>NGHỈ GIẢI LAO</a:t>
            </a:r>
          </a:p>
        </p:txBody>
      </p:sp>
    </p:spTree>
    <p:extLst>
      <p:ext uri="{BB962C8B-B14F-4D97-AF65-F5344CB8AC3E}">
        <p14:creationId xmlns:p14="http://schemas.microsoft.com/office/powerpoint/2010/main" val="4142155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PHẦN CỤ THỂ</a:t>
            </a:r>
          </a:p>
        </p:txBody>
      </p:sp>
      <p:grpSp>
        <p:nvGrpSpPr>
          <p:cNvPr id="3" name="Group 2">
            <a:extLst>
              <a:ext uri="{FF2B5EF4-FFF2-40B4-BE49-F238E27FC236}">
                <a16:creationId xmlns:a16="http://schemas.microsoft.com/office/drawing/2014/main" id="{DAA21B93-B141-4ACA-A72F-163C3B98D805}"/>
              </a:ext>
            </a:extLst>
          </p:cNvPr>
          <p:cNvGrpSpPr/>
          <p:nvPr/>
        </p:nvGrpSpPr>
        <p:grpSpPr>
          <a:xfrm>
            <a:off x="4375929" y="1154391"/>
            <a:ext cx="3642355" cy="951553"/>
            <a:chOff x="3117901" y="4825877"/>
            <a:chExt cx="3840746" cy="1919205"/>
          </a:xfrm>
        </p:grpSpPr>
        <p:grpSp>
          <p:nvGrpSpPr>
            <p:cNvPr id="4" name="组合 18">
              <a:extLst>
                <a:ext uri="{FF2B5EF4-FFF2-40B4-BE49-F238E27FC236}">
                  <a16:creationId xmlns:a16="http://schemas.microsoft.com/office/drawing/2014/main" id="{C697410D-00D7-45AF-82F4-037CE88921B8}"/>
                </a:ext>
              </a:extLst>
            </p:cNvPr>
            <p:cNvGrpSpPr/>
            <p:nvPr/>
          </p:nvGrpSpPr>
          <p:grpSpPr>
            <a:xfrm>
              <a:off x="3129086" y="4850211"/>
              <a:ext cx="3829561" cy="1894871"/>
              <a:chOff x="3364144" y="3689669"/>
              <a:chExt cx="2887586" cy="1420823"/>
            </a:xfrm>
          </p:grpSpPr>
          <p:sp>
            <p:nvSpPr>
              <p:cNvPr id="7" name="AutoShape 19">
                <a:extLst>
                  <a:ext uri="{FF2B5EF4-FFF2-40B4-BE49-F238E27FC236}">
                    <a16:creationId xmlns:a16="http://schemas.microsoft.com/office/drawing/2014/main" id="{BF6A330E-29D8-499F-8585-E784AA66825A}"/>
                  </a:ext>
                </a:extLst>
              </p:cNvPr>
              <p:cNvSpPr>
                <a:spLocks noChangeArrowheads="1"/>
              </p:cNvSpPr>
              <p:nvPr/>
            </p:nvSpPr>
            <p:spPr bwMode="ltGray">
              <a:xfrm>
                <a:off x="3443054" y="3689669"/>
                <a:ext cx="2500579" cy="1420823"/>
              </a:xfrm>
              <a:prstGeom prst="roundRect">
                <a:avLst>
                  <a:gd name="adj" fmla="val 50000"/>
                </a:avLst>
              </a:prstGeom>
              <a:solidFill>
                <a:srgbClr val="009999"/>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zh-CN" sz="1350"/>
              </a:p>
            </p:txBody>
          </p:sp>
          <p:sp>
            <p:nvSpPr>
              <p:cNvPr id="8" name="矩形 20">
                <a:extLst>
                  <a:ext uri="{FF2B5EF4-FFF2-40B4-BE49-F238E27FC236}">
                    <a16:creationId xmlns:a16="http://schemas.microsoft.com/office/drawing/2014/main" id="{25D636D1-D54F-483D-B8EA-FF402CC2043B}"/>
                  </a:ext>
                </a:extLst>
              </p:cNvPr>
              <p:cNvSpPr/>
              <p:nvPr/>
            </p:nvSpPr>
            <p:spPr>
              <a:xfrm>
                <a:off x="3364144" y="3984838"/>
                <a:ext cx="2887586" cy="890876"/>
              </a:xfrm>
              <a:prstGeom prst="rect">
                <a:avLst/>
              </a:prstGeom>
            </p:spPr>
            <p:txBody>
              <a:bodyPr wrap="square">
                <a:spAutoFit/>
              </a:bodyPr>
              <a:lstStyle/>
              <a:p>
                <a:pPr algn="ctr">
                  <a:lnSpc>
                    <a:spcPct val="150000"/>
                  </a:lnSpc>
                </a:pPr>
                <a:endParaRPr lang="zh-CN" altLang="en-US" sz="2400" b="1" dirty="0">
                  <a:solidFill>
                    <a:schemeClr val="bg1"/>
                  </a:solidFill>
                </a:endParaRPr>
              </a:p>
            </p:txBody>
          </p:sp>
        </p:grpSp>
        <p:pic>
          <p:nvPicPr>
            <p:cNvPr id="5" name="图片 21">
              <a:extLst>
                <a:ext uri="{FF2B5EF4-FFF2-40B4-BE49-F238E27FC236}">
                  <a16:creationId xmlns:a16="http://schemas.microsoft.com/office/drawing/2014/main" id="{FF0AB039-C292-41C1-B8DA-FA290A58D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634" y="5983436"/>
              <a:ext cx="595313" cy="572665"/>
            </a:xfrm>
            <a:prstGeom prst="rect">
              <a:avLst/>
            </a:prstGeom>
          </p:spPr>
        </p:pic>
        <p:pic>
          <p:nvPicPr>
            <p:cNvPr id="6" name="图片 22">
              <a:extLst>
                <a:ext uri="{FF2B5EF4-FFF2-40B4-BE49-F238E27FC236}">
                  <a16:creationId xmlns:a16="http://schemas.microsoft.com/office/drawing/2014/main" id="{C290C29C-AD94-4867-9A2A-5E933FDD9C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901" y="4825877"/>
              <a:ext cx="595312" cy="572664"/>
            </a:xfrm>
            <a:prstGeom prst="rect">
              <a:avLst/>
            </a:prstGeom>
          </p:spPr>
        </p:pic>
      </p:grpSp>
      <p:sp>
        <p:nvSpPr>
          <p:cNvPr id="9" name="TextBox 8">
            <a:extLst>
              <a:ext uri="{FF2B5EF4-FFF2-40B4-BE49-F238E27FC236}">
                <a16:creationId xmlns:a16="http://schemas.microsoft.com/office/drawing/2014/main" id="{E8B3F257-3BEC-44C6-B3E1-0255BF39613B}"/>
              </a:ext>
            </a:extLst>
          </p:cNvPr>
          <p:cNvSpPr txBox="1"/>
          <p:nvPr/>
        </p:nvSpPr>
        <p:spPr>
          <a:xfrm>
            <a:off x="4800984" y="1388278"/>
            <a:ext cx="2514600" cy="461665"/>
          </a:xfrm>
          <a:prstGeom prst="rect">
            <a:avLst/>
          </a:prstGeom>
          <a:noFill/>
        </p:spPr>
        <p:txBody>
          <a:bodyPr wrap="square" rtlCol="0">
            <a:spAutoFit/>
          </a:bodyPr>
          <a:lstStyle/>
          <a:p>
            <a:pPr algn="ctr"/>
            <a:r>
              <a:rPr lang="en-US" sz="2400" b="1" dirty="0">
                <a:solidFill>
                  <a:schemeClr val="bg1"/>
                </a:solidFill>
              </a:rPr>
              <a:t>PHẦN CỤ THỂ</a:t>
            </a:r>
          </a:p>
        </p:txBody>
      </p:sp>
      <p:grpSp>
        <p:nvGrpSpPr>
          <p:cNvPr id="10" name="Group 9">
            <a:extLst>
              <a:ext uri="{FF2B5EF4-FFF2-40B4-BE49-F238E27FC236}">
                <a16:creationId xmlns:a16="http://schemas.microsoft.com/office/drawing/2014/main" id="{7E408D8B-AD9E-462F-BFB8-2A03133DCF87}"/>
              </a:ext>
            </a:extLst>
          </p:cNvPr>
          <p:cNvGrpSpPr/>
          <p:nvPr/>
        </p:nvGrpSpPr>
        <p:grpSpPr>
          <a:xfrm>
            <a:off x="2535511" y="2670373"/>
            <a:ext cx="2275028" cy="3179552"/>
            <a:chOff x="1436210" y="2701211"/>
            <a:chExt cx="1916590" cy="2850609"/>
          </a:xfrm>
        </p:grpSpPr>
        <p:sp>
          <p:nvSpPr>
            <p:cNvPr id="11" name="AutoShape 7">
              <a:extLst>
                <a:ext uri="{FF2B5EF4-FFF2-40B4-BE49-F238E27FC236}">
                  <a16:creationId xmlns:a16="http://schemas.microsoft.com/office/drawing/2014/main" id="{DD43C4FF-962E-4C83-A93C-D0133EAF0276}"/>
                </a:ext>
              </a:extLst>
            </p:cNvPr>
            <p:cNvSpPr>
              <a:spLocks noChangeArrowheads="1"/>
            </p:cNvSpPr>
            <p:nvPr/>
          </p:nvSpPr>
          <p:spPr bwMode="gray">
            <a:xfrm>
              <a:off x="1436210" y="2701211"/>
              <a:ext cx="1916590" cy="2850609"/>
            </a:xfrm>
            <a:prstGeom prst="roundRect">
              <a:avLst>
                <a:gd name="adj" fmla="val 32794"/>
              </a:avLst>
            </a:prstGeom>
            <a:solidFill>
              <a:srgbClr val="99CC00"/>
            </a:solidFill>
            <a:ln w="12700" cap="flat" cmpd="sng" algn="ctr">
              <a:noFill/>
              <a:prstDash val="solid"/>
              <a:headEnd type="none" w="med" len="med"/>
              <a:tailEnd type="arrow"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zh-CN" sz="1125" dirty="0">
                <a:latin typeface="+mn-ea"/>
              </a:endParaRPr>
            </a:p>
          </p:txBody>
        </p:sp>
        <p:sp>
          <p:nvSpPr>
            <p:cNvPr id="12" name="AutoShape 7">
              <a:extLst>
                <a:ext uri="{FF2B5EF4-FFF2-40B4-BE49-F238E27FC236}">
                  <a16:creationId xmlns:a16="http://schemas.microsoft.com/office/drawing/2014/main" id="{90767BBD-565D-40A5-BB0E-DCCC79CCE0B5}"/>
                </a:ext>
              </a:extLst>
            </p:cNvPr>
            <p:cNvSpPr>
              <a:spLocks noChangeArrowheads="1"/>
            </p:cNvSpPr>
            <p:nvPr/>
          </p:nvSpPr>
          <p:spPr bwMode="gray">
            <a:xfrm>
              <a:off x="1493771" y="2786823"/>
              <a:ext cx="1801468" cy="2679384"/>
            </a:xfrm>
            <a:prstGeom prst="roundRect">
              <a:avLst>
                <a:gd name="adj" fmla="val 32794"/>
              </a:avLst>
            </a:prstGeom>
            <a:solidFill>
              <a:srgbClr val="5D9F00"/>
            </a:solidFill>
            <a:ln w="12700" cap="flat" cmpd="sng" algn="ctr">
              <a:solidFill>
                <a:schemeClr val="bg1"/>
              </a:solidFill>
              <a:prstDash val="dashDot"/>
              <a:headEnd type="none" w="med" len="med"/>
              <a:tailEnd type="arrow"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zh-CN" sz="1125" dirty="0">
                <a:latin typeface="+mn-ea"/>
              </a:endParaRPr>
            </a:p>
          </p:txBody>
        </p:sp>
      </p:grpSp>
      <p:grpSp>
        <p:nvGrpSpPr>
          <p:cNvPr id="13" name="Group 12">
            <a:extLst>
              <a:ext uri="{FF2B5EF4-FFF2-40B4-BE49-F238E27FC236}">
                <a16:creationId xmlns:a16="http://schemas.microsoft.com/office/drawing/2014/main" id="{8972A449-A413-4AA0-87C3-79888235E20E}"/>
              </a:ext>
            </a:extLst>
          </p:cNvPr>
          <p:cNvGrpSpPr/>
          <p:nvPr/>
        </p:nvGrpSpPr>
        <p:grpSpPr>
          <a:xfrm>
            <a:off x="6762633" y="2755988"/>
            <a:ext cx="2275028" cy="3093937"/>
            <a:chOff x="1436210" y="2701211"/>
            <a:chExt cx="1916590" cy="2850609"/>
          </a:xfrm>
          <a:solidFill>
            <a:srgbClr val="548DD4"/>
          </a:solidFill>
        </p:grpSpPr>
        <p:sp>
          <p:nvSpPr>
            <p:cNvPr id="14" name="AutoShape 7">
              <a:extLst>
                <a:ext uri="{FF2B5EF4-FFF2-40B4-BE49-F238E27FC236}">
                  <a16:creationId xmlns:a16="http://schemas.microsoft.com/office/drawing/2014/main" id="{01562336-31C6-4D32-A26E-02AF253E1503}"/>
                </a:ext>
              </a:extLst>
            </p:cNvPr>
            <p:cNvSpPr>
              <a:spLocks noChangeArrowheads="1"/>
            </p:cNvSpPr>
            <p:nvPr/>
          </p:nvSpPr>
          <p:spPr bwMode="gray">
            <a:xfrm>
              <a:off x="1436210" y="2701211"/>
              <a:ext cx="1916590" cy="2850609"/>
            </a:xfrm>
            <a:prstGeom prst="roundRect">
              <a:avLst>
                <a:gd name="adj" fmla="val 32794"/>
              </a:avLst>
            </a:prstGeom>
            <a:grpFill/>
            <a:ln w="12700" cap="flat" cmpd="sng" algn="ctr">
              <a:noFill/>
              <a:prstDash val="solid"/>
              <a:headEnd type="none" w="med" len="med"/>
              <a:tailEnd type="arrow"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zh-CN" sz="1125" dirty="0">
                <a:latin typeface="+mn-ea"/>
              </a:endParaRPr>
            </a:p>
          </p:txBody>
        </p:sp>
        <p:sp>
          <p:nvSpPr>
            <p:cNvPr id="15" name="AutoShape 7">
              <a:extLst>
                <a:ext uri="{FF2B5EF4-FFF2-40B4-BE49-F238E27FC236}">
                  <a16:creationId xmlns:a16="http://schemas.microsoft.com/office/drawing/2014/main" id="{9AA16F2B-6021-4CE1-B4F2-F4CC3100B062}"/>
                </a:ext>
              </a:extLst>
            </p:cNvPr>
            <p:cNvSpPr>
              <a:spLocks noChangeArrowheads="1"/>
            </p:cNvSpPr>
            <p:nvPr/>
          </p:nvSpPr>
          <p:spPr bwMode="gray">
            <a:xfrm>
              <a:off x="1493771" y="2786823"/>
              <a:ext cx="1801468" cy="2679384"/>
            </a:xfrm>
            <a:prstGeom prst="roundRect">
              <a:avLst>
                <a:gd name="adj" fmla="val 32794"/>
              </a:avLst>
            </a:prstGeom>
            <a:solidFill>
              <a:srgbClr val="0070C0"/>
            </a:solidFill>
            <a:ln w="12700" cap="flat" cmpd="sng" algn="ctr">
              <a:solidFill>
                <a:schemeClr val="bg1"/>
              </a:solidFill>
              <a:prstDash val="dashDot"/>
              <a:headEnd type="none" w="med" len="med"/>
              <a:tailEnd type="arrow"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zh-CN" sz="1125" dirty="0">
                <a:latin typeface="+mn-ea"/>
              </a:endParaRPr>
            </a:p>
          </p:txBody>
        </p:sp>
      </p:grpSp>
      <p:sp>
        <p:nvSpPr>
          <p:cNvPr id="16" name="Freeform 8">
            <a:extLst>
              <a:ext uri="{FF2B5EF4-FFF2-40B4-BE49-F238E27FC236}">
                <a16:creationId xmlns:a16="http://schemas.microsoft.com/office/drawing/2014/main" id="{7ECA9F0B-3637-429E-8F3F-1FC95EDC8A72}"/>
              </a:ext>
            </a:extLst>
          </p:cNvPr>
          <p:cNvSpPr>
            <a:spLocks/>
          </p:cNvSpPr>
          <p:nvPr/>
        </p:nvSpPr>
        <p:spPr bwMode="gray">
          <a:xfrm>
            <a:off x="4582256" y="2065558"/>
            <a:ext cx="1371283" cy="931069"/>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99CC00"/>
          </a:solidFill>
          <a:ln>
            <a:noFill/>
          </a:ln>
        </p:spPr>
        <p:txBody>
          <a:bodyPr/>
          <a:lstStyle/>
          <a:p>
            <a:pPr eaLnBrk="1" hangingPunct="1">
              <a:defRPr/>
            </a:pPr>
            <a:endParaRPr lang="en-US" sz="1350"/>
          </a:p>
        </p:txBody>
      </p:sp>
      <p:sp>
        <p:nvSpPr>
          <p:cNvPr id="17" name="TextBox 16">
            <a:extLst>
              <a:ext uri="{FF2B5EF4-FFF2-40B4-BE49-F238E27FC236}">
                <a16:creationId xmlns:a16="http://schemas.microsoft.com/office/drawing/2014/main" id="{48925124-0015-4E3B-873D-B7038AE32150}"/>
              </a:ext>
            </a:extLst>
          </p:cNvPr>
          <p:cNvSpPr txBox="1"/>
          <p:nvPr/>
        </p:nvSpPr>
        <p:spPr>
          <a:xfrm>
            <a:off x="2111081" y="1008075"/>
            <a:ext cx="2800149" cy="527004"/>
          </a:xfrm>
          <a:prstGeom prst="rect">
            <a:avLst/>
          </a:prstGeom>
          <a:noFill/>
        </p:spPr>
        <p:txBody>
          <a:bodyPr wrap="square" rtlCol="0">
            <a:spAutoFit/>
          </a:bodyPr>
          <a:lstStyle/>
          <a:p>
            <a:pPr algn="ctr">
              <a:lnSpc>
                <a:spcPct val="150000"/>
              </a:lnSpc>
            </a:pPr>
            <a:r>
              <a:rPr lang="en-US" altLang="zh-CN" sz="2100" b="1" dirty="0">
                <a:solidFill>
                  <a:schemeClr val="bg1"/>
                </a:solidFill>
                <a:ea typeface="Cambria Math" panose="02040503050406030204" pitchFamily="18" charset="0"/>
              </a:rPr>
              <a:t>3. </a:t>
            </a:r>
            <a:endParaRPr lang="en-US" sz="1350" dirty="0"/>
          </a:p>
        </p:txBody>
      </p:sp>
      <p:sp>
        <p:nvSpPr>
          <p:cNvPr id="18" name="Freeform 10">
            <a:extLst>
              <a:ext uri="{FF2B5EF4-FFF2-40B4-BE49-F238E27FC236}">
                <a16:creationId xmlns:a16="http://schemas.microsoft.com/office/drawing/2014/main" id="{07853E57-AFB0-464B-80AF-634E6DF0BACD}"/>
              </a:ext>
            </a:extLst>
          </p:cNvPr>
          <p:cNvSpPr>
            <a:spLocks/>
          </p:cNvSpPr>
          <p:nvPr/>
        </p:nvSpPr>
        <p:spPr bwMode="gray">
          <a:xfrm flipH="1">
            <a:off x="5953538" y="2086159"/>
            <a:ext cx="1236828" cy="981536"/>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548DD4"/>
          </a:solidFill>
          <a:ln>
            <a:noFill/>
          </a:ln>
        </p:spPr>
        <p:txBody>
          <a:bodyPr/>
          <a:lstStyle/>
          <a:p>
            <a:pPr eaLnBrk="1" hangingPunct="1">
              <a:defRPr/>
            </a:pPr>
            <a:endParaRPr lang="en-US" sz="1350"/>
          </a:p>
        </p:txBody>
      </p:sp>
      <p:grpSp>
        <p:nvGrpSpPr>
          <p:cNvPr id="19" name="Group 18">
            <a:extLst>
              <a:ext uri="{FF2B5EF4-FFF2-40B4-BE49-F238E27FC236}">
                <a16:creationId xmlns:a16="http://schemas.microsoft.com/office/drawing/2014/main" id="{AF3E4B09-F061-4FFC-B42F-E8D2CF9BC9A7}"/>
              </a:ext>
            </a:extLst>
          </p:cNvPr>
          <p:cNvGrpSpPr/>
          <p:nvPr/>
        </p:nvGrpSpPr>
        <p:grpSpPr>
          <a:xfrm>
            <a:off x="3129061" y="2111440"/>
            <a:ext cx="1811430" cy="574676"/>
            <a:chOff x="1752600" y="2388194"/>
            <a:chExt cx="2084200" cy="518406"/>
          </a:xfrm>
        </p:grpSpPr>
        <p:sp>
          <p:nvSpPr>
            <p:cNvPr id="20" name="Rectangle: Rounded Corners 19">
              <a:extLst>
                <a:ext uri="{FF2B5EF4-FFF2-40B4-BE49-F238E27FC236}">
                  <a16:creationId xmlns:a16="http://schemas.microsoft.com/office/drawing/2014/main" id="{EAECD142-786E-4A90-AD52-51C453924032}"/>
                </a:ext>
              </a:extLst>
            </p:cNvPr>
            <p:cNvSpPr/>
            <p:nvPr/>
          </p:nvSpPr>
          <p:spPr>
            <a:xfrm>
              <a:off x="1752600" y="2388194"/>
              <a:ext cx="1593406" cy="518406"/>
            </a:xfrm>
            <a:prstGeom prst="roundRect">
              <a:avLst>
                <a:gd name="adj" fmla="val 38715"/>
              </a:avLst>
            </a:prstGeom>
            <a:solidFill>
              <a:srgbClr val="99CC00"/>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21" name="TextBox 20">
              <a:extLst>
                <a:ext uri="{FF2B5EF4-FFF2-40B4-BE49-F238E27FC236}">
                  <a16:creationId xmlns:a16="http://schemas.microsoft.com/office/drawing/2014/main" id="{0562045F-AF85-410D-A635-E66EBD731621}"/>
                </a:ext>
              </a:extLst>
            </p:cNvPr>
            <p:cNvSpPr txBox="1"/>
            <p:nvPr/>
          </p:nvSpPr>
          <p:spPr>
            <a:xfrm>
              <a:off x="1880683" y="2435510"/>
              <a:ext cx="1956117" cy="416461"/>
            </a:xfrm>
            <a:prstGeom prst="rect">
              <a:avLst/>
            </a:prstGeom>
            <a:noFill/>
          </p:spPr>
          <p:txBody>
            <a:bodyPr wrap="square" rtlCol="0">
              <a:spAutoFit/>
            </a:bodyPr>
            <a:lstStyle/>
            <a:p>
              <a:r>
                <a:rPr lang="en-US" sz="1500" b="1" dirty="0">
                  <a:solidFill>
                    <a:schemeClr val="bg1"/>
                  </a:solidFill>
                </a:rPr>
                <a:t> </a:t>
              </a:r>
              <a:r>
                <a:rPr lang="en-US" sz="2400" b="1" dirty="0" err="1">
                  <a:solidFill>
                    <a:schemeClr val="bg1"/>
                  </a:solidFill>
                </a:rPr>
                <a:t>Phần</a:t>
              </a:r>
              <a:r>
                <a:rPr lang="en-US" sz="2400" b="1" dirty="0">
                  <a:solidFill>
                    <a:schemeClr val="bg1"/>
                  </a:solidFill>
                </a:rPr>
                <a:t> 1</a:t>
              </a:r>
            </a:p>
          </p:txBody>
        </p:sp>
      </p:grpSp>
      <p:grpSp>
        <p:nvGrpSpPr>
          <p:cNvPr id="22" name="Group 21">
            <a:extLst>
              <a:ext uri="{FF2B5EF4-FFF2-40B4-BE49-F238E27FC236}">
                <a16:creationId xmlns:a16="http://schemas.microsoft.com/office/drawing/2014/main" id="{1DB0B720-CAF9-444D-835F-B2EC68930293}"/>
              </a:ext>
            </a:extLst>
          </p:cNvPr>
          <p:cNvGrpSpPr/>
          <p:nvPr/>
        </p:nvGrpSpPr>
        <p:grpSpPr>
          <a:xfrm>
            <a:off x="7362887" y="2146003"/>
            <a:ext cx="1606447" cy="595081"/>
            <a:chOff x="1752600" y="2388194"/>
            <a:chExt cx="1843827" cy="518406"/>
          </a:xfrm>
        </p:grpSpPr>
        <p:sp>
          <p:nvSpPr>
            <p:cNvPr id="23" name="Rectangle: Rounded Corners 22">
              <a:extLst>
                <a:ext uri="{FF2B5EF4-FFF2-40B4-BE49-F238E27FC236}">
                  <a16:creationId xmlns:a16="http://schemas.microsoft.com/office/drawing/2014/main" id="{FCFF8CB8-68AD-4B3A-B62D-EE24567BC6C9}"/>
                </a:ext>
              </a:extLst>
            </p:cNvPr>
            <p:cNvSpPr/>
            <p:nvPr/>
          </p:nvSpPr>
          <p:spPr>
            <a:xfrm>
              <a:off x="1752600" y="2388194"/>
              <a:ext cx="1593406" cy="518406"/>
            </a:xfrm>
            <a:prstGeom prst="roundRect">
              <a:avLst>
                <a:gd name="adj" fmla="val 38715"/>
              </a:avLst>
            </a:prstGeom>
            <a:solidFill>
              <a:srgbClr val="548DD4"/>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24" name="TextBox 23">
              <a:extLst>
                <a:ext uri="{FF2B5EF4-FFF2-40B4-BE49-F238E27FC236}">
                  <a16:creationId xmlns:a16="http://schemas.microsoft.com/office/drawing/2014/main" id="{99B5297B-E3C0-43EA-88E4-C7FA17C849BE}"/>
                </a:ext>
              </a:extLst>
            </p:cNvPr>
            <p:cNvSpPr txBox="1"/>
            <p:nvPr/>
          </p:nvSpPr>
          <p:spPr>
            <a:xfrm>
              <a:off x="1813033" y="2445402"/>
              <a:ext cx="1783394" cy="402180"/>
            </a:xfrm>
            <a:prstGeom prst="rect">
              <a:avLst/>
            </a:prstGeom>
            <a:noFill/>
          </p:spPr>
          <p:txBody>
            <a:bodyPr wrap="square" rtlCol="0">
              <a:spAutoFit/>
            </a:bodyPr>
            <a:lstStyle/>
            <a:p>
              <a:r>
                <a:rPr lang="en-US" sz="1500" b="1" dirty="0"/>
                <a:t>  </a:t>
              </a:r>
              <a:r>
                <a:rPr lang="en-US" sz="2400" b="1" dirty="0" err="1">
                  <a:solidFill>
                    <a:schemeClr val="bg1"/>
                  </a:solidFill>
                </a:rPr>
                <a:t>Phần</a:t>
              </a:r>
              <a:r>
                <a:rPr lang="en-US" sz="2400" b="1" dirty="0">
                  <a:solidFill>
                    <a:schemeClr val="bg1"/>
                  </a:solidFill>
                </a:rPr>
                <a:t> 2</a:t>
              </a:r>
            </a:p>
          </p:txBody>
        </p:sp>
      </p:grpSp>
      <p:sp>
        <p:nvSpPr>
          <p:cNvPr id="25" name="TextBox 24">
            <a:extLst>
              <a:ext uri="{FF2B5EF4-FFF2-40B4-BE49-F238E27FC236}">
                <a16:creationId xmlns:a16="http://schemas.microsoft.com/office/drawing/2014/main" id="{7A8ACDBB-EBBE-4273-8258-4C7E33D79FF0}"/>
              </a:ext>
            </a:extLst>
          </p:cNvPr>
          <p:cNvSpPr txBox="1"/>
          <p:nvPr/>
        </p:nvSpPr>
        <p:spPr>
          <a:xfrm>
            <a:off x="2784689" y="2956202"/>
            <a:ext cx="2025850" cy="2677656"/>
          </a:xfrm>
          <a:prstGeom prst="rect">
            <a:avLst/>
          </a:prstGeom>
          <a:noFill/>
        </p:spPr>
        <p:txBody>
          <a:bodyPr wrap="square">
            <a:spAutoFit/>
          </a:bodyPr>
          <a:lstStyle/>
          <a:p>
            <a:r>
              <a:rPr lang="en-US" sz="2400" b="1" dirty="0" err="1">
                <a:solidFill>
                  <a:schemeClr val="bg1"/>
                </a:solidFill>
                <a:latin typeface="Times New Roman" panose="02020603050405020304" pitchFamily="18" charset="0"/>
                <a:ea typeface="Calibri" panose="020F0502020204030204" pitchFamily="34" charset="0"/>
              </a:rPr>
              <a:t>Cấu</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trúc</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nội</a:t>
            </a:r>
            <a:r>
              <a:rPr lang="en-US" sz="2400" b="1" dirty="0">
                <a:solidFill>
                  <a:schemeClr val="bg1"/>
                </a:solidFill>
                <a:latin typeface="Times New Roman" panose="02020603050405020304" pitchFamily="18" charset="0"/>
                <a:ea typeface="Calibri" panose="020F0502020204030204" pitchFamily="34" charset="0"/>
              </a:rPr>
              <a:t> dung, </a:t>
            </a:r>
            <a:r>
              <a:rPr lang="en-US" sz="2400" b="1" dirty="0" err="1">
                <a:solidFill>
                  <a:schemeClr val="bg1"/>
                </a:solidFill>
                <a:latin typeface="Times New Roman" panose="02020603050405020304" pitchFamily="18" charset="0"/>
                <a:ea typeface="Calibri" panose="020F0502020204030204" pitchFamily="34" charset="0"/>
              </a:rPr>
              <a:t>thời</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lượng</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đối</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tượng</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trong</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giáo</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trình</a:t>
            </a:r>
            <a:r>
              <a:rPr lang="en-US" sz="2400" b="1" dirty="0">
                <a:solidFill>
                  <a:schemeClr val="bg1"/>
                </a:solidFill>
                <a:latin typeface="Times New Roman" panose="02020603050405020304" pitchFamily="18" charset="0"/>
                <a:ea typeface="Calibri" panose="020F0502020204030204" pitchFamily="34" charset="0"/>
              </a:rPr>
              <a:t> </a:t>
            </a:r>
          </a:p>
          <a:p>
            <a:r>
              <a:rPr lang="en-US" sz="2400" b="1" dirty="0" err="1">
                <a:solidFill>
                  <a:schemeClr val="bg1"/>
                </a:solidFill>
                <a:latin typeface="Times New Roman" panose="02020603050405020304" pitchFamily="18" charset="0"/>
                <a:ea typeface="Calibri" panose="020F0502020204030204" pitchFamily="34" charset="0"/>
              </a:rPr>
              <a:t>và</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kĩ</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năng</a:t>
            </a:r>
            <a:r>
              <a:rPr lang="en-US" sz="2400" b="1" dirty="0">
                <a:solidFill>
                  <a:schemeClr val="bg1"/>
                </a:solidFill>
                <a:latin typeface="Times New Roman" panose="02020603050405020304" pitchFamily="18" charset="0"/>
                <a:ea typeface="Calibri" panose="020F0502020204030204" pitchFamily="34" charset="0"/>
              </a:rPr>
              <a:t> HS </a:t>
            </a:r>
          </a:p>
          <a:p>
            <a:r>
              <a:rPr lang="en-US" sz="2400" b="1" dirty="0" err="1">
                <a:solidFill>
                  <a:schemeClr val="bg1"/>
                </a:solidFill>
                <a:latin typeface="Times New Roman" panose="02020603050405020304" pitchFamily="18" charset="0"/>
                <a:ea typeface="Calibri" panose="020F0502020204030204" pitchFamily="34" charset="0"/>
              </a:rPr>
              <a:t>cần</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đạt</a:t>
            </a:r>
            <a:r>
              <a:rPr lang="en-US" sz="2400" b="1" dirty="0">
                <a:solidFill>
                  <a:schemeClr val="bg1"/>
                </a:solidFill>
                <a:latin typeface="Times New Roman" panose="02020603050405020304" pitchFamily="18" charset="0"/>
                <a:ea typeface="Calibri" panose="020F0502020204030204" pitchFamily="34" charset="0"/>
              </a:rPr>
              <a:t>. </a:t>
            </a:r>
            <a:endParaRPr lang="en-US" sz="2400" dirty="0">
              <a:solidFill>
                <a:schemeClr val="bg1"/>
              </a:solidFill>
            </a:endParaRPr>
          </a:p>
        </p:txBody>
      </p:sp>
      <p:sp>
        <p:nvSpPr>
          <p:cNvPr id="26" name="TextBox 25">
            <a:extLst>
              <a:ext uri="{FF2B5EF4-FFF2-40B4-BE49-F238E27FC236}">
                <a16:creationId xmlns:a16="http://schemas.microsoft.com/office/drawing/2014/main" id="{1553448C-3029-40DB-B6D7-19EC9C5A7233}"/>
              </a:ext>
            </a:extLst>
          </p:cNvPr>
          <p:cNvSpPr txBox="1"/>
          <p:nvPr/>
        </p:nvSpPr>
        <p:spPr>
          <a:xfrm>
            <a:off x="6995141" y="3160616"/>
            <a:ext cx="1930547" cy="1938992"/>
          </a:xfrm>
          <a:prstGeom prst="rect">
            <a:avLst/>
          </a:prstGeom>
          <a:noFill/>
        </p:spPr>
        <p:txBody>
          <a:bodyPr wrap="square">
            <a:spAutoFit/>
          </a:bodyPr>
          <a:lstStyle/>
          <a:p>
            <a:r>
              <a:rPr lang="en-US" sz="2400" b="1" dirty="0" err="1">
                <a:solidFill>
                  <a:schemeClr val="bg1"/>
                </a:solidFill>
                <a:latin typeface="Times New Roman" panose="02020603050405020304" pitchFamily="18" charset="0"/>
                <a:ea typeface="Calibri" panose="020F0502020204030204" pitchFamily="34" charset="0"/>
              </a:rPr>
              <a:t>Kế</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hoạch</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dạy</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học</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cụ</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thể</a:t>
            </a:r>
            <a:r>
              <a:rPr lang="en-US" sz="2400" b="1" dirty="0">
                <a:solidFill>
                  <a:schemeClr val="bg1"/>
                </a:solidFill>
                <a:latin typeface="Times New Roman" panose="02020603050405020304" pitchFamily="18" charset="0"/>
                <a:ea typeface="Calibri" panose="020F0502020204030204" pitchFamily="34" charset="0"/>
              </a:rPr>
              <a:t>  01 </a:t>
            </a:r>
            <a:r>
              <a:rPr lang="en-US" sz="2400" b="1" dirty="0" err="1">
                <a:solidFill>
                  <a:schemeClr val="bg1"/>
                </a:solidFill>
                <a:latin typeface="Times New Roman" panose="02020603050405020304" pitchFamily="18" charset="0"/>
                <a:ea typeface="Calibri" panose="020F0502020204030204" pitchFamily="34" charset="0"/>
              </a:rPr>
              <a:t>tiết</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trong</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giáo</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trình</a:t>
            </a:r>
            <a:r>
              <a:rPr lang="en-US" sz="2400" b="1" dirty="0">
                <a:solidFill>
                  <a:schemeClr val="bg1"/>
                </a:solidFill>
                <a:latin typeface="Times New Roman" panose="02020603050405020304" pitchFamily="18" charset="0"/>
                <a:ea typeface="Calibri" panose="020F0502020204030204" pitchFamily="34" charset="0"/>
              </a:rPr>
              <a:t>.</a:t>
            </a:r>
            <a:endParaRPr lang="en-US" sz="2400" dirty="0">
              <a:solidFill>
                <a:schemeClr val="bg1"/>
              </a:solidFill>
            </a:endParaRPr>
          </a:p>
        </p:txBody>
      </p:sp>
    </p:spTree>
    <p:extLst>
      <p:ext uri="{BB962C8B-B14F-4D97-AF65-F5344CB8AC3E}">
        <p14:creationId xmlns:p14="http://schemas.microsoft.com/office/powerpoint/2010/main" val="766635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954067"/>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Phần</a:t>
            </a:r>
            <a:r>
              <a:rPr lang="en-US" sz="2800" b="1" dirty="0">
                <a:solidFill>
                  <a:schemeClr val="tx2"/>
                </a:solidFill>
                <a:latin typeface="Times New Roman" panose="02020603050405020304" pitchFamily="18" charset="0"/>
                <a:ea typeface="Calibri" panose="020F0502020204030204" pitchFamily="34" charset="0"/>
              </a:rPr>
              <a:t> 1: </a:t>
            </a:r>
            <a:r>
              <a:rPr lang="en-US" sz="2800" b="1" dirty="0" err="1">
                <a:solidFill>
                  <a:schemeClr val="tx2"/>
                </a:solidFill>
                <a:latin typeface="Times New Roman" panose="02020603050405020304" pitchFamily="18" charset="0"/>
                <a:ea typeface="Calibri" panose="020F0502020204030204" pitchFamily="34" charset="0"/>
              </a:rPr>
              <a:t>Cấu</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trúc</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nội</a:t>
            </a:r>
            <a:r>
              <a:rPr lang="en-US" sz="2800" b="1" dirty="0">
                <a:solidFill>
                  <a:schemeClr val="tx2"/>
                </a:solidFill>
                <a:latin typeface="Times New Roman" panose="02020603050405020304" pitchFamily="18" charset="0"/>
                <a:ea typeface="Calibri" panose="020F0502020204030204" pitchFamily="34" charset="0"/>
              </a:rPr>
              <a:t> dung, </a:t>
            </a:r>
            <a:r>
              <a:rPr lang="en-US" sz="2800" b="1" dirty="0" err="1">
                <a:solidFill>
                  <a:schemeClr val="tx2"/>
                </a:solidFill>
                <a:latin typeface="Times New Roman" panose="02020603050405020304" pitchFamily="18" charset="0"/>
                <a:ea typeface="Calibri" panose="020F0502020204030204" pitchFamily="34" charset="0"/>
              </a:rPr>
              <a:t>thời</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lượng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đối</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tượng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trong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giáo</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trình</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và</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kĩ</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năng</a:t>
            </a:r>
            <a:r>
              <a:rPr lang="en-US" sz="2800" b="1" dirty="0">
                <a:solidFill>
                  <a:schemeClr val="tx2"/>
                </a:solidFill>
                <a:latin typeface="Times New Roman" panose="02020603050405020304" pitchFamily="18" charset="0"/>
                <a:ea typeface="Calibri" panose="020F0502020204030204" pitchFamily="34" charset="0"/>
              </a:rPr>
              <a:t> HS </a:t>
            </a:r>
            <a:r>
              <a:rPr lang="en-US" sz="2800" b="1" dirty="0" err="1">
                <a:solidFill>
                  <a:schemeClr val="tx2"/>
                </a:solidFill>
                <a:latin typeface="Times New Roman" panose="02020603050405020304" pitchFamily="18" charset="0"/>
                <a:ea typeface="Calibri" panose="020F0502020204030204" pitchFamily="34" charset="0"/>
              </a:rPr>
              <a:t>cần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đạt</a:t>
            </a:r>
            <a:r>
              <a:rPr lang="en-US" sz="2800" b="1" dirty="0">
                <a:solidFill>
                  <a:schemeClr val="tx2"/>
                </a:solidFill>
                <a:latin typeface="Times New Roman" panose="02020603050405020304" pitchFamily="18" charset="0"/>
                <a:ea typeface="Calibri" panose="020F0502020204030204" pitchFamily="34" charset="0"/>
              </a:rPr>
              <a:t>.</a:t>
            </a:r>
            <a:endParaRPr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Text Placeholder 2">
            <a:extLst>
              <a:ext uri="{FF2B5EF4-FFF2-40B4-BE49-F238E27FC236}">
                <a16:creationId xmlns:a16="http://schemas.microsoft.com/office/drawing/2014/main" id="{FAAC2111-000E-4E95-8E40-6AB9B31DD9BD}"/>
              </a:ext>
            </a:extLst>
          </p:cNvPr>
          <p:cNvSpPr>
            <a:spLocks noGrp="1"/>
          </p:cNvSpPr>
          <p:nvPr>
            <p:ph type="body" idx="1"/>
          </p:nvPr>
        </p:nvSpPr>
        <p:spPr>
          <a:xfrm>
            <a:off x="679196" y="2716435"/>
            <a:ext cx="7977505" cy="553998"/>
          </a:xfrm>
        </p:spPr>
        <p:txBody>
          <a:bodyPr>
            <a:normAutofit fontScale="92500" lnSpcReduction="10000"/>
          </a:bodyPr>
          <a:lstStyle/>
          <a:p>
            <a:endParaRPr lang="en-US" dirty="0"/>
          </a:p>
          <a:p>
            <a:endParaRPr lang="en-US" dirty="0"/>
          </a:p>
        </p:txBody>
      </p:sp>
      <p:graphicFrame>
        <p:nvGraphicFramePr>
          <p:cNvPr id="5" name="Table 4">
            <a:extLst>
              <a:ext uri="{FF2B5EF4-FFF2-40B4-BE49-F238E27FC236}">
                <a16:creationId xmlns:a16="http://schemas.microsoft.com/office/drawing/2014/main" id="{42139B6E-C53D-424E-811E-CBA6D0F5F69B}"/>
              </a:ext>
            </a:extLst>
          </p:cNvPr>
          <p:cNvGraphicFramePr>
            <a:graphicFrameLocks noGrp="1"/>
          </p:cNvGraphicFramePr>
          <p:nvPr>
            <p:extLst>
              <p:ext uri="{D42A27DB-BD31-4B8C-83A1-F6EECF244321}">
                <p14:modId xmlns:p14="http://schemas.microsoft.com/office/powerpoint/2010/main" val="3097916513"/>
              </p:ext>
            </p:extLst>
          </p:nvPr>
        </p:nvGraphicFramePr>
        <p:xfrm>
          <a:off x="57149" y="1222513"/>
          <a:ext cx="11999015" cy="5436704"/>
        </p:xfrm>
        <a:graphic>
          <a:graphicData uri="http://schemas.openxmlformats.org/drawingml/2006/table">
            <a:tbl>
              <a:tblPr firstRow="1" firstCol="1" bandRow="1">
                <a:tableStyleId>{5C22544A-7EE6-4342-B048-85BDC9FD1C3A}</a:tableStyleId>
              </a:tblPr>
              <a:tblGrid>
                <a:gridCol w="1345208">
                  <a:extLst>
                    <a:ext uri="{9D8B030D-6E8A-4147-A177-3AD203B41FA5}">
                      <a16:colId xmlns:a16="http://schemas.microsoft.com/office/drawing/2014/main" val="3190393926"/>
                    </a:ext>
                  </a:extLst>
                </a:gridCol>
                <a:gridCol w="1102499">
                  <a:extLst>
                    <a:ext uri="{9D8B030D-6E8A-4147-A177-3AD203B41FA5}">
                      <a16:colId xmlns:a16="http://schemas.microsoft.com/office/drawing/2014/main" val="4004976887"/>
                    </a:ext>
                  </a:extLst>
                </a:gridCol>
                <a:gridCol w="1262074">
                  <a:extLst>
                    <a:ext uri="{9D8B030D-6E8A-4147-A177-3AD203B41FA5}">
                      <a16:colId xmlns:a16="http://schemas.microsoft.com/office/drawing/2014/main" val="2088575566"/>
                    </a:ext>
                  </a:extLst>
                </a:gridCol>
                <a:gridCol w="3636521">
                  <a:extLst>
                    <a:ext uri="{9D8B030D-6E8A-4147-A177-3AD203B41FA5}">
                      <a16:colId xmlns:a16="http://schemas.microsoft.com/office/drawing/2014/main" val="358301314"/>
                    </a:ext>
                  </a:extLst>
                </a:gridCol>
                <a:gridCol w="4652713">
                  <a:extLst>
                    <a:ext uri="{9D8B030D-6E8A-4147-A177-3AD203B41FA5}">
                      <a16:colId xmlns:a16="http://schemas.microsoft.com/office/drawing/2014/main" val="4253881716"/>
                    </a:ext>
                  </a:extLst>
                </a:gridCol>
              </a:tblGrid>
              <a:tr h="787452">
                <a:tc>
                  <a:txBody>
                    <a:bodyPr/>
                    <a:lstStyle/>
                    <a:p>
                      <a:pPr algn="ctr"/>
                      <a:r>
                        <a:rPr lang="en-US" sz="2000" dirty="0">
                          <a:effectLst/>
                          <a:latin typeface="Times New Roman" panose="02020603050405020304" pitchFamily="18" charset="0"/>
                          <a:cs typeface="Times New Roman" panose="02020603050405020304" pitchFamily="18" charset="0"/>
                        </a:rPr>
                        <a:t>TÊN BÀI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THỜI LƯỢNG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ĐỐI TƯỢNG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CẤU TRÚC -  NỘI DUNG </a:t>
                      </a:r>
                    </a:p>
                    <a:p>
                      <a:pPr algn="ctr"/>
                      <a:r>
                        <a:rPr lang="en-US" sz="2000" dirty="0">
                          <a:effectLst/>
                          <a:latin typeface="Times New Roman" panose="02020603050405020304" pitchFamily="18" charset="0"/>
                          <a:cs typeface="Times New Roman" panose="02020603050405020304" pitchFamily="18" charset="0"/>
                        </a:rPr>
                        <a:t>MẠCH KIẾN THỨC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KĨ NĂNG VẬN DỤNG </a:t>
                      </a:r>
                    </a:p>
                    <a:p>
                      <a:pPr algn="ctr"/>
                      <a:r>
                        <a:rPr lang="en-US" sz="2000" dirty="0">
                          <a:effectLst/>
                          <a:latin typeface="Times New Roman" panose="02020603050405020304" pitchFamily="18" charset="0"/>
                          <a:cs typeface="Times New Roman" panose="02020603050405020304" pitchFamily="18" charset="0"/>
                        </a:rPr>
                        <a:t>HS CẦN ĐẠT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extLst>
                  <a:ext uri="{0D108BD9-81ED-4DB2-BD59-A6C34878D82A}">
                    <a16:rowId xmlns:a16="http://schemas.microsoft.com/office/drawing/2014/main" val="2398135540"/>
                  </a:ext>
                </a:extLst>
              </a:tr>
              <a:tr h="4649252">
                <a:tc>
                  <a:txBody>
                    <a:bodyPr/>
                    <a:lstStyle/>
                    <a:p>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1: </a:t>
                      </a:r>
                      <a:r>
                        <a:rPr lang="en-US" sz="2000" dirty="0" err="1">
                          <a:effectLst/>
                          <a:latin typeface="Times New Roman" panose="02020603050405020304" pitchFamily="18" charset="0"/>
                          <a:cs typeface="Times New Roman" panose="02020603050405020304" pitchFamily="18" charset="0"/>
                        </a:rPr>
                        <a:t>Đường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tới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trường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r>
                        <a:rPr lang="en-US" sz="2000" dirty="0">
                          <a:effectLst/>
                          <a:latin typeface="Times New Roman" panose="02020603050405020304" pitchFamily="18" charset="0"/>
                          <a:cs typeface="Times New Roman" panose="02020603050405020304" pitchFamily="18" charset="0"/>
                        </a:rPr>
                        <a:t>02 </a:t>
                      </a:r>
                      <a:r>
                        <a:rPr lang="en-US" sz="2000" dirty="0" err="1">
                          <a:effectLst/>
                          <a:latin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cs typeface="Times New Roman" panose="02020603050405020304" pitchFamily="18" charset="0"/>
                        </a:rPr>
                        <a:t>:</a:t>
                      </a:r>
                    </a:p>
                    <a:p>
                      <a:r>
                        <a:rPr lang="en-US" sz="2000" dirty="0" err="1">
                          <a:effectLst/>
                          <a:latin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cs typeface="Times New Roman" panose="02020603050405020304" pitchFamily="18" charset="0"/>
                        </a:rPr>
                        <a:t> 1 HĐ 1 + 2</a:t>
                      </a:r>
                    </a:p>
                    <a:p>
                      <a:r>
                        <a:rPr lang="en-US" sz="2000" dirty="0" err="1">
                          <a:effectLst/>
                          <a:latin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cs typeface="Times New Roman" panose="02020603050405020304" pitchFamily="18" charset="0"/>
                        </a:rPr>
                        <a:t> 2: HĐ 3 + 4</a:t>
                      </a:r>
                    </a:p>
                    <a:p>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Tuỳ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thực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tế</a:t>
                      </a:r>
                      <a:r>
                        <a:rPr lang="en-US" sz="2000" dirty="0">
                          <a:effectLst/>
                          <a:latin typeface="Times New Roman" panose="02020603050405020304" pitchFamily="18" charset="0"/>
                          <a:cs typeface="Times New Roman" panose="02020603050405020304" pitchFamily="18" charset="0"/>
                        </a:rPr>
                        <a:t>)</a:t>
                      </a:r>
                    </a:p>
                    <a:p>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r>
                        <a:rPr lang="en-US" sz="2000" dirty="0" err="1">
                          <a:effectLst/>
                          <a:latin typeface="Times New Roman" panose="02020603050405020304" pitchFamily="18" charset="0"/>
                          <a:cs typeface="Times New Roman" panose="02020603050405020304" pitchFamily="18" charset="0"/>
                        </a:rPr>
                        <a:t>Lớp</a:t>
                      </a:r>
                      <a:r>
                        <a:rPr lang="en-US" sz="2000" dirty="0">
                          <a:effectLst/>
                          <a:latin typeface="Times New Roman" panose="02020603050405020304" pitchFamily="18" charset="0"/>
                          <a:cs typeface="Times New Roman" panose="02020603050405020304" pitchFamily="18" charset="0"/>
                        </a:rPr>
                        <a:t> 1, 2, 3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r>
                        <a:rPr lang="en-US" sz="2000" dirty="0">
                          <a:effectLst/>
                          <a:latin typeface="Times New Roman" panose="02020603050405020304" pitchFamily="18" charset="0"/>
                          <a:cs typeface="Times New Roman" panose="02020603050405020304" pitchFamily="18" charset="0"/>
                        </a:rPr>
                        <a:t>+ HĐ 1: </a:t>
                      </a:r>
                      <a:r>
                        <a:rPr lang="en-US" sz="2000" dirty="0" err="1">
                          <a:effectLst/>
                          <a:latin typeface="Times New Roman" panose="02020603050405020304" pitchFamily="18" charset="0"/>
                          <a:cs typeface="Times New Roman" panose="02020603050405020304" pitchFamily="18" charset="0"/>
                        </a:rPr>
                        <a:t>Giới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thiệu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Đường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trường</a:t>
                      </a:r>
                      <a:endParaRPr lang="en-US" sz="2000" dirty="0">
                        <a:effectLst/>
                        <a:latin typeface="Times New Roman" panose="02020603050405020304" pitchFamily="18" charset="0"/>
                        <a:cs typeface="Times New Roman" panose="02020603050405020304" pitchFamily="18" charset="0"/>
                      </a:endParaRPr>
                    </a:p>
                    <a:p>
                      <a:r>
                        <a:rPr lang="en-US" sz="2000" dirty="0">
                          <a:effectLst/>
                          <a:latin typeface="Times New Roman" panose="02020603050405020304" pitchFamily="18" charset="0"/>
                          <a:cs typeface="Times New Roman" panose="02020603050405020304" pitchFamily="18" charset="0"/>
                        </a:rPr>
                        <a:t>+ HĐ 2: </a:t>
                      </a:r>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tìm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hiểu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nội</a:t>
                      </a:r>
                      <a:r>
                        <a:rPr lang="en-US" sz="2000" dirty="0">
                          <a:effectLst/>
                          <a:latin typeface="Times New Roman" panose="02020603050405020304" pitchFamily="18" charset="0"/>
                          <a:cs typeface="Times New Roman" panose="02020603050405020304" pitchFamily="18" charset="0"/>
                        </a:rPr>
                        <a:t> dung)</a:t>
                      </a:r>
                    </a:p>
                    <a:p>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Đường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trường</a:t>
                      </a:r>
                      <a:endParaRPr lang="en-US" sz="2000" dirty="0">
                        <a:effectLst/>
                        <a:latin typeface="Times New Roman" panose="02020603050405020304" pitchFamily="18" charset="0"/>
                        <a:cs typeface="Times New Roman" panose="02020603050405020304" pitchFamily="18" charset="0"/>
                      </a:endParaRPr>
                    </a:p>
                    <a:p>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Đèn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hiệu</a:t>
                      </a:r>
                      <a:r>
                        <a:rPr lang="en-US" sz="2000" dirty="0">
                          <a:effectLst/>
                          <a:latin typeface="Times New Roman" panose="02020603050405020304" pitchFamily="18" charset="0"/>
                          <a:cs typeface="Times New Roman" panose="02020603050405020304" pitchFamily="18" charset="0"/>
                        </a:rPr>
                        <a:t> GT</a:t>
                      </a:r>
                    </a:p>
                    <a:p>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khiển</a:t>
                      </a:r>
                      <a:r>
                        <a:rPr lang="en-US" sz="2000" dirty="0">
                          <a:effectLst/>
                          <a:latin typeface="Times New Roman" panose="02020603050405020304" pitchFamily="18" charset="0"/>
                          <a:cs typeface="Times New Roman" panose="02020603050405020304" pitchFamily="18" charset="0"/>
                        </a:rPr>
                        <a:t> GT</a:t>
                      </a:r>
                    </a:p>
                    <a:p>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Hiệu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lệnh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hướng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cs typeface="Times New Roman" panose="02020603050405020304" pitchFamily="18" charset="0"/>
                        </a:rPr>
                        <a:t> GT </a:t>
                      </a:r>
                      <a:r>
                        <a:rPr lang="en-US" sz="2000" dirty="0" err="1">
                          <a:effectLst/>
                          <a:latin typeface="Times New Roman" panose="02020603050405020304" pitchFamily="18" charset="0"/>
                          <a:cs typeface="Times New Roman" panose="02020603050405020304" pitchFamily="18" charset="0"/>
                        </a:rPr>
                        <a:t>cơ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bản</a:t>
                      </a:r>
                      <a:endParaRPr lang="en-US" sz="2000" dirty="0">
                        <a:effectLst/>
                        <a:latin typeface="Times New Roman" panose="02020603050405020304" pitchFamily="18" charset="0"/>
                        <a:cs typeface="Times New Roman" panose="02020603050405020304" pitchFamily="18" charset="0"/>
                      </a:endParaRPr>
                    </a:p>
                    <a:p>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bộ</a:t>
                      </a:r>
                      <a:r>
                        <a:rPr lang="en-US" sz="2000" dirty="0">
                          <a:effectLst/>
                          <a:latin typeface="Times New Roman" panose="02020603050405020304" pitchFamily="18" charset="0"/>
                          <a:cs typeface="Times New Roman" panose="02020603050405020304" pitchFamily="18" charset="0"/>
                        </a:rPr>
                        <a:t> qua </a:t>
                      </a:r>
                      <a:r>
                        <a:rPr lang="en-US" sz="2000" dirty="0" err="1">
                          <a:effectLst/>
                          <a:latin typeface="Times New Roman" panose="02020603050405020304" pitchFamily="18" charset="0"/>
                          <a:cs typeface="Times New Roman" panose="02020603050405020304" pitchFamily="18" charset="0"/>
                        </a:rPr>
                        <a:t>đường</a:t>
                      </a:r>
                      <a:endParaRPr lang="en-US" sz="2000" dirty="0">
                        <a:effectLst/>
                        <a:latin typeface="Times New Roman" panose="02020603050405020304" pitchFamily="18" charset="0"/>
                        <a:cs typeface="Times New Roman" panose="02020603050405020304" pitchFamily="18" charset="0"/>
                      </a:endParaRPr>
                    </a:p>
                    <a:p>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loại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tiện</a:t>
                      </a:r>
                      <a:r>
                        <a:rPr lang="en-US" sz="2000" dirty="0">
                          <a:effectLst/>
                          <a:latin typeface="Times New Roman" panose="02020603050405020304" pitchFamily="18" charset="0"/>
                          <a:cs typeface="Times New Roman" panose="02020603050405020304" pitchFamily="18" charset="0"/>
                        </a:rPr>
                        <a:t> GT</a:t>
                      </a:r>
                    </a:p>
                    <a:p>
                      <a:r>
                        <a:rPr lang="en-US" sz="2000" dirty="0">
                          <a:effectLst/>
                          <a:latin typeface="Times New Roman" panose="02020603050405020304" pitchFamily="18" charset="0"/>
                          <a:cs typeface="Times New Roman" panose="02020603050405020304" pitchFamily="18" charset="0"/>
                        </a:rPr>
                        <a:t>+ HĐ 3: </a:t>
                      </a:r>
                      <a:r>
                        <a:rPr lang="en-US" sz="2000" dirty="0" err="1">
                          <a:effectLst/>
                          <a:latin typeface="Times New Roman" panose="02020603050405020304" pitchFamily="18" charset="0"/>
                          <a:cs typeface="Times New Roman" panose="02020603050405020304" pitchFamily="18" charset="0"/>
                        </a:rPr>
                        <a:t>Ôn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tập</a:t>
                      </a:r>
                      <a:r>
                        <a:rPr lang="en-US" sz="2000" dirty="0">
                          <a:effectLst/>
                          <a:latin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cs typeface="Times New Roman" panose="02020603050405020304" pitchFamily="18" charset="0"/>
                        </a:rPr>
                        <a:t>liên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hệ</a:t>
                      </a:r>
                      <a:endParaRPr lang="en-US" sz="2000" dirty="0">
                        <a:effectLst/>
                        <a:latin typeface="Times New Roman" panose="02020603050405020304" pitchFamily="18" charset="0"/>
                        <a:cs typeface="Times New Roman" panose="02020603050405020304" pitchFamily="18" charset="0"/>
                      </a:endParaRPr>
                    </a:p>
                    <a:p>
                      <a:r>
                        <a:rPr lang="en-US" sz="2000" dirty="0">
                          <a:effectLst/>
                          <a:latin typeface="Times New Roman" panose="02020603050405020304" pitchFamily="18" charset="0"/>
                          <a:cs typeface="Times New Roman" panose="02020603050405020304" pitchFamily="18" charset="0"/>
                        </a:rPr>
                        <a:t>+ HĐ 4: </a:t>
                      </a:r>
                      <a:r>
                        <a:rPr lang="en-US" sz="2000" dirty="0" err="1">
                          <a:effectLst/>
                          <a:latin typeface="Times New Roman" panose="02020603050405020304" pitchFamily="18" charset="0"/>
                          <a:cs typeface="Times New Roman" panose="02020603050405020304" pitchFamily="18" charset="0"/>
                        </a:rPr>
                        <a:t>Tổng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kết</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marR="86995" algn="just">
                        <a:lnSpc>
                          <a:spcPct val="106000"/>
                        </a:lnSpc>
                        <a:spcAft>
                          <a:spcPts val="65"/>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biệt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cs typeface="Times New Roman" panose="02020603050405020304" pitchFamily="18" charset="0"/>
                        </a:rPr>
                        <a:t>:</a:t>
                      </a:r>
                    </a:p>
                    <a:p>
                      <a:pPr marR="86995" algn="just">
                        <a:lnSpc>
                          <a:spcPct val="106000"/>
                        </a:lnSpc>
                        <a:spcAft>
                          <a:spcPts val="65"/>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nhau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giữa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đường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thôn</a:t>
                      </a:r>
                      <a:r>
                        <a:rPr lang="en-US" sz="2000" dirty="0">
                          <a:effectLst/>
                          <a:latin typeface="Times New Roman" panose="02020603050405020304" pitchFamily="18" charset="0"/>
                          <a:cs typeface="Times New Roman" panose="02020603050405020304" pitchFamily="18" charset="0"/>
                        </a:rPr>
                        <a:t>.</a:t>
                      </a:r>
                    </a:p>
                    <a:p>
                      <a:pPr marR="86995" algn="just">
                        <a:lnSpc>
                          <a:spcPct val="106000"/>
                        </a:lnSpc>
                        <a:spcAft>
                          <a:spcPts val="65"/>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phần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con </a:t>
                      </a:r>
                      <a:r>
                        <a:rPr lang="en-US" sz="2000" dirty="0" err="1">
                          <a:effectLst/>
                          <a:latin typeface="Times New Roman" panose="02020603050405020304" pitchFamily="18" charset="0"/>
                          <a:cs typeface="Times New Roman" panose="02020603050405020304" pitchFamily="18" charset="0"/>
                        </a:rPr>
                        <a:t>đường</a:t>
                      </a:r>
                      <a:r>
                        <a:rPr lang="en-US" sz="2000" dirty="0">
                          <a:effectLst/>
                          <a:latin typeface="Times New Roman" panose="02020603050405020304" pitchFamily="18" charset="0"/>
                          <a:cs typeface="Times New Roman" panose="02020603050405020304" pitchFamily="18" charset="0"/>
                        </a:rPr>
                        <a:t>.</a:t>
                      </a:r>
                    </a:p>
                    <a:p>
                      <a:pPr marR="86995" algn="just">
                        <a:lnSpc>
                          <a:spcPct val="106000"/>
                        </a:lnSpc>
                        <a:spcAft>
                          <a:spcPts val="65"/>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kẻ</a:t>
                      </a:r>
                      <a:r>
                        <a:rPr lang="en-US" sz="2000" dirty="0">
                          <a:effectLst/>
                          <a:latin typeface="Times New Roman" panose="02020603050405020304" pitchFamily="18" charset="0"/>
                          <a:cs typeface="Times New Roman" panose="02020603050405020304" pitchFamily="18" charset="0"/>
                        </a:rPr>
                        <a:t> sang </a:t>
                      </a:r>
                      <a:r>
                        <a:rPr lang="en-US" sz="2000" dirty="0" err="1">
                          <a:effectLst/>
                          <a:latin typeface="Times New Roman" panose="02020603050405020304" pitchFamily="18" charset="0"/>
                          <a:cs typeface="Times New Roman" panose="02020603050405020304" pitchFamily="18" charset="0"/>
                        </a:rPr>
                        <a:t>đường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dừng</a:t>
                      </a:r>
                      <a:r>
                        <a:rPr lang="en-US" sz="2000" dirty="0">
                          <a:effectLst/>
                          <a:latin typeface="Times New Roman" panose="02020603050405020304" pitchFamily="18" charset="0"/>
                          <a:cs typeface="Times New Roman" panose="02020603050405020304" pitchFamily="18" charset="0"/>
                        </a:rPr>
                        <a:t>.</a:t>
                      </a:r>
                    </a:p>
                    <a:p>
                      <a:pPr marR="86995" algn="just">
                        <a:lnSpc>
                          <a:spcPct val="106000"/>
                        </a:lnSpc>
                        <a:spcAft>
                          <a:spcPts val="65"/>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Màu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sắc</a:t>
                      </a:r>
                      <a:r>
                        <a:rPr lang="en-US" sz="2000" dirty="0">
                          <a:effectLst/>
                          <a:latin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cs typeface="Times New Roman" panose="02020603050405020304" pitchFamily="18" charset="0"/>
                        </a:rPr>
                        <a:t>nghĩa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đèn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hiệu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chấp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tốt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đèn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hiệu</a:t>
                      </a:r>
                      <a:r>
                        <a:rPr lang="en-US" sz="2000" dirty="0">
                          <a:effectLst/>
                          <a:latin typeface="Times New Roman" panose="02020603050405020304" pitchFamily="18" charset="0"/>
                          <a:cs typeface="Times New Roman" panose="02020603050405020304" pitchFamily="18" charset="0"/>
                        </a:rPr>
                        <a:t> GT.</a:t>
                      </a:r>
                    </a:p>
                    <a:p>
                      <a:pPr marR="86995" algn="just">
                        <a:lnSpc>
                          <a:spcPct val="106000"/>
                        </a:lnSpc>
                        <a:spcAft>
                          <a:spcPts val="225"/>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loại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tiện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thông</a:t>
                      </a:r>
                      <a:r>
                        <a:rPr lang="en-US" sz="2000" dirty="0">
                          <a:effectLst/>
                          <a:latin typeface="Times New Roman" panose="02020603050405020304" pitchFamily="18" charset="0"/>
                          <a:cs typeface="Times New Roman" panose="02020603050405020304" pitchFamily="18" charset="0"/>
                        </a:rPr>
                        <a:t>.</a:t>
                      </a:r>
                    </a:p>
                    <a:p>
                      <a:pPr marR="86995" algn="just">
                        <a:lnSpc>
                          <a:spcPct val="106000"/>
                        </a:lnSpc>
                        <a:spcAft>
                          <a:spcPts val="1895"/>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extLst>
                  <a:ext uri="{0D108BD9-81ED-4DB2-BD59-A6C34878D82A}">
                    <a16:rowId xmlns:a16="http://schemas.microsoft.com/office/drawing/2014/main" val="1957831662"/>
                  </a:ext>
                </a:extLst>
              </a:tr>
            </a:tbl>
          </a:graphicData>
        </a:graphic>
      </p:graphicFrame>
    </p:spTree>
    <p:extLst>
      <p:ext uri="{BB962C8B-B14F-4D97-AF65-F5344CB8AC3E}">
        <p14:creationId xmlns:p14="http://schemas.microsoft.com/office/powerpoint/2010/main" val="3581570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954067"/>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vi-VN" sz="2800" b="1" dirty="0">
                <a:solidFill>
                  <a:schemeClr val="tx2"/>
                </a:solidFill>
                <a:latin typeface="Times New Roman" panose="02020603050405020304" pitchFamily="18" charset="0"/>
                <a:ea typeface="Calibri" panose="020F0502020204030204" pitchFamily="34" charset="0"/>
              </a:rPr>
              <a:t>* Phần 1: Cấu trúc, nội dung, thời lượng, đối tượng trong giáo trình và kĩ năng HS cần đạt.</a:t>
            </a:r>
            <a:endParaRPr lang="vi-VN"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3" name="Table 2">
            <a:extLst>
              <a:ext uri="{FF2B5EF4-FFF2-40B4-BE49-F238E27FC236}">
                <a16:creationId xmlns:a16="http://schemas.microsoft.com/office/drawing/2014/main" id="{41843066-7C68-4259-B2C8-5013E6EA4D60}"/>
              </a:ext>
            </a:extLst>
          </p:cNvPr>
          <p:cNvGraphicFramePr>
            <a:graphicFrameLocks noGrp="1"/>
          </p:cNvGraphicFramePr>
          <p:nvPr>
            <p:extLst>
              <p:ext uri="{D42A27DB-BD31-4B8C-83A1-F6EECF244321}">
                <p14:modId xmlns:p14="http://schemas.microsoft.com/office/powerpoint/2010/main" val="1097410298"/>
              </p:ext>
            </p:extLst>
          </p:nvPr>
        </p:nvGraphicFramePr>
        <p:xfrm>
          <a:off x="168964" y="1113182"/>
          <a:ext cx="11854071" cy="5691604"/>
        </p:xfrm>
        <a:graphic>
          <a:graphicData uri="http://schemas.openxmlformats.org/drawingml/2006/table">
            <a:tbl>
              <a:tblPr firstRow="1" firstCol="1" bandRow="1">
                <a:tableStyleId>{5C22544A-7EE6-4342-B048-85BDC9FD1C3A}</a:tableStyleId>
              </a:tblPr>
              <a:tblGrid>
                <a:gridCol w="1328960">
                  <a:extLst>
                    <a:ext uri="{9D8B030D-6E8A-4147-A177-3AD203B41FA5}">
                      <a16:colId xmlns:a16="http://schemas.microsoft.com/office/drawing/2014/main" val="509841983"/>
                    </a:ext>
                  </a:extLst>
                </a:gridCol>
                <a:gridCol w="1089181">
                  <a:extLst>
                    <a:ext uri="{9D8B030D-6E8A-4147-A177-3AD203B41FA5}">
                      <a16:colId xmlns:a16="http://schemas.microsoft.com/office/drawing/2014/main" val="453604731"/>
                    </a:ext>
                  </a:extLst>
                </a:gridCol>
                <a:gridCol w="1239460">
                  <a:extLst>
                    <a:ext uri="{9D8B030D-6E8A-4147-A177-3AD203B41FA5}">
                      <a16:colId xmlns:a16="http://schemas.microsoft.com/office/drawing/2014/main" val="4183259639"/>
                    </a:ext>
                  </a:extLst>
                </a:gridCol>
                <a:gridCol w="3599960">
                  <a:extLst>
                    <a:ext uri="{9D8B030D-6E8A-4147-A177-3AD203B41FA5}">
                      <a16:colId xmlns:a16="http://schemas.microsoft.com/office/drawing/2014/main" val="3875927874"/>
                    </a:ext>
                  </a:extLst>
                </a:gridCol>
                <a:gridCol w="4596510">
                  <a:extLst>
                    <a:ext uri="{9D8B030D-6E8A-4147-A177-3AD203B41FA5}">
                      <a16:colId xmlns:a16="http://schemas.microsoft.com/office/drawing/2014/main" val="2592038857"/>
                    </a:ext>
                  </a:extLst>
                </a:gridCol>
              </a:tblGrid>
              <a:tr h="814804">
                <a:tc>
                  <a:txBody>
                    <a:bodyPr/>
                    <a:lstStyle/>
                    <a:p>
                      <a:pPr algn="ctr"/>
                      <a:r>
                        <a:rPr lang="en-US" sz="2000" dirty="0">
                          <a:effectLst/>
                          <a:latin typeface="Times New Roman" panose="02020603050405020304" pitchFamily="18" charset="0"/>
                          <a:cs typeface="Times New Roman" panose="02020603050405020304" pitchFamily="18" charset="0"/>
                        </a:rPr>
                        <a:t>TÊN BÀI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THỜI LƯỢNG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ĐỐI TƯỢNG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CẤU TRÚC -  NỘI DUNG </a:t>
                      </a:r>
                    </a:p>
                    <a:p>
                      <a:pPr algn="ctr"/>
                      <a:r>
                        <a:rPr lang="en-US" sz="2000" dirty="0">
                          <a:effectLst/>
                          <a:latin typeface="Times New Roman" panose="02020603050405020304" pitchFamily="18" charset="0"/>
                          <a:cs typeface="Times New Roman" panose="02020603050405020304" pitchFamily="18" charset="0"/>
                        </a:rPr>
                        <a:t>MẠCH KIẾN THỨC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KĨ NĂNG VẬN DỤNG </a:t>
                      </a:r>
                    </a:p>
                    <a:p>
                      <a:pPr algn="ctr"/>
                      <a:r>
                        <a:rPr lang="en-US" sz="2000" dirty="0">
                          <a:effectLst/>
                          <a:latin typeface="Times New Roman" panose="02020603050405020304" pitchFamily="18" charset="0"/>
                          <a:cs typeface="Times New Roman" panose="02020603050405020304" pitchFamily="18" charset="0"/>
                        </a:rPr>
                        <a:t>HS CẦN ĐẠT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extLst>
                  <a:ext uri="{0D108BD9-81ED-4DB2-BD59-A6C34878D82A}">
                    <a16:rowId xmlns:a16="http://schemas.microsoft.com/office/drawing/2014/main" val="3404458205"/>
                  </a:ext>
                </a:extLst>
              </a:tr>
              <a:tr h="4810743">
                <a:tc>
                  <a:txBody>
                    <a:bodyPr/>
                    <a:lstStyle/>
                    <a:p>
                      <a:r>
                        <a:rPr lang="en-US" sz="2000">
                          <a:effectLst/>
                          <a:latin typeface="Times New Roman" panose="02020603050405020304" pitchFamily="18" charset="0"/>
                          <a:ea typeface="Calibri" panose="020F0502020204030204" pitchFamily="34" charset="0"/>
                        </a:rPr>
                        <a:t>Bài 2: </a:t>
                      </a:r>
                    </a:p>
                    <a:p>
                      <a:r>
                        <a:rPr lang="en-US" sz="2000">
                          <a:effectLst/>
                          <a:latin typeface="Times New Roman" panose="02020603050405020304" pitchFamily="18" charset="0"/>
                          <a:ea typeface="Calibri" panose="020F0502020204030204" pitchFamily="34" charset="0"/>
                        </a:rPr>
                        <a:t>Đi bộ và qua đường an toàn</a:t>
                      </a:r>
                    </a:p>
                  </a:txBody>
                  <a:tcPr marL="51435" marR="51435" marT="0" marB="0"/>
                </a:tc>
                <a:tc>
                  <a:txBody>
                    <a:bodyPr/>
                    <a:lstStyle/>
                    <a:p>
                      <a:r>
                        <a:rPr lang="en-US" sz="2000">
                          <a:effectLst/>
                          <a:latin typeface="Times New Roman" panose="02020603050405020304" pitchFamily="18" charset="0"/>
                          <a:ea typeface="Calibri" panose="020F0502020204030204" pitchFamily="34" charset="0"/>
                        </a:rPr>
                        <a:t>03 tiết:</a:t>
                      </a:r>
                    </a:p>
                    <a:p>
                      <a:r>
                        <a:rPr lang="en-US" sz="2000">
                          <a:effectLst/>
                          <a:latin typeface="Times New Roman" panose="02020603050405020304" pitchFamily="18" charset="0"/>
                          <a:ea typeface="Calibri" panose="020F0502020204030204" pitchFamily="34" charset="0"/>
                        </a:rPr>
                        <a:t>Mỗi phần 1 tiết</a:t>
                      </a:r>
                    </a:p>
                  </a:txBody>
                  <a:tcPr marL="51435" marR="51435" marT="0" marB="0"/>
                </a:tc>
                <a:tc>
                  <a:txBody>
                    <a:bodyPr/>
                    <a:lstStyle/>
                    <a:p>
                      <a:r>
                        <a:rPr lang="en-US" sz="2000" dirty="0" err="1">
                          <a:effectLst/>
                          <a:latin typeface="Times New Roman" panose="02020603050405020304" pitchFamily="18" charset="0"/>
                          <a:ea typeface="Calibri" panose="020F0502020204030204" pitchFamily="34" charset="0"/>
                        </a:rPr>
                        <a:t>Lớp</a:t>
                      </a:r>
                      <a:r>
                        <a:rPr lang="en-US" sz="2000" dirty="0">
                          <a:effectLst/>
                          <a:latin typeface="Times New Roman" panose="02020603050405020304" pitchFamily="18" charset="0"/>
                          <a:ea typeface="Calibri" panose="020F0502020204030204" pitchFamily="34" charset="0"/>
                        </a:rPr>
                        <a:t> 1, 2, 3</a:t>
                      </a:r>
                    </a:p>
                  </a:txBody>
                  <a:tcPr marL="51435" marR="51435" marT="0" marB="0"/>
                </a:tc>
                <a:tc>
                  <a:txBody>
                    <a:bodyPr/>
                    <a:lstStyle/>
                    <a:p>
                      <a:r>
                        <a:rPr lang="en-US" sz="2000" dirty="0">
                          <a:effectLst/>
                          <a:latin typeface="Times New Roman" panose="02020603050405020304" pitchFamily="18" charset="0"/>
                          <a:ea typeface="Calibri" panose="020F0502020204030204" pitchFamily="34" charset="0"/>
                        </a:rPr>
                        <a:t>+ HĐ 1: </a:t>
                      </a:r>
                      <a:r>
                        <a:rPr lang="en-US" sz="2000" dirty="0" err="1">
                          <a:effectLst/>
                          <a:latin typeface="Times New Roman" panose="02020603050405020304" pitchFamily="18" charset="0"/>
                          <a:ea typeface="Calibri" panose="020F0502020204030204" pitchFamily="34" charset="0"/>
                        </a:rPr>
                        <a:t>Giới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thiệu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qua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HĐ 2: </a:t>
                      </a:r>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tìm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nội</a:t>
                      </a:r>
                      <a:r>
                        <a:rPr lang="en-US" sz="2000" dirty="0">
                          <a:effectLst/>
                          <a:latin typeface="Times New Roman" panose="02020603050405020304" pitchFamily="18" charset="0"/>
                          <a:ea typeface="Calibri" panose="020F0502020204030204" pitchFamily="34" charset="0"/>
                        </a:rPr>
                        <a:t> dung)</a:t>
                      </a: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1</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Hành</a:t>
                      </a:r>
                      <a:r>
                        <a:rPr lang="en-US" sz="2000" dirty="0">
                          <a:effectLst/>
                          <a:latin typeface="Times New Roman" panose="02020603050405020304" pitchFamily="18" charset="0"/>
                          <a:ea typeface="Calibri" panose="020F0502020204030204" pitchFamily="34" charset="0"/>
                        </a:rPr>
                        <a:t> vi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2</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 qua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Hành</a:t>
                      </a:r>
                      <a:r>
                        <a:rPr lang="en-US" sz="2000" dirty="0">
                          <a:effectLst/>
                          <a:latin typeface="Times New Roman" panose="02020603050405020304" pitchFamily="18" charset="0"/>
                          <a:ea typeface="Calibri" panose="020F0502020204030204" pitchFamily="34" charset="0"/>
                        </a:rPr>
                        <a:t> vi qua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3</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 ở </a:t>
                      </a:r>
                      <a:r>
                        <a:rPr lang="en-US" sz="2000" dirty="0" err="1">
                          <a:effectLst/>
                          <a:latin typeface="Times New Roman" panose="02020603050405020304" pitchFamily="18" charset="0"/>
                          <a:ea typeface="Calibri" panose="020F0502020204030204" pitchFamily="34" charset="0"/>
                        </a:rPr>
                        <a:t>nơi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với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sắt</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HĐ 3: </a:t>
                      </a:r>
                      <a:r>
                        <a:rPr lang="en-US" sz="2000" dirty="0" err="1">
                          <a:effectLst/>
                          <a:latin typeface="Times New Roman" panose="02020603050405020304" pitchFamily="18" charset="0"/>
                          <a:ea typeface="Calibri" panose="020F0502020204030204" pitchFamily="34" charset="0"/>
                        </a:rPr>
                        <a:t>Tổng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kết</a:t>
                      </a:r>
                      <a:endParaRPr lang="en-US" sz="2000" dirty="0">
                        <a:effectLst/>
                        <a:latin typeface="Times New Roman" panose="02020603050405020304" pitchFamily="18" charset="0"/>
                        <a:ea typeface="Calibri" panose="020F0502020204030204" pitchFamily="34" charset="0"/>
                      </a:endParaRPr>
                    </a:p>
                  </a:txBody>
                  <a:tcPr marL="51435" marR="51435" marT="0" marB="0"/>
                </a:tc>
                <a:tc>
                  <a:txBody>
                    <a:bodyPr/>
                    <a:lstStyle/>
                    <a:p>
                      <a:pPr marR="86995" algn="just">
                        <a:lnSpc>
                          <a:spcPct val="106000"/>
                        </a:lnSpc>
                        <a:spcAft>
                          <a:spcPts val="385"/>
                        </a:spcAft>
                      </a:pPr>
                      <a:r>
                        <a:rPr lang="en-US" sz="2000" dirty="0">
                          <a:effectLst/>
                          <a:latin typeface="Times New Roman" panose="02020603050405020304" pitchFamily="18" charset="0"/>
                          <a:ea typeface="Calibri" panose="020F0502020204030204" pitchFamily="34" charset="0"/>
                        </a:rPr>
                        <a:t>*</a:t>
                      </a:r>
                      <a:r>
                        <a:rPr lang="en-US" sz="2000" dirty="0" err="1">
                          <a:effectLst/>
                          <a:latin typeface="Times New Roman" panose="02020603050405020304" pitchFamily="18" charset="0"/>
                          <a:ea typeface="Calibri" panose="020F0502020204030204" pitchFamily="34" charset="0"/>
                        </a:rPr>
                        <a:t>Biết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38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tuyến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38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ở </a:t>
                      </a:r>
                      <a:r>
                        <a:rPr lang="en-US" sz="2000" dirty="0" err="1">
                          <a:effectLst/>
                          <a:latin typeface="Times New Roman" panose="02020603050405020304" pitchFamily="18" charset="0"/>
                          <a:ea typeface="Calibri" panose="020F0502020204030204" pitchFamily="34" charset="0"/>
                        </a:rPr>
                        <a:t>nơi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nhau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với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sắt</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34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qua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(ở </a:t>
                      </a:r>
                      <a:r>
                        <a:rPr lang="en-US" sz="2000" dirty="0" err="1">
                          <a:effectLst/>
                          <a:latin typeface="Times New Roman" panose="02020603050405020304" pitchFamily="18" charset="0"/>
                          <a:ea typeface="Calibri" panose="020F0502020204030204" pitchFamily="34" charset="0"/>
                        </a:rPr>
                        <a:t>nơi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có</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cầu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vượt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hầm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dành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người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nhau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có</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đèn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tín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hiệu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dành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người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có</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vạch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kẻ</a:t>
                      </a:r>
                      <a:r>
                        <a:rPr lang="en-US" sz="2000" dirty="0">
                          <a:effectLst/>
                          <a:latin typeface="Times New Roman" panose="02020603050405020304" pitchFamily="18" charset="0"/>
                          <a:ea typeface="Calibri" panose="020F0502020204030204" pitchFamily="34" charset="0"/>
                        </a:rPr>
                        <a:t> sang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dành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người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 qua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có</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tín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hiệu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đèn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hoặc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vạch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kẻ</a:t>
                      </a:r>
                      <a:r>
                        <a:rPr lang="en-US" sz="2000" dirty="0">
                          <a:effectLst/>
                          <a:latin typeface="Times New Roman" panose="02020603050405020304" pitchFamily="18" charset="0"/>
                          <a:ea typeface="Calibri" panose="020F0502020204030204" pitchFamily="34" charset="0"/>
                        </a:rPr>
                        <a:t> sang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dành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người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 qua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đặc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biệt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những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có</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tầm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nhìn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bị</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khuất</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34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biệt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được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hành</a:t>
                      </a:r>
                      <a:r>
                        <a:rPr lang="en-US" sz="2000" dirty="0">
                          <a:effectLst/>
                          <a:latin typeface="Times New Roman" panose="02020603050405020304" pitchFamily="18" charset="0"/>
                          <a:ea typeface="Calibri" panose="020F0502020204030204" pitchFamily="34" charset="0"/>
                        </a:rPr>
                        <a:t> vi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a:t>
                      </a:r>
                    </a:p>
                  </a:txBody>
                  <a:tcPr marL="51435" marR="51435" marT="0" marB="0"/>
                </a:tc>
                <a:extLst>
                  <a:ext uri="{0D108BD9-81ED-4DB2-BD59-A6C34878D82A}">
                    <a16:rowId xmlns:a16="http://schemas.microsoft.com/office/drawing/2014/main" val="1498905791"/>
                  </a:ext>
                </a:extLst>
              </a:tr>
            </a:tbl>
          </a:graphicData>
        </a:graphic>
      </p:graphicFrame>
    </p:spTree>
    <p:extLst>
      <p:ext uri="{BB962C8B-B14F-4D97-AF65-F5344CB8AC3E}">
        <p14:creationId xmlns:p14="http://schemas.microsoft.com/office/powerpoint/2010/main" val="318138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954067"/>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vi-VN" sz="2800" b="1" dirty="0">
                <a:solidFill>
                  <a:schemeClr val="tx2"/>
                </a:solidFill>
                <a:latin typeface="Times New Roman" panose="02020603050405020304" pitchFamily="18" charset="0"/>
                <a:ea typeface="Calibri" panose="020F0502020204030204" pitchFamily="34" charset="0"/>
              </a:rPr>
              <a:t>* Phần 1: Cấu trúc, nội dung, thời lượng, đối tượng trong giáo trình và kĩ năng HS cần đạt.</a:t>
            </a:r>
            <a:endParaRPr lang="vi-VN"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2" name="Table 1">
            <a:extLst>
              <a:ext uri="{FF2B5EF4-FFF2-40B4-BE49-F238E27FC236}">
                <a16:creationId xmlns:a16="http://schemas.microsoft.com/office/drawing/2014/main" id="{B534C3F8-A614-472F-8EB0-E2F291BEAD65}"/>
              </a:ext>
            </a:extLst>
          </p:cNvPr>
          <p:cNvGraphicFramePr>
            <a:graphicFrameLocks noGrp="1"/>
          </p:cNvGraphicFramePr>
          <p:nvPr>
            <p:extLst>
              <p:ext uri="{D42A27DB-BD31-4B8C-83A1-F6EECF244321}">
                <p14:modId xmlns:p14="http://schemas.microsoft.com/office/powerpoint/2010/main" val="2673935060"/>
              </p:ext>
            </p:extLst>
          </p:nvPr>
        </p:nvGraphicFramePr>
        <p:xfrm>
          <a:off x="99391" y="1143000"/>
          <a:ext cx="11956774" cy="5605670"/>
        </p:xfrm>
        <a:graphic>
          <a:graphicData uri="http://schemas.openxmlformats.org/drawingml/2006/table">
            <a:tbl>
              <a:tblPr firstRow="1" firstCol="1" bandRow="1">
                <a:tableStyleId>{5C22544A-7EE6-4342-B048-85BDC9FD1C3A}</a:tableStyleId>
              </a:tblPr>
              <a:tblGrid>
                <a:gridCol w="1340473">
                  <a:extLst>
                    <a:ext uri="{9D8B030D-6E8A-4147-A177-3AD203B41FA5}">
                      <a16:colId xmlns:a16="http://schemas.microsoft.com/office/drawing/2014/main" val="3266530490"/>
                    </a:ext>
                  </a:extLst>
                </a:gridCol>
                <a:gridCol w="1098618">
                  <a:extLst>
                    <a:ext uri="{9D8B030D-6E8A-4147-A177-3AD203B41FA5}">
                      <a16:colId xmlns:a16="http://schemas.microsoft.com/office/drawing/2014/main" val="2129414405"/>
                    </a:ext>
                  </a:extLst>
                </a:gridCol>
                <a:gridCol w="999028">
                  <a:extLst>
                    <a:ext uri="{9D8B030D-6E8A-4147-A177-3AD203B41FA5}">
                      <a16:colId xmlns:a16="http://schemas.microsoft.com/office/drawing/2014/main" val="1668522745"/>
                    </a:ext>
                  </a:extLst>
                </a:gridCol>
                <a:gridCol w="4271904">
                  <a:extLst>
                    <a:ext uri="{9D8B030D-6E8A-4147-A177-3AD203B41FA5}">
                      <a16:colId xmlns:a16="http://schemas.microsoft.com/office/drawing/2014/main" val="1486331373"/>
                    </a:ext>
                  </a:extLst>
                </a:gridCol>
                <a:gridCol w="4246751">
                  <a:extLst>
                    <a:ext uri="{9D8B030D-6E8A-4147-A177-3AD203B41FA5}">
                      <a16:colId xmlns:a16="http://schemas.microsoft.com/office/drawing/2014/main" val="2342574605"/>
                    </a:ext>
                  </a:extLst>
                </a:gridCol>
              </a:tblGrid>
              <a:tr h="811925">
                <a:tc>
                  <a:txBody>
                    <a:bodyPr/>
                    <a:lstStyle/>
                    <a:p>
                      <a:pPr algn="ctr"/>
                      <a:r>
                        <a:rPr lang="en-US" sz="2000" dirty="0">
                          <a:effectLst/>
                          <a:latin typeface="Times New Roman" panose="02020603050405020304" pitchFamily="18" charset="0"/>
                          <a:cs typeface="Times New Roman" panose="02020603050405020304" pitchFamily="18" charset="0"/>
                        </a:rPr>
                        <a:t>TÊN BÀI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THỜI LƯỢNG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ĐỐI TƯỢNG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CẤU TRÚC -  NỘI DUNG </a:t>
                      </a:r>
                    </a:p>
                    <a:p>
                      <a:pPr algn="ctr"/>
                      <a:r>
                        <a:rPr lang="en-US" sz="2000" dirty="0">
                          <a:effectLst/>
                          <a:latin typeface="Times New Roman" panose="02020603050405020304" pitchFamily="18" charset="0"/>
                          <a:cs typeface="Times New Roman" panose="02020603050405020304" pitchFamily="18" charset="0"/>
                        </a:rPr>
                        <a:t>MẠCH KIẾN THỨC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KĨ NĂNG VẬN DỤNG </a:t>
                      </a:r>
                    </a:p>
                    <a:p>
                      <a:pPr algn="ctr"/>
                      <a:r>
                        <a:rPr lang="en-US" sz="2000" dirty="0">
                          <a:effectLst/>
                          <a:latin typeface="Times New Roman" panose="02020603050405020304" pitchFamily="18" charset="0"/>
                          <a:cs typeface="Times New Roman" panose="02020603050405020304" pitchFamily="18" charset="0"/>
                        </a:rPr>
                        <a:t>HS CẦN ĐẠT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extLst>
                  <a:ext uri="{0D108BD9-81ED-4DB2-BD59-A6C34878D82A}">
                    <a16:rowId xmlns:a16="http://schemas.microsoft.com/office/drawing/2014/main" val="3599442947"/>
                  </a:ext>
                </a:extLst>
              </a:tr>
              <a:tr h="4793745">
                <a:tc>
                  <a:txBody>
                    <a:bodyPr/>
                    <a:lstStyle/>
                    <a:p>
                      <a:r>
                        <a:rPr lang="en-US" sz="2000">
                          <a:effectLst/>
                          <a:latin typeface="Times New Roman" panose="02020603050405020304" pitchFamily="18" charset="0"/>
                          <a:ea typeface="Calibri" panose="020F0502020204030204" pitchFamily="34" charset="0"/>
                        </a:rPr>
                        <a:t>Bài 3: Đi xe đạp an toàn</a:t>
                      </a:r>
                    </a:p>
                  </a:txBody>
                  <a:tcPr marL="51435" marR="51435" marT="0" marB="0"/>
                </a:tc>
                <a:tc>
                  <a:txBody>
                    <a:bodyPr/>
                    <a:lstStyle/>
                    <a:p>
                      <a:r>
                        <a:rPr lang="en-US" sz="2000" dirty="0">
                          <a:effectLst/>
                          <a:latin typeface="Times New Roman" panose="02020603050405020304" pitchFamily="18" charset="0"/>
                          <a:ea typeface="Calibri" panose="020F0502020204030204" pitchFamily="34" charset="0"/>
                        </a:rPr>
                        <a:t>04 </a:t>
                      </a:r>
                      <a:r>
                        <a:rPr lang="en-US" sz="2000" dirty="0" err="1">
                          <a:effectLst/>
                          <a:latin typeface="Times New Roman" panose="02020603050405020304" pitchFamily="18" charset="0"/>
                          <a:ea typeface="Calibri" panose="020F0502020204030204" pitchFamily="34" charset="0"/>
                        </a:rPr>
                        <a:t>tiết</a:t>
                      </a:r>
                      <a:r>
                        <a:rPr lang="en-US" sz="2000" dirty="0">
                          <a:effectLst/>
                          <a:latin typeface="Times New Roman" panose="02020603050405020304" pitchFamily="18" charset="0"/>
                          <a:ea typeface="Calibri" panose="020F0502020204030204" pitchFamily="34" charset="0"/>
                        </a:rPr>
                        <a:t>:</a:t>
                      </a:r>
                    </a:p>
                    <a:p>
                      <a:r>
                        <a:rPr lang="en-US" sz="2000" dirty="0" err="1">
                          <a:effectLst/>
                          <a:latin typeface="Times New Roman" panose="02020603050405020304" pitchFamily="18" charset="0"/>
                          <a:ea typeface="Calibri" panose="020F0502020204030204" pitchFamily="34" charset="0"/>
                        </a:rPr>
                        <a:t>Mỗi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phần</a:t>
                      </a:r>
                      <a:r>
                        <a:rPr lang="en-US" sz="2000" dirty="0">
                          <a:effectLst/>
                          <a:latin typeface="Times New Roman" panose="02020603050405020304" pitchFamily="18" charset="0"/>
                          <a:ea typeface="Calibri" panose="020F0502020204030204" pitchFamily="34" charset="0"/>
                        </a:rPr>
                        <a:t> 1 </a:t>
                      </a:r>
                      <a:r>
                        <a:rPr lang="en-US" sz="2000" dirty="0" err="1">
                          <a:effectLst/>
                          <a:latin typeface="Times New Roman" panose="02020603050405020304" pitchFamily="18" charset="0"/>
                          <a:ea typeface="Calibri" panose="020F0502020204030204" pitchFamily="34" charset="0"/>
                        </a:rPr>
                        <a:t>tiết</a:t>
                      </a:r>
                      <a:endParaRPr lang="en-US" sz="2000" dirty="0">
                        <a:effectLst/>
                        <a:latin typeface="Times New Roman" panose="02020603050405020304" pitchFamily="18" charset="0"/>
                        <a:ea typeface="Calibri" panose="020F0502020204030204" pitchFamily="34" charset="0"/>
                      </a:endParaRPr>
                    </a:p>
                  </a:txBody>
                  <a:tcPr marL="51435" marR="51435" marT="0" marB="0"/>
                </a:tc>
                <a:tc>
                  <a:txBody>
                    <a:bodyPr/>
                    <a:lstStyle/>
                    <a:p>
                      <a:r>
                        <a:rPr lang="en-US" sz="2000" dirty="0" err="1">
                          <a:effectLst/>
                          <a:latin typeface="Times New Roman" panose="02020603050405020304" pitchFamily="18" charset="0"/>
                          <a:ea typeface="Calibri" panose="020F0502020204030204" pitchFamily="34" charset="0"/>
                        </a:rPr>
                        <a:t>Lớp</a:t>
                      </a:r>
                      <a:r>
                        <a:rPr lang="en-US" sz="2000" dirty="0">
                          <a:effectLst/>
                          <a:latin typeface="Times New Roman" panose="02020603050405020304" pitchFamily="18" charset="0"/>
                          <a:ea typeface="Calibri" panose="020F0502020204030204" pitchFamily="34" charset="0"/>
                        </a:rPr>
                        <a:t> 1, 2, 3</a:t>
                      </a:r>
                    </a:p>
                    <a:p>
                      <a:r>
                        <a:rPr lang="en-US" sz="2000" dirty="0">
                          <a:effectLst/>
                          <a:latin typeface="Times New Roman" panose="02020603050405020304" pitchFamily="18" charset="0"/>
                          <a:ea typeface="Calibri" panose="020F0502020204030204" pitchFamily="34" charset="0"/>
                        </a:rPr>
                        <a:t> </a:t>
                      </a:r>
                    </a:p>
                  </a:txBody>
                  <a:tcPr marL="51435" marR="51435" marT="0" marB="0"/>
                </a:tc>
                <a:tc>
                  <a:txBody>
                    <a:bodyPr/>
                    <a:lstStyle/>
                    <a:p>
                      <a:r>
                        <a:rPr lang="en-US" sz="2000" dirty="0">
                          <a:effectLst/>
                          <a:latin typeface="Times New Roman" panose="02020603050405020304" pitchFamily="18" charset="0"/>
                          <a:ea typeface="Calibri" panose="020F0502020204030204" pitchFamily="34" charset="0"/>
                        </a:rPr>
                        <a:t>+ HĐ 1: </a:t>
                      </a:r>
                      <a:r>
                        <a:rPr lang="en-US" sz="2000" dirty="0" err="1">
                          <a:effectLst/>
                          <a:latin typeface="Times New Roman" panose="02020603050405020304" pitchFamily="18" charset="0"/>
                          <a:ea typeface="Calibri" panose="020F0502020204030204" pitchFamily="34" charset="0"/>
                        </a:rPr>
                        <a:t>Giới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thiệu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đạp</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p>
                    <a:p>
                      <a:r>
                        <a:rPr lang="en-US" sz="2000" dirty="0">
                          <a:effectLst/>
                          <a:latin typeface="Times New Roman" panose="02020603050405020304" pitchFamily="18" charset="0"/>
                          <a:ea typeface="Calibri" panose="020F0502020204030204" pitchFamily="34" charset="0"/>
                        </a:rPr>
                        <a:t>+ HĐ 2: </a:t>
                      </a:r>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tìm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nội</a:t>
                      </a:r>
                      <a:r>
                        <a:rPr lang="en-US" sz="2000" dirty="0">
                          <a:effectLst/>
                          <a:latin typeface="Times New Roman" panose="02020603050405020304" pitchFamily="18" charset="0"/>
                          <a:ea typeface="Calibri" panose="020F0502020204030204" pitchFamily="34" charset="0"/>
                        </a:rPr>
                        <a:t> dung)</a:t>
                      </a: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1</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Ngồi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sau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đạp</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Hành</a:t>
                      </a:r>
                      <a:r>
                        <a:rPr lang="en-US" sz="2000" dirty="0">
                          <a:effectLst/>
                          <a:latin typeface="Times New Roman" panose="02020603050405020304" pitchFamily="18" charset="0"/>
                          <a:ea typeface="Calibri" panose="020F0502020204030204" pitchFamily="34" charset="0"/>
                        </a:rPr>
                        <a:t> vi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ngồi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sau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đạp</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2</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Chọn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đạp</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3</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Điều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đạp</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Hành</a:t>
                      </a:r>
                      <a:r>
                        <a:rPr lang="en-US" sz="2000" dirty="0">
                          <a:effectLst/>
                          <a:latin typeface="Times New Roman" panose="02020603050405020304" pitchFamily="18" charset="0"/>
                          <a:ea typeface="Calibri" panose="020F0502020204030204" pitchFamily="34" charset="0"/>
                        </a:rPr>
                        <a:t> vi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điều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đạp</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4</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Điều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đạp</a:t>
                      </a:r>
                      <a:r>
                        <a:rPr lang="en-US" sz="2000" dirty="0">
                          <a:effectLst/>
                          <a:latin typeface="Times New Roman" panose="02020603050405020304" pitchFamily="18" charset="0"/>
                          <a:ea typeface="Calibri" panose="020F0502020204030204" pitchFamily="34" charset="0"/>
                        </a:rPr>
                        <a:t> qua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HĐ 3: </a:t>
                      </a:r>
                      <a:r>
                        <a:rPr lang="en-US" sz="2000" dirty="0" err="1">
                          <a:effectLst/>
                          <a:latin typeface="Times New Roman" panose="02020603050405020304" pitchFamily="18" charset="0"/>
                          <a:ea typeface="Calibri" panose="020F0502020204030204" pitchFamily="34" charset="0"/>
                        </a:rPr>
                        <a:t>Tổng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kết</a:t>
                      </a:r>
                      <a:endParaRPr lang="en-US" sz="2000" dirty="0">
                        <a:effectLst/>
                        <a:latin typeface="Times New Roman" panose="02020603050405020304" pitchFamily="18" charset="0"/>
                        <a:ea typeface="Calibri" panose="020F0502020204030204" pitchFamily="34" charset="0"/>
                      </a:endParaRPr>
                    </a:p>
                  </a:txBody>
                  <a:tcPr marL="51435" marR="51435" marT="0" marB="0"/>
                </a:tc>
                <a:tc>
                  <a:txBody>
                    <a:bodyPr/>
                    <a:lstStyle/>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a:t>
                      </a:r>
                      <a:r>
                        <a:rPr lang="en-US" sz="2000" dirty="0" err="1">
                          <a:effectLst/>
                          <a:latin typeface="Times New Roman" panose="02020603050405020304" pitchFamily="18" charset="0"/>
                          <a:ea typeface="Calibri" panose="020F0502020204030204" pitchFamily="34" charset="0"/>
                        </a:rPr>
                        <a:t>Biết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Ngồi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sau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đạp</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endParaRPr lang="en-US" sz="2000" dirty="0">
                        <a:effectLst/>
                        <a:latin typeface="Times New Roman" panose="02020603050405020304" pitchFamily="18" charset="0"/>
                        <a:ea typeface="Calibri" panose="020F0502020204030204" pitchFamily="34" charset="0"/>
                      </a:endParaRP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đạp</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endParaRPr lang="en-US" sz="2000" dirty="0">
                        <a:effectLst/>
                        <a:latin typeface="Times New Roman" panose="02020603050405020304" pitchFamily="18" charset="0"/>
                        <a:ea typeface="Calibri" panose="020F0502020204030204" pitchFamily="34" charset="0"/>
                      </a:endParaRP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Điều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đạp</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endParaRPr lang="en-US" sz="2000" dirty="0">
                        <a:effectLst/>
                        <a:latin typeface="Times New Roman" panose="02020603050405020304" pitchFamily="18" charset="0"/>
                        <a:ea typeface="Calibri" panose="020F0502020204030204" pitchFamily="34" charset="0"/>
                      </a:endParaRP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Điều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đạp</a:t>
                      </a:r>
                      <a:r>
                        <a:rPr lang="en-US" sz="2000" dirty="0">
                          <a:effectLst/>
                          <a:latin typeface="Times New Roman" panose="02020603050405020304" pitchFamily="18" charset="0"/>
                          <a:ea typeface="Calibri" panose="020F0502020204030204" pitchFamily="34" charset="0"/>
                        </a:rPr>
                        <a:t> qua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ở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tình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huống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nhau</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biệt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được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hành</a:t>
                      </a:r>
                      <a:r>
                        <a:rPr lang="en-US" sz="2000" dirty="0">
                          <a:effectLst/>
                          <a:latin typeface="Times New Roman" panose="02020603050405020304" pitchFamily="18" charset="0"/>
                          <a:ea typeface="Calibri" panose="020F0502020204030204" pitchFamily="34" charset="0"/>
                        </a:rPr>
                        <a:t> vi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điều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đạp</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điều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đạp</a:t>
                      </a:r>
                      <a:r>
                        <a:rPr lang="en-US" sz="2000" dirty="0">
                          <a:effectLst/>
                          <a:latin typeface="Times New Roman" panose="02020603050405020304" pitchFamily="18" charset="0"/>
                          <a:ea typeface="Calibri" panose="020F0502020204030204" pitchFamily="34" charset="0"/>
                        </a:rPr>
                        <a:t> qua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p>
                  </a:txBody>
                  <a:tcPr marL="51435" marR="51435" marT="0" marB="0"/>
                </a:tc>
                <a:extLst>
                  <a:ext uri="{0D108BD9-81ED-4DB2-BD59-A6C34878D82A}">
                    <a16:rowId xmlns:a16="http://schemas.microsoft.com/office/drawing/2014/main" val="718621569"/>
                  </a:ext>
                </a:extLst>
              </a:tr>
            </a:tbl>
          </a:graphicData>
        </a:graphic>
      </p:graphicFrame>
    </p:spTree>
    <p:extLst>
      <p:ext uri="{BB962C8B-B14F-4D97-AF65-F5344CB8AC3E}">
        <p14:creationId xmlns:p14="http://schemas.microsoft.com/office/powerpoint/2010/main" val="919958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954067"/>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vi-VN" sz="2800" b="1" dirty="0">
                <a:solidFill>
                  <a:schemeClr val="tx2"/>
                </a:solidFill>
                <a:latin typeface="Times New Roman" panose="02020603050405020304" pitchFamily="18" charset="0"/>
                <a:ea typeface="Calibri" panose="020F0502020204030204" pitchFamily="34" charset="0"/>
              </a:rPr>
              <a:t>* Phần 1: Cấu trúc, nội dung, thời lượng, đối tượng trong giáo trình và kĩ năng HS cần đạt.</a:t>
            </a:r>
            <a:endParaRPr lang="vi-VN"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2" name="Table 1">
            <a:extLst>
              <a:ext uri="{FF2B5EF4-FFF2-40B4-BE49-F238E27FC236}">
                <a16:creationId xmlns:a16="http://schemas.microsoft.com/office/drawing/2014/main" id="{7D2FCAF9-942D-4107-8025-C0702CE9F900}"/>
              </a:ext>
            </a:extLst>
          </p:cNvPr>
          <p:cNvGraphicFramePr>
            <a:graphicFrameLocks noGrp="1"/>
          </p:cNvGraphicFramePr>
          <p:nvPr>
            <p:extLst>
              <p:ext uri="{D42A27DB-BD31-4B8C-83A1-F6EECF244321}">
                <p14:modId xmlns:p14="http://schemas.microsoft.com/office/powerpoint/2010/main" val="517437683"/>
              </p:ext>
            </p:extLst>
          </p:nvPr>
        </p:nvGraphicFramePr>
        <p:xfrm>
          <a:off x="99391" y="1043609"/>
          <a:ext cx="11966712" cy="5705061"/>
        </p:xfrm>
        <a:graphic>
          <a:graphicData uri="http://schemas.openxmlformats.org/drawingml/2006/table">
            <a:tbl>
              <a:tblPr firstRow="1" firstCol="1" bandRow="1">
                <a:tableStyleId>{5C22544A-7EE6-4342-B048-85BDC9FD1C3A}</a:tableStyleId>
              </a:tblPr>
              <a:tblGrid>
                <a:gridCol w="1341588">
                  <a:extLst>
                    <a:ext uri="{9D8B030D-6E8A-4147-A177-3AD203B41FA5}">
                      <a16:colId xmlns:a16="http://schemas.microsoft.com/office/drawing/2014/main" val="572786810"/>
                    </a:ext>
                  </a:extLst>
                </a:gridCol>
                <a:gridCol w="1099531">
                  <a:extLst>
                    <a:ext uri="{9D8B030D-6E8A-4147-A177-3AD203B41FA5}">
                      <a16:colId xmlns:a16="http://schemas.microsoft.com/office/drawing/2014/main" val="1863732733"/>
                    </a:ext>
                  </a:extLst>
                </a:gridCol>
                <a:gridCol w="1236360">
                  <a:extLst>
                    <a:ext uri="{9D8B030D-6E8A-4147-A177-3AD203B41FA5}">
                      <a16:colId xmlns:a16="http://schemas.microsoft.com/office/drawing/2014/main" val="4231239806"/>
                    </a:ext>
                  </a:extLst>
                </a:gridCol>
                <a:gridCol w="3889119">
                  <a:extLst>
                    <a:ext uri="{9D8B030D-6E8A-4147-A177-3AD203B41FA5}">
                      <a16:colId xmlns:a16="http://schemas.microsoft.com/office/drawing/2014/main" val="645614613"/>
                    </a:ext>
                  </a:extLst>
                </a:gridCol>
                <a:gridCol w="4400114">
                  <a:extLst>
                    <a:ext uri="{9D8B030D-6E8A-4147-A177-3AD203B41FA5}">
                      <a16:colId xmlns:a16="http://schemas.microsoft.com/office/drawing/2014/main" val="3729361574"/>
                    </a:ext>
                  </a:extLst>
                </a:gridCol>
              </a:tblGrid>
              <a:tr h="826321">
                <a:tc>
                  <a:txBody>
                    <a:bodyPr/>
                    <a:lstStyle/>
                    <a:p>
                      <a:pPr algn="ctr"/>
                      <a:r>
                        <a:rPr lang="en-US" sz="2000" dirty="0">
                          <a:effectLst/>
                          <a:latin typeface="Times New Roman" panose="02020603050405020304" pitchFamily="18" charset="0"/>
                          <a:cs typeface="Times New Roman" panose="02020603050405020304" pitchFamily="18" charset="0"/>
                        </a:rPr>
                        <a:t>TÊN BÀI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THỜI LƯỢNG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ĐỐI TƯỢNG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CẤU TRÚC -  NỘI DUNG </a:t>
                      </a:r>
                    </a:p>
                    <a:p>
                      <a:pPr algn="ctr"/>
                      <a:r>
                        <a:rPr lang="en-US" sz="2000" dirty="0">
                          <a:effectLst/>
                          <a:latin typeface="Times New Roman" panose="02020603050405020304" pitchFamily="18" charset="0"/>
                          <a:cs typeface="Times New Roman" panose="02020603050405020304" pitchFamily="18" charset="0"/>
                        </a:rPr>
                        <a:t>MẠCH KIẾN THỨC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KĨ NĂNG VẬN DỤNG </a:t>
                      </a:r>
                    </a:p>
                    <a:p>
                      <a:pPr algn="ctr"/>
                      <a:r>
                        <a:rPr lang="en-US" sz="2000" dirty="0">
                          <a:effectLst/>
                          <a:latin typeface="Times New Roman" panose="02020603050405020304" pitchFamily="18" charset="0"/>
                          <a:cs typeface="Times New Roman" panose="02020603050405020304" pitchFamily="18" charset="0"/>
                        </a:rPr>
                        <a:t>HS CẦN ĐẠT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extLst>
                  <a:ext uri="{0D108BD9-81ED-4DB2-BD59-A6C34878D82A}">
                    <a16:rowId xmlns:a16="http://schemas.microsoft.com/office/drawing/2014/main" val="3836742151"/>
                  </a:ext>
                </a:extLst>
              </a:tr>
              <a:tr h="4878740">
                <a:tc>
                  <a:txBody>
                    <a:bodyPr/>
                    <a:lstStyle/>
                    <a:p>
                      <a:r>
                        <a:rPr lang="en-US" sz="2000">
                          <a:effectLst/>
                          <a:latin typeface="Times New Roman" panose="02020603050405020304" pitchFamily="18" charset="0"/>
                          <a:ea typeface="Calibri" panose="020F0502020204030204" pitchFamily="34" charset="0"/>
                        </a:rPr>
                        <a:t>Bài 4: Ngồi sau xe máy an toàn</a:t>
                      </a:r>
                    </a:p>
                  </a:txBody>
                  <a:tcPr marL="51435" marR="51435" marT="0" marB="0"/>
                </a:tc>
                <a:tc>
                  <a:txBody>
                    <a:bodyPr/>
                    <a:lstStyle/>
                    <a:p>
                      <a:r>
                        <a:rPr lang="en-US" sz="2000" dirty="0">
                          <a:effectLst/>
                          <a:latin typeface="Times New Roman" panose="02020603050405020304" pitchFamily="18" charset="0"/>
                          <a:ea typeface="Calibri" panose="020F0502020204030204" pitchFamily="34" charset="0"/>
                        </a:rPr>
                        <a:t>02 </a:t>
                      </a:r>
                      <a:r>
                        <a:rPr lang="en-US" sz="2000" dirty="0" err="1">
                          <a:effectLst/>
                          <a:latin typeface="Times New Roman" panose="02020603050405020304" pitchFamily="18" charset="0"/>
                          <a:ea typeface="Calibri" panose="020F0502020204030204" pitchFamily="34" charset="0"/>
                        </a:rPr>
                        <a:t>tiết</a:t>
                      </a:r>
                      <a:r>
                        <a:rPr lang="en-US" sz="2000" dirty="0">
                          <a:effectLst/>
                          <a:latin typeface="Times New Roman" panose="02020603050405020304" pitchFamily="18" charset="0"/>
                          <a:ea typeface="Calibri" panose="020F0502020204030204" pitchFamily="34" charset="0"/>
                        </a:rPr>
                        <a:t>:</a:t>
                      </a:r>
                    </a:p>
                    <a:p>
                      <a:r>
                        <a:rPr lang="en-US" sz="2000" dirty="0" err="1">
                          <a:effectLst/>
                          <a:latin typeface="Times New Roman" panose="02020603050405020304" pitchFamily="18" charset="0"/>
                          <a:ea typeface="Calibri" panose="020F0502020204030204" pitchFamily="34" charset="0"/>
                        </a:rPr>
                        <a:t>Mỗi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phần</a:t>
                      </a:r>
                      <a:r>
                        <a:rPr lang="en-US" sz="2000" dirty="0">
                          <a:effectLst/>
                          <a:latin typeface="Times New Roman" panose="02020603050405020304" pitchFamily="18" charset="0"/>
                          <a:ea typeface="Calibri" panose="020F0502020204030204" pitchFamily="34" charset="0"/>
                        </a:rPr>
                        <a:t> 1 </a:t>
                      </a:r>
                      <a:r>
                        <a:rPr lang="en-US" sz="2000" dirty="0" err="1">
                          <a:effectLst/>
                          <a:latin typeface="Times New Roman" panose="02020603050405020304" pitchFamily="18" charset="0"/>
                          <a:ea typeface="Calibri" panose="020F0502020204030204" pitchFamily="34" charset="0"/>
                        </a:rPr>
                        <a:t>tiết</a:t>
                      </a:r>
                      <a:endParaRPr lang="en-US" sz="2000" dirty="0">
                        <a:effectLst/>
                        <a:latin typeface="Times New Roman" panose="02020603050405020304" pitchFamily="18" charset="0"/>
                        <a:ea typeface="Calibri" panose="020F0502020204030204" pitchFamily="34" charset="0"/>
                      </a:endParaRPr>
                    </a:p>
                  </a:txBody>
                  <a:tcPr marL="51435" marR="51435" marT="0" marB="0"/>
                </a:tc>
                <a:tc>
                  <a:txBody>
                    <a:bodyPr/>
                    <a:lstStyle/>
                    <a:p>
                      <a:r>
                        <a:rPr lang="en-US" sz="2000" dirty="0" err="1">
                          <a:effectLst/>
                          <a:latin typeface="Times New Roman" panose="02020603050405020304" pitchFamily="18" charset="0"/>
                          <a:ea typeface="Calibri" panose="020F0502020204030204" pitchFamily="34" charset="0"/>
                        </a:rPr>
                        <a:t>Lớp</a:t>
                      </a:r>
                      <a:r>
                        <a:rPr lang="en-US" sz="2000" dirty="0">
                          <a:effectLst/>
                          <a:latin typeface="Times New Roman" panose="02020603050405020304" pitchFamily="18" charset="0"/>
                          <a:ea typeface="Calibri" panose="020F0502020204030204" pitchFamily="34" charset="0"/>
                        </a:rPr>
                        <a:t> 1, 2, 3</a:t>
                      </a:r>
                    </a:p>
                    <a:p>
                      <a:r>
                        <a:rPr lang="en-US" sz="2000" dirty="0">
                          <a:effectLst/>
                          <a:latin typeface="Times New Roman" panose="02020603050405020304" pitchFamily="18" charset="0"/>
                          <a:ea typeface="Calibri" panose="020F0502020204030204" pitchFamily="34" charset="0"/>
                        </a:rPr>
                        <a:t> </a:t>
                      </a:r>
                    </a:p>
                  </a:txBody>
                  <a:tcPr marL="51435" marR="51435" marT="0" marB="0"/>
                </a:tc>
                <a:tc>
                  <a:txBody>
                    <a:bodyPr/>
                    <a:lstStyle/>
                    <a:p>
                      <a:r>
                        <a:rPr lang="en-US" sz="2000" dirty="0">
                          <a:effectLst/>
                          <a:latin typeface="Times New Roman" panose="02020603050405020304" pitchFamily="18" charset="0"/>
                          <a:ea typeface="Calibri" panose="020F0502020204030204" pitchFamily="34" charset="0"/>
                        </a:rPr>
                        <a:t>+ HĐ 1: </a:t>
                      </a:r>
                      <a:r>
                        <a:rPr lang="en-US" sz="2000" dirty="0" err="1">
                          <a:effectLst/>
                          <a:latin typeface="Times New Roman" panose="02020603050405020304" pitchFamily="18" charset="0"/>
                          <a:ea typeface="Calibri" panose="020F0502020204030204" pitchFamily="34" charset="0"/>
                        </a:rPr>
                        <a:t>Giới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thiệu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Ngồi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sau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máy</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HĐ 2: </a:t>
                      </a:r>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tìm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nội</a:t>
                      </a:r>
                      <a:r>
                        <a:rPr lang="en-US" sz="2000" dirty="0">
                          <a:effectLst/>
                          <a:latin typeface="Times New Roman" panose="02020603050405020304" pitchFamily="18" charset="0"/>
                          <a:ea typeface="Calibri" panose="020F0502020204030204" pitchFamily="34" charset="0"/>
                        </a:rPr>
                        <a:t> dung)</a:t>
                      </a: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1</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Đội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mũ</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bảo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đội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mũ</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bảo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cài</a:t>
                      </a:r>
                      <a:r>
                        <a:rPr lang="en-US" sz="2000" dirty="0">
                          <a:effectLst/>
                          <a:latin typeface="Times New Roman" panose="02020603050405020304" pitchFamily="18" charset="0"/>
                          <a:ea typeface="Calibri" panose="020F0502020204030204" pitchFamily="34" charset="0"/>
                        </a:rPr>
                        <a:t> quay </a:t>
                      </a:r>
                      <a:r>
                        <a:rPr lang="en-US" sz="2000" dirty="0" err="1">
                          <a:effectLst/>
                          <a:latin typeface="Times New Roman" panose="02020603050405020304" pitchFamily="18" charset="0"/>
                          <a:ea typeface="Calibri" panose="020F0502020204030204" pitchFamily="34" charset="0"/>
                        </a:rPr>
                        <a:t>đúng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quy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2</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Ngồi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sau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máy</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Hành</a:t>
                      </a:r>
                      <a:r>
                        <a:rPr lang="en-US" sz="2000" dirty="0">
                          <a:effectLst/>
                          <a:latin typeface="Times New Roman" panose="02020603050405020304" pitchFamily="18" charset="0"/>
                          <a:ea typeface="Calibri" panose="020F0502020204030204" pitchFamily="34" charset="0"/>
                        </a:rPr>
                        <a:t> vi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ngồi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sau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máy</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HĐ 3: </a:t>
                      </a:r>
                      <a:r>
                        <a:rPr lang="en-US" sz="2000" dirty="0" err="1">
                          <a:effectLst/>
                          <a:latin typeface="Times New Roman" panose="02020603050405020304" pitchFamily="18" charset="0"/>
                          <a:ea typeface="Calibri" panose="020F0502020204030204" pitchFamily="34" charset="0"/>
                        </a:rPr>
                        <a:t>Tổng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kết</a:t>
                      </a:r>
                      <a:endParaRPr lang="en-US" sz="2000" dirty="0">
                        <a:effectLst/>
                        <a:latin typeface="Times New Roman" panose="02020603050405020304" pitchFamily="18" charset="0"/>
                        <a:ea typeface="Calibri" panose="020F0502020204030204" pitchFamily="34" charset="0"/>
                      </a:endParaRPr>
                    </a:p>
                  </a:txBody>
                  <a:tcPr marL="51435" marR="51435" marT="0" marB="0"/>
                </a:tc>
                <a:tc>
                  <a:txBody>
                    <a:bodyPr/>
                    <a:lstStyle/>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Biết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Chọn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mũ</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bảo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đạt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chất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lượng</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Đội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mũ</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bảo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quai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đúng</a:t>
                      </a:r>
                      <a:r>
                        <a:rPr lang="en-US" sz="2000" dirty="0">
                          <a:effectLst/>
                          <a:latin typeface="Times New Roman" panose="02020603050405020304" pitchFamily="18" charset="0"/>
                          <a:ea typeface="Calibri" panose="020F0502020204030204" pitchFamily="34" charset="0"/>
                        </a:rPr>
                        <a:t> qui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Ngồi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sau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máy</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biệt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được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hành</a:t>
                      </a:r>
                      <a:r>
                        <a:rPr lang="en-US" sz="2000" dirty="0">
                          <a:effectLst/>
                          <a:latin typeface="Times New Roman" panose="02020603050405020304" pitchFamily="18" charset="0"/>
                          <a:ea typeface="Calibri" panose="020F0502020204030204" pitchFamily="34" charset="0"/>
                        </a:rPr>
                        <a:t> vi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ngồi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sau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máy</a:t>
                      </a:r>
                      <a:r>
                        <a:rPr lang="en-US" sz="2000" dirty="0">
                          <a:effectLst/>
                          <a:latin typeface="Times New Roman" panose="02020603050405020304" pitchFamily="18" charset="0"/>
                          <a:ea typeface="Calibri" panose="020F0502020204030204" pitchFamily="34" charset="0"/>
                        </a:rPr>
                        <a:t>.</a:t>
                      </a:r>
                    </a:p>
                  </a:txBody>
                  <a:tcPr marL="51435" marR="51435" marT="0" marB="0"/>
                </a:tc>
                <a:extLst>
                  <a:ext uri="{0D108BD9-81ED-4DB2-BD59-A6C34878D82A}">
                    <a16:rowId xmlns:a16="http://schemas.microsoft.com/office/drawing/2014/main" val="2546747060"/>
                  </a:ext>
                </a:extLst>
              </a:tr>
            </a:tbl>
          </a:graphicData>
        </a:graphic>
      </p:graphicFrame>
    </p:spTree>
    <p:extLst>
      <p:ext uri="{BB962C8B-B14F-4D97-AF65-F5344CB8AC3E}">
        <p14:creationId xmlns:p14="http://schemas.microsoft.com/office/powerpoint/2010/main" val="4226974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954067"/>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vi-VN" sz="2800" b="1" dirty="0">
                <a:solidFill>
                  <a:schemeClr val="tx2"/>
                </a:solidFill>
                <a:latin typeface="Times New Roman" panose="02020603050405020304" pitchFamily="18" charset="0"/>
                <a:ea typeface="Calibri" panose="020F0502020204030204" pitchFamily="34" charset="0"/>
              </a:rPr>
              <a:t>* Phần 1: Cấu trúc, nội dung, thời lượng, đối tượng trong giáo trình và kĩ năng HS cần đạt.</a:t>
            </a:r>
            <a:endParaRPr lang="vi-VN"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2" name="Table 1">
            <a:extLst>
              <a:ext uri="{FF2B5EF4-FFF2-40B4-BE49-F238E27FC236}">
                <a16:creationId xmlns:a16="http://schemas.microsoft.com/office/drawing/2014/main" id="{A0C1348B-3114-4787-ACEE-AFF5AB9781CA}"/>
              </a:ext>
            </a:extLst>
          </p:cNvPr>
          <p:cNvGraphicFramePr>
            <a:graphicFrameLocks noGrp="1"/>
          </p:cNvGraphicFramePr>
          <p:nvPr>
            <p:extLst>
              <p:ext uri="{D42A27DB-BD31-4B8C-83A1-F6EECF244321}">
                <p14:modId xmlns:p14="http://schemas.microsoft.com/office/powerpoint/2010/main" val="1864538504"/>
              </p:ext>
            </p:extLst>
          </p:nvPr>
        </p:nvGraphicFramePr>
        <p:xfrm>
          <a:off x="119270" y="1063486"/>
          <a:ext cx="11946833" cy="5675243"/>
        </p:xfrm>
        <a:graphic>
          <a:graphicData uri="http://schemas.openxmlformats.org/drawingml/2006/table">
            <a:tbl>
              <a:tblPr firstRow="1" firstCol="1" bandRow="1">
                <a:tableStyleId>{5C22544A-7EE6-4342-B048-85BDC9FD1C3A}</a:tableStyleId>
              </a:tblPr>
              <a:tblGrid>
                <a:gridCol w="1339359">
                  <a:extLst>
                    <a:ext uri="{9D8B030D-6E8A-4147-A177-3AD203B41FA5}">
                      <a16:colId xmlns:a16="http://schemas.microsoft.com/office/drawing/2014/main" val="2601252184"/>
                    </a:ext>
                  </a:extLst>
                </a:gridCol>
                <a:gridCol w="1097704">
                  <a:extLst>
                    <a:ext uri="{9D8B030D-6E8A-4147-A177-3AD203B41FA5}">
                      <a16:colId xmlns:a16="http://schemas.microsoft.com/office/drawing/2014/main" val="1264811514"/>
                    </a:ext>
                  </a:extLst>
                </a:gridCol>
                <a:gridCol w="1319928">
                  <a:extLst>
                    <a:ext uri="{9D8B030D-6E8A-4147-A177-3AD203B41FA5}">
                      <a16:colId xmlns:a16="http://schemas.microsoft.com/office/drawing/2014/main" val="4196151242"/>
                    </a:ext>
                  </a:extLst>
                </a:gridCol>
                <a:gridCol w="4021414">
                  <a:extLst>
                    <a:ext uri="{9D8B030D-6E8A-4147-A177-3AD203B41FA5}">
                      <a16:colId xmlns:a16="http://schemas.microsoft.com/office/drawing/2014/main" val="2998732951"/>
                    </a:ext>
                  </a:extLst>
                </a:gridCol>
                <a:gridCol w="4168428">
                  <a:extLst>
                    <a:ext uri="{9D8B030D-6E8A-4147-A177-3AD203B41FA5}">
                      <a16:colId xmlns:a16="http://schemas.microsoft.com/office/drawing/2014/main" val="1013956381"/>
                    </a:ext>
                  </a:extLst>
                </a:gridCol>
              </a:tblGrid>
              <a:tr h="822002">
                <a:tc>
                  <a:txBody>
                    <a:bodyPr/>
                    <a:lstStyle/>
                    <a:p>
                      <a:pPr algn="ctr"/>
                      <a:r>
                        <a:rPr lang="en-US" sz="2000" dirty="0">
                          <a:effectLst/>
                          <a:latin typeface="Times New Roman" panose="02020603050405020304" pitchFamily="18" charset="0"/>
                          <a:cs typeface="Times New Roman" panose="02020603050405020304" pitchFamily="18" charset="0"/>
                        </a:rPr>
                        <a:t>TÊN BÀI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THỜI LƯỢNG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ĐỐI TƯỢNG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CẤU TRÚC -  NỘI DUNG </a:t>
                      </a:r>
                    </a:p>
                    <a:p>
                      <a:pPr algn="ctr"/>
                      <a:r>
                        <a:rPr lang="en-US" sz="2000" dirty="0">
                          <a:effectLst/>
                          <a:latin typeface="Times New Roman" panose="02020603050405020304" pitchFamily="18" charset="0"/>
                          <a:cs typeface="Times New Roman" panose="02020603050405020304" pitchFamily="18" charset="0"/>
                        </a:rPr>
                        <a:t>MẠCH KIẾN THỨC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KĨ NĂNG VẬN DỤNG </a:t>
                      </a:r>
                    </a:p>
                    <a:p>
                      <a:pPr algn="ctr"/>
                      <a:r>
                        <a:rPr lang="en-US" sz="2000" dirty="0">
                          <a:effectLst/>
                          <a:latin typeface="Times New Roman" panose="02020603050405020304" pitchFamily="18" charset="0"/>
                          <a:cs typeface="Times New Roman" panose="02020603050405020304" pitchFamily="18" charset="0"/>
                        </a:rPr>
                        <a:t>HS CẦN ĐẠT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extLst>
                  <a:ext uri="{0D108BD9-81ED-4DB2-BD59-A6C34878D82A}">
                    <a16:rowId xmlns:a16="http://schemas.microsoft.com/office/drawing/2014/main" val="917307525"/>
                  </a:ext>
                </a:extLst>
              </a:tr>
              <a:tr h="4853241">
                <a:tc>
                  <a:txBody>
                    <a:bodyPr/>
                    <a:lstStyle/>
                    <a:p>
                      <a:r>
                        <a:rPr lang="en-US" sz="2000">
                          <a:effectLst/>
                          <a:latin typeface="Times New Roman" panose="02020603050405020304" pitchFamily="18" charset="0"/>
                          <a:ea typeface="Calibri" panose="020F0502020204030204" pitchFamily="34" charset="0"/>
                        </a:rPr>
                        <a:t>Bài 5: Ngồi an toàn trong xe ô tô</a:t>
                      </a:r>
                    </a:p>
                  </a:txBody>
                  <a:tcPr marL="51435" marR="51435" marT="0" marB="0"/>
                </a:tc>
                <a:tc>
                  <a:txBody>
                    <a:bodyPr/>
                    <a:lstStyle/>
                    <a:p>
                      <a:r>
                        <a:rPr lang="en-US" sz="2000">
                          <a:effectLst/>
                          <a:latin typeface="Times New Roman" panose="02020603050405020304" pitchFamily="18" charset="0"/>
                          <a:ea typeface="Calibri" panose="020F0502020204030204" pitchFamily="34" charset="0"/>
                        </a:rPr>
                        <a:t>02 tiết:</a:t>
                      </a:r>
                    </a:p>
                    <a:p>
                      <a:r>
                        <a:rPr lang="en-US" sz="2000">
                          <a:effectLst/>
                          <a:latin typeface="Times New Roman" panose="02020603050405020304" pitchFamily="18" charset="0"/>
                          <a:ea typeface="Calibri" panose="020F0502020204030204" pitchFamily="34" charset="0"/>
                        </a:rPr>
                        <a:t>Mỗi phần 1 tiết</a:t>
                      </a:r>
                    </a:p>
                  </a:txBody>
                  <a:tcPr marL="51435" marR="51435" marT="0" marB="0"/>
                </a:tc>
                <a:tc>
                  <a:txBody>
                    <a:bodyPr/>
                    <a:lstStyle/>
                    <a:p>
                      <a:r>
                        <a:rPr lang="en-US" sz="2000" dirty="0" err="1">
                          <a:effectLst/>
                          <a:latin typeface="Times New Roman" panose="02020603050405020304" pitchFamily="18" charset="0"/>
                          <a:ea typeface="Calibri" panose="020F0502020204030204" pitchFamily="34" charset="0"/>
                        </a:rPr>
                        <a:t>Lớp</a:t>
                      </a:r>
                      <a:r>
                        <a:rPr lang="en-US" sz="2000" dirty="0">
                          <a:effectLst/>
                          <a:latin typeface="Times New Roman" panose="02020603050405020304" pitchFamily="18" charset="0"/>
                          <a:ea typeface="Calibri" panose="020F0502020204030204" pitchFamily="34" charset="0"/>
                        </a:rPr>
                        <a:t> 1, 2, 3</a:t>
                      </a:r>
                    </a:p>
                    <a:p>
                      <a:r>
                        <a:rPr lang="en-US" sz="2000" dirty="0">
                          <a:effectLst/>
                          <a:latin typeface="Times New Roman" panose="02020603050405020304" pitchFamily="18" charset="0"/>
                          <a:ea typeface="Calibri" panose="020F0502020204030204" pitchFamily="34" charset="0"/>
                        </a:rPr>
                        <a:t> </a:t>
                      </a:r>
                    </a:p>
                  </a:txBody>
                  <a:tcPr marL="51435" marR="51435" marT="0" marB="0"/>
                </a:tc>
                <a:tc>
                  <a:txBody>
                    <a:bodyPr/>
                    <a:lstStyle/>
                    <a:p>
                      <a:r>
                        <a:rPr lang="en-US" sz="2000" dirty="0">
                          <a:effectLst/>
                          <a:latin typeface="Times New Roman" panose="02020603050405020304" pitchFamily="18" charset="0"/>
                          <a:ea typeface="Calibri" panose="020F0502020204030204" pitchFamily="34" charset="0"/>
                        </a:rPr>
                        <a:t>+ HĐ 1: </a:t>
                      </a:r>
                      <a:r>
                        <a:rPr lang="en-US" sz="2000" dirty="0" err="1">
                          <a:effectLst/>
                          <a:latin typeface="Times New Roman" panose="02020603050405020304" pitchFamily="18" charset="0"/>
                          <a:ea typeface="Calibri" panose="020F0502020204030204" pitchFamily="34" charset="0"/>
                        </a:rPr>
                        <a:t>Giới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thiệu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Ngồi</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trong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ô </a:t>
                      </a:r>
                      <a:r>
                        <a:rPr lang="en-US" sz="2000" dirty="0" err="1">
                          <a:effectLst/>
                          <a:latin typeface="Times New Roman" panose="02020603050405020304" pitchFamily="18" charset="0"/>
                          <a:ea typeface="Calibri" panose="020F0502020204030204" pitchFamily="34" charset="0"/>
                        </a:rPr>
                        <a:t>tô</a:t>
                      </a:r>
                      <a:r>
                        <a:rPr lang="en-US" sz="2000" dirty="0">
                          <a:effectLst/>
                          <a:latin typeface="Times New Roman" panose="02020603050405020304" pitchFamily="18" charset="0"/>
                          <a:ea typeface="Calibri" panose="020F0502020204030204" pitchFamily="34" charset="0"/>
                        </a:rPr>
                        <a:t> </a:t>
                      </a:r>
                    </a:p>
                    <a:p>
                      <a:r>
                        <a:rPr lang="en-US" sz="2000" dirty="0">
                          <a:effectLst/>
                          <a:latin typeface="Times New Roman" panose="02020603050405020304" pitchFamily="18" charset="0"/>
                          <a:ea typeface="Calibri" panose="020F0502020204030204" pitchFamily="34" charset="0"/>
                        </a:rPr>
                        <a:t>+ HĐ 2: </a:t>
                      </a:r>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tìm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nội</a:t>
                      </a:r>
                      <a:r>
                        <a:rPr lang="en-US" sz="2000" dirty="0">
                          <a:effectLst/>
                          <a:latin typeface="Times New Roman" panose="02020603050405020304" pitchFamily="18" charset="0"/>
                          <a:ea typeface="Calibri" panose="020F0502020204030204" pitchFamily="34" charset="0"/>
                        </a:rPr>
                        <a:t> dung)</a:t>
                      </a: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1</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Sử</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dụng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dây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đai</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dành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ô </a:t>
                      </a:r>
                      <a:r>
                        <a:rPr lang="en-US" sz="2000" dirty="0" err="1">
                          <a:effectLst/>
                          <a:latin typeface="Times New Roman" panose="02020603050405020304" pitchFamily="18" charset="0"/>
                          <a:ea typeface="Calibri" panose="020F0502020204030204" pitchFamily="34" charset="0"/>
                        </a:rPr>
                        <a:t>tô</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Thắt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dây</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đúng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Thắt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dây</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đúng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2</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Ngồi</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trong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ô </a:t>
                      </a:r>
                      <a:r>
                        <a:rPr lang="en-US" sz="2000" dirty="0" err="1">
                          <a:effectLst/>
                          <a:latin typeface="Times New Roman" panose="02020603050405020304" pitchFamily="18" charset="0"/>
                          <a:ea typeface="Calibri" panose="020F0502020204030204" pitchFamily="34" charset="0"/>
                        </a:rPr>
                        <a:t>tô</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Hành</a:t>
                      </a:r>
                      <a:r>
                        <a:rPr lang="en-US" sz="2000" dirty="0">
                          <a:effectLst/>
                          <a:latin typeface="Times New Roman" panose="02020603050405020304" pitchFamily="18" charset="0"/>
                          <a:ea typeface="Calibri" panose="020F0502020204030204" pitchFamily="34" charset="0"/>
                        </a:rPr>
                        <a:t> vi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ngồi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trong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ô </a:t>
                      </a:r>
                      <a:r>
                        <a:rPr lang="en-US" sz="2000" dirty="0" err="1">
                          <a:effectLst/>
                          <a:latin typeface="Times New Roman" panose="02020603050405020304" pitchFamily="18" charset="0"/>
                          <a:ea typeface="Calibri" panose="020F0502020204030204" pitchFamily="34" charset="0"/>
                        </a:rPr>
                        <a:t>tô</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HĐ 3: </a:t>
                      </a:r>
                      <a:r>
                        <a:rPr lang="en-US" sz="2000" dirty="0" err="1">
                          <a:effectLst/>
                          <a:latin typeface="Times New Roman" panose="02020603050405020304" pitchFamily="18" charset="0"/>
                          <a:ea typeface="Calibri" panose="020F0502020204030204" pitchFamily="34" charset="0"/>
                        </a:rPr>
                        <a:t>Tổng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kết</a:t>
                      </a:r>
                      <a:endParaRPr lang="en-US" sz="2000" dirty="0">
                        <a:effectLst/>
                        <a:latin typeface="Times New Roman" panose="02020603050405020304" pitchFamily="18" charset="0"/>
                        <a:ea typeface="Calibri" panose="020F0502020204030204" pitchFamily="34" charset="0"/>
                      </a:endParaRPr>
                    </a:p>
                  </a:txBody>
                  <a:tcPr marL="51435" marR="51435" marT="0" marB="0"/>
                </a:tc>
                <a:tc>
                  <a:txBody>
                    <a:bodyPr/>
                    <a:lstStyle/>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Biết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Thắt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dây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đai</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ngồi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trong</a:t>
                      </a:r>
                      <a:r>
                        <a:rPr lang="en-US" sz="2000" dirty="0">
                          <a:effectLst/>
                          <a:latin typeface="Times New Roman" panose="02020603050405020304" pitchFamily="18" charset="0"/>
                          <a:ea typeface="Calibri" panose="020F0502020204030204" pitchFamily="34" charset="0"/>
                        </a:rPr>
                        <a:t> ô </a:t>
                      </a:r>
                      <a:r>
                        <a:rPr lang="en-US" sz="2000" dirty="0" err="1">
                          <a:effectLst/>
                          <a:latin typeface="Times New Roman" panose="02020603050405020304" pitchFamily="18" charset="0"/>
                          <a:ea typeface="Calibri" panose="020F0502020204030204" pitchFamily="34" charset="0"/>
                        </a:rPr>
                        <a:t>tô</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theo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từng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bước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đúng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xuống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ô </a:t>
                      </a:r>
                      <a:r>
                        <a:rPr lang="en-US" sz="2000" dirty="0" err="1">
                          <a:effectLst/>
                          <a:latin typeface="Times New Roman" panose="02020603050405020304" pitchFamily="18" charset="0"/>
                          <a:ea typeface="Calibri" panose="020F0502020204030204" pitchFamily="34" charset="0"/>
                        </a:rPr>
                        <a:t>tô</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Ngồi</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trong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ô </a:t>
                      </a:r>
                      <a:r>
                        <a:rPr lang="en-US" sz="2000" dirty="0" err="1">
                          <a:effectLst/>
                          <a:latin typeface="Times New Roman" panose="02020603050405020304" pitchFamily="18" charset="0"/>
                          <a:ea typeface="Calibri" panose="020F0502020204030204" pitchFamily="34" charset="0"/>
                        </a:rPr>
                        <a:t>tô</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biệt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được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hành</a:t>
                      </a:r>
                      <a:r>
                        <a:rPr lang="en-US" sz="2000" dirty="0">
                          <a:effectLst/>
                          <a:latin typeface="Times New Roman" panose="02020603050405020304" pitchFamily="18" charset="0"/>
                          <a:ea typeface="Calibri" panose="020F0502020204030204" pitchFamily="34" charset="0"/>
                        </a:rPr>
                        <a:t> vi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ngồi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trong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ô </a:t>
                      </a:r>
                      <a:r>
                        <a:rPr lang="en-US" sz="2000" dirty="0" err="1">
                          <a:effectLst/>
                          <a:latin typeface="Times New Roman" panose="02020603050405020304" pitchFamily="18" charset="0"/>
                          <a:ea typeface="Calibri" panose="020F0502020204030204" pitchFamily="34" charset="0"/>
                        </a:rPr>
                        <a:t>tô</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p>
                  </a:txBody>
                  <a:tcPr marL="51435" marR="51435" marT="0" marB="0"/>
                </a:tc>
                <a:extLst>
                  <a:ext uri="{0D108BD9-81ED-4DB2-BD59-A6C34878D82A}">
                    <a16:rowId xmlns:a16="http://schemas.microsoft.com/office/drawing/2014/main" val="1443317975"/>
                  </a:ext>
                </a:extLst>
              </a:tr>
            </a:tbl>
          </a:graphicData>
        </a:graphic>
      </p:graphicFrame>
    </p:spTree>
    <p:extLst>
      <p:ext uri="{BB962C8B-B14F-4D97-AF65-F5344CB8AC3E}">
        <p14:creationId xmlns:p14="http://schemas.microsoft.com/office/powerpoint/2010/main" val="2386805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954067"/>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vi-VN" sz="2800" b="1" dirty="0">
                <a:solidFill>
                  <a:schemeClr val="tx2"/>
                </a:solidFill>
                <a:latin typeface="Times New Roman" panose="02020603050405020304" pitchFamily="18" charset="0"/>
                <a:ea typeface="Calibri" panose="020F0502020204030204" pitchFamily="34" charset="0"/>
              </a:rPr>
              <a:t>* Phần 1: Cấu trúc, nội dung, thời lượng, đối tượng trong giáo trình và kĩ năng HS cần đạt.</a:t>
            </a:r>
            <a:endParaRPr lang="vi-VN"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2" name="Table 1">
            <a:extLst>
              <a:ext uri="{FF2B5EF4-FFF2-40B4-BE49-F238E27FC236}">
                <a16:creationId xmlns:a16="http://schemas.microsoft.com/office/drawing/2014/main" id="{11C6EAD8-8AD0-47A9-B1AC-4FAFF0462183}"/>
              </a:ext>
            </a:extLst>
          </p:cNvPr>
          <p:cNvGraphicFramePr>
            <a:graphicFrameLocks noGrp="1"/>
          </p:cNvGraphicFramePr>
          <p:nvPr>
            <p:extLst>
              <p:ext uri="{D42A27DB-BD31-4B8C-83A1-F6EECF244321}">
                <p14:modId xmlns:p14="http://schemas.microsoft.com/office/powerpoint/2010/main" val="576802108"/>
              </p:ext>
            </p:extLst>
          </p:nvPr>
        </p:nvGraphicFramePr>
        <p:xfrm>
          <a:off x="79513" y="1083364"/>
          <a:ext cx="12016410" cy="5665305"/>
        </p:xfrm>
        <a:graphic>
          <a:graphicData uri="http://schemas.openxmlformats.org/drawingml/2006/table">
            <a:tbl>
              <a:tblPr firstRow="1" firstCol="1" bandRow="1">
                <a:tableStyleId>{5C22544A-7EE6-4342-B048-85BDC9FD1C3A}</a:tableStyleId>
              </a:tblPr>
              <a:tblGrid>
                <a:gridCol w="1347159">
                  <a:extLst>
                    <a:ext uri="{9D8B030D-6E8A-4147-A177-3AD203B41FA5}">
                      <a16:colId xmlns:a16="http://schemas.microsoft.com/office/drawing/2014/main" val="861963232"/>
                    </a:ext>
                  </a:extLst>
                </a:gridCol>
                <a:gridCol w="1104097">
                  <a:extLst>
                    <a:ext uri="{9D8B030D-6E8A-4147-A177-3AD203B41FA5}">
                      <a16:colId xmlns:a16="http://schemas.microsoft.com/office/drawing/2014/main" val="1518523779"/>
                    </a:ext>
                  </a:extLst>
                </a:gridCol>
                <a:gridCol w="1004011">
                  <a:extLst>
                    <a:ext uri="{9D8B030D-6E8A-4147-A177-3AD203B41FA5}">
                      <a16:colId xmlns:a16="http://schemas.microsoft.com/office/drawing/2014/main" val="1632037606"/>
                    </a:ext>
                  </a:extLst>
                </a:gridCol>
                <a:gridCol w="4368439">
                  <a:extLst>
                    <a:ext uri="{9D8B030D-6E8A-4147-A177-3AD203B41FA5}">
                      <a16:colId xmlns:a16="http://schemas.microsoft.com/office/drawing/2014/main" val="2027682295"/>
                    </a:ext>
                  </a:extLst>
                </a:gridCol>
                <a:gridCol w="4192704">
                  <a:extLst>
                    <a:ext uri="{9D8B030D-6E8A-4147-A177-3AD203B41FA5}">
                      <a16:colId xmlns:a16="http://schemas.microsoft.com/office/drawing/2014/main" val="605420384"/>
                    </a:ext>
                  </a:extLst>
                </a:gridCol>
              </a:tblGrid>
              <a:tr h="820563">
                <a:tc>
                  <a:txBody>
                    <a:bodyPr/>
                    <a:lstStyle/>
                    <a:p>
                      <a:pPr algn="ctr"/>
                      <a:r>
                        <a:rPr lang="en-US" sz="2000" dirty="0">
                          <a:effectLst/>
                          <a:latin typeface="Times New Roman" panose="02020603050405020304" pitchFamily="18" charset="0"/>
                          <a:cs typeface="Times New Roman" panose="02020603050405020304" pitchFamily="18" charset="0"/>
                        </a:rPr>
                        <a:t>TÊN BÀI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THỜI LƯỢNG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ĐỐI TƯỢNG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CẤU TRÚC -  NỘI DUNG </a:t>
                      </a:r>
                    </a:p>
                    <a:p>
                      <a:pPr algn="ctr"/>
                      <a:r>
                        <a:rPr lang="en-US" sz="2000" dirty="0">
                          <a:effectLst/>
                          <a:latin typeface="Times New Roman" panose="02020603050405020304" pitchFamily="18" charset="0"/>
                          <a:cs typeface="Times New Roman" panose="02020603050405020304" pitchFamily="18" charset="0"/>
                        </a:rPr>
                        <a:t>MẠCH KIẾN THỨC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KĨ NĂNG VẬN DỤNG </a:t>
                      </a:r>
                    </a:p>
                    <a:p>
                      <a:pPr algn="ctr"/>
                      <a:r>
                        <a:rPr lang="en-US" sz="2000" dirty="0">
                          <a:effectLst/>
                          <a:latin typeface="Times New Roman" panose="02020603050405020304" pitchFamily="18" charset="0"/>
                          <a:cs typeface="Times New Roman" panose="02020603050405020304" pitchFamily="18" charset="0"/>
                        </a:rPr>
                        <a:t>HS CẦN ĐẠT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extLst>
                  <a:ext uri="{0D108BD9-81ED-4DB2-BD59-A6C34878D82A}">
                    <a16:rowId xmlns:a16="http://schemas.microsoft.com/office/drawing/2014/main" val="719207415"/>
                  </a:ext>
                </a:extLst>
              </a:tr>
              <a:tr h="4844742">
                <a:tc>
                  <a:txBody>
                    <a:bodyPr/>
                    <a:lstStyle/>
                    <a:p>
                      <a:r>
                        <a:rPr lang="en-US" sz="2000">
                          <a:effectLst/>
                          <a:latin typeface="Times New Roman" panose="02020603050405020304" pitchFamily="18" charset="0"/>
                          <a:ea typeface="Calibri" panose="020F0502020204030204" pitchFamily="34" charset="0"/>
                        </a:rPr>
                        <a:t>Bài 6: An toàn khi đi xe buýt, tàu hoả</a:t>
                      </a:r>
                    </a:p>
                  </a:txBody>
                  <a:tcPr marL="51435" marR="51435" marT="0" marB="0"/>
                </a:tc>
                <a:tc>
                  <a:txBody>
                    <a:bodyPr/>
                    <a:lstStyle/>
                    <a:p>
                      <a:r>
                        <a:rPr lang="en-US" sz="2000">
                          <a:effectLst/>
                          <a:latin typeface="Times New Roman" panose="02020603050405020304" pitchFamily="18" charset="0"/>
                          <a:ea typeface="Calibri" panose="020F0502020204030204" pitchFamily="34" charset="0"/>
                        </a:rPr>
                        <a:t>02 tiết:</a:t>
                      </a:r>
                    </a:p>
                    <a:p>
                      <a:r>
                        <a:rPr lang="en-US" sz="2000">
                          <a:effectLst/>
                          <a:latin typeface="Times New Roman" panose="02020603050405020304" pitchFamily="18" charset="0"/>
                          <a:ea typeface="Calibri" panose="020F0502020204030204" pitchFamily="34" charset="0"/>
                        </a:rPr>
                        <a:t>Mỗi phần 1 tiết</a:t>
                      </a:r>
                    </a:p>
                  </a:txBody>
                  <a:tcPr marL="51435" marR="51435" marT="0" marB="0"/>
                </a:tc>
                <a:tc>
                  <a:txBody>
                    <a:bodyPr/>
                    <a:lstStyle/>
                    <a:p>
                      <a:r>
                        <a:rPr lang="en-US" sz="2000" dirty="0" err="1">
                          <a:effectLst/>
                          <a:latin typeface="Times New Roman" panose="02020603050405020304" pitchFamily="18" charset="0"/>
                          <a:ea typeface="Calibri" panose="020F0502020204030204" pitchFamily="34" charset="0"/>
                        </a:rPr>
                        <a:t>Lớp</a:t>
                      </a:r>
                      <a:r>
                        <a:rPr lang="en-US" sz="2000" dirty="0">
                          <a:effectLst/>
                          <a:latin typeface="Times New Roman" panose="02020603050405020304" pitchFamily="18" charset="0"/>
                          <a:ea typeface="Calibri" panose="020F0502020204030204" pitchFamily="34" charset="0"/>
                        </a:rPr>
                        <a:t> 4, 5</a:t>
                      </a:r>
                    </a:p>
                    <a:p>
                      <a:r>
                        <a:rPr lang="en-US" sz="2000" dirty="0">
                          <a:effectLst/>
                          <a:latin typeface="Times New Roman" panose="02020603050405020304" pitchFamily="18" charset="0"/>
                          <a:ea typeface="Calibri" panose="020F0502020204030204" pitchFamily="34" charset="0"/>
                        </a:rPr>
                        <a:t> </a:t>
                      </a:r>
                    </a:p>
                  </a:txBody>
                  <a:tcPr marL="51435" marR="51435" marT="0" marB="0"/>
                </a:tc>
                <a:tc>
                  <a:txBody>
                    <a:bodyPr/>
                    <a:lstStyle/>
                    <a:p>
                      <a:r>
                        <a:rPr lang="en-US" sz="2000" dirty="0">
                          <a:effectLst/>
                          <a:latin typeface="Times New Roman" panose="02020603050405020304" pitchFamily="18" charset="0"/>
                          <a:ea typeface="Calibri" panose="020F0502020204030204" pitchFamily="34" charset="0"/>
                        </a:rPr>
                        <a:t>+ HĐ 1: </a:t>
                      </a:r>
                      <a:r>
                        <a:rPr lang="en-US" sz="2000" dirty="0" err="1">
                          <a:effectLst/>
                          <a:latin typeface="Times New Roman" panose="02020603050405020304" pitchFamily="18" charset="0"/>
                          <a:ea typeface="Calibri" panose="020F0502020204030204" pitchFamily="34" charset="0"/>
                        </a:rPr>
                        <a:t>Giới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thiệu</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buýt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tàu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hoả</a:t>
                      </a:r>
                      <a:r>
                        <a:rPr lang="en-US" sz="2000" dirty="0">
                          <a:effectLst/>
                          <a:latin typeface="Times New Roman" panose="02020603050405020304" pitchFamily="18" charset="0"/>
                          <a:ea typeface="Calibri" panose="020F0502020204030204" pitchFamily="34" charset="0"/>
                        </a:rPr>
                        <a:t> </a:t>
                      </a:r>
                    </a:p>
                    <a:p>
                      <a:r>
                        <a:rPr lang="en-US" sz="2000" dirty="0">
                          <a:effectLst/>
                          <a:latin typeface="Times New Roman" panose="02020603050405020304" pitchFamily="18" charset="0"/>
                          <a:ea typeface="Calibri" panose="020F0502020204030204" pitchFamily="34" charset="0"/>
                        </a:rPr>
                        <a:t>+ HĐ 2: </a:t>
                      </a:r>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tìm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nội</a:t>
                      </a:r>
                      <a:r>
                        <a:rPr lang="en-US" sz="2000" dirty="0">
                          <a:effectLst/>
                          <a:latin typeface="Times New Roman" panose="02020603050405020304" pitchFamily="18" charset="0"/>
                          <a:ea typeface="Calibri" panose="020F0502020204030204" pitchFamily="34" charset="0"/>
                        </a:rPr>
                        <a:t> dung)</a:t>
                      </a: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1</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buýt</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Những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hành</a:t>
                      </a:r>
                      <a:r>
                        <a:rPr lang="en-US" sz="2000" dirty="0">
                          <a:effectLst/>
                          <a:latin typeface="Times New Roman" panose="02020603050405020304" pitchFamily="18" charset="0"/>
                          <a:ea typeface="Calibri" panose="020F0502020204030204" pitchFamily="34" charset="0"/>
                        </a:rPr>
                        <a:t> vi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buýt</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2</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tàu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hoả</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Những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hành</a:t>
                      </a:r>
                      <a:r>
                        <a:rPr lang="en-US" sz="2000" dirty="0">
                          <a:effectLst/>
                          <a:latin typeface="Times New Roman" panose="02020603050405020304" pitchFamily="18" charset="0"/>
                          <a:ea typeface="Calibri" panose="020F0502020204030204" pitchFamily="34" charset="0"/>
                        </a:rPr>
                        <a:t> vi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tàu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hoả</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HĐ 3: </a:t>
                      </a:r>
                      <a:r>
                        <a:rPr lang="en-US" sz="2000" dirty="0" err="1">
                          <a:effectLst/>
                          <a:latin typeface="Times New Roman" panose="02020603050405020304" pitchFamily="18" charset="0"/>
                          <a:ea typeface="Calibri" panose="020F0502020204030204" pitchFamily="34" charset="0"/>
                        </a:rPr>
                        <a:t>Tổng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kết</a:t>
                      </a:r>
                      <a:endParaRPr lang="en-US" sz="2000" dirty="0">
                        <a:effectLst/>
                        <a:latin typeface="Times New Roman" panose="02020603050405020304" pitchFamily="18" charset="0"/>
                        <a:ea typeface="Calibri" panose="020F0502020204030204" pitchFamily="34" charset="0"/>
                      </a:endParaRPr>
                    </a:p>
                  </a:txBody>
                  <a:tcPr marL="51435" marR="51435" marT="0" marB="0"/>
                </a:tc>
                <a:tc>
                  <a:txBody>
                    <a:bodyPr/>
                    <a:lstStyle/>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Biết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xuống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buýt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tàu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hỏa</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Ngồi</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trong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buýt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tàu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hỏa</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Đảm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bảo</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đứng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chờ</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bến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buýt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nhà</a:t>
                      </a:r>
                      <a:r>
                        <a:rPr lang="en-US" sz="2000" dirty="0">
                          <a:effectLst/>
                          <a:latin typeface="Times New Roman" panose="02020603050405020304" pitchFamily="18" charset="0"/>
                          <a:ea typeface="Calibri" panose="020F0502020204030204" pitchFamily="34" charset="0"/>
                        </a:rPr>
                        <a:t> ga </a:t>
                      </a:r>
                      <a:r>
                        <a:rPr lang="en-US" sz="2000" dirty="0" err="1">
                          <a:effectLst/>
                          <a:latin typeface="Times New Roman" panose="02020603050405020304" pitchFamily="18" charset="0"/>
                          <a:ea typeface="Calibri" panose="020F0502020204030204" pitchFamily="34" charset="0"/>
                        </a:rPr>
                        <a:t>tàu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hỏa</a:t>
                      </a:r>
                      <a:r>
                        <a:rPr lang="en-US" sz="2000" dirty="0">
                          <a:effectLst/>
                          <a:latin typeface="Times New Roman" panose="02020603050405020304" pitchFamily="18" charset="0"/>
                          <a:ea typeface="Calibri" panose="020F0502020204030204" pitchFamily="34" charset="0"/>
                        </a:rPr>
                        <a:t>; </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Đảm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bảo</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sau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xuống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bến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buýt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nhà</a:t>
                      </a:r>
                      <a:r>
                        <a:rPr lang="en-US" sz="2000" dirty="0">
                          <a:effectLst/>
                          <a:latin typeface="Times New Roman" panose="02020603050405020304" pitchFamily="18" charset="0"/>
                          <a:ea typeface="Calibri" panose="020F0502020204030204" pitchFamily="34" charset="0"/>
                        </a:rPr>
                        <a:t> ga </a:t>
                      </a:r>
                      <a:r>
                        <a:rPr lang="en-US" sz="2000" dirty="0" err="1">
                          <a:effectLst/>
                          <a:latin typeface="Times New Roman" panose="02020603050405020304" pitchFamily="18" charset="0"/>
                          <a:ea typeface="Calibri" panose="020F0502020204030204" pitchFamily="34" charset="0"/>
                        </a:rPr>
                        <a:t>tàu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hỏa</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biệt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được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hành</a:t>
                      </a:r>
                      <a:r>
                        <a:rPr lang="en-US" sz="2000" dirty="0">
                          <a:effectLst/>
                          <a:latin typeface="Times New Roman" panose="02020603050405020304" pitchFamily="18" charset="0"/>
                          <a:ea typeface="Calibri" panose="020F0502020204030204" pitchFamily="34" charset="0"/>
                        </a:rPr>
                        <a:t> vi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buýt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tàu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hoả</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p>
                  </a:txBody>
                  <a:tcPr marL="51435" marR="51435" marT="0" marB="0"/>
                </a:tc>
                <a:extLst>
                  <a:ext uri="{0D108BD9-81ED-4DB2-BD59-A6C34878D82A}">
                    <a16:rowId xmlns:a16="http://schemas.microsoft.com/office/drawing/2014/main" val="4277814930"/>
                  </a:ext>
                </a:extLst>
              </a:tr>
            </a:tbl>
          </a:graphicData>
        </a:graphic>
      </p:graphicFrame>
    </p:spTree>
    <p:extLst>
      <p:ext uri="{BB962C8B-B14F-4D97-AF65-F5344CB8AC3E}">
        <p14:creationId xmlns:p14="http://schemas.microsoft.com/office/powerpoint/2010/main" val="987914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954067"/>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vi-VN" sz="2800" b="1" dirty="0">
                <a:solidFill>
                  <a:schemeClr val="tx2"/>
                </a:solidFill>
                <a:latin typeface="Times New Roman" panose="02020603050405020304" pitchFamily="18" charset="0"/>
                <a:ea typeface="Calibri" panose="020F0502020204030204" pitchFamily="34" charset="0"/>
              </a:rPr>
              <a:t>* Phần 1: Cấu trúc, nội dung, thời lượng, đối tượng trong giáo trình và kĩ năng HS cần đạt.</a:t>
            </a:r>
            <a:endParaRPr lang="vi-VN"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2" name="Table 1">
            <a:extLst>
              <a:ext uri="{FF2B5EF4-FFF2-40B4-BE49-F238E27FC236}">
                <a16:creationId xmlns:a16="http://schemas.microsoft.com/office/drawing/2014/main" id="{03209E1D-FBE0-4B79-86FA-9C844B820A30}"/>
              </a:ext>
            </a:extLst>
          </p:cNvPr>
          <p:cNvGraphicFramePr>
            <a:graphicFrameLocks noGrp="1"/>
          </p:cNvGraphicFramePr>
          <p:nvPr>
            <p:extLst>
              <p:ext uri="{D42A27DB-BD31-4B8C-83A1-F6EECF244321}">
                <p14:modId xmlns:p14="http://schemas.microsoft.com/office/powerpoint/2010/main" val="1774784517"/>
              </p:ext>
            </p:extLst>
          </p:nvPr>
        </p:nvGraphicFramePr>
        <p:xfrm>
          <a:off x="168966" y="1003853"/>
          <a:ext cx="11827565" cy="5774635"/>
        </p:xfrm>
        <a:graphic>
          <a:graphicData uri="http://schemas.openxmlformats.org/drawingml/2006/table">
            <a:tbl>
              <a:tblPr firstRow="1" firstCol="1" bandRow="1">
                <a:tableStyleId>{5C22544A-7EE6-4342-B048-85BDC9FD1C3A}</a:tableStyleId>
              </a:tblPr>
              <a:tblGrid>
                <a:gridCol w="1325988">
                  <a:extLst>
                    <a:ext uri="{9D8B030D-6E8A-4147-A177-3AD203B41FA5}">
                      <a16:colId xmlns:a16="http://schemas.microsoft.com/office/drawing/2014/main" val="1207404273"/>
                    </a:ext>
                  </a:extLst>
                </a:gridCol>
                <a:gridCol w="1086745">
                  <a:extLst>
                    <a:ext uri="{9D8B030D-6E8A-4147-A177-3AD203B41FA5}">
                      <a16:colId xmlns:a16="http://schemas.microsoft.com/office/drawing/2014/main" val="2499853728"/>
                    </a:ext>
                  </a:extLst>
                </a:gridCol>
                <a:gridCol w="988232">
                  <a:extLst>
                    <a:ext uri="{9D8B030D-6E8A-4147-A177-3AD203B41FA5}">
                      <a16:colId xmlns:a16="http://schemas.microsoft.com/office/drawing/2014/main" val="3874954604"/>
                    </a:ext>
                  </a:extLst>
                </a:gridCol>
                <a:gridCol w="4521924">
                  <a:extLst>
                    <a:ext uri="{9D8B030D-6E8A-4147-A177-3AD203B41FA5}">
                      <a16:colId xmlns:a16="http://schemas.microsoft.com/office/drawing/2014/main" val="242149032"/>
                    </a:ext>
                  </a:extLst>
                </a:gridCol>
                <a:gridCol w="3904676">
                  <a:extLst>
                    <a:ext uri="{9D8B030D-6E8A-4147-A177-3AD203B41FA5}">
                      <a16:colId xmlns:a16="http://schemas.microsoft.com/office/drawing/2014/main" val="3733271291"/>
                    </a:ext>
                  </a:extLst>
                </a:gridCol>
              </a:tblGrid>
              <a:tr h="713863">
                <a:tc>
                  <a:txBody>
                    <a:bodyPr/>
                    <a:lstStyle/>
                    <a:p>
                      <a:pPr algn="ctr"/>
                      <a:r>
                        <a:rPr lang="en-US" sz="2000" dirty="0">
                          <a:effectLst/>
                          <a:latin typeface="Times New Roman" panose="02020603050405020304" pitchFamily="18" charset="0"/>
                          <a:cs typeface="Times New Roman" panose="02020603050405020304" pitchFamily="18" charset="0"/>
                        </a:rPr>
                        <a:t>TÊN BÀI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THỜI LƯỢNG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ĐỐI TƯỢNG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CẤU TRÚC -  NỘI DUNG </a:t>
                      </a:r>
                    </a:p>
                    <a:p>
                      <a:pPr algn="ctr"/>
                      <a:r>
                        <a:rPr lang="en-US" sz="2000" dirty="0">
                          <a:effectLst/>
                          <a:latin typeface="Times New Roman" panose="02020603050405020304" pitchFamily="18" charset="0"/>
                          <a:cs typeface="Times New Roman" panose="02020603050405020304" pitchFamily="18" charset="0"/>
                        </a:rPr>
                        <a:t>MẠCH KIẾN THỨC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KĨ NĂNG VẬN DỤNG </a:t>
                      </a:r>
                    </a:p>
                    <a:p>
                      <a:pPr algn="ctr"/>
                      <a:r>
                        <a:rPr lang="en-US" sz="2000" dirty="0">
                          <a:effectLst/>
                          <a:latin typeface="Times New Roman" panose="02020603050405020304" pitchFamily="18" charset="0"/>
                          <a:cs typeface="Times New Roman" panose="02020603050405020304" pitchFamily="18" charset="0"/>
                        </a:rPr>
                        <a:t>HS CẦN ĐẠT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extLst>
                  <a:ext uri="{0D108BD9-81ED-4DB2-BD59-A6C34878D82A}">
                    <a16:rowId xmlns:a16="http://schemas.microsoft.com/office/drawing/2014/main" val="365943877"/>
                  </a:ext>
                </a:extLst>
              </a:tr>
              <a:tr h="5060772">
                <a:tc>
                  <a:txBody>
                    <a:bodyPr/>
                    <a:lstStyle/>
                    <a:p>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7: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phương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tiện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thuỷ</a:t>
                      </a:r>
                      <a:endParaRPr lang="en-US" sz="2000" dirty="0">
                        <a:effectLst/>
                        <a:latin typeface="Times New Roman" panose="02020603050405020304" pitchFamily="18" charset="0"/>
                        <a:ea typeface="Calibri" panose="020F0502020204030204" pitchFamily="34" charset="0"/>
                      </a:endParaRPr>
                    </a:p>
                  </a:txBody>
                  <a:tcPr marL="51435" marR="51435" marT="0" marB="0"/>
                </a:tc>
                <a:tc>
                  <a:txBody>
                    <a:bodyPr/>
                    <a:lstStyle/>
                    <a:p>
                      <a:r>
                        <a:rPr lang="en-US" sz="2000">
                          <a:effectLst/>
                          <a:latin typeface="Times New Roman" panose="02020603050405020304" pitchFamily="18" charset="0"/>
                          <a:ea typeface="Calibri" panose="020F0502020204030204" pitchFamily="34" charset="0"/>
                        </a:rPr>
                        <a:t>02 tiết:</a:t>
                      </a:r>
                    </a:p>
                    <a:p>
                      <a:r>
                        <a:rPr lang="en-US" sz="2000">
                          <a:effectLst/>
                          <a:latin typeface="Times New Roman" panose="02020603050405020304" pitchFamily="18" charset="0"/>
                          <a:ea typeface="Calibri" panose="020F0502020204030204" pitchFamily="34" charset="0"/>
                        </a:rPr>
                        <a:t>Mỗi phần 1 tiết</a:t>
                      </a:r>
                    </a:p>
                  </a:txBody>
                  <a:tcPr marL="51435" marR="51435" marT="0" marB="0"/>
                </a:tc>
                <a:tc>
                  <a:txBody>
                    <a:bodyPr/>
                    <a:lstStyle/>
                    <a:p>
                      <a:r>
                        <a:rPr lang="en-US" sz="2000" dirty="0" err="1">
                          <a:effectLst/>
                          <a:latin typeface="Times New Roman" panose="02020603050405020304" pitchFamily="18" charset="0"/>
                          <a:ea typeface="Calibri" panose="020F0502020204030204" pitchFamily="34" charset="0"/>
                        </a:rPr>
                        <a:t>Lớp</a:t>
                      </a:r>
                      <a:r>
                        <a:rPr lang="en-US" sz="2000" dirty="0">
                          <a:effectLst/>
                          <a:latin typeface="Times New Roman" panose="02020603050405020304" pitchFamily="18" charset="0"/>
                          <a:ea typeface="Calibri" panose="020F0502020204030204" pitchFamily="34" charset="0"/>
                        </a:rPr>
                        <a:t> 4, 5</a:t>
                      </a:r>
                    </a:p>
                    <a:p>
                      <a:r>
                        <a:rPr lang="en-US" sz="2000" dirty="0">
                          <a:effectLst/>
                          <a:latin typeface="Times New Roman" panose="02020603050405020304" pitchFamily="18" charset="0"/>
                          <a:ea typeface="Calibri" panose="020F0502020204030204" pitchFamily="34" charset="0"/>
                        </a:rPr>
                        <a:t> </a:t>
                      </a:r>
                    </a:p>
                  </a:txBody>
                  <a:tcPr marL="51435" marR="51435" marT="0" marB="0"/>
                </a:tc>
                <a:tc>
                  <a:txBody>
                    <a:bodyPr/>
                    <a:lstStyle/>
                    <a:p>
                      <a:r>
                        <a:rPr lang="en-US" sz="2000" dirty="0">
                          <a:effectLst/>
                          <a:latin typeface="Times New Roman" panose="02020603050405020304" pitchFamily="18" charset="0"/>
                          <a:ea typeface="Calibri" panose="020F0502020204030204" pitchFamily="34" charset="0"/>
                        </a:rPr>
                        <a:t>+ HĐ 1: </a:t>
                      </a:r>
                      <a:r>
                        <a:rPr lang="en-US" sz="2000" dirty="0" err="1">
                          <a:effectLst/>
                          <a:latin typeface="Times New Roman" panose="02020603050405020304" pitchFamily="18" charset="0"/>
                          <a:ea typeface="Calibri" panose="020F0502020204030204" pitchFamily="34" charset="0"/>
                        </a:rPr>
                        <a:t>Giới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thiệu</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phương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tiện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thuỷ</a:t>
                      </a:r>
                      <a:r>
                        <a:rPr lang="en-US" sz="2000" dirty="0">
                          <a:effectLst/>
                          <a:latin typeface="Times New Roman" panose="02020603050405020304" pitchFamily="18" charset="0"/>
                          <a:ea typeface="Calibri" panose="020F0502020204030204" pitchFamily="34" charset="0"/>
                        </a:rPr>
                        <a:t> </a:t>
                      </a:r>
                    </a:p>
                    <a:p>
                      <a:r>
                        <a:rPr lang="en-US" sz="2000" dirty="0">
                          <a:effectLst/>
                          <a:latin typeface="Times New Roman" panose="02020603050405020304" pitchFamily="18" charset="0"/>
                          <a:ea typeface="Calibri" panose="020F0502020204030204" pitchFamily="34" charset="0"/>
                        </a:rPr>
                        <a:t>+ HĐ 2: </a:t>
                      </a:r>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tìm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nội</a:t>
                      </a:r>
                      <a:r>
                        <a:rPr lang="en-US" sz="2000" dirty="0">
                          <a:effectLst/>
                          <a:latin typeface="Times New Roman" panose="02020603050405020304" pitchFamily="18" charset="0"/>
                          <a:ea typeface="Calibri" panose="020F0502020204030204" pitchFamily="34" charset="0"/>
                        </a:rPr>
                        <a:t> dung)</a:t>
                      </a: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1</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sử</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dụng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áo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cứu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sinh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dụng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cụ</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nổi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cứu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sinh</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2</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thuyền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đò</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phà</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thuyền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đò</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phà</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Những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hành</a:t>
                      </a:r>
                      <a:r>
                        <a:rPr lang="en-US" sz="2000" dirty="0">
                          <a:effectLst/>
                          <a:latin typeface="Times New Roman" panose="02020603050405020304" pitchFamily="18" charset="0"/>
                          <a:ea typeface="Calibri" panose="020F0502020204030204" pitchFamily="34" charset="0"/>
                        </a:rPr>
                        <a:t> vi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thuyền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phà</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HĐ 3: </a:t>
                      </a:r>
                      <a:r>
                        <a:rPr lang="en-US" sz="2000" dirty="0" err="1">
                          <a:effectLst/>
                          <a:latin typeface="Times New Roman" panose="02020603050405020304" pitchFamily="18" charset="0"/>
                          <a:ea typeface="Calibri" panose="020F0502020204030204" pitchFamily="34" charset="0"/>
                        </a:rPr>
                        <a:t>Tổng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kết</a:t>
                      </a:r>
                      <a:endParaRPr lang="en-US" sz="2000" dirty="0">
                        <a:effectLst/>
                        <a:latin typeface="Times New Roman" panose="02020603050405020304" pitchFamily="18" charset="0"/>
                        <a:ea typeface="Calibri" panose="020F0502020204030204" pitchFamily="34" charset="0"/>
                      </a:endParaRPr>
                    </a:p>
                  </a:txBody>
                  <a:tcPr marL="51435" marR="51435" marT="0" marB="0"/>
                </a:tc>
                <a:tc>
                  <a:txBody>
                    <a:bodyPr/>
                    <a:lstStyle/>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Biết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bước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mặc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áo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cứu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sinh</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Sử</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dụng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dụng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cụ</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nổi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cứu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sinh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nhân</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xuống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ngồi</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thuyền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đò</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phà</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Bảo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đảm</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đứng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chờ</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bến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phà</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Bảo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đảm</a:t>
                      </a:r>
                      <a:r>
                        <a:rPr lang="en-US" sz="2000" dirty="0">
                          <a:effectLst/>
                          <a:latin typeface="Times New Roman" panose="02020603050405020304" pitchFamily="18" charset="0"/>
                          <a:ea typeface="Calibri" panose="020F0502020204030204" pitchFamily="34" charset="0"/>
                        </a:rPr>
                        <a:t> an </a:t>
                      </a:r>
                      <a:r>
                        <a:rPr lang="en-US" sz="2000" dirty="0" err="1">
                          <a:effectLst/>
                          <a:latin typeface="Times New Roman" panose="02020603050405020304" pitchFamily="18" charset="0"/>
                          <a:ea typeface="Calibri" panose="020F0502020204030204" pitchFamily="34" charset="0"/>
                        </a:rPr>
                        <a:t>toàn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sau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từ</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thuyền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xuống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bến</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biệt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được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hành</a:t>
                      </a:r>
                      <a:r>
                        <a:rPr lang="en-US" sz="2000" dirty="0">
                          <a:effectLst/>
                          <a:latin typeface="Times New Roman" panose="02020603050405020304" pitchFamily="18" charset="0"/>
                          <a:ea typeface="Calibri" panose="020F0502020204030204" pitchFamily="34" charset="0"/>
                        </a:rPr>
                        <a:t> vi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thuyền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đò</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phà</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p>
                  </a:txBody>
                  <a:tcPr marL="51435" marR="51435" marT="0" marB="0"/>
                </a:tc>
                <a:extLst>
                  <a:ext uri="{0D108BD9-81ED-4DB2-BD59-A6C34878D82A}">
                    <a16:rowId xmlns:a16="http://schemas.microsoft.com/office/drawing/2014/main" val="1959554493"/>
                  </a:ext>
                </a:extLst>
              </a:tr>
            </a:tbl>
          </a:graphicData>
        </a:graphic>
      </p:graphicFrame>
    </p:spTree>
    <p:extLst>
      <p:ext uri="{BB962C8B-B14F-4D97-AF65-F5344CB8AC3E}">
        <p14:creationId xmlns:p14="http://schemas.microsoft.com/office/powerpoint/2010/main" val="4066673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954067"/>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vi-VN" sz="2800" b="1" dirty="0">
                <a:solidFill>
                  <a:schemeClr val="tx2"/>
                </a:solidFill>
                <a:latin typeface="Times New Roman" panose="02020603050405020304" pitchFamily="18" charset="0"/>
                <a:ea typeface="Calibri" panose="020F0502020204030204" pitchFamily="34" charset="0"/>
              </a:rPr>
              <a:t>* Phần 1: Cấu trúc, nội dung, thời lượng, đối tượng trong giáo trình và kĩ năng HS cần đạt.</a:t>
            </a:r>
            <a:endParaRPr lang="vi-VN"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2" name="Table 1">
            <a:extLst>
              <a:ext uri="{FF2B5EF4-FFF2-40B4-BE49-F238E27FC236}">
                <a16:creationId xmlns:a16="http://schemas.microsoft.com/office/drawing/2014/main" id="{29157188-D229-4995-928A-11330AD04108}"/>
              </a:ext>
            </a:extLst>
          </p:cNvPr>
          <p:cNvGraphicFramePr>
            <a:graphicFrameLocks noGrp="1"/>
          </p:cNvGraphicFramePr>
          <p:nvPr>
            <p:extLst>
              <p:ext uri="{D42A27DB-BD31-4B8C-83A1-F6EECF244321}">
                <p14:modId xmlns:p14="http://schemas.microsoft.com/office/powerpoint/2010/main" val="3974590941"/>
              </p:ext>
            </p:extLst>
          </p:nvPr>
        </p:nvGraphicFramePr>
        <p:xfrm>
          <a:off x="119270" y="1053548"/>
          <a:ext cx="11946834" cy="5724939"/>
        </p:xfrm>
        <a:graphic>
          <a:graphicData uri="http://schemas.openxmlformats.org/drawingml/2006/table">
            <a:tbl>
              <a:tblPr firstRow="1" firstCol="1" bandRow="1">
                <a:tableStyleId>{5C22544A-7EE6-4342-B048-85BDC9FD1C3A}</a:tableStyleId>
              </a:tblPr>
              <a:tblGrid>
                <a:gridCol w="1339359">
                  <a:extLst>
                    <a:ext uri="{9D8B030D-6E8A-4147-A177-3AD203B41FA5}">
                      <a16:colId xmlns:a16="http://schemas.microsoft.com/office/drawing/2014/main" val="2459280663"/>
                    </a:ext>
                  </a:extLst>
                </a:gridCol>
                <a:gridCol w="1097704">
                  <a:extLst>
                    <a:ext uri="{9D8B030D-6E8A-4147-A177-3AD203B41FA5}">
                      <a16:colId xmlns:a16="http://schemas.microsoft.com/office/drawing/2014/main" val="3107792656"/>
                    </a:ext>
                  </a:extLst>
                </a:gridCol>
                <a:gridCol w="998197">
                  <a:extLst>
                    <a:ext uri="{9D8B030D-6E8A-4147-A177-3AD203B41FA5}">
                      <a16:colId xmlns:a16="http://schemas.microsoft.com/office/drawing/2014/main" val="2506428830"/>
                    </a:ext>
                  </a:extLst>
                </a:gridCol>
                <a:gridCol w="5240653">
                  <a:extLst>
                    <a:ext uri="{9D8B030D-6E8A-4147-A177-3AD203B41FA5}">
                      <a16:colId xmlns:a16="http://schemas.microsoft.com/office/drawing/2014/main" val="234314208"/>
                    </a:ext>
                  </a:extLst>
                </a:gridCol>
                <a:gridCol w="3270921">
                  <a:extLst>
                    <a:ext uri="{9D8B030D-6E8A-4147-A177-3AD203B41FA5}">
                      <a16:colId xmlns:a16="http://schemas.microsoft.com/office/drawing/2014/main" val="3149938756"/>
                    </a:ext>
                  </a:extLst>
                </a:gridCol>
              </a:tblGrid>
              <a:tr h="800379">
                <a:tc>
                  <a:txBody>
                    <a:bodyPr/>
                    <a:lstStyle/>
                    <a:p>
                      <a:pPr algn="ctr"/>
                      <a:r>
                        <a:rPr lang="en-US" sz="2000" dirty="0">
                          <a:effectLst/>
                          <a:latin typeface="Times New Roman" panose="02020603050405020304" pitchFamily="18" charset="0"/>
                          <a:cs typeface="Times New Roman" panose="02020603050405020304" pitchFamily="18" charset="0"/>
                        </a:rPr>
                        <a:t>TÊN BÀI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THỜI LƯỢNG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ĐỐI TƯỢNG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CẤU TRÚC -  NỘI DUNG </a:t>
                      </a:r>
                    </a:p>
                    <a:p>
                      <a:pPr algn="ctr"/>
                      <a:r>
                        <a:rPr lang="en-US" sz="2000" dirty="0">
                          <a:effectLst/>
                          <a:latin typeface="Times New Roman" panose="02020603050405020304" pitchFamily="18" charset="0"/>
                          <a:cs typeface="Times New Roman" panose="02020603050405020304" pitchFamily="18" charset="0"/>
                        </a:rPr>
                        <a:t>MẠCH KIẾN THỨC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KĨ NĂNG VẬN DỤNG </a:t>
                      </a:r>
                    </a:p>
                    <a:p>
                      <a:pPr algn="ctr"/>
                      <a:r>
                        <a:rPr lang="en-US" sz="2000" dirty="0">
                          <a:effectLst/>
                          <a:latin typeface="Times New Roman" panose="02020603050405020304" pitchFamily="18" charset="0"/>
                          <a:cs typeface="Times New Roman" panose="02020603050405020304" pitchFamily="18" charset="0"/>
                        </a:rPr>
                        <a:t>HS CẦN ĐẠT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extLst>
                  <a:ext uri="{0D108BD9-81ED-4DB2-BD59-A6C34878D82A}">
                    <a16:rowId xmlns:a16="http://schemas.microsoft.com/office/drawing/2014/main" val="272075616"/>
                  </a:ext>
                </a:extLst>
              </a:tr>
              <a:tr h="4924560">
                <a:tc>
                  <a:txBody>
                    <a:bodyPr/>
                    <a:lstStyle/>
                    <a:p>
                      <a:r>
                        <a:rPr lang="en-US" sz="2000">
                          <a:effectLst/>
                          <a:latin typeface="Times New Roman" panose="02020603050405020304" pitchFamily="18" charset="0"/>
                          <a:ea typeface="Calibri" panose="020F0502020204030204" pitchFamily="34" charset="0"/>
                        </a:rPr>
                        <a:t>Bài 8: Biển báo hiệu giao thông đường bộ</a:t>
                      </a:r>
                    </a:p>
                  </a:txBody>
                  <a:tcPr marL="51435" marR="51435" marT="0" marB="0"/>
                </a:tc>
                <a:tc>
                  <a:txBody>
                    <a:bodyPr/>
                    <a:lstStyle/>
                    <a:p>
                      <a:r>
                        <a:rPr lang="en-US" sz="2000">
                          <a:effectLst/>
                          <a:latin typeface="Times New Roman" panose="02020603050405020304" pitchFamily="18" charset="0"/>
                          <a:ea typeface="Calibri" panose="020F0502020204030204" pitchFamily="34" charset="0"/>
                        </a:rPr>
                        <a:t>02 tiết:</a:t>
                      </a:r>
                    </a:p>
                    <a:p>
                      <a:r>
                        <a:rPr lang="en-US" sz="2000">
                          <a:effectLst/>
                          <a:latin typeface="Times New Roman" panose="02020603050405020304" pitchFamily="18" charset="0"/>
                          <a:ea typeface="Calibri" panose="020F0502020204030204" pitchFamily="34" charset="0"/>
                        </a:rPr>
                        <a:t>Mỗi phần 1 tiết</a:t>
                      </a:r>
                    </a:p>
                  </a:txBody>
                  <a:tcPr marL="51435" marR="51435" marT="0" marB="0"/>
                </a:tc>
                <a:tc>
                  <a:txBody>
                    <a:bodyPr/>
                    <a:lstStyle/>
                    <a:p>
                      <a:r>
                        <a:rPr lang="en-US" sz="2000" dirty="0" err="1">
                          <a:effectLst/>
                          <a:latin typeface="Times New Roman" panose="02020603050405020304" pitchFamily="18" charset="0"/>
                          <a:ea typeface="Calibri" panose="020F0502020204030204" pitchFamily="34" charset="0"/>
                        </a:rPr>
                        <a:t>Lớp</a:t>
                      </a:r>
                      <a:r>
                        <a:rPr lang="en-US" sz="2000" dirty="0">
                          <a:effectLst/>
                          <a:latin typeface="Times New Roman" panose="02020603050405020304" pitchFamily="18" charset="0"/>
                          <a:ea typeface="Calibri" panose="020F0502020204030204" pitchFamily="34" charset="0"/>
                        </a:rPr>
                        <a:t> 4, 5</a:t>
                      </a:r>
                    </a:p>
                    <a:p>
                      <a:r>
                        <a:rPr lang="en-US" sz="2000" dirty="0">
                          <a:effectLst/>
                          <a:latin typeface="Times New Roman" panose="02020603050405020304" pitchFamily="18" charset="0"/>
                          <a:ea typeface="Calibri" panose="020F0502020204030204" pitchFamily="34" charset="0"/>
                        </a:rPr>
                        <a:t> </a:t>
                      </a:r>
                    </a:p>
                  </a:txBody>
                  <a:tcPr marL="51435" marR="51435" marT="0" marB="0"/>
                </a:tc>
                <a:tc>
                  <a:txBody>
                    <a:bodyPr/>
                    <a:lstStyle/>
                    <a:p>
                      <a:r>
                        <a:rPr lang="en-US" sz="2000" dirty="0">
                          <a:effectLst/>
                          <a:latin typeface="Times New Roman" panose="02020603050405020304" pitchFamily="18" charset="0"/>
                          <a:ea typeface="Calibri" panose="020F0502020204030204" pitchFamily="34" charset="0"/>
                        </a:rPr>
                        <a:t>+ HĐ 1: </a:t>
                      </a:r>
                      <a:r>
                        <a:rPr lang="en-US" sz="2000" dirty="0" err="1">
                          <a:effectLst/>
                          <a:latin typeface="Times New Roman" panose="02020603050405020304" pitchFamily="18" charset="0"/>
                          <a:ea typeface="Calibri" panose="020F0502020204030204" pitchFamily="34" charset="0"/>
                        </a:rPr>
                        <a:t>Giới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thiệu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báo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hiệu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HĐ 2: </a:t>
                      </a:r>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tìm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nội</a:t>
                      </a:r>
                      <a:r>
                        <a:rPr lang="en-US" sz="2000" dirty="0">
                          <a:effectLst/>
                          <a:latin typeface="Times New Roman" panose="02020603050405020304" pitchFamily="18" charset="0"/>
                          <a:ea typeface="Calibri" panose="020F0502020204030204" pitchFamily="34" charset="0"/>
                        </a:rPr>
                        <a:t> dung)</a:t>
                      </a: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1</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nhóm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báo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dụng</a:t>
                      </a:r>
                      <a:r>
                        <a:rPr lang="en-US" sz="2000" dirty="0">
                          <a:effectLst/>
                          <a:latin typeface="Times New Roman" panose="02020603050405020304" pitchFamily="18" charset="0"/>
                          <a:ea typeface="Calibri" panose="020F0502020204030204" pitchFamily="34" charset="0"/>
                        </a:rPr>
                        <a:t>, ý </a:t>
                      </a:r>
                      <a:r>
                        <a:rPr lang="en-US" sz="2000" dirty="0" err="1">
                          <a:effectLst/>
                          <a:latin typeface="Times New Roman" panose="02020603050405020304" pitchFamily="18" charset="0"/>
                          <a:ea typeface="Calibri" panose="020F0502020204030204" pitchFamily="34" charset="0"/>
                        </a:rPr>
                        <a:t>nghĩa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của</a:t>
                      </a:r>
                      <a:r>
                        <a:rPr lang="en-US" sz="2000" dirty="0">
                          <a:effectLst/>
                          <a:latin typeface="Times New Roman" panose="02020603050405020304" pitchFamily="18" charset="0"/>
                          <a:ea typeface="Calibri" panose="020F0502020204030204" pitchFamily="34" charset="0"/>
                        </a:rPr>
                        <a:t> 5 </a:t>
                      </a:r>
                      <a:r>
                        <a:rPr lang="en-US" sz="2000" dirty="0" err="1">
                          <a:effectLst/>
                          <a:latin typeface="Times New Roman" panose="02020603050405020304" pitchFamily="18" charset="0"/>
                          <a:ea typeface="Calibri" panose="020F0502020204030204" pitchFamily="34" charset="0"/>
                        </a:rPr>
                        <a:t>nhóm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báo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hiệu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2</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Một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số</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báo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hiệu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cơ</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bản</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báo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cấm</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Biển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báo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Biến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báo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hiệu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lệnh</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Biển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báo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chỉ</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dẫn</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báo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phụ</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HĐ 3: </a:t>
                      </a:r>
                      <a:r>
                        <a:rPr lang="en-US" sz="2000" dirty="0" err="1">
                          <a:effectLst/>
                          <a:latin typeface="Times New Roman" panose="02020603050405020304" pitchFamily="18" charset="0"/>
                          <a:ea typeface="Calibri" panose="020F0502020204030204" pitchFamily="34" charset="0"/>
                        </a:rPr>
                        <a:t>Tổng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kết</a:t>
                      </a:r>
                      <a:endParaRPr lang="en-US" sz="2000" dirty="0">
                        <a:effectLst/>
                        <a:latin typeface="Times New Roman" panose="02020603050405020304" pitchFamily="18" charset="0"/>
                        <a:ea typeface="Calibri" panose="020F0502020204030204" pitchFamily="34" charset="0"/>
                      </a:endParaRPr>
                    </a:p>
                  </a:txBody>
                  <a:tcPr marL="51435" marR="51435" marT="0" marB="0"/>
                </a:tc>
                <a:tc>
                  <a:txBody>
                    <a:bodyPr/>
                    <a:lstStyle/>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Biết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biệt</a:t>
                      </a:r>
                      <a:r>
                        <a:rPr lang="en-US" sz="2000" dirty="0">
                          <a:effectLst/>
                          <a:latin typeface="Times New Roman" panose="02020603050405020304" pitchFamily="18" charset="0"/>
                          <a:ea typeface="Calibri" panose="020F0502020204030204" pitchFamily="34" charset="0"/>
                        </a:rPr>
                        <a:t> 5 </a:t>
                      </a:r>
                      <a:r>
                        <a:rPr lang="en-US" sz="2000" dirty="0" err="1">
                          <a:effectLst/>
                          <a:latin typeface="Times New Roman" panose="02020603050405020304" pitchFamily="18" charset="0"/>
                          <a:ea typeface="Calibri" panose="020F0502020204030204" pitchFamily="34" charset="0"/>
                        </a:rPr>
                        <a:t>nhóm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báo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hiệu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Vận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dụng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tin </a:t>
                      </a:r>
                      <a:r>
                        <a:rPr lang="en-US" sz="2000" dirty="0" err="1">
                          <a:effectLst/>
                          <a:latin typeface="Times New Roman" panose="02020603050405020304" pitchFamily="18" charset="0"/>
                          <a:ea typeface="Calibri" panose="020F0502020204030204" pitchFamily="34" charset="0"/>
                        </a:rPr>
                        <a:t>trên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báo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trong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thực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tiễn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tham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p>
                  </a:txBody>
                  <a:tcPr marL="51435" marR="51435" marT="0" marB="0"/>
                </a:tc>
                <a:extLst>
                  <a:ext uri="{0D108BD9-81ED-4DB2-BD59-A6C34878D82A}">
                    <a16:rowId xmlns:a16="http://schemas.microsoft.com/office/drawing/2014/main" val="181418696"/>
                  </a:ext>
                </a:extLst>
              </a:tr>
            </a:tbl>
          </a:graphicData>
        </a:graphic>
      </p:graphicFrame>
    </p:spTree>
    <p:extLst>
      <p:ext uri="{BB962C8B-B14F-4D97-AF65-F5344CB8AC3E}">
        <p14:creationId xmlns:p14="http://schemas.microsoft.com/office/powerpoint/2010/main" val="3902456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1. TỔNG QUAN VỀ BỘ TÀI LIỆU</a:t>
            </a:r>
            <a:endParaRPr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6" name="object 10">
            <a:extLst>
              <a:ext uri="{FF2B5EF4-FFF2-40B4-BE49-F238E27FC236}">
                <a16:creationId xmlns:a16="http://schemas.microsoft.com/office/drawing/2014/main" id="{4EA497A1-AA06-40E0-B58D-0421AFB84F65}"/>
              </a:ext>
            </a:extLst>
          </p:cNvPr>
          <p:cNvSpPr/>
          <p:nvPr/>
        </p:nvSpPr>
        <p:spPr>
          <a:xfrm>
            <a:off x="5984228" y="1358296"/>
            <a:ext cx="5465650" cy="5353114"/>
          </a:xfrm>
          <a:prstGeom prst="rect">
            <a:avLst/>
          </a:prstGeom>
          <a:blipFill>
            <a:blip r:embed="rId3" cstate="print"/>
            <a:stretch>
              <a:fillRect/>
            </a:stretch>
          </a:blipFill>
        </p:spPr>
        <p:txBody>
          <a:bodyPr wrap="square" lIns="0" tIns="0" rIns="0" bIns="0" rtlCol="0"/>
          <a:lstStyle/>
          <a:p>
            <a:endParaRPr/>
          </a:p>
        </p:txBody>
      </p:sp>
      <p:sp>
        <p:nvSpPr>
          <p:cNvPr id="7" name="object 11">
            <a:extLst>
              <a:ext uri="{FF2B5EF4-FFF2-40B4-BE49-F238E27FC236}">
                <a16:creationId xmlns:a16="http://schemas.microsoft.com/office/drawing/2014/main" id="{1DFAD301-5230-42D0-A3D3-68F1711754CE}"/>
              </a:ext>
            </a:extLst>
          </p:cNvPr>
          <p:cNvSpPr txBox="1"/>
          <p:nvPr/>
        </p:nvSpPr>
        <p:spPr>
          <a:xfrm>
            <a:off x="7349263" y="874945"/>
            <a:ext cx="2735580" cy="368935"/>
          </a:xfrm>
          <a:prstGeom prst="rect">
            <a:avLst/>
          </a:prstGeom>
        </p:spPr>
        <p:style>
          <a:lnRef idx="1">
            <a:schemeClr val="accent3"/>
          </a:lnRef>
          <a:fillRef idx="2">
            <a:schemeClr val="accent3"/>
          </a:fillRef>
          <a:effectRef idx="1">
            <a:schemeClr val="accent3"/>
          </a:effectRef>
          <a:fontRef idx="minor">
            <a:schemeClr val="dk1"/>
          </a:fontRef>
        </p:style>
        <p:txBody>
          <a:bodyPr vert="horz" wrap="square" lIns="0" tIns="39370" rIns="0" bIns="0" rtlCol="0">
            <a:spAutoFit/>
          </a:bodyPr>
          <a:lstStyle/>
          <a:p>
            <a:pPr marL="155575">
              <a:lnSpc>
                <a:spcPct val="100000"/>
              </a:lnSpc>
              <a:spcBef>
                <a:spcPts val="310"/>
              </a:spcBef>
            </a:pPr>
            <a:r>
              <a:rPr sz="1800" spc="-5" dirty="0">
                <a:latin typeface="Times New Roman"/>
                <a:cs typeface="Times New Roman"/>
              </a:rPr>
              <a:t>Phần mềm </a:t>
            </a:r>
            <a:r>
              <a:rPr sz="1800" dirty="0">
                <a:latin typeface="Times New Roman"/>
                <a:cs typeface="Times New Roman"/>
              </a:rPr>
              <a:t>Tài liệu điện</a:t>
            </a:r>
            <a:r>
              <a:rPr sz="1800" spc="-105" dirty="0">
                <a:latin typeface="Times New Roman"/>
                <a:cs typeface="Times New Roman"/>
              </a:rPr>
              <a:t> </a:t>
            </a:r>
            <a:r>
              <a:rPr sz="1800" dirty="0">
                <a:latin typeface="Times New Roman"/>
                <a:cs typeface="Times New Roman"/>
              </a:rPr>
              <a:t>tử</a:t>
            </a:r>
          </a:p>
        </p:txBody>
      </p:sp>
      <p:sp>
        <p:nvSpPr>
          <p:cNvPr id="8" name="object 12">
            <a:extLst>
              <a:ext uri="{FF2B5EF4-FFF2-40B4-BE49-F238E27FC236}">
                <a16:creationId xmlns:a16="http://schemas.microsoft.com/office/drawing/2014/main" id="{3DC23042-58E6-40C7-AFBB-1714A329D4D0}"/>
              </a:ext>
            </a:extLst>
          </p:cNvPr>
          <p:cNvSpPr/>
          <p:nvPr/>
        </p:nvSpPr>
        <p:spPr>
          <a:xfrm>
            <a:off x="900750" y="1358296"/>
            <a:ext cx="4029059" cy="5353113"/>
          </a:xfrm>
          <a:prstGeom prst="rect">
            <a:avLst/>
          </a:prstGeom>
          <a:blipFill>
            <a:blip r:embed="rId4" cstate="print"/>
            <a:stretch>
              <a:fillRect/>
            </a:stretch>
          </a:blipFill>
        </p:spPr>
        <p:txBody>
          <a:bodyPr wrap="square" lIns="0" tIns="0" rIns="0" bIns="0" rtlCol="0"/>
          <a:lstStyle/>
          <a:p>
            <a:endParaRPr dirty="0"/>
          </a:p>
        </p:txBody>
      </p:sp>
      <p:sp>
        <p:nvSpPr>
          <p:cNvPr id="9" name="Rectangle 8">
            <a:extLst>
              <a:ext uri="{FF2B5EF4-FFF2-40B4-BE49-F238E27FC236}">
                <a16:creationId xmlns:a16="http://schemas.microsoft.com/office/drawing/2014/main" id="{7990B9E5-650E-42C4-8AF0-E379263D5652}"/>
              </a:ext>
            </a:extLst>
          </p:cNvPr>
          <p:cNvSpPr/>
          <p:nvPr/>
        </p:nvSpPr>
        <p:spPr>
          <a:xfrm>
            <a:off x="2617305" y="6215186"/>
            <a:ext cx="1524000" cy="175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Process 1">
            <a:extLst>
              <a:ext uri="{FF2B5EF4-FFF2-40B4-BE49-F238E27FC236}">
                <a16:creationId xmlns:a16="http://schemas.microsoft.com/office/drawing/2014/main" id="{43FF6434-CD6E-4840-AE2B-E8B7548DCDE1}"/>
              </a:ext>
            </a:extLst>
          </p:cNvPr>
          <p:cNvSpPr/>
          <p:nvPr/>
        </p:nvSpPr>
        <p:spPr>
          <a:xfrm>
            <a:off x="2047461" y="5496339"/>
            <a:ext cx="1938130" cy="64604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489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954067"/>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vi-VN" sz="2800" b="1" dirty="0">
                <a:solidFill>
                  <a:schemeClr val="tx2"/>
                </a:solidFill>
                <a:latin typeface="Times New Roman" panose="02020603050405020304" pitchFamily="18" charset="0"/>
                <a:ea typeface="Calibri" panose="020F0502020204030204" pitchFamily="34" charset="0"/>
              </a:rPr>
              <a:t>* Phần 1: Cấu trúc, nội dung, thời lượng, đối tượng trong giáo trình và kĩ năng HS cần đạt.</a:t>
            </a:r>
            <a:endParaRPr lang="vi-VN"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2" name="Table 1">
            <a:extLst>
              <a:ext uri="{FF2B5EF4-FFF2-40B4-BE49-F238E27FC236}">
                <a16:creationId xmlns:a16="http://schemas.microsoft.com/office/drawing/2014/main" id="{51BEC6A6-9450-43CF-AA69-E705FADDDDEA}"/>
              </a:ext>
            </a:extLst>
          </p:cNvPr>
          <p:cNvGraphicFramePr>
            <a:graphicFrameLocks noGrp="1"/>
          </p:cNvGraphicFramePr>
          <p:nvPr>
            <p:extLst>
              <p:ext uri="{D42A27DB-BD31-4B8C-83A1-F6EECF244321}">
                <p14:modId xmlns:p14="http://schemas.microsoft.com/office/powerpoint/2010/main" val="3672855812"/>
              </p:ext>
            </p:extLst>
          </p:nvPr>
        </p:nvGraphicFramePr>
        <p:xfrm>
          <a:off x="89452" y="1053548"/>
          <a:ext cx="12006471" cy="5705061"/>
        </p:xfrm>
        <a:graphic>
          <a:graphicData uri="http://schemas.openxmlformats.org/drawingml/2006/table">
            <a:tbl>
              <a:tblPr firstRow="1" firstCol="1" bandRow="1">
                <a:tableStyleId>{5C22544A-7EE6-4342-B048-85BDC9FD1C3A}</a:tableStyleId>
              </a:tblPr>
              <a:tblGrid>
                <a:gridCol w="1346045">
                  <a:extLst>
                    <a:ext uri="{9D8B030D-6E8A-4147-A177-3AD203B41FA5}">
                      <a16:colId xmlns:a16="http://schemas.microsoft.com/office/drawing/2014/main" val="3397902747"/>
                    </a:ext>
                  </a:extLst>
                </a:gridCol>
                <a:gridCol w="1103184">
                  <a:extLst>
                    <a:ext uri="{9D8B030D-6E8A-4147-A177-3AD203B41FA5}">
                      <a16:colId xmlns:a16="http://schemas.microsoft.com/office/drawing/2014/main" val="2302086361"/>
                    </a:ext>
                  </a:extLst>
                </a:gridCol>
                <a:gridCol w="1003180">
                  <a:extLst>
                    <a:ext uri="{9D8B030D-6E8A-4147-A177-3AD203B41FA5}">
                      <a16:colId xmlns:a16="http://schemas.microsoft.com/office/drawing/2014/main" val="1125354056"/>
                    </a:ext>
                  </a:extLst>
                </a:gridCol>
                <a:gridCol w="5266814">
                  <a:extLst>
                    <a:ext uri="{9D8B030D-6E8A-4147-A177-3AD203B41FA5}">
                      <a16:colId xmlns:a16="http://schemas.microsoft.com/office/drawing/2014/main" val="1812623486"/>
                    </a:ext>
                  </a:extLst>
                </a:gridCol>
                <a:gridCol w="3287248">
                  <a:extLst>
                    <a:ext uri="{9D8B030D-6E8A-4147-A177-3AD203B41FA5}">
                      <a16:colId xmlns:a16="http://schemas.microsoft.com/office/drawing/2014/main" val="2803781952"/>
                    </a:ext>
                  </a:extLst>
                </a:gridCol>
              </a:tblGrid>
              <a:tr h="826321">
                <a:tc>
                  <a:txBody>
                    <a:bodyPr/>
                    <a:lstStyle/>
                    <a:p>
                      <a:pPr algn="ctr"/>
                      <a:r>
                        <a:rPr lang="en-US" sz="2000" dirty="0">
                          <a:effectLst/>
                          <a:latin typeface="Times New Roman" panose="02020603050405020304" pitchFamily="18" charset="0"/>
                          <a:cs typeface="Times New Roman" panose="02020603050405020304" pitchFamily="18" charset="0"/>
                        </a:rPr>
                        <a:t>TÊN BÀI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THỜI LƯỢNG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ĐỐI TƯỢNG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CẤU TRÚC -  NỘI DUNG </a:t>
                      </a:r>
                    </a:p>
                    <a:p>
                      <a:pPr algn="ctr"/>
                      <a:r>
                        <a:rPr lang="en-US" sz="2000" dirty="0">
                          <a:effectLst/>
                          <a:latin typeface="Times New Roman" panose="02020603050405020304" pitchFamily="18" charset="0"/>
                          <a:cs typeface="Times New Roman" panose="02020603050405020304" pitchFamily="18" charset="0"/>
                        </a:rPr>
                        <a:t>MẠCH KIẾN THỨC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KĨ NĂNG VẬN DỤNG </a:t>
                      </a:r>
                    </a:p>
                    <a:p>
                      <a:pPr algn="ctr"/>
                      <a:r>
                        <a:rPr lang="en-US" sz="2000" dirty="0">
                          <a:effectLst/>
                          <a:latin typeface="Times New Roman" panose="02020603050405020304" pitchFamily="18" charset="0"/>
                          <a:cs typeface="Times New Roman" panose="02020603050405020304" pitchFamily="18" charset="0"/>
                        </a:rPr>
                        <a:t>HS CẦN ĐẠT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extLst>
                  <a:ext uri="{0D108BD9-81ED-4DB2-BD59-A6C34878D82A}">
                    <a16:rowId xmlns:a16="http://schemas.microsoft.com/office/drawing/2014/main" val="2446005777"/>
                  </a:ext>
                </a:extLst>
              </a:tr>
              <a:tr h="4878740">
                <a:tc>
                  <a:txBody>
                    <a:bodyPr/>
                    <a:lstStyle/>
                    <a:p>
                      <a:r>
                        <a:rPr lang="en-US" sz="2000">
                          <a:effectLst/>
                          <a:latin typeface="Times New Roman" panose="02020603050405020304" pitchFamily="18" charset="0"/>
                          <a:ea typeface="Calibri" panose="020F0502020204030204" pitchFamily="34" charset="0"/>
                        </a:rPr>
                        <a:t>Bài 9: Hậu quả của tai nạn giao thông đường bộ</a:t>
                      </a:r>
                    </a:p>
                  </a:txBody>
                  <a:tcPr marL="51435" marR="51435" marT="0" marB="0"/>
                </a:tc>
                <a:tc>
                  <a:txBody>
                    <a:bodyPr/>
                    <a:lstStyle/>
                    <a:p>
                      <a:r>
                        <a:rPr lang="en-US" sz="2000">
                          <a:effectLst/>
                          <a:latin typeface="Times New Roman" panose="02020603050405020304" pitchFamily="18" charset="0"/>
                          <a:ea typeface="Calibri" panose="020F0502020204030204" pitchFamily="34" charset="0"/>
                        </a:rPr>
                        <a:t>02 tiết:</a:t>
                      </a:r>
                    </a:p>
                    <a:p>
                      <a:r>
                        <a:rPr lang="en-US" sz="2000">
                          <a:effectLst/>
                          <a:latin typeface="Times New Roman" panose="02020603050405020304" pitchFamily="18" charset="0"/>
                          <a:ea typeface="Calibri" panose="020F0502020204030204" pitchFamily="34" charset="0"/>
                        </a:rPr>
                        <a:t>Mỗi phần 1 tiết</a:t>
                      </a:r>
                    </a:p>
                  </a:txBody>
                  <a:tcPr marL="51435" marR="51435" marT="0" marB="0"/>
                </a:tc>
                <a:tc>
                  <a:txBody>
                    <a:bodyPr/>
                    <a:lstStyle/>
                    <a:p>
                      <a:r>
                        <a:rPr lang="en-US" sz="2000" dirty="0" err="1">
                          <a:effectLst/>
                          <a:latin typeface="Times New Roman" panose="02020603050405020304" pitchFamily="18" charset="0"/>
                          <a:ea typeface="Calibri" panose="020F0502020204030204" pitchFamily="34" charset="0"/>
                        </a:rPr>
                        <a:t>Lớp</a:t>
                      </a:r>
                      <a:r>
                        <a:rPr lang="en-US" sz="2000" dirty="0">
                          <a:effectLst/>
                          <a:latin typeface="Times New Roman" panose="02020603050405020304" pitchFamily="18" charset="0"/>
                          <a:ea typeface="Calibri" panose="020F0502020204030204" pitchFamily="34" charset="0"/>
                        </a:rPr>
                        <a:t> 4, 5</a:t>
                      </a:r>
                    </a:p>
                    <a:p>
                      <a:r>
                        <a:rPr lang="en-US" sz="2000" dirty="0">
                          <a:effectLst/>
                          <a:latin typeface="Times New Roman" panose="02020603050405020304" pitchFamily="18" charset="0"/>
                          <a:ea typeface="Calibri" panose="020F0502020204030204" pitchFamily="34" charset="0"/>
                        </a:rPr>
                        <a:t> </a:t>
                      </a:r>
                    </a:p>
                  </a:txBody>
                  <a:tcPr marL="51435" marR="51435" marT="0" marB="0"/>
                </a:tc>
                <a:tc>
                  <a:txBody>
                    <a:bodyPr/>
                    <a:lstStyle/>
                    <a:p>
                      <a:r>
                        <a:rPr lang="en-US" sz="2000" dirty="0">
                          <a:effectLst/>
                          <a:latin typeface="Times New Roman" panose="02020603050405020304" pitchFamily="18" charset="0"/>
                          <a:ea typeface="Calibri" panose="020F0502020204030204" pitchFamily="34" charset="0"/>
                        </a:rPr>
                        <a:t>+ HĐ 1: </a:t>
                      </a:r>
                      <a:r>
                        <a:rPr lang="en-US" sz="2000" dirty="0" err="1">
                          <a:effectLst/>
                          <a:latin typeface="Times New Roman" panose="02020603050405020304" pitchFamily="18" charset="0"/>
                          <a:ea typeface="Calibri" panose="020F0502020204030204" pitchFamily="34" charset="0"/>
                        </a:rPr>
                        <a:t>Giới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thiệu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Hậu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quả</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của</a:t>
                      </a:r>
                      <a:r>
                        <a:rPr lang="en-US" sz="2000" dirty="0">
                          <a:effectLst/>
                          <a:latin typeface="Times New Roman" panose="02020603050405020304" pitchFamily="18" charset="0"/>
                          <a:ea typeface="Calibri" panose="020F0502020204030204" pitchFamily="34" charset="0"/>
                        </a:rPr>
                        <a:t> tai </a:t>
                      </a:r>
                      <a:r>
                        <a:rPr lang="en-US" sz="2000" dirty="0" err="1">
                          <a:effectLst/>
                          <a:latin typeface="Times New Roman" panose="02020603050405020304" pitchFamily="18" charset="0"/>
                          <a:ea typeface="Calibri" panose="020F0502020204030204" pitchFamily="34" charset="0"/>
                        </a:rPr>
                        <a:t>nạn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 </a:t>
                      </a:r>
                    </a:p>
                    <a:p>
                      <a:r>
                        <a:rPr lang="en-US" sz="2000" dirty="0">
                          <a:effectLst/>
                          <a:latin typeface="Times New Roman" panose="02020603050405020304" pitchFamily="18" charset="0"/>
                          <a:ea typeface="Calibri" panose="020F0502020204030204" pitchFamily="34" charset="0"/>
                        </a:rPr>
                        <a:t>+ HĐ 2: </a:t>
                      </a:r>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tìm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nội</a:t>
                      </a:r>
                      <a:r>
                        <a:rPr lang="en-US" sz="2000" dirty="0">
                          <a:effectLst/>
                          <a:latin typeface="Times New Roman" panose="02020603050405020304" pitchFamily="18" charset="0"/>
                          <a:ea typeface="Calibri" panose="020F0502020204030204" pitchFamily="34" charset="0"/>
                        </a:rPr>
                        <a:t> dung)</a:t>
                      </a: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1</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Tìm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về</a:t>
                      </a:r>
                      <a:r>
                        <a:rPr lang="en-US" sz="2000" dirty="0">
                          <a:effectLst/>
                          <a:latin typeface="Times New Roman" panose="02020603050405020304" pitchFamily="18" charset="0"/>
                          <a:ea typeface="Calibri" panose="020F0502020204030204" pitchFamily="34" charset="0"/>
                        </a:rPr>
                        <a:t> tai </a:t>
                      </a:r>
                      <a:r>
                        <a:rPr lang="en-US" sz="2000" dirty="0" err="1">
                          <a:effectLst/>
                          <a:latin typeface="Times New Roman" panose="02020603050405020304" pitchFamily="18" charset="0"/>
                          <a:ea typeface="Calibri" panose="020F0502020204030204" pitchFamily="34" charset="0"/>
                        </a:rPr>
                        <a:t>nạn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về</a:t>
                      </a:r>
                      <a:r>
                        <a:rPr lang="en-US" sz="2000" dirty="0">
                          <a:effectLst/>
                          <a:latin typeface="Times New Roman" panose="02020603050405020304" pitchFamily="18" charset="0"/>
                          <a:ea typeface="Calibri" panose="020F0502020204030204" pitchFamily="34" charset="0"/>
                        </a:rPr>
                        <a:t> TNGT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Nguyên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gây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ra</a:t>
                      </a:r>
                      <a:r>
                        <a:rPr lang="en-US" sz="2000" dirty="0">
                          <a:effectLst/>
                          <a:latin typeface="Times New Roman" panose="02020603050405020304" pitchFamily="18" charset="0"/>
                          <a:ea typeface="Calibri" panose="020F0502020204030204" pitchFamily="34" charset="0"/>
                        </a:rPr>
                        <a:t> TNGT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thiết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bị</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bảo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vệ</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phòng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tránh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thương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tích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xảy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ra</a:t>
                      </a:r>
                      <a:r>
                        <a:rPr lang="en-US" sz="2000" dirty="0">
                          <a:effectLst/>
                          <a:latin typeface="Times New Roman" panose="02020603050405020304" pitchFamily="18" charset="0"/>
                          <a:ea typeface="Calibri" panose="020F0502020204030204" pitchFamily="34" charset="0"/>
                        </a:rPr>
                        <a:t> TNGT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2</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Hậu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quả</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của</a:t>
                      </a:r>
                      <a:r>
                        <a:rPr lang="en-US" sz="2000" dirty="0">
                          <a:effectLst/>
                          <a:latin typeface="Times New Roman" panose="02020603050405020304" pitchFamily="18" charset="0"/>
                          <a:ea typeface="Calibri" panose="020F0502020204030204" pitchFamily="34" charset="0"/>
                        </a:rPr>
                        <a:t> tai </a:t>
                      </a:r>
                      <a:r>
                        <a:rPr lang="en-US" sz="2000" dirty="0" err="1">
                          <a:effectLst/>
                          <a:latin typeface="Times New Roman" panose="02020603050405020304" pitchFamily="18" charset="0"/>
                          <a:ea typeface="Calibri" panose="020F0502020204030204" pitchFamily="34" charset="0"/>
                        </a:rPr>
                        <a:t>nạn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HĐ 3: </a:t>
                      </a:r>
                      <a:r>
                        <a:rPr lang="en-US" sz="2000" dirty="0" err="1">
                          <a:effectLst/>
                          <a:latin typeface="Times New Roman" panose="02020603050405020304" pitchFamily="18" charset="0"/>
                          <a:ea typeface="Calibri" panose="020F0502020204030204" pitchFamily="34" charset="0"/>
                        </a:rPr>
                        <a:t>Tổng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kết</a:t>
                      </a:r>
                      <a:endParaRPr lang="en-US" sz="2000" dirty="0">
                        <a:effectLst/>
                        <a:latin typeface="Times New Roman" panose="02020603050405020304" pitchFamily="18" charset="0"/>
                        <a:ea typeface="Calibri" panose="020F0502020204030204" pitchFamily="34" charset="0"/>
                      </a:endParaRPr>
                    </a:p>
                  </a:txBody>
                  <a:tcPr marL="51435" marR="51435" marT="0" marB="0"/>
                </a:tc>
                <a:tc>
                  <a:txBody>
                    <a:bodyPr/>
                    <a:lstStyle/>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Biết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biệt</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nguyên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gây</a:t>
                      </a:r>
                      <a:r>
                        <a:rPr lang="en-US" sz="2000" dirty="0">
                          <a:effectLst/>
                          <a:latin typeface="Times New Roman" panose="02020603050405020304" pitchFamily="18" charset="0"/>
                          <a:ea typeface="Calibri" panose="020F0502020204030204" pitchFamily="34" charset="0"/>
                        </a:rPr>
                        <a:t> tai </a:t>
                      </a:r>
                      <a:r>
                        <a:rPr lang="en-US" sz="2000" dirty="0" err="1">
                          <a:effectLst/>
                          <a:latin typeface="Times New Roman" panose="02020603050405020304" pitchFamily="18" charset="0"/>
                          <a:ea typeface="Calibri" panose="020F0502020204030204" pitchFamily="34" charset="0"/>
                        </a:rPr>
                        <a:t>nạn</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thiết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bị</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bảo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vệ</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xảy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ra</a:t>
                      </a:r>
                      <a:r>
                        <a:rPr lang="en-US" sz="2000" dirty="0">
                          <a:effectLst/>
                          <a:latin typeface="Times New Roman" panose="02020603050405020304" pitchFamily="18" charset="0"/>
                          <a:ea typeface="Calibri" panose="020F0502020204030204" pitchFamily="34" charset="0"/>
                        </a:rPr>
                        <a:t> tai </a:t>
                      </a:r>
                      <a:r>
                        <a:rPr lang="en-US" sz="2000" dirty="0" err="1">
                          <a:effectLst/>
                          <a:latin typeface="Times New Roman" panose="02020603050405020304" pitchFamily="18" charset="0"/>
                          <a:ea typeface="Calibri" panose="020F0502020204030204" pitchFamily="34" charset="0"/>
                        </a:rPr>
                        <a:t>nạn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Hậu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quả</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của</a:t>
                      </a:r>
                      <a:r>
                        <a:rPr lang="en-US" sz="2000" dirty="0">
                          <a:effectLst/>
                          <a:latin typeface="Times New Roman" panose="02020603050405020304" pitchFamily="18" charset="0"/>
                          <a:ea typeface="Calibri" panose="020F0502020204030204" pitchFamily="34" charset="0"/>
                        </a:rPr>
                        <a:t> tai </a:t>
                      </a:r>
                      <a:r>
                        <a:rPr lang="en-US" sz="2000" dirty="0" err="1">
                          <a:effectLst/>
                          <a:latin typeface="Times New Roman" panose="02020603050405020304" pitchFamily="18" charset="0"/>
                          <a:ea typeface="Calibri" panose="020F0502020204030204" pitchFamily="34" charset="0"/>
                        </a:rPr>
                        <a:t>nạn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p>
                  </a:txBody>
                  <a:tcPr marL="51435" marR="51435" marT="0" marB="0"/>
                </a:tc>
                <a:extLst>
                  <a:ext uri="{0D108BD9-81ED-4DB2-BD59-A6C34878D82A}">
                    <a16:rowId xmlns:a16="http://schemas.microsoft.com/office/drawing/2014/main" val="1584189561"/>
                  </a:ext>
                </a:extLst>
              </a:tr>
            </a:tbl>
          </a:graphicData>
        </a:graphic>
      </p:graphicFrame>
    </p:spTree>
    <p:extLst>
      <p:ext uri="{BB962C8B-B14F-4D97-AF65-F5344CB8AC3E}">
        <p14:creationId xmlns:p14="http://schemas.microsoft.com/office/powerpoint/2010/main" val="2419341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954067"/>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vi-VN" sz="2800" b="1" dirty="0">
                <a:solidFill>
                  <a:schemeClr val="tx2"/>
                </a:solidFill>
                <a:latin typeface="Times New Roman" panose="02020603050405020304" pitchFamily="18" charset="0"/>
                <a:ea typeface="Calibri" panose="020F0502020204030204" pitchFamily="34" charset="0"/>
              </a:rPr>
              <a:t>* Phần 1: Cấu trúc, nội dung, thời lượng, đối tượng trong giáo trình và kĩ năng HS cần đạt.</a:t>
            </a:r>
            <a:endParaRPr lang="vi-VN"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2" name="Table 1">
            <a:extLst>
              <a:ext uri="{FF2B5EF4-FFF2-40B4-BE49-F238E27FC236}">
                <a16:creationId xmlns:a16="http://schemas.microsoft.com/office/drawing/2014/main" id="{947C986F-23D8-4021-96E2-CD204F3A4012}"/>
              </a:ext>
            </a:extLst>
          </p:cNvPr>
          <p:cNvGraphicFramePr>
            <a:graphicFrameLocks noGrp="1"/>
          </p:cNvGraphicFramePr>
          <p:nvPr>
            <p:extLst>
              <p:ext uri="{D42A27DB-BD31-4B8C-83A1-F6EECF244321}">
                <p14:modId xmlns:p14="http://schemas.microsoft.com/office/powerpoint/2010/main" val="953071290"/>
              </p:ext>
            </p:extLst>
          </p:nvPr>
        </p:nvGraphicFramePr>
        <p:xfrm>
          <a:off x="129209" y="1033670"/>
          <a:ext cx="11907079" cy="6467412"/>
        </p:xfrm>
        <a:graphic>
          <a:graphicData uri="http://schemas.openxmlformats.org/drawingml/2006/table">
            <a:tbl>
              <a:tblPr firstRow="1" firstCol="1" bandRow="1">
                <a:tableStyleId>{5C22544A-7EE6-4342-B048-85BDC9FD1C3A}</a:tableStyleId>
              </a:tblPr>
              <a:tblGrid>
                <a:gridCol w="1334902">
                  <a:extLst>
                    <a:ext uri="{9D8B030D-6E8A-4147-A177-3AD203B41FA5}">
                      <a16:colId xmlns:a16="http://schemas.microsoft.com/office/drawing/2014/main" val="4286877541"/>
                    </a:ext>
                  </a:extLst>
                </a:gridCol>
                <a:gridCol w="1094052">
                  <a:extLst>
                    <a:ext uri="{9D8B030D-6E8A-4147-A177-3AD203B41FA5}">
                      <a16:colId xmlns:a16="http://schemas.microsoft.com/office/drawing/2014/main" val="255917055"/>
                    </a:ext>
                  </a:extLst>
                </a:gridCol>
                <a:gridCol w="994876">
                  <a:extLst>
                    <a:ext uri="{9D8B030D-6E8A-4147-A177-3AD203B41FA5}">
                      <a16:colId xmlns:a16="http://schemas.microsoft.com/office/drawing/2014/main" val="1366459049"/>
                    </a:ext>
                  </a:extLst>
                </a:gridCol>
                <a:gridCol w="5521388">
                  <a:extLst>
                    <a:ext uri="{9D8B030D-6E8A-4147-A177-3AD203B41FA5}">
                      <a16:colId xmlns:a16="http://schemas.microsoft.com/office/drawing/2014/main" val="1498776671"/>
                    </a:ext>
                  </a:extLst>
                </a:gridCol>
                <a:gridCol w="2961861">
                  <a:extLst>
                    <a:ext uri="{9D8B030D-6E8A-4147-A177-3AD203B41FA5}">
                      <a16:colId xmlns:a16="http://schemas.microsoft.com/office/drawing/2014/main" val="83394900"/>
                    </a:ext>
                  </a:extLst>
                </a:gridCol>
              </a:tblGrid>
              <a:tr h="607281">
                <a:tc>
                  <a:txBody>
                    <a:bodyPr/>
                    <a:lstStyle/>
                    <a:p>
                      <a:pPr algn="ctr"/>
                      <a:r>
                        <a:rPr lang="en-US" sz="2000" dirty="0">
                          <a:effectLst/>
                          <a:latin typeface="Times New Roman" panose="02020603050405020304" pitchFamily="18" charset="0"/>
                          <a:cs typeface="Times New Roman" panose="02020603050405020304" pitchFamily="18" charset="0"/>
                        </a:rPr>
                        <a:t>TÊN BÀI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THỜI LƯỢNG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ĐỐI TƯỢNG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CẤU TRÚC -  NỘI DUNG </a:t>
                      </a:r>
                    </a:p>
                    <a:p>
                      <a:pPr algn="ctr"/>
                      <a:r>
                        <a:rPr lang="en-US" sz="2000" dirty="0">
                          <a:effectLst/>
                          <a:latin typeface="Times New Roman" panose="02020603050405020304" pitchFamily="18" charset="0"/>
                          <a:cs typeface="Times New Roman" panose="02020603050405020304" pitchFamily="18" charset="0"/>
                        </a:rPr>
                        <a:t>MẠCH KIẾN THỨC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tc>
                  <a:txBody>
                    <a:bodyPr/>
                    <a:lstStyle/>
                    <a:p>
                      <a:pPr algn="ctr"/>
                      <a:r>
                        <a:rPr lang="en-US" sz="2000" dirty="0">
                          <a:effectLst/>
                          <a:latin typeface="Times New Roman" panose="02020603050405020304" pitchFamily="18" charset="0"/>
                          <a:cs typeface="Times New Roman" panose="02020603050405020304" pitchFamily="18" charset="0"/>
                        </a:rPr>
                        <a:t>KĨ NĂNG VẬN DỤNG </a:t>
                      </a:r>
                    </a:p>
                    <a:p>
                      <a:pPr algn="ctr"/>
                      <a:r>
                        <a:rPr lang="en-US" sz="2000" dirty="0">
                          <a:effectLst/>
                          <a:latin typeface="Times New Roman" panose="02020603050405020304" pitchFamily="18" charset="0"/>
                          <a:cs typeface="Times New Roman" panose="02020603050405020304" pitchFamily="18" charset="0"/>
                        </a:rPr>
                        <a:t>HS CẦN ĐẠT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7" marR="5537" marT="0" marB="0"/>
                </a:tc>
                <a:extLst>
                  <a:ext uri="{0D108BD9-81ED-4DB2-BD59-A6C34878D82A}">
                    <a16:rowId xmlns:a16="http://schemas.microsoft.com/office/drawing/2014/main" val="4176342899"/>
                  </a:ext>
                </a:extLst>
              </a:tr>
              <a:tr h="5127597">
                <a:tc>
                  <a:txBody>
                    <a:bodyPr/>
                    <a:lstStyle/>
                    <a:p>
                      <a:r>
                        <a:rPr lang="en-US" sz="2000">
                          <a:effectLst/>
                          <a:latin typeface="Times New Roman" panose="02020603050405020304" pitchFamily="18" charset="0"/>
                          <a:ea typeface="Calibri" panose="020F0502020204030204" pitchFamily="34" charset="0"/>
                        </a:rPr>
                        <a:t>Bài 10: Phòng tránh tai nạn giao thông đường bộ</a:t>
                      </a:r>
                    </a:p>
                  </a:txBody>
                  <a:tcPr marL="51435" marR="51435" marT="0" marB="0"/>
                </a:tc>
                <a:tc>
                  <a:txBody>
                    <a:bodyPr/>
                    <a:lstStyle/>
                    <a:p>
                      <a:r>
                        <a:rPr lang="en-US" sz="2000" dirty="0">
                          <a:effectLst/>
                          <a:latin typeface="Times New Roman" panose="02020603050405020304" pitchFamily="18" charset="0"/>
                          <a:ea typeface="Calibri" panose="020F0502020204030204" pitchFamily="34" charset="0"/>
                        </a:rPr>
                        <a:t>03 </a:t>
                      </a:r>
                      <a:r>
                        <a:rPr lang="en-US" sz="2000" dirty="0" err="1">
                          <a:effectLst/>
                          <a:latin typeface="Times New Roman" panose="02020603050405020304" pitchFamily="18" charset="0"/>
                          <a:ea typeface="Calibri" panose="020F0502020204030204" pitchFamily="34" charset="0"/>
                        </a:rPr>
                        <a:t>tiết</a:t>
                      </a:r>
                      <a:r>
                        <a:rPr lang="en-US" sz="2000" dirty="0">
                          <a:effectLst/>
                          <a:latin typeface="Times New Roman" panose="02020603050405020304" pitchFamily="18" charset="0"/>
                          <a:ea typeface="Calibri" panose="020F0502020204030204" pitchFamily="34" charset="0"/>
                        </a:rPr>
                        <a:t>:</a:t>
                      </a:r>
                    </a:p>
                    <a:p>
                      <a:r>
                        <a:rPr lang="en-US" sz="2000" dirty="0" err="1">
                          <a:effectLst/>
                          <a:latin typeface="Times New Roman" panose="02020603050405020304" pitchFamily="18" charset="0"/>
                          <a:ea typeface="Calibri" panose="020F0502020204030204" pitchFamily="34" charset="0"/>
                        </a:rPr>
                        <a:t>Mỗi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phần</a:t>
                      </a:r>
                      <a:r>
                        <a:rPr lang="en-US" sz="2000" dirty="0">
                          <a:effectLst/>
                          <a:latin typeface="Times New Roman" panose="02020603050405020304" pitchFamily="18" charset="0"/>
                          <a:ea typeface="Calibri" panose="020F0502020204030204" pitchFamily="34" charset="0"/>
                        </a:rPr>
                        <a:t> 1 </a:t>
                      </a:r>
                      <a:r>
                        <a:rPr lang="en-US" sz="2000" dirty="0" err="1">
                          <a:effectLst/>
                          <a:latin typeface="Times New Roman" panose="02020603050405020304" pitchFamily="18" charset="0"/>
                          <a:ea typeface="Calibri" panose="020F0502020204030204" pitchFamily="34" charset="0"/>
                        </a:rPr>
                        <a:t>tiết</a:t>
                      </a:r>
                      <a:endParaRPr lang="en-US" sz="2000" dirty="0">
                        <a:effectLst/>
                        <a:latin typeface="Times New Roman" panose="02020603050405020304" pitchFamily="18" charset="0"/>
                        <a:ea typeface="Calibri" panose="020F0502020204030204" pitchFamily="34" charset="0"/>
                      </a:endParaRPr>
                    </a:p>
                  </a:txBody>
                  <a:tcPr marL="51435" marR="51435" marT="0" marB="0"/>
                </a:tc>
                <a:tc>
                  <a:txBody>
                    <a:bodyPr/>
                    <a:lstStyle/>
                    <a:p>
                      <a:r>
                        <a:rPr lang="en-US" sz="2000" dirty="0" err="1">
                          <a:effectLst/>
                          <a:latin typeface="Times New Roman" panose="02020603050405020304" pitchFamily="18" charset="0"/>
                          <a:ea typeface="Calibri" panose="020F0502020204030204" pitchFamily="34" charset="0"/>
                        </a:rPr>
                        <a:t>Lớp</a:t>
                      </a:r>
                      <a:r>
                        <a:rPr lang="en-US" sz="2000" dirty="0">
                          <a:effectLst/>
                          <a:latin typeface="Times New Roman" panose="02020603050405020304" pitchFamily="18" charset="0"/>
                          <a:ea typeface="Calibri" panose="020F0502020204030204" pitchFamily="34" charset="0"/>
                        </a:rPr>
                        <a:t> 4, 5</a:t>
                      </a:r>
                    </a:p>
                    <a:p>
                      <a:r>
                        <a:rPr lang="en-US" sz="2000" dirty="0">
                          <a:effectLst/>
                          <a:latin typeface="Times New Roman" panose="02020603050405020304" pitchFamily="18" charset="0"/>
                          <a:ea typeface="Calibri" panose="020F0502020204030204" pitchFamily="34" charset="0"/>
                        </a:rPr>
                        <a:t> </a:t>
                      </a:r>
                    </a:p>
                  </a:txBody>
                  <a:tcPr marL="51435" marR="51435" marT="0" marB="0"/>
                </a:tc>
                <a:tc>
                  <a:txBody>
                    <a:bodyPr/>
                    <a:lstStyle/>
                    <a:p>
                      <a:r>
                        <a:rPr lang="en-US" sz="2000" dirty="0">
                          <a:effectLst/>
                          <a:latin typeface="Times New Roman" panose="02020603050405020304" pitchFamily="18" charset="0"/>
                          <a:ea typeface="Calibri" panose="020F0502020204030204" pitchFamily="34" charset="0"/>
                        </a:rPr>
                        <a:t>+ HĐ 1: </a:t>
                      </a:r>
                      <a:r>
                        <a:rPr lang="en-US" sz="2000" dirty="0" err="1">
                          <a:effectLst/>
                          <a:latin typeface="Times New Roman" panose="02020603050405020304" pitchFamily="18" charset="0"/>
                          <a:ea typeface="Calibri" panose="020F0502020204030204" pitchFamily="34" charset="0"/>
                        </a:rPr>
                        <a:t>Phòng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tránh</a:t>
                      </a:r>
                      <a:r>
                        <a:rPr lang="en-US" sz="2000" dirty="0">
                          <a:effectLst/>
                          <a:latin typeface="Times New Roman" panose="02020603050405020304" pitchFamily="18" charset="0"/>
                          <a:ea typeface="Calibri" panose="020F0502020204030204" pitchFamily="34" charset="0"/>
                        </a:rPr>
                        <a:t> tai </a:t>
                      </a:r>
                      <a:r>
                        <a:rPr lang="en-US" sz="2000" dirty="0" err="1">
                          <a:effectLst/>
                          <a:latin typeface="Times New Roman" panose="02020603050405020304" pitchFamily="18" charset="0"/>
                          <a:ea typeface="Calibri" panose="020F0502020204030204" pitchFamily="34" charset="0"/>
                        </a:rPr>
                        <a:t>nạn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bộ</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HĐ 2: </a:t>
                      </a:r>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tìm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nội</a:t>
                      </a:r>
                      <a:r>
                        <a:rPr lang="en-US" sz="2000" dirty="0">
                          <a:effectLst/>
                          <a:latin typeface="Times New Roman" panose="02020603050405020304" pitchFamily="18" charset="0"/>
                          <a:ea typeface="Calibri" panose="020F0502020204030204" pitchFamily="34" charset="0"/>
                        </a:rPr>
                        <a:t> dung)</a:t>
                      </a: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1</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Tốc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độ</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khoảng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dừng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2</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Phòng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tránh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tình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huống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Phòng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tránh</a:t>
                      </a:r>
                      <a:r>
                        <a:rPr lang="en-US" sz="2000" dirty="0">
                          <a:effectLst/>
                          <a:latin typeface="Times New Roman" panose="02020603050405020304" pitchFamily="18" charset="0"/>
                          <a:ea typeface="Calibri" panose="020F0502020204030204" pitchFamily="34" charset="0"/>
                        </a:rPr>
                        <a:t> tan </a:t>
                      </a:r>
                      <a:r>
                        <a:rPr lang="en-US" sz="2000" dirty="0" err="1">
                          <a:effectLst/>
                          <a:latin typeface="Times New Roman" panose="02020603050405020304" pitchFamily="18" charset="0"/>
                          <a:ea typeface="Calibri" panose="020F0502020204030204" pitchFamily="34" charset="0"/>
                        </a:rPr>
                        <a:t>nạn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tầm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nhìn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hạn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chế</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Phòng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tránh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chạm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chuyển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hướng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đạp</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a:t>
                      </a:r>
                      <a:r>
                        <a:rPr lang="en-US" sz="2000" u="sng" dirty="0" err="1">
                          <a:effectLst/>
                          <a:latin typeface="Times New Roman" panose="02020603050405020304" pitchFamily="18" charset="0"/>
                          <a:ea typeface="Calibri" panose="020F0502020204030204" pitchFamily="34" charset="0"/>
                        </a:rPr>
                        <a:t>Phần</a:t>
                      </a:r>
                      <a:r>
                        <a:rPr lang="en-US" sz="2000" u="sng" dirty="0">
                          <a:effectLst/>
                          <a:latin typeface="Times New Roman" panose="02020603050405020304" pitchFamily="18" charset="0"/>
                          <a:ea typeface="Calibri" panose="020F0502020204030204" pitchFamily="34" charset="0"/>
                        </a:rPr>
                        <a:t> 3</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Phòng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tránh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tình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huống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khác</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TH1: </a:t>
                      </a:r>
                      <a:r>
                        <a:rPr lang="en-US" sz="2000" dirty="0" err="1">
                          <a:effectLst/>
                          <a:latin typeface="Times New Roman" panose="02020603050405020304" pitchFamily="18" charset="0"/>
                          <a:ea typeface="Calibri" panose="020F0502020204030204" pitchFamily="34" charset="0"/>
                        </a:rPr>
                        <a:t>Gặp</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chướng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vật</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TH2: Khi di </a:t>
                      </a:r>
                      <a:r>
                        <a:rPr lang="en-US" sz="2000" dirty="0" err="1">
                          <a:effectLst/>
                          <a:latin typeface="Times New Roman" panose="02020603050405020304" pitchFamily="18" charset="0"/>
                          <a:ea typeface="Calibri" panose="020F0502020204030204" pitchFamily="34" charset="0"/>
                        </a:rPr>
                        <a:t>chuyển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gặp</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ô </a:t>
                      </a:r>
                      <a:r>
                        <a:rPr lang="en-US" sz="2000" dirty="0" err="1">
                          <a:effectLst/>
                          <a:latin typeface="Times New Roman" panose="02020603050405020304" pitchFamily="18" charset="0"/>
                          <a:ea typeface="Calibri" panose="020F0502020204030204" pitchFamily="34" charset="0"/>
                        </a:rPr>
                        <a:t>tô</a:t>
                      </a:r>
                      <a:r>
                        <a:rPr lang="en-US" sz="2000" dirty="0">
                          <a:effectLst/>
                          <a:latin typeface="Times New Roman" panose="02020603050405020304" pitchFamily="18" charset="0"/>
                          <a:ea typeface="Calibri" panose="020F0502020204030204" pitchFamily="34" charset="0"/>
                        </a:rPr>
                        <a:t> to </a:t>
                      </a:r>
                      <a:r>
                        <a:rPr lang="en-US" sz="2000" dirty="0" err="1">
                          <a:effectLst/>
                          <a:latin typeface="Times New Roman" panose="02020603050405020304" pitchFamily="18" charset="0"/>
                          <a:ea typeface="Calibri" panose="020F0502020204030204" pitchFamily="34" charset="0"/>
                        </a:rPr>
                        <a:t>chuyển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hướng</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 TH3: </a:t>
                      </a:r>
                      <a:r>
                        <a:rPr lang="en-US" sz="2000" dirty="0" err="1">
                          <a:effectLst/>
                          <a:latin typeface="Times New Roman" panose="02020603050405020304" pitchFamily="18" charset="0"/>
                          <a:ea typeface="Calibri" panose="020F0502020204030204" pitchFamily="34" charset="0"/>
                        </a:rPr>
                        <a:t>Vội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xe</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buýt</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TH4: Ô </a:t>
                      </a:r>
                      <a:r>
                        <a:rPr lang="en-US" sz="2000" dirty="0" err="1">
                          <a:effectLst/>
                          <a:latin typeface="Times New Roman" panose="02020603050405020304" pitchFamily="18" charset="0"/>
                          <a:ea typeface="Calibri" panose="020F0502020204030204" pitchFamily="34" charset="0"/>
                        </a:rPr>
                        <a:t>tô</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đang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đỗ</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bắt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ngờ</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mở</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cửa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bạn</a:t>
                      </a:r>
                      <a:r>
                        <a:rPr lang="en-US" sz="2000" dirty="0">
                          <a:effectLst/>
                          <a:latin typeface="Times New Roman" panose="02020603050405020304" pitchFamily="18" charset="0"/>
                          <a:ea typeface="Calibri" panose="020F0502020204030204" pitchFamily="34" charset="0"/>
                        </a:rPr>
                        <a:t> di </a:t>
                      </a:r>
                      <a:r>
                        <a:rPr lang="en-US" sz="2000" dirty="0" err="1">
                          <a:effectLst/>
                          <a:latin typeface="Times New Roman" panose="02020603050405020304" pitchFamily="18" charset="0"/>
                          <a:ea typeface="Calibri" panose="020F0502020204030204" pitchFamily="34" charset="0"/>
                        </a:rPr>
                        <a:t>chuyển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đến</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 </a:t>
                      </a:r>
                      <a:r>
                        <a:rPr lang="en-US" sz="2000" dirty="0" err="1">
                          <a:effectLst/>
                          <a:latin typeface="Times New Roman" panose="02020603050405020304" pitchFamily="18" charset="0"/>
                          <a:ea typeface="Calibri" panose="020F0502020204030204" pitchFamily="34" charset="0"/>
                        </a:rPr>
                        <a:t>liên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hệ</a:t>
                      </a:r>
                      <a:endParaRPr lang="en-US" sz="2000" dirty="0">
                        <a:effectLst/>
                        <a:latin typeface="Times New Roman" panose="02020603050405020304" pitchFamily="18" charset="0"/>
                        <a:ea typeface="Calibri" panose="020F0502020204030204" pitchFamily="34" charset="0"/>
                      </a:endParaRPr>
                    </a:p>
                  </a:txBody>
                  <a:tcPr marL="51435" marR="51435" marT="0" marB="0"/>
                </a:tc>
                <a:tc>
                  <a:txBody>
                    <a:bodyPr/>
                    <a:lstStyle/>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a:t>
                      </a:r>
                      <a:r>
                        <a:rPr lang="en-US" sz="2000" dirty="0" err="1">
                          <a:effectLst/>
                          <a:latin typeface="Times New Roman" panose="02020603050405020304" pitchFamily="18" charset="0"/>
                          <a:ea typeface="Calibri" panose="020F0502020204030204" pitchFamily="34" charset="0"/>
                        </a:rPr>
                        <a:t>Biết</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biệt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loại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phương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tiện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có</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tốc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độ</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nhau</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Giữ</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khoảng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tránh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phương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tiện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đang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tham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Làm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những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người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tham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nhìn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thấy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mình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tham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Vận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dụng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kiến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thức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đã</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được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để</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phòng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tránh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tình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huống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giao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thông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nguy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hiểm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đường</a:t>
                      </a:r>
                      <a:r>
                        <a:rPr lang="en-US" sz="2000" dirty="0">
                          <a:effectLst/>
                          <a:latin typeface="Times New Roman" panose="02020603050405020304" pitchFamily="18" charset="0"/>
                          <a:ea typeface="Calibri" panose="020F0502020204030204" pitchFamily="34" charset="0"/>
                        </a:rPr>
                        <a:t>.</a:t>
                      </a:r>
                    </a:p>
                    <a:p>
                      <a:pPr marR="86995" algn="just">
                        <a:lnSpc>
                          <a:spcPct val="106000"/>
                        </a:lnSpc>
                        <a:spcAft>
                          <a:spcPts val="65"/>
                        </a:spcAft>
                      </a:pPr>
                      <a:r>
                        <a:rPr lang="en-US" sz="2000" dirty="0">
                          <a:effectLst/>
                          <a:latin typeface="Times New Roman" panose="02020603050405020304" pitchFamily="18" charset="0"/>
                          <a:ea typeface="Calibri" panose="020F0502020204030204" pitchFamily="34" charset="0"/>
                        </a:rPr>
                        <a:t> </a:t>
                      </a:r>
                    </a:p>
                  </a:txBody>
                  <a:tcPr marL="51435" marR="51435" marT="0" marB="0"/>
                </a:tc>
                <a:extLst>
                  <a:ext uri="{0D108BD9-81ED-4DB2-BD59-A6C34878D82A}">
                    <a16:rowId xmlns:a16="http://schemas.microsoft.com/office/drawing/2014/main" val="61489833"/>
                  </a:ext>
                </a:extLst>
              </a:tr>
            </a:tbl>
          </a:graphicData>
        </a:graphic>
      </p:graphicFrame>
    </p:spTree>
    <p:extLst>
      <p:ext uri="{BB962C8B-B14F-4D97-AF65-F5344CB8AC3E}">
        <p14:creationId xmlns:p14="http://schemas.microsoft.com/office/powerpoint/2010/main" val="4239217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Phần</a:t>
            </a:r>
            <a:r>
              <a:rPr lang="en-US" sz="2800" b="1" dirty="0">
                <a:solidFill>
                  <a:schemeClr val="tx2"/>
                </a:solidFill>
                <a:latin typeface="Times New Roman" panose="02020603050405020304" pitchFamily="18" charset="0"/>
                <a:ea typeface="Calibri" panose="020F0502020204030204" pitchFamily="34" charset="0"/>
              </a:rPr>
              <a:t> 2: </a:t>
            </a:r>
            <a:r>
              <a:rPr lang="en-US" sz="2800" b="1" dirty="0" err="1">
                <a:solidFill>
                  <a:schemeClr val="tx2"/>
                </a:solidFill>
                <a:latin typeface="Times New Roman" panose="02020603050405020304" pitchFamily="18" charset="0"/>
                <a:ea typeface="Calibri" panose="020F0502020204030204" pitchFamily="34" charset="0"/>
              </a:rPr>
              <a:t>Kế</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hoạch</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dạy</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học</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cụ</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thể</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tiết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trong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giáo</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trình</a:t>
            </a:r>
            <a:r>
              <a:rPr lang="en-US" sz="2800" b="1" dirty="0">
                <a:solidFill>
                  <a:schemeClr val="tx2"/>
                </a:solidFill>
                <a:latin typeface="Times New Roman" panose="02020603050405020304" pitchFamily="18" charset="0"/>
                <a:ea typeface="Calibri" panose="020F0502020204030204" pitchFamily="34" charset="0"/>
              </a:rPr>
              <a:t>.</a:t>
            </a:r>
            <a:endParaRPr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4" name="TextBox 3">
            <a:extLst>
              <a:ext uri="{FF2B5EF4-FFF2-40B4-BE49-F238E27FC236}">
                <a16:creationId xmlns:a16="http://schemas.microsoft.com/office/drawing/2014/main" id="{B80060F4-355A-45B4-B0A0-9696769A2629}"/>
              </a:ext>
            </a:extLst>
          </p:cNvPr>
          <p:cNvSpPr txBox="1"/>
          <p:nvPr/>
        </p:nvSpPr>
        <p:spPr>
          <a:xfrm>
            <a:off x="1781175" y="3500519"/>
            <a:ext cx="8629650" cy="830997"/>
          </a:xfrm>
          <a:prstGeom prst="rect">
            <a:avLst/>
          </a:prstGeom>
          <a:noFill/>
        </p:spPr>
        <p:txBody>
          <a:bodyPr wrap="square">
            <a:spAutoFit/>
          </a:bodyPr>
          <a:lstStyle/>
          <a:p>
            <a:pPr marL="4763" marR="18098" indent="-4763" algn="ctr">
              <a:spcAft>
                <a:spcPts val="1174"/>
              </a:spcAft>
            </a:pPr>
            <a:r>
              <a:rPr lang="en-US" sz="2400" b="1" dirty="0">
                <a:solidFill>
                  <a:schemeClr val="tx1"/>
                </a:solidFill>
                <a:latin typeface="Times New Roman" panose="02020603050405020304" pitchFamily="18" charset="0"/>
                <a:ea typeface="Times New Roman" panose="02020603050405020304" pitchFamily="18" charset="0"/>
              </a:rPr>
              <a:t>BÀI 7: AN TOÀN KHI ĐI TRÊN PHƯƠNG TIỆN GIAO THÔNG ĐƯỜNG THỦY – </a:t>
            </a:r>
            <a:r>
              <a:rPr lang="en-US" sz="2400" b="1" dirty="0" err="1">
                <a:solidFill>
                  <a:schemeClr val="tx1"/>
                </a:solidFill>
                <a:latin typeface="Times New Roman" panose="02020603050405020304" pitchFamily="18" charset="0"/>
                <a:ea typeface="Times New Roman" panose="02020603050405020304" pitchFamily="18" charset="0"/>
              </a:rPr>
              <a:t>Tiết</a:t>
            </a:r>
            <a:r>
              <a:rPr lang="en-US" sz="2400" b="1" dirty="0">
                <a:solidFill>
                  <a:schemeClr val="tx1"/>
                </a:solidFill>
                <a:latin typeface="Times New Roman" panose="02020603050405020304" pitchFamily="18" charset="0"/>
                <a:ea typeface="Times New Roman" panose="02020603050405020304" pitchFamily="18" charset="0"/>
              </a:rPr>
              <a:t> 1</a:t>
            </a:r>
          </a:p>
        </p:txBody>
      </p:sp>
      <p:sp>
        <p:nvSpPr>
          <p:cNvPr id="5" name="TextBox 4">
            <a:extLst>
              <a:ext uri="{FF2B5EF4-FFF2-40B4-BE49-F238E27FC236}">
                <a16:creationId xmlns:a16="http://schemas.microsoft.com/office/drawing/2014/main" id="{F2158D49-8050-4618-AFC5-6D40E2E9F9EB}"/>
              </a:ext>
            </a:extLst>
          </p:cNvPr>
          <p:cNvSpPr txBox="1"/>
          <p:nvPr/>
        </p:nvSpPr>
        <p:spPr>
          <a:xfrm>
            <a:off x="2863298" y="1470528"/>
            <a:ext cx="6286500" cy="1569660"/>
          </a:xfrm>
          <a:prstGeom prst="rect">
            <a:avLst/>
          </a:prstGeom>
          <a:noFill/>
        </p:spPr>
        <p:txBody>
          <a:bodyPr wrap="square">
            <a:spAutoFit/>
          </a:bodyPr>
          <a:lstStyle/>
          <a:p>
            <a:r>
              <a:rPr lang="en-US" sz="2400" b="1" dirty="0">
                <a:solidFill>
                  <a:schemeClr val="tx1"/>
                </a:solidFill>
                <a:latin typeface="Times New Roman" panose="02020603050405020304" pitchFamily="18" charset="0"/>
                <a:ea typeface="Times New Roman" panose="02020603050405020304" pitchFamily="18" charset="0"/>
              </a:rPr>
              <a:t>                         KẾ HOẠCH BÀI DẠY</a:t>
            </a:r>
          </a:p>
          <a:p>
            <a:pPr algn="ctr"/>
            <a:r>
              <a:rPr lang="en-US" sz="2400" dirty="0" err="1">
                <a:solidFill>
                  <a:schemeClr val="tx1"/>
                </a:solidFill>
                <a:latin typeface="Times New Roman" panose="02020603050405020304" pitchFamily="18" charset="0"/>
                <a:ea typeface="Times New Roman" panose="02020603050405020304" pitchFamily="18" charset="0"/>
              </a:rPr>
              <a:t>Thời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gian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thực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hiện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Thứ</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sáu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ngày</a:t>
            </a:r>
            <a:r>
              <a:rPr lang="en-US" sz="2400" dirty="0">
                <a:solidFill>
                  <a:schemeClr val="tx1"/>
                </a:solidFill>
                <a:latin typeface="Times New Roman" panose="02020603050405020304" pitchFamily="18" charset="0"/>
                <a:ea typeface="Times New Roman" panose="02020603050405020304" pitchFamily="18" charset="0"/>
              </a:rPr>
              <a:t> 19 </a:t>
            </a:r>
            <a:r>
              <a:rPr lang="en-US" sz="2400" dirty="0" err="1">
                <a:solidFill>
                  <a:schemeClr val="tx1"/>
                </a:solidFill>
                <a:latin typeface="Times New Roman" panose="02020603050405020304" pitchFamily="18" charset="0"/>
                <a:ea typeface="Times New Roman" panose="02020603050405020304" pitchFamily="18" charset="0"/>
              </a:rPr>
              <a:t>tháng</a:t>
            </a:r>
            <a:r>
              <a:rPr lang="en-US" sz="2400" dirty="0">
                <a:solidFill>
                  <a:schemeClr val="tx1"/>
                </a:solidFill>
                <a:latin typeface="Times New Roman" panose="02020603050405020304" pitchFamily="18" charset="0"/>
                <a:ea typeface="Times New Roman" panose="02020603050405020304" pitchFamily="18" charset="0"/>
              </a:rPr>
              <a:t> 8 </a:t>
            </a:r>
            <a:r>
              <a:rPr lang="en-US" sz="2400" dirty="0" err="1">
                <a:solidFill>
                  <a:schemeClr val="tx1"/>
                </a:solidFill>
                <a:latin typeface="Times New Roman" panose="02020603050405020304" pitchFamily="18" charset="0"/>
                <a:ea typeface="Times New Roman" panose="02020603050405020304" pitchFamily="18" charset="0"/>
              </a:rPr>
              <a:t>năm</a:t>
            </a:r>
            <a:r>
              <a:rPr lang="en-US" sz="2400" dirty="0">
                <a:solidFill>
                  <a:schemeClr val="tx1"/>
                </a:solidFill>
                <a:latin typeface="Times New Roman" panose="02020603050405020304" pitchFamily="18" charset="0"/>
                <a:ea typeface="Times New Roman" panose="02020603050405020304" pitchFamily="18" charset="0"/>
              </a:rPr>
              <a:t> 2022</a:t>
            </a:r>
            <a:endParaRPr lang="en-US" sz="2400" b="1" dirty="0">
              <a:solidFill>
                <a:schemeClr val="tx1"/>
              </a:solidFill>
              <a:latin typeface="Times New Roman" panose="02020603050405020304" pitchFamily="18" charset="0"/>
              <a:ea typeface="Times New Roman" panose="02020603050405020304" pitchFamily="18" charset="0"/>
            </a:endParaRPr>
          </a:p>
          <a:p>
            <a:pPr algn="ctr"/>
            <a:r>
              <a:rPr lang="en-US" sz="2400" dirty="0" err="1">
                <a:solidFill>
                  <a:schemeClr val="tx1"/>
                </a:solidFill>
                <a:latin typeface="Times New Roman" panose="02020603050405020304" pitchFamily="18" charset="0"/>
                <a:ea typeface="Times New Roman" panose="02020603050405020304" pitchFamily="18" charset="0"/>
              </a:rPr>
              <a:t>Môn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 </a:t>
            </a:r>
            <a:r>
              <a:rPr lang="en-US" sz="2400" dirty="0" err="1">
                <a:solidFill>
                  <a:schemeClr val="tx1"/>
                </a:solidFill>
                <a:latin typeface="Times New Roman" panose="02020603050405020304" pitchFamily="18" charset="0"/>
                <a:ea typeface="Times New Roman" panose="02020603050405020304" pitchFamily="18" charset="0"/>
              </a:rPr>
              <a:t>Hoạt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động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giáo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dục</a:t>
            </a:r>
            <a:r>
              <a:rPr lang="en-US" sz="2400" dirty="0">
                <a:solidFill>
                  <a:schemeClr val="tx1"/>
                </a:solidFill>
                <a:latin typeface="Times New Roman" panose="02020603050405020304" pitchFamily="18" charset="0"/>
                <a:ea typeface="Times New Roman" panose="02020603050405020304" pitchFamily="18" charset="0"/>
              </a:rPr>
              <a:t>:</a:t>
            </a:r>
            <a:r>
              <a:rPr lang="en-US" sz="2400" b="1" dirty="0">
                <a:solidFill>
                  <a:schemeClr val="tx1"/>
                </a:solidFill>
                <a:latin typeface="Times New Roman" panose="02020603050405020304" pitchFamily="18" charset="0"/>
                <a:ea typeface="Times New Roman" panose="02020603050405020304" pitchFamily="18" charset="0"/>
              </a:rPr>
              <a:t> </a:t>
            </a:r>
            <a:r>
              <a:rPr lang="en-US" sz="2400" dirty="0">
                <a:solidFill>
                  <a:schemeClr val="tx1"/>
                </a:solidFill>
                <a:latin typeface="Times New Roman" panose="02020603050405020304" pitchFamily="18" charset="0"/>
                <a:ea typeface="Times New Roman" panose="02020603050405020304" pitchFamily="18" charset="0"/>
              </a:rPr>
              <a:t>HĐNGCK</a:t>
            </a:r>
            <a:endParaRPr lang="en-US" sz="2400" dirty="0">
              <a:solidFill>
                <a:schemeClr val="tx1"/>
              </a:solidFill>
            </a:endParaRPr>
          </a:p>
        </p:txBody>
      </p:sp>
    </p:spTree>
    <p:extLst>
      <p:ext uri="{BB962C8B-B14F-4D97-AF65-F5344CB8AC3E}">
        <p14:creationId xmlns:p14="http://schemas.microsoft.com/office/powerpoint/2010/main" val="2213361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hoạch</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dạy</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cụ</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0" i="0" u="none" strike="noStrike" cap="none" dirty="0">
              <a:solidFill>
                <a:schemeClr val="bg1"/>
              </a:solidFill>
              <a:latin typeface="Times New Roman" panose="02020603050405020304" pitchFamily="18" charset="0"/>
              <a:cs typeface="Times New Roman" panose="02020603050405020304" pitchFamily="18" charset="0"/>
              <a:sym typeface="Arial" panose="020B0604020202020204"/>
            </a:endParaRPr>
          </a:p>
        </p:txBody>
      </p:sp>
      <p:sp>
        <p:nvSpPr>
          <p:cNvPr id="3" name="Rounded Rectangle 72">
            <a:extLst>
              <a:ext uri="{FF2B5EF4-FFF2-40B4-BE49-F238E27FC236}">
                <a16:creationId xmlns:a16="http://schemas.microsoft.com/office/drawing/2014/main" id="{D71D84F3-A30F-4C61-AE4D-126B1E3BA58B}"/>
              </a:ext>
            </a:extLst>
          </p:cNvPr>
          <p:cNvSpPr/>
          <p:nvPr/>
        </p:nvSpPr>
        <p:spPr>
          <a:xfrm>
            <a:off x="51776" y="2504396"/>
            <a:ext cx="1617353" cy="2829428"/>
          </a:xfrm>
          <a:prstGeom prst="roundRect">
            <a:avLst>
              <a:gd name="adj" fmla="val 5000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nSpc>
                <a:spcPct val="115000"/>
              </a:lnSpc>
              <a:spcAft>
                <a:spcPts val="750"/>
              </a:spcAft>
            </a:pPr>
            <a:r>
              <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I. YÊU CẦU              CẦN ĐẠT:</a:t>
            </a:r>
            <a:endParaRPr lang="en-US"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910F304-FF6F-4A19-863D-0471C714010D}"/>
              </a:ext>
            </a:extLst>
          </p:cNvPr>
          <p:cNvSpPr txBox="1"/>
          <p:nvPr/>
        </p:nvSpPr>
        <p:spPr>
          <a:xfrm>
            <a:off x="2189032" y="621928"/>
            <a:ext cx="9966463" cy="2246769"/>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r>
              <a:rPr lang="en-US" sz="2000" b="1" dirty="0">
                <a:solidFill>
                  <a:schemeClr val="tx1"/>
                </a:solidFill>
                <a:latin typeface="Times New Roman" panose="02020603050405020304" pitchFamily="18" charset="0"/>
                <a:cs typeface="Times New Roman" panose="02020603050405020304" pitchFamily="18" charset="0"/>
              </a:rPr>
              <a:t>1. HS </a:t>
            </a:r>
            <a:r>
              <a:rPr lang="en-US" sz="2000" b="1" dirty="0" err="1">
                <a:solidFill>
                  <a:schemeClr val="tx1"/>
                </a:solidFill>
                <a:latin typeface="Times New Roman" panose="02020603050405020304" pitchFamily="18" charset="0"/>
                <a:cs typeface="Times New Roman" panose="02020603050405020304" pitchFamily="18" charset="0"/>
              </a:rPr>
              <a:t>biết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thực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hiện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được</a:t>
            </a:r>
            <a:r>
              <a:rPr lang="en-US" sz="2000" b="1" dirty="0">
                <a:solidFill>
                  <a:schemeClr val="tx1"/>
                </a:solidFill>
                <a:latin typeface="Times New Roman" panose="02020603050405020304" pitchFamily="18" charset="0"/>
                <a:cs typeface="Times New Roman" panose="02020603050405020304" pitchFamily="18" charset="0"/>
              </a:rPr>
              <a:t>:</a:t>
            </a:r>
          </a:p>
          <a:p>
            <a:pPr marL="140018"/>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Tiết</a:t>
            </a:r>
            <a:r>
              <a:rPr lang="en-US" sz="2000" b="1" dirty="0">
                <a:solidFill>
                  <a:schemeClr val="tx1"/>
                </a:solidFill>
                <a:latin typeface="Times New Roman" panose="02020603050405020304" pitchFamily="18" charset="0"/>
                <a:cs typeface="Times New Roman" panose="02020603050405020304" pitchFamily="18" charset="0"/>
              </a:rPr>
              <a:t> 1:  -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bước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mặc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áo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phao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cứu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sinh</a:t>
            </a:r>
            <a:r>
              <a:rPr lang="en-US" sz="2000" b="1" dirty="0">
                <a:solidFill>
                  <a:schemeClr val="tx1"/>
                </a:solidFill>
                <a:latin typeface="Times New Roman" panose="02020603050405020304" pitchFamily="18" charset="0"/>
                <a:cs typeface="Times New Roman" panose="02020603050405020304" pitchFamily="18" charset="0"/>
              </a:rPr>
              <a:t>,</a:t>
            </a:r>
          </a:p>
          <a:p>
            <a:pPr marL="140018"/>
            <a:r>
              <a:rPr lang="en-US" sz="2000" b="1" dirty="0">
                <a:solidFill>
                  <a:schemeClr val="tx1"/>
                </a:solidFill>
                <a:latin typeface="Times New Roman" panose="02020603050405020304" pitchFamily="18" charset="0"/>
                <a:cs typeface="Times New Roman" panose="02020603050405020304" pitchFamily="18" charset="0"/>
              </a:rPr>
              <a:t>                - </a:t>
            </a:r>
            <a:r>
              <a:rPr lang="en-US" sz="2000" b="1" dirty="0" err="1">
                <a:solidFill>
                  <a:schemeClr val="tx1"/>
                </a:solidFill>
                <a:latin typeface="Times New Roman" panose="02020603050405020304" pitchFamily="18" charset="0"/>
                <a:cs typeface="Times New Roman" panose="02020603050405020304" pitchFamily="18" charset="0"/>
              </a:rPr>
              <a:t>Sử</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dụng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dụng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cụ</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nổi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cứu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sinh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nhân</a:t>
            </a:r>
            <a:r>
              <a:rPr lang="en-US" sz="2000" b="1" dirty="0">
                <a:solidFill>
                  <a:schemeClr val="tx1"/>
                </a:solidFill>
                <a:latin typeface="Times New Roman" panose="02020603050405020304" pitchFamily="18" charset="0"/>
                <a:cs typeface="Times New Roman" panose="02020603050405020304" pitchFamily="18" charset="0"/>
              </a:rPr>
              <a:t>;</a:t>
            </a:r>
          </a:p>
          <a:p>
            <a:pPr marL="140018"/>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Tiết</a:t>
            </a:r>
            <a:r>
              <a:rPr lang="en-US" sz="2000" b="1" dirty="0">
                <a:solidFill>
                  <a:schemeClr val="tx1"/>
                </a:solidFill>
                <a:latin typeface="Times New Roman" panose="02020603050405020304" pitchFamily="18" charset="0"/>
                <a:cs typeface="Times New Roman" panose="02020603050405020304" pitchFamily="18" charset="0"/>
              </a:rPr>
              <a:t> 2:  - </a:t>
            </a:r>
            <a:r>
              <a:rPr lang="en-US" sz="2000" b="1" dirty="0" err="1">
                <a:solidFill>
                  <a:schemeClr val="tx1"/>
                </a:solidFill>
                <a:latin typeface="Times New Roman" panose="02020603050405020304" pitchFamily="18" charset="0"/>
                <a:cs typeface="Times New Roman" panose="02020603050405020304" pitchFamily="18" charset="0"/>
              </a:rPr>
              <a:t>Lên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xuống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ngồi</a:t>
            </a:r>
            <a:r>
              <a:rPr lang="en-US" sz="2000" b="1" dirty="0">
                <a:solidFill>
                  <a:schemeClr val="tx1"/>
                </a:solidFill>
                <a:latin typeface="Times New Roman" panose="02020603050405020304" pitchFamily="18" charset="0"/>
                <a:cs typeface="Times New Roman" panose="02020603050405020304" pitchFamily="18" charset="0"/>
              </a:rPr>
              <a:t> an </a:t>
            </a:r>
            <a:r>
              <a:rPr lang="en-US" sz="2000" b="1" dirty="0" err="1">
                <a:solidFill>
                  <a:schemeClr val="tx1"/>
                </a:solidFill>
                <a:latin typeface="Times New Roman" panose="02020603050405020304" pitchFamily="18" charset="0"/>
                <a:cs typeface="Times New Roman" panose="02020603050405020304" pitchFamily="18" charset="0"/>
              </a:rPr>
              <a:t>toàn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thuyền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đò</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phà</a:t>
            </a:r>
            <a:r>
              <a:rPr lang="en-US" sz="2000" b="1" dirty="0">
                <a:solidFill>
                  <a:schemeClr val="tx1"/>
                </a:solidFill>
                <a:latin typeface="Times New Roman" panose="02020603050405020304" pitchFamily="18" charset="0"/>
                <a:cs typeface="Times New Roman" panose="02020603050405020304" pitchFamily="18" charset="0"/>
              </a:rPr>
              <a:t> an </a:t>
            </a:r>
            <a:r>
              <a:rPr lang="en-US" sz="2000" b="1" dirty="0" err="1">
                <a:solidFill>
                  <a:schemeClr val="tx1"/>
                </a:solidFill>
                <a:latin typeface="Times New Roman" panose="02020603050405020304" pitchFamily="18" charset="0"/>
                <a:cs typeface="Times New Roman" panose="02020603050405020304" pitchFamily="18" charset="0"/>
              </a:rPr>
              <a:t>toàn</a:t>
            </a:r>
            <a:r>
              <a:rPr lang="en-US" sz="2000" b="1" dirty="0">
                <a:solidFill>
                  <a:schemeClr val="tx1"/>
                </a:solidFill>
                <a:latin typeface="Times New Roman" panose="02020603050405020304" pitchFamily="18" charset="0"/>
                <a:cs typeface="Times New Roman" panose="02020603050405020304" pitchFamily="18" charset="0"/>
              </a:rPr>
              <a:t>;</a:t>
            </a:r>
          </a:p>
          <a:p>
            <a:pPr marL="140018"/>
            <a:r>
              <a:rPr lang="en-US" sz="2000" b="1" dirty="0">
                <a:solidFill>
                  <a:schemeClr val="tx1"/>
                </a:solidFill>
                <a:latin typeface="Times New Roman" panose="02020603050405020304" pitchFamily="18" charset="0"/>
                <a:cs typeface="Times New Roman" panose="02020603050405020304" pitchFamily="18" charset="0"/>
              </a:rPr>
              <a:t>                - </a:t>
            </a:r>
            <a:r>
              <a:rPr lang="en-US" sz="2000" b="1" dirty="0" err="1">
                <a:solidFill>
                  <a:schemeClr val="tx1"/>
                </a:solidFill>
                <a:latin typeface="Times New Roman" panose="02020603050405020304" pitchFamily="18" charset="0"/>
                <a:cs typeface="Times New Roman" panose="02020603050405020304" pitchFamily="18" charset="0"/>
              </a:rPr>
              <a:t>Bảo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đảm</a:t>
            </a:r>
            <a:r>
              <a:rPr lang="en-US" sz="2000" b="1" dirty="0">
                <a:solidFill>
                  <a:schemeClr val="tx1"/>
                </a:solidFill>
                <a:latin typeface="Times New Roman" panose="02020603050405020304" pitchFamily="18" charset="0"/>
                <a:cs typeface="Times New Roman" panose="02020603050405020304" pitchFamily="18" charset="0"/>
              </a:rPr>
              <a:t> an </a:t>
            </a:r>
            <a:r>
              <a:rPr lang="en-US" sz="2000" b="1" dirty="0" err="1">
                <a:solidFill>
                  <a:schemeClr val="tx1"/>
                </a:solidFill>
                <a:latin typeface="Times New Roman" panose="02020603050405020304" pitchFamily="18" charset="0"/>
                <a:cs typeface="Times New Roman" panose="02020603050405020304" pitchFamily="18" charset="0"/>
              </a:rPr>
              <a:t>toàn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khi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đứng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chờ</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tại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bến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phà</a:t>
            </a:r>
            <a:r>
              <a:rPr lang="en-US" sz="2000" b="1" dirty="0">
                <a:solidFill>
                  <a:schemeClr val="tx1"/>
                </a:solidFill>
                <a:latin typeface="Times New Roman" panose="02020603050405020304" pitchFamily="18" charset="0"/>
                <a:cs typeface="Times New Roman" panose="02020603050405020304" pitchFamily="18" charset="0"/>
              </a:rPr>
              <a:t>;</a:t>
            </a:r>
          </a:p>
          <a:p>
            <a:pPr marL="140018"/>
            <a:r>
              <a:rPr lang="en-US" sz="2000" b="1" dirty="0">
                <a:solidFill>
                  <a:schemeClr val="tx1"/>
                </a:solidFill>
                <a:latin typeface="Times New Roman" panose="02020603050405020304" pitchFamily="18" charset="0"/>
                <a:cs typeface="Times New Roman" panose="02020603050405020304" pitchFamily="18" charset="0"/>
              </a:rPr>
              <a:t>                - </a:t>
            </a:r>
            <a:r>
              <a:rPr lang="en-US" sz="2000" b="1" dirty="0" err="1">
                <a:solidFill>
                  <a:schemeClr val="tx1"/>
                </a:solidFill>
                <a:latin typeface="Times New Roman" panose="02020603050405020304" pitchFamily="18" charset="0"/>
                <a:cs typeface="Times New Roman" panose="02020603050405020304" pitchFamily="18" charset="0"/>
              </a:rPr>
              <a:t>Bảo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đảm</a:t>
            </a:r>
            <a:r>
              <a:rPr lang="en-US" sz="2000" b="1" dirty="0">
                <a:solidFill>
                  <a:schemeClr val="tx1"/>
                </a:solidFill>
                <a:latin typeface="Times New Roman" panose="02020603050405020304" pitchFamily="18" charset="0"/>
                <a:cs typeface="Times New Roman" panose="02020603050405020304" pitchFamily="18" charset="0"/>
              </a:rPr>
              <a:t> an </a:t>
            </a:r>
            <a:r>
              <a:rPr lang="en-US" sz="2000" b="1" dirty="0" err="1">
                <a:solidFill>
                  <a:schemeClr val="tx1"/>
                </a:solidFill>
                <a:latin typeface="Times New Roman" panose="02020603050405020304" pitchFamily="18" charset="0"/>
                <a:cs typeface="Times New Roman" panose="02020603050405020304" pitchFamily="18" charset="0"/>
              </a:rPr>
              <a:t>toàn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sau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khi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từ</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thuyền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xuống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bến</a:t>
            </a:r>
            <a:r>
              <a:rPr lang="en-US" sz="2000" b="1" dirty="0">
                <a:solidFill>
                  <a:schemeClr val="tx1"/>
                </a:solidFill>
                <a:latin typeface="Times New Roman" panose="02020603050405020304" pitchFamily="18" charset="0"/>
                <a:cs typeface="Times New Roman" panose="02020603050405020304" pitchFamily="18" charset="0"/>
              </a:rPr>
              <a:t>;</a:t>
            </a:r>
          </a:p>
          <a:p>
            <a:pPr marL="140018"/>
            <a:r>
              <a:rPr lang="en-US" sz="2000" b="1" dirty="0">
                <a:solidFill>
                  <a:schemeClr val="tx1"/>
                </a:solidFill>
                <a:latin typeface="Times New Roman" panose="02020603050405020304" pitchFamily="18" charset="0"/>
                <a:cs typeface="Times New Roman" panose="02020603050405020304" pitchFamily="18" charset="0"/>
              </a:rPr>
              <a:t>                - </a:t>
            </a:r>
            <a:r>
              <a:rPr lang="en-US" sz="2000" b="1" dirty="0" err="1">
                <a:solidFill>
                  <a:schemeClr val="tx1"/>
                </a:solidFill>
                <a:latin typeface="Times New Roman" panose="02020603050405020304" pitchFamily="18" charset="0"/>
                <a:cs typeface="Times New Roman" panose="02020603050405020304" pitchFamily="18" charset="0"/>
              </a:rPr>
              <a:t>Phân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biệt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được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hành</a:t>
            </a:r>
            <a:r>
              <a:rPr lang="en-US" sz="2000" b="1" dirty="0">
                <a:solidFill>
                  <a:schemeClr val="tx1"/>
                </a:solidFill>
                <a:latin typeface="Times New Roman" panose="02020603050405020304" pitchFamily="18" charset="0"/>
                <a:cs typeface="Times New Roman" panose="02020603050405020304" pitchFamily="18" charset="0"/>
              </a:rPr>
              <a:t> vi </a:t>
            </a:r>
            <a:r>
              <a:rPr lang="en-US" sz="2000" b="1" dirty="0" err="1">
                <a:solidFill>
                  <a:schemeClr val="tx1"/>
                </a:solidFill>
                <a:latin typeface="Times New Roman" panose="02020603050405020304" pitchFamily="18" charset="0"/>
                <a:cs typeface="Times New Roman" panose="02020603050405020304" pitchFamily="18" charset="0"/>
              </a:rPr>
              <a:t>nguy</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hiểm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khi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thuyền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đò</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phà</a:t>
            </a:r>
            <a:r>
              <a:rPr lang="en-US" sz="2000" b="1" dirty="0">
                <a:solidFill>
                  <a:schemeClr val="tx1"/>
                </a:solidFill>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9B84930-BE41-4C96-9138-0242ACC781C1}"/>
              </a:ext>
            </a:extLst>
          </p:cNvPr>
          <p:cNvSpPr txBox="1"/>
          <p:nvPr/>
        </p:nvSpPr>
        <p:spPr>
          <a:xfrm>
            <a:off x="2189030" y="3369144"/>
            <a:ext cx="9966463" cy="1323439"/>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r>
              <a:rPr lang="en-US" sz="2000" b="1" dirty="0">
                <a:solidFill>
                  <a:schemeClr val="tx1"/>
                </a:solidFill>
                <a:latin typeface="Times New Roman" panose="02020603050405020304" pitchFamily="18" charset="0"/>
                <a:cs typeface="Times New Roman" panose="02020603050405020304" pitchFamily="18" charset="0"/>
              </a:rPr>
              <a:t>2. HS </a:t>
            </a:r>
            <a:r>
              <a:rPr lang="en-US" sz="2000" b="1" dirty="0" err="1">
                <a:solidFill>
                  <a:schemeClr val="tx1"/>
                </a:solidFill>
                <a:latin typeface="Times New Roman" panose="02020603050405020304" pitchFamily="18" charset="0"/>
                <a:cs typeface="Times New Roman" panose="02020603050405020304" pitchFamily="18" charset="0"/>
              </a:rPr>
              <a:t>hình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thành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năng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lực</a:t>
            </a:r>
            <a:r>
              <a:rPr lang="en-US" sz="2000" b="1" dirty="0">
                <a:solidFill>
                  <a:schemeClr val="tx1"/>
                </a:solidFill>
                <a:latin typeface="Times New Roman" panose="02020603050405020304" pitchFamily="18" charset="0"/>
                <a:cs typeface="Times New Roman" panose="02020603050405020304" pitchFamily="18" charset="0"/>
              </a:rPr>
              <a:t>:</a:t>
            </a:r>
          </a:p>
          <a:p>
            <a:pPr marL="397193" indent="-257175">
              <a:buFontTx/>
              <a:buChar char="-"/>
            </a:pPr>
            <a:r>
              <a:rPr lang="en-US" sz="2000" b="1" dirty="0" err="1">
                <a:solidFill>
                  <a:schemeClr val="tx1"/>
                </a:solidFill>
                <a:latin typeface="Times New Roman" panose="02020603050405020304" pitchFamily="18" charset="0"/>
                <a:cs typeface="Times New Roman" panose="02020603050405020304" pitchFamily="18" charset="0"/>
              </a:rPr>
              <a:t>Tự</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học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tự</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phục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vụ</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tự</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giải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quyết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vấn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đề</a:t>
            </a:r>
            <a:r>
              <a:rPr lang="en-US" sz="2000" b="1" dirty="0">
                <a:solidFill>
                  <a:schemeClr val="tx1"/>
                </a:solidFill>
                <a:latin typeface="Times New Roman" panose="02020603050405020304" pitchFamily="18" charset="0"/>
                <a:cs typeface="Times New Roman" panose="02020603050405020304" pitchFamily="18" charset="0"/>
              </a:rPr>
              <a:t>;</a:t>
            </a:r>
          </a:p>
          <a:p>
            <a:pPr marL="397193" indent="-257175">
              <a:buFontTx/>
              <a:buChar char="-"/>
            </a:pPr>
            <a:r>
              <a:rPr lang="en-US" sz="2000" b="1" dirty="0" err="1">
                <a:solidFill>
                  <a:schemeClr val="tx1"/>
                </a:solidFill>
                <a:latin typeface="Times New Roman" panose="02020603050405020304" pitchFamily="18" charset="0"/>
                <a:cs typeface="Times New Roman" panose="02020603050405020304" pitchFamily="18" charset="0"/>
              </a:rPr>
              <a:t>Phát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triển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năng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lực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giao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tiếp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hợp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tác</a:t>
            </a:r>
            <a:r>
              <a:rPr lang="en-US" sz="2000" b="1" dirty="0">
                <a:solidFill>
                  <a:schemeClr val="tx1"/>
                </a:solidFill>
                <a:latin typeface="Times New Roman" panose="02020603050405020304" pitchFamily="18" charset="0"/>
                <a:cs typeface="Times New Roman" panose="02020603050405020304" pitchFamily="18" charset="0"/>
              </a:rPr>
              <a:t>.</a:t>
            </a:r>
          </a:p>
          <a:p>
            <a:pPr marL="140018"/>
            <a:r>
              <a:rPr lang="en-US" sz="2000" b="1" dirty="0">
                <a:solidFill>
                  <a:schemeClr val="tx1"/>
                </a:solidFill>
                <a:latin typeface="Times New Roman" panose="02020603050405020304" pitchFamily="18" charset="0"/>
                <a:cs typeface="Times New Roman" panose="02020603050405020304" pitchFamily="18" charset="0"/>
              </a:rPr>
              <a:t>                </a:t>
            </a:r>
            <a:endPar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3A12E98-2B5A-4A60-A6B2-19411C59AF43}"/>
              </a:ext>
            </a:extLst>
          </p:cNvPr>
          <p:cNvSpPr txBox="1"/>
          <p:nvPr/>
        </p:nvSpPr>
        <p:spPr>
          <a:xfrm>
            <a:off x="2189031" y="5193030"/>
            <a:ext cx="9966463" cy="1323439"/>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r>
              <a:rPr lang="en-US" sz="2000" b="1" dirty="0">
                <a:solidFill>
                  <a:schemeClr val="tx1"/>
                </a:solidFill>
                <a:latin typeface="Times New Roman" panose="02020603050405020304" pitchFamily="18" charset="0"/>
                <a:cs typeface="Times New Roman" panose="02020603050405020304" pitchFamily="18" charset="0"/>
              </a:rPr>
              <a:t>3. HS </a:t>
            </a:r>
            <a:r>
              <a:rPr lang="en-US" sz="2000" b="1" dirty="0" err="1">
                <a:solidFill>
                  <a:schemeClr val="tx1"/>
                </a:solidFill>
                <a:latin typeface="Times New Roman" panose="02020603050405020304" pitchFamily="18" charset="0"/>
                <a:cs typeface="Times New Roman" panose="02020603050405020304" pitchFamily="18" charset="0"/>
              </a:rPr>
              <a:t>hình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thành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phẩm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chất</a:t>
            </a:r>
            <a:r>
              <a:rPr lang="en-US" sz="2000" b="1" dirty="0">
                <a:solidFill>
                  <a:schemeClr val="tx1"/>
                </a:solidFill>
                <a:latin typeface="Times New Roman" panose="02020603050405020304" pitchFamily="18" charset="0"/>
                <a:cs typeface="Times New Roman" panose="02020603050405020304" pitchFamily="18" charset="0"/>
              </a:rPr>
              <a:t>:</a:t>
            </a:r>
          </a:p>
          <a:p>
            <a:pPr marL="397193" indent="-257175">
              <a:buFontTx/>
              <a:buChar char="-"/>
            </a:pPr>
            <a:r>
              <a:rPr lang="en-US" sz="2000" b="1" dirty="0" err="1">
                <a:solidFill>
                  <a:schemeClr val="tx1"/>
                </a:solidFill>
                <a:latin typeface="Times New Roman" panose="02020603050405020304" pitchFamily="18" charset="0"/>
                <a:cs typeface="Times New Roman" panose="02020603050405020304" pitchFamily="18" charset="0"/>
              </a:rPr>
              <a:t>Biết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yêu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quý</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giúp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đỡ</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mọi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người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xung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quanh</a:t>
            </a:r>
            <a:r>
              <a:rPr lang="en-US" sz="2000" b="1" dirty="0">
                <a:solidFill>
                  <a:schemeClr val="tx1"/>
                </a:solidFill>
                <a:latin typeface="Times New Roman" panose="02020603050405020304" pitchFamily="18" charset="0"/>
                <a:cs typeface="Times New Roman" panose="02020603050405020304" pitchFamily="18" charset="0"/>
              </a:rPr>
              <a:t>;</a:t>
            </a:r>
          </a:p>
          <a:p>
            <a:pPr marL="397193" indent="-257175">
              <a:buFontTx/>
              <a:buChar char="-"/>
            </a:pPr>
            <a:r>
              <a:rPr lang="en-US" sz="2000" b="1" dirty="0" err="1">
                <a:solidFill>
                  <a:schemeClr val="tx1"/>
                </a:solidFill>
                <a:latin typeface="Times New Roman" panose="02020603050405020304" pitchFamily="18" charset="0"/>
                <a:cs typeface="Times New Roman" panose="02020603050405020304" pitchFamily="18" charset="0"/>
              </a:rPr>
              <a:t>Có</a:t>
            </a:r>
            <a:r>
              <a:rPr lang="en-US" sz="2000" b="1" dirty="0">
                <a:solidFill>
                  <a:schemeClr val="tx1"/>
                </a:solidFill>
                <a:latin typeface="Times New Roman" panose="02020603050405020304" pitchFamily="18" charset="0"/>
                <a:cs typeface="Times New Roman" panose="02020603050405020304" pitchFamily="18" charset="0"/>
              </a:rPr>
              <a:t> ý </a:t>
            </a:r>
            <a:r>
              <a:rPr lang="en-US" sz="2000" b="1" dirty="0" err="1">
                <a:solidFill>
                  <a:schemeClr val="tx1"/>
                </a:solidFill>
                <a:latin typeface="Times New Roman" panose="02020603050405020304" pitchFamily="18" charset="0"/>
                <a:cs typeface="Times New Roman" panose="02020603050405020304" pitchFamily="18" charset="0"/>
              </a:rPr>
              <a:t>thức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thực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hiện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tốt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luật</a:t>
            </a:r>
            <a:r>
              <a:rPr lang="en-US" sz="2000" b="1" dirty="0">
                <a:solidFill>
                  <a:schemeClr val="tx1"/>
                </a:solidFill>
                <a:latin typeface="Times New Roman" panose="02020603050405020304" pitchFamily="18" charset="0"/>
                <a:cs typeface="Times New Roman" panose="02020603050405020304" pitchFamily="18" charset="0"/>
              </a:rPr>
              <a:t> ATGT</a:t>
            </a:r>
          </a:p>
          <a:p>
            <a:pPr marL="397193" indent="-257175">
              <a:buFontTx/>
              <a:buChar char="-"/>
            </a:pPr>
            <a:r>
              <a:rPr lang="en-US" sz="2000" b="1" dirty="0" err="1">
                <a:solidFill>
                  <a:schemeClr val="tx1"/>
                </a:solidFill>
                <a:latin typeface="Times New Roman" panose="02020603050405020304" pitchFamily="18" charset="0"/>
                <a:cs typeface="Times New Roman" panose="02020603050405020304" pitchFamily="18" charset="0"/>
              </a:rPr>
              <a:t>Biết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tuyên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truyền</a:t>
            </a:r>
            <a:r>
              <a:rPr lang="en-US" sz="2000" b="1" dirty="0">
                <a:solidFill>
                  <a:schemeClr val="tx1"/>
                </a:solidFill>
                <a:latin typeface="Times New Roman" panose="02020603050405020304" pitchFamily="18" charset="0"/>
                <a:cs typeface="Times New Roman" panose="02020603050405020304" pitchFamily="18" charset="0"/>
              </a:rPr>
              <a:t>, chia </a:t>
            </a:r>
            <a:r>
              <a:rPr lang="en-US" sz="2000" b="1" dirty="0" err="1">
                <a:solidFill>
                  <a:schemeClr val="tx1"/>
                </a:solidFill>
                <a:latin typeface="Times New Roman" panose="02020603050405020304" pitchFamily="18" charset="0"/>
                <a:cs typeface="Times New Roman" panose="02020603050405020304" pitchFamily="18" charset="0"/>
              </a:rPr>
              <a:t>sẻ</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nhắc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nhở</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mọi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người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tham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giao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thông</a:t>
            </a:r>
            <a:r>
              <a:rPr lang="en-US" sz="2000" b="1" dirty="0">
                <a:solidFill>
                  <a:schemeClr val="tx1"/>
                </a:solidFill>
                <a:latin typeface="Times New Roman" panose="02020603050405020304" pitchFamily="18" charset="0"/>
                <a:cs typeface="Times New Roman" panose="02020603050405020304" pitchFamily="18" charset="0"/>
              </a:rPr>
              <a:t> an </a:t>
            </a:r>
            <a:r>
              <a:rPr lang="en-US" sz="2000" b="1" dirty="0" err="1">
                <a:solidFill>
                  <a:schemeClr val="tx1"/>
                </a:solidFill>
                <a:latin typeface="Times New Roman" panose="02020603050405020304" pitchFamily="18" charset="0"/>
                <a:cs typeface="Times New Roman" panose="02020603050405020304" pitchFamily="18" charset="0"/>
              </a:rPr>
              <a:t>toàn</a:t>
            </a:r>
            <a:r>
              <a:rPr lang="en-US" sz="2000" b="1" dirty="0">
                <a:solidFill>
                  <a:schemeClr val="tx1"/>
                </a:solidFill>
                <a:latin typeface="Times New Roman" panose="02020603050405020304" pitchFamily="18" charset="0"/>
                <a:cs typeface="Times New Roman" panose="02020603050405020304" pitchFamily="18" charset="0"/>
              </a:rPr>
              <a:t>.                </a:t>
            </a:r>
            <a:endPar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C924143E-0546-4275-B0B7-0287345BCA05}"/>
              </a:ext>
            </a:extLst>
          </p:cNvPr>
          <p:cNvCxnSpPr>
            <a:cxnSpLocks/>
          </p:cNvCxnSpPr>
          <p:nvPr/>
        </p:nvCxnSpPr>
        <p:spPr>
          <a:xfrm flipV="1">
            <a:off x="1669129" y="1518959"/>
            <a:ext cx="498940" cy="16543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1252F76-A1EF-4709-8EB9-12D3E0C995BA}"/>
              </a:ext>
            </a:extLst>
          </p:cNvPr>
          <p:cNvCxnSpPr>
            <a:cxnSpLocks/>
          </p:cNvCxnSpPr>
          <p:nvPr/>
        </p:nvCxnSpPr>
        <p:spPr>
          <a:xfrm>
            <a:off x="1700479" y="4606029"/>
            <a:ext cx="457200" cy="13493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9D6FE81-2C26-4408-891F-EB647C914655}"/>
              </a:ext>
            </a:extLst>
          </p:cNvPr>
          <p:cNvCxnSpPr>
            <a:cxnSpLocks/>
          </p:cNvCxnSpPr>
          <p:nvPr/>
        </p:nvCxnSpPr>
        <p:spPr>
          <a:xfrm>
            <a:off x="1700479" y="3987586"/>
            <a:ext cx="48681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927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Phần</a:t>
            </a:r>
            <a:r>
              <a:rPr lang="en-US" sz="2800" b="1" dirty="0">
                <a:solidFill>
                  <a:schemeClr val="tx2"/>
                </a:solidFill>
                <a:latin typeface="Times New Roman" panose="02020603050405020304" pitchFamily="18" charset="0"/>
                <a:ea typeface="Calibri" panose="020F0502020204030204" pitchFamily="34" charset="0"/>
              </a:rPr>
              <a:t> 2: </a:t>
            </a:r>
            <a:r>
              <a:rPr lang="en-US" sz="2800" b="1" dirty="0" err="1">
                <a:solidFill>
                  <a:schemeClr val="tx2"/>
                </a:solidFill>
                <a:latin typeface="Times New Roman" panose="02020603050405020304" pitchFamily="18" charset="0"/>
                <a:ea typeface="Calibri" panose="020F0502020204030204" pitchFamily="34" charset="0"/>
              </a:rPr>
              <a:t>Kế</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hoạch</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dạy</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học</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cụ</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thể</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tiết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trong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giáo</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trình</a:t>
            </a:r>
            <a:r>
              <a:rPr lang="en-US" sz="2800" b="1" dirty="0">
                <a:solidFill>
                  <a:schemeClr val="tx2"/>
                </a:solidFill>
                <a:latin typeface="Times New Roman" panose="02020603050405020304" pitchFamily="18" charset="0"/>
                <a:ea typeface="Calibri" panose="020F0502020204030204" pitchFamily="34" charset="0"/>
              </a:rPr>
              <a:t>.</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nvGrpSpPr>
          <p:cNvPr id="3" name="Group 2">
            <a:extLst>
              <a:ext uri="{FF2B5EF4-FFF2-40B4-BE49-F238E27FC236}">
                <a16:creationId xmlns:a16="http://schemas.microsoft.com/office/drawing/2014/main" id="{F552DBAE-56A2-41F0-A6CF-16DCB9E0449F}"/>
              </a:ext>
            </a:extLst>
          </p:cNvPr>
          <p:cNvGrpSpPr/>
          <p:nvPr/>
        </p:nvGrpSpPr>
        <p:grpSpPr>
          <a:xfrm>
            <a:off x="4261137" y="4480102"/>
            <a:ext cx="5486055" cy="1028832"/>
            <a:chOff x="2967790" y="3773911"/>
            <a:chExt cx="5490410" cy="1182543"/>
          </a:xfrm>
          <a:scene3d>
            <a:camera prst="orthographicFront">
              <a:rot lat="0" lon="0" rev="0"/>
            </a:camera>
            <a:lightRig rig="balanced" dir="t">
              <a:rot lat="0" lon="0" rev="8700000"/>
            </a:lightRig>
          </a:scene3d>
        </p:grpSpPr>
        <p:sp>
          <p:nvSpPr>
            <p:cNvPr id="4" name="Freeform 40">
              <a:extLst>
                <a:ext uri="{FF2B5EF4-FFF2-40B4-BE49-F238E27FC236}">
                  <a16:creationId xmlns:a16="http://schemas.microsoft.com/office/drawing/2014/main" id="{BF0534B4-32B6-49D3-8F5D-93938AA8C7C1}"/>
                </a:ext>
              </a:extLst>
            </p:cNvPr>
            <p:cNvSpPr>
              <a:spLocks/>
            </p:cNvSpPr>
            <p:nvPr/>
          </p:nvSpPr>
          <p:spPr bwMode="auto">
            <a:xfrm>
              <a:off x="3652030" y="3773911"/>
              <a:ext cx="4806170" cy="1182543"/>
            </a:xfrm>
            <a:custGeom>
              <a:avLst/>
              <a:gdLst>
                <a:gd name="T0" fmla="*/ 982 w 982"/>
                <a:gd name="T1" fmla="*/ 325 h 341"/>
                <a:gd name="T2" fmla="*/ 967 w 982"/>
                <a:gd name="T3" fmla="*/ 341 h 341"/>
                <a:gd name="T4" fmla="*/ 16 w 982"/>
                <a:gd name="T5" fmla="*/ 341 h 341"/>
                <a:gd name="T6" fmla="*/ 0 w 982"/>
                <a:gd name="T7" fmla="*/ 325 h 341"/>
                <a:gd name="T8" fmla="*/ 0 w 982"/>
                <a:gd name="T9" fmla="*/ 15 h 341"/>
                <a:gd name="T10" fmla="*/ 16 w 982"/>
                <a:gd name="T11" fmla="*/ 0 h 341"/>
                <a:gd name="T12" fmla="*/ 967 w 982"/>
                <a:gd name="T13" fmla="*/ 0 h 341"/>
                <a:gd name="T14" fmla="*/ 982 w 982"/>
                <a:gd name="T15" fmla="*/ 15 h 341"/>
                <a:gd name="T16" fmla="*/ 982 w 982"/>
                <a:gd name="T17" fmla="*/ 325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2" h="341">
                  <a:moveTo>
                    <a:pt x="982" y="325"/>
                  </a:moveTo>
                  <a:cubicBezTo>
                    <a:pt x="982" y="333"/>
                    <a:pt x="975" y="341"/>
                    <a:pt x="967" y="341"/>
                  </a:cubicBezTo>
                  <a:cubicBezTo>
                    <a:pt x="16" y="341"/>
                    <a:pt x="16" y="341"/>
                    <a:pt x="16" y="341"/>
                  </a:cubicBezTo>
                  <a:cubicBezTo>
                    <a:pt x="7" y="341"/>
                    <a:pt x="0" y="333"/>
                    <a:pt x="0" y="325"/>
                  </a:cubicBezTo>
                  <a:cubicBezTo>
                    <a:pt x="0" y="15"/>
                    <a:pt x="0" y="15"/>
                    <a:pt x="0" y="15"/>
                  </a:cubicBezTo>
                  <a:cubicBezTo>
                    <a:pt x="0" y="7"/>
                    <a:pt x="7" y="0"/>
                    <a:pt x="16" y="0"/>
                  </a:cubicBezTo>
                  <a:cubicBezTo>
                    <a:pt x="967" y="0"/>
                    <a:pt x="967" y="0"/>
                    <a:pt x="967" y="0"/>
                  </a:cubicBezTo>
                  <a:cubicBezTo>
                    <a:pt x="975" y="0"/>
                    <a:pt x="982" y="7"/>
                    <a:pt x="982" y="15"/>
                  </a:cubicBezTo>
                  <a:lnTo>
                    <a:pt x="982" y="325"/>
                  </a:lnTo>
                  <a:close/>
                </a:path>
              </a:pathLst>
            </a:custGeom>
            <a:solidFill>
              <a:srgbClr val="F4A721"/>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5" name="Freeform 41">
              <a:extLst>
                <a:ext uri="{FF2B5EF4-FFF2-40B4-BE49-F238E27FC236}">
                  <a16:creationId xmlns:a16="http://schemas.microsoft.com/office/drawing/2014/main" id="{E3EE03C5-A0C3-4690-8246-5F9E7C598DED}"/>
                </a:ext>
              </a:extLst>
            </p:cNvPr>
            <p:cNvSpPr>
              <a:spLocks/>
            </p:cNvSpPr>
            <p:nvPr/>
          </p:nvSpPr>
          <p:spPr bwMode="auto">
            <a:xfrm>
              <a:off x="8278896" y="3773911"/>
              <a:ext cx="179304" cy="1182543"/>
            </a:xfrm>
            <a:custGeom>
              <a:avLst/>
              <a:gdLst>
                <a:gd name="T0" fmla="*/ 22 w 37"/>
                <a:gd name="T1" fmla="*/ 0 h 341"/>
                <a:gd name="T2" fmla="*/ 0 w 37"/>
                <a:gd name="T3" fmla="*/ 0 h 341"/>
                <a:gd name="T4" fmla="*/ 0 w 37"/>
                <a:gd name="T5" fmla="*/ 341 h 341"/>
                <a:gd name="T6" fmla="*/ 22 w 37"/>
                <a:gd name="T7" fmla="*/ 341 h 341"/>
                <a:gd name="T8" fmla="*/ 37 w 37"/>
                <a:gd name="T9" fmla="*/ 325 h 341"/>
                <a:gd name="T10" fmla="*/ 37 w 37"/>
                <a:gd name="T11" fmla="*/ 15 h 341"/>
                <a:gd name="T12" fmla="*/ 22 w 37"/>
                <a:gd name="T13" fmla="*/ 0 h 341"/>
              </a:gdLst>
              <a:ahLst/>
              <a:cxnLst>
                <a:cxn ang="0">
                  <a:pos x="T0" y="T1"/>
                </a:cxn>
                <a:cxn ang="0">
                  <a:pos x="T2" y="T3"/>
                </a:cxn>
                <a:cxn ang="0">
                  <a:pos x="T4" y="T5"/>
                </a:cxn>
                <a:cxn ang="0">
                  <a:pos x="T6" y="T7"/>
                </a:cxn>
                <a:cxn ang="0">
                  <a:pos x="T8" y="T9"/>
                </a:cxn>
                <a:cxn ang="0">
                  <a:pos x="T10" y="T11"/>
                </a:cxn>
                <a:cxn ang="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3"/>
                    <a:pt x="37" y="325"/>
                  </a:cubicBezTo>
                  <a:cubicBezTo>
                    <a:pt x="37" y="15"/>
                    <a:pt x="37" y="15"/>
                    <a:pt x="37" y="15"/>
                  </a:cubicBezTo>
                  <a:cubicBezTo>
                    <a:pt x="37" y="7"/>
                    <a:pt x="30" y="0"/>
                    <a:pt x="22" y="0"/>
                  </a:cubicBezTo>
                  <a:close/>
                </a:path>
              </a:pathLst>
            </a:custGeom>
            <a:solidFill>
              <a:srgbClr val="F6941D"/>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6" name="Oval 42">
              <a:extLst>
                <a:ext uri="{FF2B5EF4-FFF2-40B4-BE49-F238E27FC236}">
                  <a16:creationId xmlns:a16="http://schemas.microsoft.com/office/drawing/2014/main" id="{1B2EC45B-AC27-4E66-BC6E-57103B198CDF}"/>
                </a:ext>
              </a:extLst>
            </p:cNvPr>
            <p:cNvSpPr>
              <a:spLocks noChangeArrowheads="1"/>
            </p:cNvSpPr>
            <p:nvPr/>
          </p:nvSpPr>
          <p:spPr bwMode="auto">
            <a:xfrm>
              <a:off x="3070838" y="3952023"/>
              <a:ext cx="1164445" cy="824860"/>
            </a:xfrm>
            <a:prstGeom prst="ellipse">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7" name="Freeform 43">
              <a:extLst>
                <a:ext uri="{FF2B5EF4-FFF2-40B4-BE49-F238E27FC236}">
                  <a16:creationId xmlns:a16="http://schemas.microsoft.com/office/drawing/2014/main" id="{248FFF55-9158-4DFA-BCB7-11363F70C162}"/>
                </a:ext>
              </a:extLst>
            </p:cNvPr>
            <p:cNvSpPr>
              <a:spLocks noEditPoints="1"/>
            </p:cNvSpPr>
            <p:nvPr/>
          </p:nvSpPr>
          <p:spPr bwMode="auto">
            <a:xfrm>
              <a:off x="3070838" y="3952023"/>
              <a:ext cx="1164445" cy="824860"/>
            </a:xfrm>
            <a:custGeom>
              <a:avLst/>
              <a:gdLst>
                <a:gd name="T0" fmla="*/ 119 w 238"/>
                <a:gd name="T1" fmla="*/ 16 h 238"/>
                <a:gd name="T2" fmla="*/ 222 w 238"/>
                <a:gd name="T3" fmla="*/ 119 h 238"/>
                <a:gd name="T4" fmla="*/ 119 w 238"/>
                <a:gd name="T5" fmla="*/ 222 h 238"/>
                <a:gd name="T6" fmla="*/ 16 w 238"/>
                <a:gd name="T7" fmla="*/ 119 h 238"/>
                <a:gd name="T8" fmla="*/ 119 w 238"/>
                <a:gd name="T9" fmla="*/ 16 h 238"/>
                <a:gd name="T10" fmla="*/ 119 w 238"/>
                <a:gd name="T11" fmla="*/ 0 h 238"/>
                <a:gd name="T12" fmla="*/ 0 w 238"/>
                <a:gd name="T13" fmla="*/ 119 h 238"/>
                <a:gd name="T14" fmla="*/ 119 w 238"/>
                <a:gd name="T15" fmla="*/ 238 h 238"/>
                <a:gd name="T16" fmla="*/ 238 w 238"/>
                <a:gd name="T17" fmla="*/ 119 h 238"/>
                <a:gd name="T18" fmla="*/ 119 w 238"/>
                <a:gd name="T1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38">
                  <a:moveTo>
                    <a:pt x="119" y="16"/>
                  </a:moveTo>
                  <a:cubicBezTo>
                    <a:pt x="176" y="16"/>
                    <a:pt x="222" y="62"/>
                    <a:pt x="222" y="119"/>
                  </a:cubicBezTo>
                  <a:cubicBezTo>
                    <a:pt x="222" y="176"/>
                    <a:pt x="176" y="222"/>
                    <a:pt x="119" y="222"/>
                  </a:cubicBezTo>
                  <a:cubicBezTo>
                    <a:pt x="63" y="222"/>
                    <a:pt x="16" y="176"/>
                    <a:pt x="16" y="119"/>
                  </a:cubicBezTo>
                  <a:cubicBezTo>
                    <a:pt x="16" y="62"/>
                    <a:pt x="63" y="16"/>
                    <a:pt x="119" y="16"/>
                  </a:cubicBezTo>
                  <a:moveTo>
                    <a:pt x="119" y="0"/>
                  </a:moveTo>
                  <a:cubicBezTo>
                    <a:pt x="54" y="0"/>
                    <a:pt x="0" y="53"/>
                    <a:pt x="0" y="119"/>
                  </a:cubicBezTo>
                  <a:cubicBezTo>
                    <a:pt x="0" y="185"/>
                    <a:pt x="54" y="238"/>
                    <a:pt x="119" y="238"/>
                  </a:cubicBezTo>
                  <a:cubicBezTo>
                    <a:pt x="185" y="238"/>
                    <a:pt x="238" y="185"/>
                    <a:pt x="238" y="119"/>
                  </a:cubicBezTo>
                  <a:cubicBezTo>
                    <a:pt x="238" y="53"/>
                    <a:pt x="185" y="0"/>
                    <a:pt x="119" y="0"/>
                  </a:cubicBezTo>
                  <a:close/>
                </a:path>
              </a:pathLst>
            </a:custGeom>
            <a:solidFill>
              <a:srgbClr val="F6941D"/>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8" name="Freeform 44">
              <a:extLst>
                <a:ext uri="{FF2B5EF4-FFF2-40B4-BE49-F238E27FC236}">
                  <a16:creationId xmlns:a16="http://schemas.microsoft.com/office/drawing/2014/main" id="{71D07365-7566-4672-B134-AC8E967342C5}"/>
                </a:ext>
              </a:extLst>
            </p:cNvPr>
            <p:cNvSpPr>
              <a:spLocks/>
            </p:cNvSpPr>
            <p:nvPr/>
          </p:nvSpPr>
          <p:spPr bwMode="auto">
            <a:xfrm>
              <a:off x="3305788" y="4232329"/>
              <a:ext cx="645082" cy="454038"/>
            </a:xfrm>
            <a:custGeom>
              <a:avLst/>
              <a:gdLst>
                <a:gd name="T0" fmla="*/ 122 w 132"/>
                <a:gd name="T1" fmla="*/ 82 h 131"/>
                <a:gd name="T2" fmla="*/ 49 w 132"/>
                <a:gd name="T3" fmla="*/ 122 h 131"/>
                <a:gd name="T4" fmla="*/ 10 w 132"/>
                <a:gd name="T5" fmla="*/ 48 h 131"/>
                <a:gd name="T6" fmla="*/ 83 w 132"/>
                <a:gd name="T7" fmla="*/ 9 h 131"/>
                <a:gd name="T8" fmla="*/ 122 w 132"/>
                <a:gd name="T9" fmla="*/ 82 h 131"/>
              </a:gdLst>
              <a:ahLst/>
              <a:cxnLst>
                <a:cxn ang="0">
                  <a:pos x="T0" y="T1"/>
                </a:cxn>
                <a:cxn ang="0">
                  <a:pos x="T2" y="T3"/>
                </a:cxn>
                <a:cxn ang="0">
                  <a:pos x="T4" y="T5"/>
                </a:cxn>
                <a:cxn ang="0">
                  <a:pos x="T6" y="T7"/>
                </a:cxn>
                <a:cxn ang="0">
                  <a:pos x="T8" y="T9"/>
                </a:cxn>
              </a:cxnLst>
              <a:rect l="0" t="0" r="r" b="b"/>
              <a:pathLst>
                <a:path w="132" h="131">
                  <a:moveTo>
                    <a:pt x="122" y="82"/>
                  </a:moveTo>
                  <a:cubicBezTo>
                    <a:pt x="113" y="113"/>
                    <a:pt x="80" y="131"/>
                    <a:pt x="49" y="122"/>
                  </a:cubicBezTo>
                  <a:cubicBezTo>
                    <a:pt x="18" y="112"/>
                    <a:pt x="0" y="80"/>
                    <a:pt x="10" y="48"/>
                  </a:cubicBezTo>
                  <a:cubicBezTo>
                    <a:pt x="19" y="17"/>
                    <a:pt x="52" y="0"/>
                    <a:pt x="83" y="9"/>
                  </a:cubicBezTo>
                  <a:cubicBezTo>
                    <a:pt x="114" y="18"/>
                    <a:pt x="132" y="51"/>
                    <a:pt x="122" y="82"/>
                  </a:cubicBezTo>
                  <a:close/>
                </a:path>
              </a:pathLst>
            </a:custGeom>
            <a:solidFill>
              <a:srgbClr val="9DDEED"/>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9" name="Freeform 45">
              <a:extLst>
                <a:ext uri="{FF2B5EF4-FFF2-40B4-BE49-F238E27FC236}">
                  <a16:creationId xmlns:a16="http://schemas.microsoft.com/office/drawing/2014/main" id="{146CBD60-8F15-4699-9EF5-96A0198B3031}"/>
                </a:ext>
              </a:extLst>
            </p:cNvPr>
            <p:cNvSpPr>
              <a:spLocks/>
            </p:cNvSpPr>
            <p:nvPr/>
          </p:nvSpPr>
          <p:spPr bwMode="auto">
            <a:xfrm>
              <a:off x="3344946" y="4260068"/>
              <a:ext cx="566765" cy="398561"/>
            </a:xfrm>
            <a:custGeom>
              <a:avLst/>
              <a:gdLst>
                <a:gd name="T0" fmla="*/ 107 w 116"/>
                <a:gd name="T1" fmla="*/ 72 h 115"/>
                <a:gd name="T2" fmla="*/ 43 w 116"/>
                <a:gd name="T3" fmla="*/ 107 h 115"/>
                <a:gd name="T4" fmla="*/ 8 w 116"/>
                <a:gd name="T5" fmla="*/ 42 h 115"/>
                <a:gd name="T6" fmla="*/ 73 w 116"/>
                <a:gd name="T7" fmla="*/ 8 h 115"/>
                <a:gd name="T8" fmla="*/ 107 w 116"/>
                <a:gd name="T9" fmla="*/ 72 h 115"/>
              </a:gdLst>
              <a:ahLst/>
              <a:cxnLst>
                <a:cxn ang="0">
                  <a:pos x="T0" y="T1"/>
                </a:cxn>
                <a:cxn ang="0">
                  <a:pos x="T2" y="T3"/>
                </a:cxn>
                <a:cxn ang="0">
                  <a:pos x="T4" y="T5"/>
                </a:cxn>
                <a:cxn ang="0">
                  <a:pos x="T6" y="T7"/>
                </a:cxn>
                <a:cxn ang="0">
                  <a:pos x="T8" y="T9"/>
                </a:cxn>
              </a:cxnLst>
              <a:rect l="0" t="0" r="r" b="b"/>
              <a:pathLst>
                <a:path w="116" h="115">
                  <a:moveTo>
                    <a:pt x="107" y="72"/>
                  </a:moveTo>
                  <a:cubicBezTo>
                    <a:pt x="99" y="99"/>
                    <a:pt x="70" y="115"/>
                    <a:pt x="43" y="107"/>
                  </a:cubicBezTo>
                  <a:cubicBezTo>
                    <a:pt x="16" y="99"/>
                    <a:pt x="0" y="70"/>
                    <a:pt x="8" y="42"/>
                  </a:cubicBezTo>
                  <a:cubicBezTo>
                    <a:pt x="17" y="15"/>
                    <a:pt x="45" y="0"/>
                    <a:pt x="73" y="8"/>
                  </a:cubicBezTo>
                  <a:cubicBezTo>
                    <a:pt x="100" y="16"/>
                    <a:pt x="116" y="45"/>
                    <a:pt x="107" y="72"/>
                  </a:cubicBezTo>
                  <a:close/>
                </a:path>
              </a:pathLst>
            </a:custGeom>
            <a:solidFill>
              <a:srgbClr val="B6F5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0" name="Freeform 46">
              <a:extLst>
                <a:ext uri="{FF2B5EF4-FFF2-40B4-BE49-F238E27FC236}">
                  <a16:creationId xmlns:a16="http://schemas.microsoft.com/office/drawing/2014/main" id="{2C0138FD-D8F1-4433-8797-49DAFD3F3F3B}"/>
                </a:ext>
              </a:extLst>
            </p:cNvPr>
            <p:cNvSpPr>
              <a:spLocks/>
            </p:cNvSpPr>
            <p:nvPr/>
          </p:nvSpPr>
          <p:spPr bwMode="auto">
            <a:xfrm>
              <a:off x="3602567" y="4093636"/>
              <a:ext cx="269986" cy="211690"/>
            </a:xfrm>
            <a:custGeom>
              <a:avLst/>
              <a:gdLst>
                <a:gd name="T0" fmla="*/ 95 w 131"/>
                <a:gd name="T1" fmla="*/ 145 h 145"/>
                <a:gd name="T2" fmla="*/ 0 w 131"/>
                <a:gd name="T3" fmla="*/ 116 h 145"/>
                <a:gd name="T4" fmla="*/ 36 w 131"/>
                <a:gd name="T5" fmla="*/ 0 h 145"/>
                <a:gd name="T6" fmla="*/ 131 w 131"/>
                <a:gd name="T7" fmla="*/ 28 h 145"/>
                <a:gd name="T8" fmla="*/ 95 w 131"/>
                <a:gd name="T9" fmla="*/ 145 h 145"/>
              </a:gdLst>
              <a:ahLst/>
              <a:cxnLst>
                <a:cxn ang="0">
                  <a:pos x="T0" y="T1"/>
                </a:cxn>
                <a:cxn ang="0">
                  <a:pos x="T2" y="T3"/>
                </a:cxn>
                <a:cxn ang="0">
                  <a:pos x="T4" y="T5"/>
                </a:cxn>
                <a:cxn ang="0">
                  <a:pos x="T6" y="T7"/>
                </a:cxn>
                <a:cxn ang="0">
                  <a:pos x="T8" y="T9"/>
                </a:cxn>
              </a:cxnLst>
              <a:rect l="0" t="0" r="r" b="b"/>
              <a:pathLst>
                <a:path w="131" h="145">
                  <a:moveTo>
                    <a:pt x="95" y="145"/>
                  </a:moveTo>
                  <a:lnTo>
                    <a:pt x="0" y="116"/>
                  </a:lnTo>
                  <a:lnTo>
                    <a:pt x="36" y="0"/>
                  </a:lnTo>
                  <a:lnTo>
                    <a:pt x="131" y="28"/>
                  </a:lnTo>
                  <a:lnTo>
                    <a:pt x="95" y="145"/>
                  </a:lnTo>
                  <a:close/>
                </a:path>
              </a:pathLst>
            </a:custGeom>
            <a:solidFill>
              <a:srgbClr val="9DDEED"/>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1" name="Freeform 47">
              <a:extLst>
                <a:ext uri="{FF2B5EF4-FFF2-40B4-BE49-F238E27FC236}">
                  <a16:creationId xmlns:a16="http://schemas.microsoft.com/office/drawing/2014/main" id="{0F9B8F9D-6583-4B0F-A5E9-F7BEC570966D}"/>
                </a:ext>
              </a:extLst>
            </p:cNvPr>
            <p:cNvSpPr>
              <a:spLocks/>
            </p:cNvSpPr>
            <p:nvPr/>
          </p:nvSpPr>
          <p:spPr bwMode="auto">
            <a:xfrm>
              <a:off x="3637603" y="4100936"/>
              <a:ext cx="195791" cy="207310"/>
            </a:xfrm>
            <a:custGeom>
              <a:avLst/>
              <a:gdLst>
                <a:gd name="T0" fmla="*/ 59 w 95"/>
                <a:gd name="T1" fmla="*/ 142 h 142"/>
                <a:gd name="T2" fmla="*/ 0 w 95"/>
                <a:gd name="T3" fmla="*/ 123 h 142"/>
                <a:gd name="T4" fmla="*/ 36 w 95"/>
                <a:gd name="T5" fmla="*/ 0 h 142"/>
                <a:gd name="T6" fmla="*/ 95 w 95"/>
                <a:gd name="T7" fmla="*/ 16 h 142"/>
                <a:gd name="T8" fmla="*/ 59 w 95"/>
                <a:gd name="T9" fmla="*/ 142 h 142"/>
              </a:gdLst>
              <a:ahLst/>
              <a:cxnLst>
                <a:cxn ang="0">
                  <a:pos x="T0" y="T1"/>
                </a:cxn>
                <a:cxn ang="0">
                  <a:pos x="T2" y="T3"/>
                </a:cxn>
                <a:cxn ang="0">
                  <a:pos x="T4" y="T5"/>
                </a:cxn>
                <a:cxn ang="0">
                  <a:pos x="T6" y="T7"/>
                </a:cxn>
                <a:cxn ang="0">
                  <a:pos x="T8" y="T9"/>
                </a:cxn>
              </a:cxnLst>
              <a:rect l="0" t="0" r="r" b="b"/>
              <a:pathLst>
                <a:path w="95" h="142">
                  <a:moveTo>
                    <a:pt x="59" y="142"/>
                  </a:moveTo>
                  <a:lnTo>
                    <a:pt x="0" y="123"/>
                  </a:lnTo>
                  <a:lnTo>
                    <a:pt x="36" y="0"/>
                  </a:lnTo>
                  <a:lnTo>
                    <a:pt x="95" y="16"/>
                  </a:lnTo>
                  <a:lnTo>
                    <a:pt x="59" y="142"/>
                  </a:lnTo>
                  <a:close/>
                </a:path>
              </a:pathLst>
            </a:custGeom>
            <a:solidFill>
              <a:srgbClr val="B6F5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2" name="Freeform 48">
              <a:extLst>
                <a:ext uri="{FF2B5EF4-FFF2-40B4-BE49-F238E27FC236}">
                  <a16:creationId xmlns:a16="http://schemas.microsoft.com/office/drawing/2014/main" id="{43EE68E3-3900-4A13-A05B-AB8CCC5B89C6}"/>
                </a:ext>
              </a:extLst>
            </p:cNvPr>
            <p:cNvSpPr>
              <a:spLocks/>
            </p:cNvSpPr>
            <p:nvPr/>
          </p:nvSpPr>
          <p:spPr bwMode="auto">
            <a:xfrm>
              <a:off x="3612872" y="4051298"/>
              <a:ext cx="323571" cy="115334"/>
            </a:xfrm>
            <a:custGeom>
              <a:avLst/>
              <a:gdLst>
                <a:gd name="T0" fmla="*/ 55 w 66"/>
                <a:gd name="T1" fmla="*/ 32 h 33"/>
                <a:gd name="T2" fmla="*/ 7 w 66"/>
                <a:gd name="T3" fmla="*/ 17 h 33"/>
                <a:gd name="T4" fmla="*/ 1 w 66"/>
                <a:gd name="T5" fmla="*/ 7 h 33"/>
                <a:gd name="T6" fmla="*/ 11 w 66"/>
                <a:gd name="T7" fmla="*/ 2 h 33"/>
                <a:gd name="T8" fmla="*/ 60 w 66"/>
                <a:gd name="T9" fmla="*/ 16 h 33"/>
                <a:gd name="T10" fmla="*/ 65 w 66"/>
                <a:gd name="T11" fmla="*/ 26 h 33"/>
                <a:gd name="T12" fmla="*/ 55 w 66"/>
                <a:gd name="T13" fmla="*/ 32 h 33"/>
              </a:gdLst>
              <a:ahLst/>
              <a:cxnLst>
                <a:cxn ang="0">
                  <a:pos x="T0" y="T1"/>
                </a:cxn>
                <a:cxn ang="0">
                  <a:pos x="T2" y="T3"/>
                </a:cxn>
                <a:cxn ang="0">
                  <a:pos x="T4" y="T5"/>
                </a:cxn>
                <a:cxn ang="0">
                  <a:pos x="T6" y="T7"/>
                </a:cxn>
                <a:cxn ang="0">
                  <a:pos x="T8" y="T9"/>
                </a:cxn>
                <a:cxn ang="0">
                  <a:pos x="T10" y="T11"/>
                </a:cxn>
                <a:cxn ang="0">
                  <a:pos x="T12" y="T13"/>
                </a:cxn>
              </a:cxnLst>
              <a:rect l="0" t="0" r="r" b="b"/>
              <a:pathLst>
                <a:path w="66" h="33">
                  <a:moveTo>
                    <a:pt x="55" y="32"/>
                  </a:moveTo>
                  <a:cubicBezTo>
                    <a:pt x="7" y="17"/>
                    <a:pt x="7" y="17"/>
                    <a:pt x="7" y="17"/>
                  </a:cubicBezTo>
                  <a:cubicBezTo>
                    <a:pt x="2" y="16"/>
                    <a:pt x="0" y="11"/>
                    <a:pt x="1" y="7"/>
                  </a:cubicBezTo>
                  <a:cubicBezTo>
                    <a:pt x="2" y="3"/>
                    <a:pt x="7" y="0"/>
                    <a:pt x="11" y="2"/>
                  </a:cubicBezTo>
                  <a:cubicBezTo>
                    <a:pt x="60" y="16"/>
                    <a:pt x="60" y="16"/>
                    <a:pt x="60" y="16"/>
                  </a:cubicBezTo>
                  <a:cubicBezTo>
                    <a:pt x="64" y="17"/>
                    <a:pt x="66" y="22"/>
                    <a:pt x="65" y="26"/>
                  </a:cubicBezTo>
                  <a:cubicBezTo>
                    <a:pt x="64" y="30"/>
                    <a:pt x="59" y="33"/>
                    <a:pt x="55" y="32"/>
                  </a:cubicBezTo>
                  <a:close/>
                </a:path>
              </a:pathLst>
            </a:custGeom>
            <a:solidFill>
              <a:srgbClr val="9DDEED"/>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3" name="Freeform 49">
              <a:extLst>
                <a:ext uri="{FF2B5EF4-FFF2-40B4-BE49-F238E27FC236}">
                  <a16:creationId xmlns:a16="http://schemas.microsoft.com/office/drawing/2014/main" id="{B4C1BE57-8A3D-41CC-AB19-49DC30A460ED}"/>
                </a:ext>
              </a:extLst>
            </p:cNvPr>
            <p:cNvSpPr>
              <a:spLocks/>
            </p:cNvSpPr>
            <p:nvPr/>
          </p:nvSpPr>
          <p:spPr bwMode="auto">
            <a:xfrm>
              <a:off x="3563409" y="4426500"/>
              <a:ext cx="298840" cy="113875"/>
            </a:xfrm>
            <a:custGeom>
              <a:avLst/>
              <a:gdLst>
                <a:gd name="T0" fmla="*/ 61 w 61"/>
                <a:gd name="T1" fmla="*/ 19 h 33"/>
                <a:gd name="T2" fmla="*/ 5 w 61"/>
                <a:gd name="T3" fmla="*/ 0 h 33"/>
                <a:gd name="T4" fmla="*/ 17 w 61"/>
                <a:gd name="T5" fmla="*/ 25 h 33"/>
                <a:gd name="T6" fmla="*/ 61 w 61"/>
                <a:gd name="T7" fmla="*/ 19 h 33"/>
              </a:gdLst>
              <a:ahLst/>
              <a:cxnLst>
                <a:cxn ang="0">
                  <a:pos x="T0" y="T1"/>
                </a:cxn>
                <a:cxn ang="0">
                  <a:pos x="T2" y="T3"/>
                </a:cxn>
                <a:cxn ang="0">
                  <a:pos x="T4" y="T5"/>
                </a:cxn>
                <a:cxn ang="0">
                  <a:pos x="T6" y="T7"/>
                </a:cxn>
              </a:cxnLst>
              <a:rect l="0" t="0" r="r" b="b"/>
              <a:pathLst>
                <a:path w="61" h="33">
                  <a:moveTo>
                    <a:pt x="61" y="19"/>
                  </a:moveTo>
                  <a:cubicBezTo>
                    <a:pt x="61" y="19"/>
                    <a:pt x="56" y="0"/>
                    <a:pt x="5" y="0"/>
                  </a:cubicBezTo>
                  <a:cubicBezTo>
                    <a:pt x="5" y="0"/>
                    <a:pt x="0" y="18"/>
                    <a:pt x="17" y="25"/>
                  </a:cubicBezTo>
                  <a:cubicBezTo>
                    <a:pt x="33" y="33"/>
                    <a:pt x="59" y="30"/>
                    <a:pt x="61" y="19"/>
                  </a:cubicBezTo>
                  <a:close/>
                </a:path>
              </a:pathLst>
            </a:custGeom>
            <a:solidFill>
              <a:srgbClr val="7AA01C"/>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4" name="Freeform 50">
              <a:extLst>
                <a:ext uri="{FF2B5EF4-FFF2-40B4-BE49-F238E27FC236}">
                  <a16:creationId xmlns:a16="http://schemas.microsoft.com/office/drawing/2014/main" id="{9D0AF343-6505-4B6C-AAAC-12156DD61220}"/>
                </a:ext>
              </a:extLst>
            </p:cNvPr>
            <p:cNvSpPr>
              <a:spLocks/>
            </p:cNvSpPr>
            <p:nvPr/>
          </p:nvSpPr>
          <p:spPr bwMode="auto">
            <a:xfrm>
              <a:off x="3359373" y="4378322"/>
              <a:ext cx="502875" cy="270087"/>
            </a:xfrm>
            <a:custGeom>
              <a:avLst/>
              <a:gdLst>
                <a:gd name="T0" fmla="*/ 53 w 103"/>
                <a:gd name="T1" fmla="*/ 23 h 78"/>
                <a:gd name="T2" fmla="*/ 11 w 103"/>
                <a:gd name="T3" fmla="*/ 1 h 78"/>
                <a:gd name="T4" fmla="*/ 8 w 103"/>
                <a:gd name="T5" fmla="*/ 9 h 78"/>
                <a:gd name="T6" fmla="*/ 41 w 103"/>
                <a:gd name="T7" fmla="*/ 70 h 78"/>
                <a:gd name="T8" fmla="*/ 102 w 103"/>
                <a:gd name="T9" fmla="*/ 37 h 78"/>
                <a:gd name="T10" fmla="*/ 103 w 103"/>
                <a:gd name="T11" fmla="*/ 33 h 78"/>
                <a:gd name="T12" fmla="*/ 53 w 103"/>
                <a:gd name="T13" fmla="*/ 23 h 78"/>
              </a:gdLst>
              <a:ahLst/>
              <a:cxnLst>
                <a:cxn ang="0">
                  <a:pos x="T0" y="T1"/>
                </a:cxn>
                <a:cxn ang="0">
                  <a:pos x="T2" y="T3"/>
                </a:cxn>
                <a:cxn ang="0">
                  <a:pos x="T4" y="T5"/>
                </a:cxn>
                <a:cxn ang="0">
                  <a:pos x="T6" y="T7"/>
                </a:cxn>
                <a:cxn ang="0">
                  <a:pos x="T8" y="T9"/>
                </a:cxn>
                <a:cxn ang="0">
                  <a:pos x="T10" y="T11"/>
                </a:cxn>
                <a:cxn ang="0">
                  <a:pos x="T12" y="T13"/>
                </a:cxn>
              </a:cxnLst>
              <a:rect l="0" t="0" r="r" b="b"/>
              <a:pathLst>
                <a:path w="103" h="78">
                  <a:moveTo>
                    <a:pt x="53" y="23"/>
                  </a:moveTo>
                  <a:cubicBezTo>
                    <a:pt x="41" y="2"/>
                    <a:pt x="23" y="0"/>
                    <a:pt x="11" y="1"/>
                  </a:cubicBezTo>
                  <a:cubicBezTo>
                    <a:pt x="10" y="4"/>
                    <a:pt x="9" y="6"/>
                    <a:pt x="8" y="9"/>
                  </a:cubicBezTo>
                  <a:cubicBezTo>
                    <a:pt x="0" y="35"/>
                    <a:pt x="15" y="63"/>
                    <a:pt x="41" y="70"/>
                  </a:cubicBezTo>
                  <a:cubicBezTo>
                    <a:pt x="67" y="78"/>
                    <a:pt x="94" y="63"/>
                    <a:pt x="102" y="37"/>
                  </a:cubicBezTo>
                  <a:cubicBezTo>
                    <a:pt x="102" y="36"/>
                    <a:pt x="103" y="35"/>
                    <a:pt x="103" y="33"/>
                  </a:cubicBezTo>
                  <a:cubicBezTo>
                    <a:pt x="91" y="41"/>
                    <a:pt x="68" y="48"/>
                    <a:pt x="53" y="23"/>
                  </a:cubicBezTo>
                  <a:close/>
                </a:path>
              </a:pathLst>
            </a:custGeom>
            <a:solidFill>
              <a:srgbClr val="86C32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5" name="Freeform 51">
              <a:extLst>
                <a:ext uri="{FF2B5EF4-FFF2-40B4-BE49-F238E27FC236}">
                  <a16:creationId xmlns:a16="http://schemas.microsoft.com/office/drawing/2014/main" id="{BB75CE4C-3727-4EBD-9322-B0C3A34F9DEE}"/>
                </a:ext>
              </a:extLst>
            </p:cNvPr>
            <p:cNvSpPr>
              <a:spLocks/>
            </p:cNvSpPr>
            <p:nvPr/>
          </p:nvSpPr>
          <p:spPr bwMode="auto">
            <a:xfrm>
              <a:off x="3373800" y="4436720"/>
              <a:ext cx="385401" cy="201470"/>
            </a:xfrm>
            <a:custGeom>
              <a:avLst/>
              <a:gdLst>
                <a:gd name="T0" fmla="*/ 54 w 79"/>
                <a:gd name="T1" fmla="*/ 44 h 58"/>
                <a:gd name="T2" fmla="*/ 3 w 79"/>
                <a:gd name="T3" fmla="*/ 0 h 58"/>
                <a:gd name="T4" fmla="*/ 38 w 79"/>
                <a:gd name="T5" fmla="*/ 53 h 58"/>
                <a:gd name="T6" fmla="*/ 79 w 79"/>
                <a:gd name="T7" fmla="*/ 48 h 58"/>
                <a:gd name="T8" fmla="*/ 54 w 79"/>
                <a:gd name="T9" fmla="*/ 44 h 58"/>
              </a:gdLst>
              <a:ahLst/>
              <a:cxnLst>
                <a:cxn ang="0">
                  <a:pos x="T0" y="T1"/>
                </a:cxn>
                <a:cxn ang="0">
                  <a:pos x="T2" y="T3"/>
                </a:cxn>
                <a:cxn ang="0">
                  <a:pos x="T4" y="T5"/>
                </a:cxn>
                <a:cxn ang="0">
                  <a:pos x="T6" y="T7"/>
                </a:cxn>
                <a:cxn ang="0">
                  <a:pos x="T8" y="T9"/>
                </a:cxn>
              </a:cxnLst>
              <a:rect l="0" t="0" r="r" b="b"/>
              <a:pathLst>
                <a:path w="79" h="58">
                  <a:moveTo>
                    <a:pt x="54" y="44"/>
                  </a:moveTo>
                  <a:cubicBezTo>
                    <a:pt x="27" y="36"/>
                    <a:pt x="7" y="18"/>
                    <a:pt x="3" y="0"/>
                  </a:cubicBezTo>
                  <a:cubicBezTo>
                    <a:pt x="0" y="23"/>
                    <a:pt x="14" y="46"/>
                    <a:pt x="38" y="53"/>
                  </a:cubicBezTo>
                  <a:cubicBezTo>
                    <a:pt x="52" y="58"/>
                    <a:pt x="67" y="55"/>
                    <a:pt x="79" y="48"/>
                  </a:cubicBezTo>
                  <a:cubicBezTo>
                    <a:pt x="71" y="47"/>
                    <a:pt x="62" y="46"/>
                    <a:pt x="54" y="44"/>
                  </a:cubicBezTo>
                  <a:close/>
                </a:path>
              </a:pathLst>
            </a:custGeom>
            <a:solidFill>
              <a:srgbClr val="7AA01C"/>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6" name="Oval 155">
              <a:extLst>
                <a:ext uri="{FF2B5EF4-FFF2-40B4-BE49-F238E27FC236}">
                  <a16:creationId xmlns:a16="http://schemas.microsoft.com/office/drawing/2014/main" id="{EC5E19D5-B361-4399-81C9-D0C6FA3B767B}"/>
                </a:ext>
              </a:extLst>
            </p:cNvPr>
            <p:cNvSpPr>
              <a:spLocks noChangeArrowheads="1"/>
            </p:cNvSpPr>
            <p:nvPr/>
          </p:nvSpPr>
          <p:spPr bwMode="auto">
            <a:xfrm>
              <a:off x="2967790" y="4290727"/>
              <a:ext cx="210218" cy="145993"/>
            </a:xfrm>
            <a:prstGeom prst="ellipse">
              <a:avLst/>
            </a:prstGeom>
            <a:solidFill>
              <a:srgbClr val="373B44"/>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B4F381A3-07D6-43A9-ACCB-66AFF32CEE94}"/>
              </a:ext>
            </a:extLst>
          </p:cNvPr>
          <p:cNvGrpSpPr/>
          <p:nvPr/>
        </p:nvGrpSpPr>
        <p:grpSpPr>
          <a:xfrm>
            <a:off x="2341535" y="2194064"/>
            <a:ext cx="1774308" cy="3714750"/>
            <a:chOff x="1" y="674481"/>
            <a:chExt cx="2996644" cy="5845558"/>
          </a:xfrm>
        </p:grpSpPr>
        <p:sp>
          <p:nvSpPr>
            <p:cNvPr id="18" name="Freeform 73">
              <a:extLst>
                <a:ext uri="{FF2B5EF4-FFF2-40B4-BE49-F238E27FC236}">
                  <a16:creationId xmlns:a16="http://schemas.microsoft.com/office/drawing/2014/main" id="{722416FB-B5B3-4E7D-8B4B-80D322E3CEBF}"/>
                </a:ext>
              </a:extLst>
            </p:cNvPr>
            <p:cNvSpPr>
              <a:spLocks/>
            </p:cNvSpPr>
            <p:nvPr/>
          </p:nvSpPr>
          <p:spPr bwMode="auto">
            <a:xfrm>
              <a:off x="721338" y="5525827"/>
              <a:ext cx="1349932" cy="994212"/>
            </a:xfrm>
            <a:custGeom>
              <a:avLst/>
              <a:gdLst>
                <a:gd name="T0" fmla="*/ 138 w 276"/>
                <a:gd name="T1" fmla="*/ 0 h 287"/>
                <a:gd name="T2" fmla="*/ 0 w 276"/>
                <a:gd name="T3" fmla="*/ 0 h 287"/>
                <a:gd name="T4" fmla="*/ 138 w 276"/>
                <a:gd name="T5" fmla="*/ 287 h 287"/>
                <a:gd name="T6" fmla="*/ 276 w 276"/>
                <a:gd name="T7" fmla="*/ 0 h 287"/>
                <a:gd name="T8" fmla="*/ 138 w 276"/>
                <a:gd name="T9" fmla="*/ 0 h 287"/>
              </a:gdLst>
              <a:ahLst/>
              <a:cxnLst>
                <a:cxn ang="0">
                  <a:pos x="T0" y="T1"/>
                </a:cxn>
                <a:cxn ang="0">
                  <a:pos x="T2" y="T3"/>
                </a:cxn>
                <a:cxn ang="0">
                  <a:pos x="T4" y="T5"/>
                </a:cxn>
                <a:cxn ang="0">
                  <a:pos x="T6" y="T7"/>
                </a:cxn>
                <a:cxn ang="0">
                  <a:pos x="T8" y="T9"/>
                </a:cxn>
              </a:cxnLst>
              <a:rect l="0" t="0" r="r" b="b"/>
              <a:pathLst>
                <a:path w="276" h="287">
                  <a:moveTo>
                    <a:pt x="138" y="0"/>
                  </a:moveTo>
                  <a:cubicBezTo>
                    <a:pt x="0" y="0"/>
                    <a:pt x="0" y="0"/>
                    <a:pt x="0" y="0"/>
                  </a:cubicBezTo>
                  <a:cubicBezTo>
                    <a:pt x="0" y="0"/>
                    <a:pt x="104" y="277"/>
                    <a:pt x="138" y="287"/>
                  </a:cubicBezTo>
                  <a:cubicBezTo>
                    <a:pt x="172" y="277"/>
                    <a:pt x="276" y="0"/>
                    <a:pt x="276" y="0"/>
                  </a:cubicBezTo>
                  <a:lnTo>
                    <a:pt x="138" y="0"/>
                  </a:lnTo>
                  <a:close/>
                </a:path>
              </a:pathLst>
            </a:custGeom>
            <a:solidFill>
              <a:srgbClr val="E1A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9" name="Freeform 74">
              <a:extLst>
                <a:ext uri="{FF2B5EF4-FFF2-40B4-BE49-F238E27FC236}">
                  <a16:creationId xmlns:a16="http://schemas.microsoft.com/office/drawing/2014/main" id="{1B73990E-3870-45B8-BB0B-9D38E545208D}"/>
                </a:ext>
              </a:extLst>
            </p:cNvPr>
            <p:cNvSpPr>
              <a:spLocks/>
            </p:cNvSpPr>
            <p:nvPr/>
          </p:nvSpPr>
          <p:spPr bwMode="auto">
            <a:xfrm>
              <a:off x="1057276" y="5525827"/>
              <a:ext cx="675996" cy="994212"/>
            </a:xfrm>
            <a:custGeom>
              <a:avLst/>
              <a:gdLst>
                <a:gd name="T0" fmla="*/ 0 w 328"/>
                <a:gd name="T1" fmla="*/ 0 h 681"/>
                <a:gd name="T2" fmla="*/ 164 w 328"/>
                <a:gd name="T3" fmla="*/ 681 h 681"/>
                <a:gd name="T4" fmla="*/ 328 w 328"/>
                <a:gd name="T5" fmla="*/ 0 h 681"/>
                <a:gd name="T6" fmla="*/ 0 w 328"/>
                <a:gd name="T7" fmla="*/ 0 h 681"/>
              </a:gdLst>
              <a:ahLst/>
              <a:cxnLst>
                <a:cxn ang="0">
                  <a:pos x="T0" y="T1"/>
                </a:cxn>
                <a:cxn ang="0">
                  <a:pos x="T2" y="T3"/>
                </a:cxn>
                <a:cxn ang="0">
                  <a:pos x="T4" y="T5"/>
                </a:cxn>
                <a:cxn ang="0">
                  <a:pos x="T6" y="T7"/>
                </a:cxn>
              </a:cxnLst>
              <a:rect l="0" t="0" r="r" b="b"/>
              <a:pathLst>
                <a:path w="328" h="681">
                  <a:moveTo>
                    <a:pt x="0" y="0"/>
                  </a:moveTo>
                  <a:lnTo>
                    <a:pt x="164" y="681"/>
                  </a:lnTo>
                  <a:lnTo>
                    <a:pt x="328" y="0"/>
                  </a:lnTo>
                  <a:lnTo>
                    <a:pt x="0" y="0"/>
                  </a:lnTo>
                  <a:close/>
                </a:path>
              </a:pathLst>
            </a:custGeom>
            <a:solidFill>
              <a:srgbClr val="D39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20" name="Freeform 75">
              <a:extLst>
                <a:ext uri="{FF2B5EF4-FFF2-40B4-BE49-F238E27FC236}">
                  <a16:creationId xmlns:a16="http://schemas.microsoft.com/office/drawing/2014/main" id="{2649645E-2AF9-45EF-B929-20C5D789C816}"/>
                </a:ext>
              </a:extLst>
            </p:cNvPr>
            <p:cNvSpPr>
              <a:spLocks/>
            </p:cNvSpPr>
            <p:nvPr/>
          </p:nvSpPr>
          <p:spPr bwMode="auto">
            <a:xfrm>
              <a:off x="1180934" y="6292290"/>
              <a:ext cx="430742" cy="227749"/>
            </a:xfrm>
            <a:custGeom>
              <a:avLst/>
              <a:gdLst>
                <a:gd name="T0" fmla="*/ 0 w 88"/>
                <a:gd name="T1" fmla="*/ 0 h 66"/>
                <a:gd name="T2" fmla="*/ 44 w 88"/>
                <a:gd name="T3" fmla="*/ 66 h 66"/>
                <a:gd name="T4" fmla="*/ 88 w 88"/>
                <a:gd name="T5" fmla="*/ 0 h 66"/>
                <a:gd name="T6" fmla="*/ 0 w 88"/>
                <a:gd name="T7" fmla="*/ 0 h 66"/>
              </a:gdLst>
              <a:ahLst/>
              <a:cxnLst>
                <a:cxn ang="0">
                  <a:pos x="T0" y="T1"/>
                </a:cxn>
                <a:cxn ang="0">
                  <a:pos x="T2" y="T3"/>
                </a:cxn>
                <a:cxn ang="0">
                  <a:pos x="T4" y="T5"/>
                </a:cxn>
                <a:cxn ang="0">
                  <a:pos x="T6" y="T7"/>
                </a:cxn>
              </a:cxnLst>
              <a:rect l="0" t="0" r="r" b="b"/>
              <a:pathLst>
                <a:path w="88" h="66">
                  <a:moveTo>
                    <a:pt x="0" y="0"/>
                  </a:moveTo>
                  <a:cubicBezTo>
                    <a:pt x="18" y="36"/>
                    <a:pt x="34" y="63"/>
                    <a:pt x="44" y="66"/>
                  </a:cubicBezTo>
                  <a:cubicBezTo>
                    <a:pt x="54" y="63"/>
                    <a:pt x="70" y="36"/>
                    <a:pt x="88" y="0"/>
                  </a:cubicBezTo>
                  <a:lnTo>
                    <a:pt x="0"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21" name="Rectangle 76">
              <a:extLst>
                <a:ext uri="{FF2B5EF4-FFF2-40B4-BE49-F238E27FC236}">
                  <a16:creationId xmlns:a16="http://schemas.microsoft.com/office/drawing/2014/main" id="{70ADDF20-8BF5-494B-99E4-3EBC123DE37E}"/>
                </a:ext>
              </a:extLst>
            </p:cNvPr>
            <p:cNvSpPr>
              <a:spLocks noChangeArrowheads="1"/>
            </p:cNvSpPr>
            <p:nvPr/>
          </p:nvSpPr>
          <p:spPr bwMode="auto">
            <a:xfrm>
              <a:off x="1057276" y="4651329"/>
              <a:ext cx="675996" cy="874498"/>
            </a:xfrm>
            <a:prstGeom prst="rect">
              <a:avLst/>
            </a:prstGeom>
            <a:solidFill>
              <a:srgbClr val="C11E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22" name="Rectangle 77">
              <a:extLst>
                <a:ext uri="{FF2B5EF4-FFF2-40B4-BE49-F238E27FC236}">
                  <a16:creationId xmlns:a16="http://schemas.microsoft.com/office/drawing/2014/main" id="{4420D006-151B-4B60-9FD0-0F2C8B33A5FB}"/>
                </a:ext>
              </a:extLst>
            </p:cNvPr>
            <p:cNvSpPr>
              <a:spLocks noChangeArrowheads="1"/>
            </p:cNvSpPr>
            <p:nvPr/>
          </p:nvSpPr>
          <p:spPr bwMode="auto">
            <a:xfrm>
              <a:off x="721338" y="4651329"/>
              <a:ext cx="335938" cy="874498"/>
            </a:xfrm>
            <a:prstGeom prst="rect">
              <a:avLst/>
            </a:prstGeom>
            <a:solidFill>
              <a:srgbClr val="DD27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23" name="Rectangle 78">
              <a:extLst>
                <a:ext uri="{FF2B5EF4-FFF2-40B4-BE49-F238E27FC236}">
                  <a16:creationId xmlns:a16="http://schemas.microsoft.com/office/drawing/2014/main" id="{379D4C0D-FC8B-42F7-ABE2-D5184C61E8F7}"/>
                </a:ext>
              </a:extLst>
            </p:cNvPr>
            <p:cNvSpPr>
              <a:spLocks noChangeArrowheads="1"/>
            </p:cNvSpPr>
            <p:nvPr/>
          </p:nvSpPr>
          <p:spPr bwMode="auto">
            <a:xfrm>
              <a:off x="1733272" y="4651329"/>
              <a:ext cx="337998" cy="874498"/>
            </a:xfrm>
            <a:prstGeom prst="rect">
              <a:avLst/>
            </a:prstGeom>
            <a:solidFill>
              <a:srgbClr val="AA1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24" name="Rectangle 79">
              <a:extLst>
                <a:ext uri="{FF2B5EF4-FFF2-40B4-BE49-F238E27FC236}">
                  <a16:creationId xmlns:a16="http://schemas.microsoft.com/office/drawing/2014/main" id="{B0AF08B6-5366-4DA2-B42C-71E66EE2B442}"/>
                </a:ext>
              </a:extLst>
            </p:cNvPr>
            <p:cNvSpPr>
              <a:spLocks noChangeArrowheads="1"/>
            </p:cNvSpPr>
            <p:nvPr/>
          </p:nvSpPr>
          <p:spPr bwMode="auto">
            <a:xfrm>
              <a:off x="1057276" y="3773911"/>
              <a:ext cx="675996" cy="877418"/>
            </a:xfrm>
            <a:prstGeom prst="rect">
              <a:avLst/>
            </a:prstGeom>
            <a:solidFill>
              <a:srgbClr val="F694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25" name="Rectangle 80">
              <a:extLst>
                <a:ext uri="{FF2B5EF4-FFF2-40B4-BE49-F238E27FC236}">
                  <a16:creationId xmlns:a16="http://schemas.microsoft.com/office/drawing/2014/main" id="{9265F77C-CEC9-40CB-9BBF-C72B59D9439A}"/>
                </a:ext>
              </a:extLst>
            </p:cNvPr>
            <p:cNvSpPr>
              <a:spLocks noChangeArrowheads="1"/>
            </p:cNvSpPr>
            <p:nvPr/>
          </p:nvSpPr>
          <p:spPr bwMode="auto">
            <a:xfrm>
              <a:off x="721338" y="3773911"/>
              <a:ext cx="335938" cy="877418"/>
            </a:xfrm>
            <a:prstGeom prst="rect">
              <a:avLst/>
            </a:prstGeom>
            <a:solidFill>
              <a:srgbClr val="F4A7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26" name="Rectangle 81">
              <a:extLst>
                <a:ext uri="{FF2B5EF4-FFF2-40B4-BE49-F238E27FC236}">
                  <a16:creationId xmlns:a16="http://schemas.microsoft.com/office/drawing/2014/main" id="{41E1FC72-66A0-4A67-BDB5-12E7B85E5A2F}"/>
                </a:ext>
              </a:extLst>
            </p:cNvPr>
            <p:cNvSpPr>
              <a:spLocks noChangeArrowheads="1"/>
            </p:cNvSpPr>
            <p:nvPr/>
          </p:nvSpPr>
          <p:spPr bwMode="auto">
            <a:xfrm>
              <a:off x="1733272" y="3773911"/>
              <a:ext cx="337998" cy="877418"/>
            </a:xfrm>
            <a:prstGeom prst="rect">
              <a:avLst/>
            </a:prstGeom>
            <a:solidFill>
              <a:srgbClr val="E57D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27" name="Rectangle 82">
              <a:extLst>
                <a:ext uri="{FF2B5EF4-FFF2-40B4-BE49-F238E27FC236}">
                  <a16:creationId xmlns:a16="http://schemas.microsoft.com/office/drawing/2014/main" id="{F9CE22E9-B774-47C9-935E-860E43828B9B}"/>
                </a:ext>
              </a:extLst>
            </p:cNvPr>
            <p:cNvSpPr>
              <a:spLocks noChangeArrowheads="1"/>
            </p:cNvSpPr>
            <p:nvPr/>
          </p:nvSpPr>
          <p:spPr bwMode="auto">
            <a:xfrm>
              <a:off x="1057276" y="2900874"/>
              <a:ext cx="675996" cy="873038"/>
            </a:xfrm>
            <a:prstGeom prst="rect">
              <a:avLst/>
            </a:prstGeom>
            <a:solidFill>
              <a:srgbClr val="86C3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28" name="Rectangle 83">
              <a:extLst>
                <a:ext uri="{FF2B5EF4-FFF2-40B4-BE49-F238E27FC236}">
                  <a16:creationId xmlns:a16="http://schemas.microsoft.com/office/drawing/2014/main" id="{92F11208-2923-4FE5-A499-ADBE9E4ED5BD}"/>
                </a:ext>
              </a:extLst>
            </p:cNvPr>
            <p:cNvSpPr>
              <a:spLocks noChangeArrowheads="1"/>
            </p:cNvSpPr>
            <p:nvPr/>
          </p:nvSpPr>
          <p:spPr bwMode="auto">
            <a:xfrm>
              <a:off x="721338" y="2900874"/>
              <a:ext cx="335938" cy="873038"/>
            </a:xfrm>
            <a:prstGeom prst="rect">
              <a:avLst/>
            </a:prstGeom>
            <a:solidFill>
              <a:srgbClr val="9CD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29" name="Rectangle 84">
              <a:extLst>
                <a:ext uri="{FF2B5EF4-FFF2-40B4-BE49-F238E27FC236}">
                  <a16:creationId xmlns:a16="http://schemas.microsoft.com/office/drawing/2014/main" id="{A297EF7C-8F9C-491D-80AB-492E166C2567}"/>
                </a:ext>
              </a:extLst>
            </p:cNvPr>
            <p:cNvSpPr>
              <a:spLocks noChangeArrowheads="1"/>
            </p:cNvSpPr>
            <p:nvPr/>
          </p:nvSpPr>
          <p:spPr bwMode="auto">
            <a:xfrm>
              <a:off x="1733272" y="2900874"/>
              <a:ext cx="337998" cy="873038"/>
            </a:xfrm>
            <a:prstGeom prst="rect">
              <a:avLst/>
            </a:prstGeom>
            <a:solidFill>
              <a:srgbClr val="7FAF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30" name="Rectangle 85">
              <a:extLst>
                <a:ext uri="{FF2B5EF4-FFF2-40B4-BE49-F238E27FC236}">
                  <a16:creationId xmlns:a16="http://schemas.microsoft.com/office/drawing/2014/main" id="{70941BCB-7B14-404B-9863-3781F4140F6A}"/>
                </a:ext>
              </a:extLst>
            </p:cNvPr>
            <p:cNvSpPr>
              <a:spLocks noChangeArrowheads="1"/>
            </p:cNvSpPr>
            <p:nvPr/>
          </p:nvSpPr>
          <p:spPr bwMode="auto">
            <a:xfrm>
              <a:off x="1057276" y="2023456"/>
              <a:ext cx="675996" cy="877418"/>
            </a:xfrm>
            <a:prstGeom prst="rect">
              <a:avLst/>
            </a:prstGeom>
            <a:solidFill>
              <a:srgbClr val="4DAE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31" name="Rectangle 86">
              <a:extLst>
                <a:ext uri="{FF2B5EF4-FFF2-40B4-BE49-F238E27FC236}">
                  <a16:creationId xmlns:a16="http://schemas.microsoft.com/office/drawing/2014/main" id="{E48F9954-3C16-4F46-9059-85B9A37CDD98}"/>
                </a:ext>
              </a:extLst>
            </p:cNvPr>
            <p:cNvSpPr>
              <a:spLocks noChangeArrowheads="1"/>
            </p:cNvSpPr>
            <p:nvPr/>
          </p:nvSpPr>
          <p:spPr bwMode="auto">
            <a:xfrm>
              <a:off x="721338" y="2023456"/>
              <a:ext cx="335938" cy="877418"/>
            </a:xfrm>
            <a:prstGeom prst="rect">
              <a:avLst/>
            </a:prstGeom>
            <a:solidFill>
              <a:srgbClr val="61C1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32" name="Rectangle 87">
              <a:extLst>
                <a:ext uri="{FF2B5EF4-FFF2-40B4-BE49-F238E27FC236}">
                  <a16:creationId xmlns:a16="http://schemas.microsoft.com/office/drawing/2014/main" id="{4CFAB44B-D410-4056-9E98-765BBC2FA697}"/>
                </a:ext>
              </a:extLst>
            </p:cNvPr>
            <p:cNvSpPr>
              <a:spLocks noChangeArrowheads="1"/>
            </p:cNvSpPr>
            <p:nvPr/>
          </p:nvSpPr>
          <p:spPr bwMode="auto">
            <a:xfrm>
              <a:off x="1733272" y="2023456"/>
              <a:ext cx="337998" cy="877418"/>
            </a:xfrm>
            <a:prstGeom prst="rect">
              <a:avLst/>
            </a:prstGeom>
            <a:solidFill>
              <a:srgbClr val="3CA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33" name="Freeform 88">
              <a:extLst>
                <a:ext uri="{FF2B5EF4-FFF2-40B4-BE49-F238E27FC236}">
                  <a16:creationId xmlns:a16="http://schemas.microsoft.com/office/drawing/2014/main" id="{0365E23D-E700-45C7-B8A0-3E2F45B2358F}"/>
                </a:ext>
              </a:extLst>
            </p:cNvPr>
            <p:cNvSpPr>
              <a:spLocks noEditPoints="1"/>
            </p:cNvSpPr>
            <p:nvPr/>
          </p:nvSpPr>
          <p:spPr bwMode="auto">
            <a:xfrm>
              <a:off x="1244824" y="4956454"/>
              <a:ext cx="331815" cy="236509"/>
            </a:xfrm>
            <a:custGeom>
              <a:avLst/>
              <a:gdLst>
                <a:gd name="T0" fmla="*/ 34 w 68"/>
                <a:gd name="T1" fmla="*/ 0 h 68"/>
                <a:gd name="T2" fmla="*/ 0 w 68"/>
                <a:gd name="T3" fmla="*/ 34 h 68"/>
                <a:gd name="T4" fmla="*/ 34 w 68"/>
                <a:gd name="T5" fmla="*/ 68 h 68"/>
                <a:gd name="T6" fmla="*/ 68 w 68"/>
                <a:gd name="T7" fmla="*/ 34 h 68"/>
                <a:gd name="T8" fmla="*/ 34 w 68"/>
                <a:gd name="T9" fmla="*/ 0 h 68"/>
                <a:gd name="T10" fmla="*/ 34 w 68"/>
                <a:gd name="T11" fmla="*/ 61 h 68"/>
                <a:gd name="T12" fmla="*/ 27 w 68"/>
                <a:gd name="T13" fmla="*/ 60 h 68"/>
                <a:gd name="T14" fmla="*/ 22 w 68"/>
                <a:gd name="T15" fmla="*/ 46 h 68"/>
                <a:gd name="T16" fmla="*/ 15 w 68"/>
                <a:gd name="T17" fmla="*/ 38 h 68"/>
                <a:gd name="T18" fmla="*/ 7 w 68"/>
                <a:gd name="T19" fmla="*/ 38 h 68"/>
                <a:gd name="T20" fmla="*/ 7 w 68"/>
                <a:gd name="T21" fmla="*/ 34 h 68"/>
                <a:gd name="T22" fmla="*/ 29 w 68"/>
                <a:gd name="T23" fmla="*/ 7 h 68"/>
                <a:gd name="T24" fmla="*/ 27 w 68"/>
                <a:gd name="T25" fmla="*/ 15 h 68"/>
                <a:gd name="T26" fmla="*/ 31 w 68"/>
                <a:gd name="T27" fmla="*/ 36 h 68"/>
                <a:gd name="T28" fmla="*/ 45 w 68"/>
                <a:gd name="T29" fmla="*/ 46 h 68"/>
                <a:gd name="T30" fmla="*/ 56 w 68"/>
                <a:gd name="T31" fmla="*/ 50 h 68"/>
                <a:gd name="T32" fmla="*/ 34 w 68"/>
                <a:gd name="T33"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68">
                  <a:moveTo>
                    <a:pt x="34" y="0"/>
                  </a:moveTo>
                  <a:cubicBezTo>
                    <a:pt x="15" y="0"/>
                    <a:pt x="0" y="15"/>
                    <a:pt x="0" y="34"/>
                  </a:cubicBezTo>
                  <a:cubicBezTo>
                    <a:pt x="0" y="53"/>
                    <a:pt x="15" y="68"/>
                    <a:pt x="34" y="68"/>
                  </a:cubicBezTo>
                  <a:cubicBezTo>
                    <a:pt x="52" y="68"/>
                    <a:pt x="68" y="53"/>
                    <a:pt x="68" y="34"/>
                  </a:cubicBezTo>
                  <a:cubicBezTo>
                    <a:pt x="68" y="15"/>
                    <a:pt x="52" y="0"/>
                    <a:pt x="34" y="0"/>
                  </a:cubicBezTo>
                  <a:close/>
                  <a:moveTo>
                    <a:pt x="34" y="61"/>
                  </a:moveTo>
                  <a:cubicBezTo>
                    <a:pt x="31" y="61"/>
                    <a:pt x="29" y="61"/>
                    <a:pt x="27" y="60"/>
                  </a:cubicBezTo>
                  <a:cubicBezTo>
                    <a:pt x="26" y="56"/>
                    <a:pt x="21" y="51"/>
                    <a:pt x="22" y="46"/>
                  </a:cubicBezTo>
                  <a:cubicBezTo>
                    <a:pt x="23" y="41"/>
                    <a:pt x="20" y="38"/>
                    <a:pt x="15" y="38"/>
                  </a:cubicBezTo>
                  <a:cubicBezTo>
                    <a:pt x="11" y="38"/>
                    <a:pt x="8" y="38"/>
                    <a:pt x="7" y="38"/>
                  </a:cubicBezTo>
                  <a:cubicBezTo>
                    <a:pt x="7" y="36"/>
                    <a:pt x="7" y="35"/>
                    <a:pt x="7" y="34"/>
                  </a:cubicBezTo>
                  <a:cubicBezTo>
                    <a:pt x="7" y="21"/>
                    <a:pt x="16" y="10"/>
                    <a:pt x="29" y="7"/>
                  </a:cubicBezTo>
                  <a:cubicBezTo>
                    <a:pt x="29" y="10"/>
                    <a:pt x="30" y="13"/>
                    <a:pt x="27" y="15"/>
                  </a:cubicBezTo>
                  <a:cubicBezTo>
                    <a:pt x="22" y="19"/>
                    <a:pt x="15" y="35"/>
                    <a:pt x="31" y="36"/>
                  </a:cubicBezTo>
                  <a:cubicBezTo>
                    <a:pt x="46" y="37"/>
                    <a:pt x="42" y="41"/>
                    <a:pt x="45" y="46"/>
                  </a:cubicBezTo>
                  <a:cubicBezTo>
                    <a:pt x="47" y="50"/>
                    <a:pt x="53" y="48"/>
                    <a:pt x="56" y="50"/>
                  </a:cubicBezTo>
                  <a:cubicBezTo>
                    <a:pt x="51" y="57"/>
                    <a:pt x="43" y="61"/>
                    <a:pt x="34"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34" name="Freeform 89">
              <a:extLst>
                <a:ext uri="{FF2B5EF4-FFF2-40B4-BE49-F238E27FC236}">
                  <a16:creationId xmlns:a16="http://schemas.microsoft.com/office/drawing/2014/main" id="{5355D357-4051-4543-82B3-1AD8FCB380D2}"/>
                </a:ext>
              </a:extLst>
            </p:cNvPr>
            <p:cNvSpPr>
              <a:spLocks noEditPoints="1"/>
            </p:cNvSpPr>
            <p:nvPr/>
          </p:nvSpPr>
          <p:spPr bwMode="auto">
            <a:xfrm>
              <a:off x="1269555" y="4051298"/>
              <a:ext cx="278230" cy="284686"/>
            </a:xfrm>
            <a:custGeom>
              <a:avLst/>
              <a:gdLst>
                <a:gd name="T0" fmla="*/ 40 w 57"/>
                <a:gd name="T1" fmla="*/ 28 h 82"/>
                <a:gd name="T2" fmla="*/ 40 w 57"/>
                <a:gd name="T3" fmla="*/ 8 h 82"/>
                <a:gd name="T4" fmla="*/ 41 w 57"/>
                <a:gd name="T5" fmla="*/ 8 h 82"/>
                <a:gd name="T6" fmla="*/ 45 w 57"/>
                <a:gd name="T7" fmla="*/ 4 h 82"/>
                <a:gd name="T8" fmla="*/ 41 w 57"/>
                <a:gd name="T9" fmla="*/ 0 h 82"/>
                <a:gd name="T10" fmla="*/ 16 w 57"/>
                <a:gd name="T11" fmla="*/ 0 h 82"/>
                <a:gd name="T12" fmla="*/ 12 w 57"/>
                <a:gd name="T13" fmla="*/ 4 h 82"/>
                <a:gd name="T14" fmla="*/ 16 w 57"/>
                <a:gd name="T15" fmla="*/ 8 h 82"/>
                <a:gd name="T16" fmla="*/ 17 w 57"/>
                <a:gd name="T17" fmla="*/ 8 h 82"/>
                <a:gd name="T18" fmla="*/ 17 w 57"/>
                <a:gd name="T19" fmla="*/ 28 h 82"/>
                <a:gd name="T20" fmla="*/ 0 w 57"/>
                <a:gd name="T21" fmla="*/ 54 h 82"/>
                <a:gd name="T22" fmla="*/ 29 w 57"/>
                <a:gd name="T23" fmla="*/ 82 h 82"/>
                <a:gd name="T24" fmla="*/ 57 w 57"/>
                <a:gd name="T25" fmla="*/ 54 h 82"/>
                <a:gd name="T26" fmla="*/ 40 w 57"/>
                <a:gd name="T27" fmla="*/ 28 h 82"/>
                <a:gd name="T28" fmla="*/ 5 w 57"/>
                <a:gd name="T29" fmla="*/ 54 h 82"/>
                <a:gd name="T30" fmla="*/ 19 w 57"/>
                <a:gd name="T31" fmla="*/ 32 h 82"/>
                <a:gd name="T32" fmla="*/ 22 w 57"/>
                <a:gd name="T33" fmla="*/ 31 h 82"/>
                <a:gd name="T34" fmla="*/ 22 w 57"/>
                <a:gd name="T35" fmla="*/ 28 h 82"/>
                <a:gd name="T36" fmla="*/ 22 w 57"/>
                <a:gd name="T37" fmla="*/ 8 h 82"/>
                <a:gd name="T38" fmla="*/ 35 w 57"/>
                <a:gd name="T39" fmla="*/ 8 h 82"/>
                <a:gd name="T40" fmla="*/ 35 w 57"/>
                <a:gd name="T41" fmla="*/ 28 h 82"/>
                <a:gd name="T42" fmla="*/ 35 w 57"/>
                <a:gd name="T43" fmla="*/ 31 h 82"/>
                <a:gd name="T44" fmla="*/ 38 w 57"/>
                <a:gd name="T45" fmla="*/ 32 h 82"/>
                <a:gd name="T46" fmla="*/ 53 w 57"/>
                <a:gd name="T47" fmla="*/ 54 h 82"/>
                <a:gd name="T48" fmla="*/ 5 w 57"/>
                <a:gd name="T49"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82">
                  <a:moveTo>
                    <a:pt x="40" y="28"/>
                  </a:moveTo>
                  <a:cubicBezTo>
                    <a:pt x="40" y="8"/>
                    <a:pt x="40" y="8"/>
                    <a:pt x="40" y="8"/>
                  </a:cubicBezTo>
                  <a:cubicBezTo>
                    <a:pt x="41" y="8"/>
                    <a:pt x="41" y="8"/>
                    <a:pt x="41" y="8"/>
                  </a:cubicBezTo>
                  <a:cubicBezTo>
                    <a:pt x="44" y="8"/>
                    <a:pt x="45" y="6"/>
                    <a:pt x="45" y="4"/>
                  </a:cubicBezTo>
                  <a:cubicBezTo>
                    <a:pt x="45" y="2"/>
                    <a:pt x="44" y="0"/>
                    <a:pt x="41" y="0"/>
                  </a:cubicBezTo>
                  <a:cubicBezTo>
                    <a:pt x="16" y="0"/>
                    <a:pt x="16" y="0"/>
                    <a:pt x="16" y="0"/>
                  </a:cubicBezTo>
                  <a:cubicBezTo>
                    <a:pt x="14" y="0"/>
                    <a:pt x="12" y="2"/>
                    <a:pt x="12" y="4"/>
                  </a:cubicBezTo>
                  <a:cubicBezTo>
                    <a:pt x="12" y="6"/>
                    <a:pt x="14" y="8"/>
                    <a:pt x="16" y="8"/>
                  </a:cubicBezTo>
                  <a:cubicBezTo>
                    <a:pt x="17" y="8"/>
                    <a:pt x="17" y="8"/>
                    <a:pt x="17" y="8"/>
                  </a:cubicBezTo>
                  <a:cubicBezTo>
                    <a:pt x="17" y="28"/>
                    <a:pt x="17" y="28"/>
                    <a:pt x="17" y="28"/>
                  </a:cubicBezTo>
                  <a:cubicBezTo>
                    <a:pt x="7" y="32"/>
                    <a:pt x="0" y="42"/>
                    <a:pt x="0" y="54"/>
                  </a:cubicBezTo>
                  <a:cubicBezTo>
                    <a:pt x="0" y="70"/>
                    <a:pt x="13" y="82"/>
                    <a:pt x="29" y="82"/>
                  </a:cubicBezTo>
                  <a:cubicBezTo>
                    <a:pt x="44" y="82"/>
                    <a:pt x="57" y="70"/>
                    <a:pt x="57" y="54"/>
                  </a:cubicBezTo>
                  <a:cubicBezTo>
                    <a:pt x="57" y="42"/>
                    <a:pt x="50" y="32"/>
                    <a:pt x="40" y="28"/>
                  </a:cubicBezTo>
                  <a:close/>
                  <a:moveTo>
                    <a:pt x="5" y="54"/>
                  </a:moveTo>
                  <a:cubicBezTo>
                    <a:pt x="5" y="44"/>
                    <a:pt x="10" y="36"/>
                    <a:pt x="19" y="32"/>
                  </a:cubicBezTo>
                  <a:cubicBezTo>
                    <a:pt x="22" y="31"/>
                    <a:pt x="22" y="31"/>
                    <a:pt x="22" y="31"/>
                  </a:cubicBezTo>
                  <a:cubicBezTo>
                    <a:pt x="22" y="28"/>
                    <a:pt x="22" y="28"/>
                    <a:pt x="22" y="28"/>
                  </a:cubicBezTo>
                  <a:cubicBezTo>
                    <a:pt x="22" y="8"/>
                    <a:pt x="22" y="8"/>
                    <a:pt x="22" y="8"/>
                  </a:cubicBezTo>
                  <a:cubicBezTo>
                    <a:pt x="35" y="8"/>
                    <a:pt x="35" y="8"/>
                    <a:pt x="35" y="8"/>
                  </a:cubicBezTo>
                  <a:cubicBezTo>
                    <a:pt x="35" y="28"/>
                    <a:pt x="35" y="28"/>
                    <a:pt x="35" y="28"/>
                  </a:cubicBezTo>
                  <a:cubicBezTo>
                    <a:pt x="35" y="31"/>
                    <a:pt x="35" y="31"/>
                    <a:pt x="35" y="31"/>
                  </a:cubicBezTo>
                  <a:cubicBezTo>
                    <a:pt x="38" y="32"/>
                    <a:pt x="38" y="32"/>
                    <a:pt x="38" y="32"/>
                  </a:cubicBezTo>
                  <a:cubicBezTo>
                    <a:pt x="47" y="36"/>
                    <a:pt x="53" y="44"/>
                    <a:pt x="53" y="54"/>
                  </a:cubicBezTo>
                  <a:lnTo>
                    <a:pt x="5"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35" name="Freeform 90">
              <a:extLst>
                <a:ext uri="{FF2B5EF4-FFF2-40B4-BE49-F238E27FC236}">
                  <a16:creationId xmlns:a16="http://schemas.microsoft.com/office/drawing/2014/main" id="{81A30518-AEDA-4B85-8013-45F79591BCD6}"/>
                </a:ext>
              </a:extLst>
            </p:cNvPr>
            <p:cNvSpPr>
              <a:spLocks noEditPoints="1"/>
            </p:cNvSpPr>
            <p:nvPr/>
          </p:nvSpPr>
          <p:spPr bwMode="auto">
            <a:xfrm>
              <a:off x="1209787" y="2338801"/>
              <a:ext cx="395705" cy="232129"/>
            </a:xfrm>
            <a:custGeom>
              <a:avLst/>
              <a:gdLst>
                <a:gd name="T0" fmla="*/ 81 w 81"/>
                <a:gd name="T1" fmla="*/ 35 h 67"/>
                <a:gd name="T2" fmla="*/ 75 w 81"/>
                <a:gd name="T3" fmla="*/ 21 h 67"/>
                <a:gd name="T4" fmla="*/ 69 w 81"/>
                <a:gd name="T5" fmla="*/ 23 h 67"/>
                <a:gd name="T6" fmla="*/ 25 w 81"/>
                <a:gd name="T7" fmla="*/ 8 h 67"/>
                <a:gd name="T8" fmla="*/ 6 w 81"/>
                <a:gd name="T9" fmla="*/ 51 h 67"/>
                <a:gd name="T10" fmla="*/ 1 w 81"/>
                <a:gd name="T11" fmla="*/ 53 h 67"/>
                <a:gd name="T12" fmla="*/ 6 w 81"/>
                <a:gd name="T13" fmla="*/ 66 h 67"/>
                <a:gd name="T14" fmla="*/ 6 w 81"/>
                <a:gd name="T15" fmla="*/ 66 h 67"/>
                <a:gd name="T16" fmla="*/ 7 w 81"/>
                <a:gd name="T17" fmla="*/ 67 h 67"/>
                <a:gd name="T18" fmla="*/ 51 w 81"/>
                <a:gd name="T19" fmla="*/ 48 h 67"/>
                <a:gd name="T20" fmla="*/ 52 w 81"/>
                <a:gd name="T21" fmla="*/ 47 h 67"/>
                <a:gd name="T22" fmla="*/ 81 w 81"/>
                <a:gd name="T23" fmla="*/ 35 h 67"/>
                <a:gd name="T24" fmla="*/ 31 w 81"/>
                <a:gd name="T25" fmla="*/ 21 h 67"/>
                <a:gd name="T26" fmla="*/ 55 w 81"/>
                <a:gd name="T27" fmla="*/ 30 h 67"/>
                <a:gd name="T28" fmla="*/ 21 w 81"/>
                <a:gd name="T29" fmla="*/ 44 h 67"/>
                <a:gd name="T30" fmla="*/ 31 w 81"/>
                <a:gd name="T31"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67">
                  <a:moveTo>
                    <a:pt x="81" y="35"/>
                  </a:moveTo>
                  <a:cubicBezTo>
                    <a:pt x="75" y="21"/>
                    <a:pt x="75" y="21"/>
                    <a:pt x="75" y="21"/>
                  </a:cubicBezTo>
                  <a:cubicBezTo>
                    <a:pt x="69" y="23"/>
                    <a:pt x="69" y="23"/>
                    <a:pt x="69" y="23"/>
                  </a:cubicBezTo>
                  <a:cubicBezTo>
                    <a:pt x="61" y="7"/>
                    <a:pt x="42" y="0"/>
                    <a:pt x="25" y="8"/>
                  </a:cubicBezTo>
                  <a:cubicBezTo>
                    <a:pt x="8" y="15"/>
                    <a:pt x="0" y="34"/>
                    <a:pt x="6" y="51"/>
                  </a:cubicBezTo>
                  <a:cubicBezTo>
                    <a:pt x="1" y="53"/>
                    <a:pt x="1" y="53"/>
                    <a:pt x="1" y="53"/>
                  </a:cubicBezTo>
                  <a:cubicBezTo>
                    <a:pt x="6" y="66"/>
                    <a:pt x="6" y="66"/>
                    <a:pt x="6" y="66"/>
                  </a:cubicBezTo>
                  <a:cubicBezTo>
                    <a:pt x="6" y="66"/>
                    <a:pt x="6" y="66"/>
                    <a:pt x="6" y="66"/>
                  </a:cubicBezTo>
                  <a:cubicBezTo>
                    <a:pt x="7" y="67"/>
                    <a:pt x="7" y="67"/>
                    <a:pt x="7" y="67"/>
                  </a:cubicBezTo>
                  <a:cubicBezTo>
                    <a:pt x="51" y="48"/>
                    <a:pt x="51" y="48"/>
                    <a:pt x="51" y="48"/>
                  </a:cubicBezTo>
                  <a:cubicBezTo>
                    <a:pt x="52" y="47"/>
                    <a:pt x="52" y="47"/>
                    <a:pt x="52" y="47"/>
                  </a:cubicBezTo>
                  <a:lnTo>
                    <a:pt x="81" y="35"/>
                  </a:lnTo>
                  <a:close/>
                  <a:moveTo>
                    <a:pt x="31" y="21"/>
                  </a:moveTo>
                  <a:cubicBezTo>
                    <a:pt x="39" y="17"/>
                    <a:pt x="50" y="21"/>
                    <a:pt x="55" y="30"/>
                  </a:cubicBezTo>
                  <a:cubicBezTo>
                    <a:pt x="21" y="44"/>
                    <a:pt x="21" y="44"/>
                    <a:pt x="21" y="44"/>
                  </a:cubicBezTo>
                  <a:cubicBezTo>
                    <a:pt x="18" y="35"/>
                    <a:pt x="22" y="25"/>
                    <a:pt x="31"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36" name="Freeform 91">
              <a:extLst>
                <a:ext uri="{FF2B5EF4-FFF2-40B4-BE49-F238E27FC236}">
                  <a16:creationId xmlns:a16="http://schemas.microsoft.com/office/drawing/2014/main" id="{B99AD233-CF73-4CFB-AA69-304976938965}"/>
                </a:ext>
              </a:extLst>
            </p:cNvPr>
            <p:cNvSpPr>
              <a:spLocks/>
            </p:cNvSpPr>
            <p:nvPr/>
          </p:nvSpPr>
          <p:spPr bwMode="auto">
            <a:xfrm>
              <a:off x="1327263" y="3417689"/>
              <a:ext cx="171060" cy="58397"/>
            </a:xfrm>
            <a:custGeom>
              <a:avLst/>
              <a:gdLst>
                <a:gd name="T0" fmla="*/ 0 w 35"/>
                <a:gd name="T1" fmla="*/ 16 h 17"/>
                <a:gd name="T2" fmla="*/ 1 w 35"/>
                <a:gd name="T3" fmla="*/ 17 h 17"/>
                <a:gd name="T4" fmla="*/ 33 w 35"/>
                <a:gd name="T5" fmla="*/ 17 h 17"/>
                <a:gd name="T6" fmla="*/ 35 w 35"/>
                <a:gd name="T7" fmla="*/ 16 h 17"/>
                <a:gd name="T8" fmla="*/ 35 w 35"/>
                <a:gd name="T9" fmla="*/ 1 h 17"/>
                <a:gd name="T10" fmla="*/ 33 w 35"/>
                <a:gd name="T11" fmla="*/ 0 h 17"/>
                <a:gd name="T12" fmla="*/ 1 w 35"/>
                <a:gd name="T13" fmla="*/ 0 h 17"/>
                <a:gd name="T14" fmla="*/ 0 w 35"/>
                <a:gd name="T15" fmla="*/ 1 h 17"/>
                <a:gd name="T16" fmla="*/ 0 w 35"/>
                <a:gd name="T17"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7">
                  <a:moveTo>
                    <a:pt x="0" y="16"/>
                  </a:moveTo>
                  <a:cubicBezTo>
                    <a:pt x="0" y="17"/>
                    <a:pt x="0" y="17"/>
                    <a:pt x="1" y="17"/>
                  </a:cubicBezTo>
                  <a:cubicBezTo>
                    <a:pt x="33" y="17"/>
                    <a:pt x="33" y="17"/>
                    <a:pt x="33" y="17"/>
                  </a:cubicBezTo>
                  <a:cubicBezTo>
                    <a:pt x="34" y="17"/>
                    <a:pt x="35" y="17"/>
                    <a:pt x="35" y="16"/>
                  </a:cubicBezTo>
                  <a:cubicBezTo>
                    <a:pt x="35" y="1"/>
                    <a:pt x="35" y="1"/>
                    <a:pt x="35" y="1"/>
                  </a:cubicBezTo>
                  <a:cubicBezTo>
                    <a:pt x="35" y="1"/>
                    <a:pt x="34" y="0"/>
                    <a:pt x="33" y="0"/>
                  </a:cubicBezTo>
                  <a:cubicBezTo>
                    <a:pt x="1" y="0"/>
                    <a:pt x="1" y="0"/>
                    <a:pt x="1" y="0"/>
                  </a:cubicBezTo>
                  <a:cubicBezTo>
                    <a:pt x="0" y="0"/>
                    <a:pt x="0" y="1"/>
                    <a:pt x="0" y="1"/>
                  </a:cubicBez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37" name="Freeform 92">
              <a:extLst>
                <a:ext uri="{FF2B5EF4-FFF2-40B4-BE49-F238E27FC236}">
                  <a16:creationId xmlns:a16="http://schemas.microsoft.com/office/drawing/2014/main" id="{9C0FCBE7-0887-4BD6-A38A-DE9D0A2EB55B}"/>
                </a:ext>
              </a:extLst>
            </p:cNvPr>
            <p:cNvSpPr>
              <a:spLocks/>
            </p:cNvSpPr>
            <p:nvPr/>
          </p:nvSpPr>
          <p:spPr bwMode="auto">
            <a:xfrm>
              <a:off x="1273677" y="3188480"/>
              <a:ext cx="249376" cy="169352"/>
            </a:xfrm>
            <a:custGeom>
              <a:avLst/>
              <a:gdLst>
                <a:gd name="T0" fmla="*/ 18 w 51"/>
                <a:gd name="T1" fmla="*/ 36 h 49"/>
                <a:gd name="T2" fmla="*/ 28 w 51"/>
                <a:gd name="T3" fmla="*/ 41 h 49"/>
                <a:gd name="T4" fmla="*/ 51 w 51"/>
                <a:gd name="T5" fmla="*/ 43 h 49"/>
                <a:gd name="T6" fmla="*/ 50 w 51"/>
                <a:gd name="T7" fmla="*/ 35 h 49"/>
                <a:gd name="T8" fmla="*/ 39 w 51"/>
                <a:gd name="T9" fmla="*/ 0 h 49"/>
                <a:gd name="T10" fmla="*/ 5 w 51"/>
                <a:gd name="T11" fmla="*/ 41 h 49"/>
                <a:gd name="T12" fmla="*/ 18 w 51"/>
                <a:gd name="T13" fmla="*/ 36 h 49"/>
              </a:gdLst>
              <a:ahLst/>
              <a:cxnLst>
                <a:cxn ang="0">
                  <a:pos x="T0" y="T1"/>
                </a:cxn>
                <a:cxn ang="0">
                  <a:pos x="T2" y="T3"/>
                </a:cxn>
                <a:cxn ang="0">
                  <a:pos x="T4" y="T5"/>
                </a:cxn>
                <a:cxn ang="0">
                  <a:pos x="T6" y="T7"/>
                </a:cxn>
                <a:cxn ang="0">
                  <a:pos x="T8" y="T9"/>
                </a:cxn>
                <a:cxn ang="0">
                  <a:pos x="T10" y="T11"/>
                </a:cxn>
                <a:cxn ang="0">
                  <a:pos x="T12" y="T13"/>
                </a:cxn>
              </a:cxnLst>
              <a:rect l="0" t="0" r="r" b="b"/>
              <a:pathLst>
                <a:path w="51" h="49">
                  <a:moveTo>
                    <a:pt x="18" y="36"/>
                  </a:moveTo>
                  <a:cubicBezTo>
                    <a:pt x="22" y="36"/>
                    <a:pt x="25" y="38"/>
                    <a:pt x="28" y="41"/>
                  </a:cubicBezTo>
                  <a:cubicBezTo>
                    <a:pt x="33" y="45"/>
                    <a:pt x="39" y="49"/>
                    <a:pt x="51" y="43"/>
                  </a:cubicBezTo>
                  <a:cubicBezTo>
                    <a:pt x="51" y="41"/>
                    <a:pt x="51" y="38"/>
                    <a:pt x="50" y="35"/>
                  </a:cubicBezTo>
                  <a:cubicBezTo>
                    <a:pt x="45" y="22"/>
                    <a:pt x="30" y="23"/>
                    <a:pt x="39" y="0"/>
                  </a:cubicBezTo>
                  <a:cubicBezTo>
                    <a:pt x="39" y="0"/>
                    <a:pt x="0" y="13"/>
                    <a:pt x="5" y="41"/>
                  </a:cubicBezTo>
                  <a:cubicBezTo>
                    <a:pt x="8" y="38"/>
                    <a:pt x="13" y="35"/>
                    <a:pt x="18"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38" name="Freeform 93">
              <a:extLst>
                <a:ext uri="{FF2B5EF4-FFF2-40B4-BE49-F238E27FC236}">
                  <a16:creationId xmlns:a16="http://schemas.microsoft.com/office/drawing/2014/main" id="{B2DB81C0-2483-4B3D-BB7E-80739E1FA65B}"/>
                </a:ext>
              </a:extLst>
            </p:cNvPr>
            <p:cNvSpPr>
              <a:spLocks/>
            </p:cNvSpPr>
            <p:nvPr/>
          </p:nvSpPr>
          <p:spPr bwMode="auto">
            <a:xfrm>
              <a:off x="1302531" y="3327173"/>
              <a:ext cx="216402" cy="72996"/>
            </a:xfrm>
            <a:custGeom>
              <a:avLst/>
              <a:gdLst>
                <a:gd name="T0" fmla="*/ 20 w 44"/>
                <a:gd name="T1" fmla="*/ 5 h 21"/>
                <a:gd name="T2" fmla="*/ 12 w 44"/>
                <a:gd name="T3" fmla="*/ 0 h 21"/>
                <a:gd name="T4" fmla="*/ 0 w 44"/>
                <a:gd name="T5" fmla="*/ 6 h 21"/>
                <a:gd name="T6" fmla="*/ 7 w 44"/>
                <a:gd name="T7" fmla="*/ 21 h 21"/>
                <a:gd name="T8" fmla="*/ 36 w 44"/>
                <a:gd name="T9" fmla="*/ 21 h 21"/>
                <a:gd name="T10" fmla="*/ 44 w 44"/>
                <a:gd name="T11" fmla="*/ 8 h 21"/>
                <a:gd name="T12" fmla="*/ 20 w 44"/>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44" h="21">
                  <a:moveTo>
                    <a:pt x="20" y="5"/>
                  </a:moveTo>
                  <a:cubicBezTo>
                    <a:pt x="17" y="2"/>
                    <a:pt x="15" y="1"/>
                    <a:pt x="12" y="0"/>
                  </a:cubicBezTo>
                  <a:cubicBezTo>
                    <a:pt x="7" y="0"/>
                    <a:pt x="3" y="3"/>
                    <a:pt x="0" y="6"/>
                  </a:cubicBezTo>
                  <a:cubicBezTo>
                    <a:pt x="1" y="10"/>
                    <a:pt x="3" y="15"/>
                    <a:pt x="7" y="21"/>
                  </a:cubicBezTo>
                  <a:cubicBezTo>
                    <a:pt x="36" y="21"/>
                    <a:pt x="36" y="21"/>
                    <a:pt x="36" y="21"/>
                  </a:cubicBezTo>
                  <a:cubicBezTo>
                    <a:pt x="36" y="21"/>
                    <a:pt x="42" y="16"/>
                    <a:pt x="44" y="8"/>
                  </a:cubicBezTo>
                  <a:cubicBezTo>
                    <a:pt x="32" y="14"/>
                    <a:pt x="25" y="9"/>
                    <a:pt x="2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39" name="Rectangle 94">
              <a:extLst>
                <a:ext uri="{FF2B5EF4-FFF2-40B4-BE49-F238E27FC236}">
                  <a16:creationId xmlns:a16="http://schemas.microsoft.com/office/drawing/2014/main" id="{29E579A6-23C2-4677-93F6-E5C9E73C8D24}"/>
                </a:ext>
              </a:extLst>
            </p:cNvPr>
            <p:cNvSpPr>
              <a:spLocks noChangeArrowheads="1"/>
            </p:cNvSpPr>
            <p:nvPr/>
          </p:nvSpPr>
          <p:spPr bwMode="auto">
            <a:xfrm>
              <a:off x="1042849" y="1521240"/>
              <a:ext cx="704850" cy="367902"/>
            </a:xfrm>
            <a:prstGeom prst="rect">
              <a:avLst/>
            </a:prstGeom>
            <a:solidFill>
              <a:srgbClr val="5A5F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40" name="Rectangle 95">
              <a:extLst>
                <a:ext uri="{FF2B5EF4-FFF2-40B4-BE49-F238E27FC236}">
                  <a16:creationId xmlns:a16="http://schemas.microsoft.com/office/drawing/2014/main" id="{C074E1E5-BB83-448D-9F13-3C18726A936E}"/>
                </a:ext>
              </a:extLst>
            </p:cNvPr>
            <p:cNvSpPr>
              <a:spLocks noChangeArrowheads="1"/>
            </p:cNvSpPr>
            <p:nvPr/>
          </p:nvSpPr>
          <p:spPr bwMode="auto">
            <a:xfrm>
              <a:off x="1042849" y="1521240"/>
              <a:ext cx="704850" cy="36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41" name="Rectangle 96">
              <a:extLst>
                <a:ext uri="{FF2B5EF4-FFF2-40B4-BE49-F238E27FC236}">
                  <a16:creationId xmlns:a16="http://schemas.microsoft.com/office/drawing/2014/main" id="{46140A9D-C32D-4D5B-9BC3-15E38F9C3F96}"/>
                </a:ext>
              </a:extLst>
            </p:cNvPr>
            <p:cNvSpPr>
              <a:spLocks noChangeArrowheads="1"/>
            </p:cNvSpPr>
            <p:nvPr/>
          </p:nvSpPr>
          <p:spPr bwMode="auto">
            <a:xfrm>
              <a:off x="690424" y="1521240"/>
              <a:ext cx="352425" cy="367902"/>
            </a:xfrm>
            <a:prstGeom prst="rect">
              <a:avLst/>
            </a:prstGeom>
            <a:solidFill>
              <a:srgbClr val="6E74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42" name="Rectangle 97">
              <a:extLst>
                <a:ext uri="{FF2B5EF4-FFF2-40B4-BE49-F238E27FC236}">
                  <a16:creationId xmlns:a16="http://schemas.microsoft.com/office/drawing/2014/main" id="{CDF3A2C3-06FB-4BDC-953D-7C3FDCBE9EB3}"/>
                </a:ext>
              </a:extLst>
            </p:cNvPr>
            <p:cNvSpPr>
              <a:spLocks noChangeArrowheads="1"/>
            </p:cNvSpPr>
            <p:nvPr/>
          </p:nvSpPr>
          <p:spPr bwMode="auto">
            <a:xfrm>
              <a:off x="690424" y="1521240"/>
              <a:ext cx="352425" cy="36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43" name="Rectangle 98">
              <a:extLst>
                <a:ext uri="{FF2B5EF4-FFF2-40B4-BE49-F238E27FC236}">
                  <a16:creationId xmlns:a16="http://schemas.microsoft.com/office/drawing/2014/main" id="{02AB29B8-CE90-4E13-9F88-D18C635502E6}"/>
                </a:ext>
              </a:extLst>
            </p:cNvPr>
            <p:cNvSpPr>
              <a:spLocks noChangeArrowheads="1"/>
            </p:cNvSpPr>
            <p:nvPr/>
          </p:nvSpPr>
          <p:spPr bwMode="auto">
            <a:xfrm>
              <a:off x="1747699" y="1521240"/>
              <a:ext cx="352425" cy="367902"/>
            </a:xfrm>
            <a:prstGeom prst="rect">
              <a:avLst/>
            </a:prstGeom>
            <a:solidFill>
              <a:srgbClr val="4A5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44" name="Rectangle 99">
              <a:extLst>
                <a:ext uri="{FF2B5EF4-FFF2-40B4-BE49-F238E27FC236}">
                  <a16:creationId xmlns:a16="http://schemas.microsoft.com/office/drawing/2014/main" id="{F8158F3B-5DBC-443D-8683-568D1487BF0B}"/>
                </a:ext>
              </a:extLst>
            </p:cNvPr>
            <p:cNvSpPr>
              <a:spLocks noChangeArrowheads="1"/>
            </p:cNvSpPr>
            <p:nvPr/>
          </p:nvSpPr>
          <p:spPr bwMode="auto">
            <a:xfrm>
              <a:off x="1747699" y="1521240"/>
              <a:ext cx="352425" cy="36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45" name="Rectangle 100">
              <a:extLst>
                <a:ext uri="{FF2B5EF4-FFF2-40B4-BE49-F238E27FC236}">
                  <a16:creationId xmlns:a16="http://schemas.microsoft.com/office/drawing/2014/main" id="{83437ACC-2DF9-48AC-9666-B2B945A35C0E}"/>
                </a:ext>
              </a:extLst>
            </p:cNvPr>
            <p:cNvSpPr>
              <a:spLocks noChangeArrowheads="1"/>
            </p:cNvSpPr>
            <p:nvPr/>
          </p:nvSpPr>
          <p:spPr bwMode="auto">
            <a:xfrm>
              <a:off x="1042849" y="1690592"/>
              <a:ext cx="704850" cy="24819"/>
            </a:xfrm>
            <a:prstGeom prst="rect">
              <a:avLst/>
            </a:prstGeom>
            <a:solidFill>
              <a:srgbClr val="6B7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46" name="Rectangle 101">
              <a:extLst>
                <a:ext uri="{FF2B5EF4-FFF2-40B4-BE49-F238E27FC236}">
                  <a16:creationId xmlns:a16="http://schemas.microsoft.com/office/drawing/2014/main" id="{CE4D2EA1-E35F-46C7-A50C-006B758E8145}"/>
                </a:ext>
              </a:extLst>
            </p:cNvPr>
            <p:cNvSpPr>
              <a:spLocks noChangeArrowheads="1"/>
            </p:cNvSpPr>
            <p:nvPr/>
          </p:nvSpPr>
          <p:spPr bwMode="auto">
            <a:xfrm>
              <a:off x="1042849" y="1690592"/>
              <a:ext cx="704850" cy="2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47" name="Rectangle 102">
              <a:extLst>
                <a:ext uri="{FF2B5EF4-FFF2-40B4-BE49-F238E27FC236}">
                  <a16:creationId xmlns:a16="http://schemas.microsoft.com/office/drawing/2014/main" id="{B4DC9A74-5ED7-4DE0-B3D3-C0DE03654780}"/>
                </a:ext>
              </a:extLst>
            </p:cNvPr>
            <p:cNvSpPr>
              <a:spLocks noChangeArrowheads="1"/>
            </p:cNvSpPr>
            <p:nvPr/>
          </p:nvSpPr>
          <p:spPr bwMode="auto">
            <a:xfrm>
              <a:off x="690424" y="1690592"/>
              <a:ext cx="352425" cy="24819"/>
            </a:xfrm>
            <a:prstGeom prst="rect">
              <a:avLst/>
            </a:prstGeom>
            <a:solidFill>
              <a:srgbClr val="7A80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48" name="Rectangle 103">
              <a:extLst>
                <a:ext uri="{FF2B5EF4-FFF2-40B4-BE49-F238E27FC236}">
                  <a16:creationId xmlns:a16="http://schemas.microsoft.com/office/drawing/2014/main" id="{056EBAAE-FC07-4325-A5F0-5039AC81D3EB}"/>
                </a:ext>
              </a:extLst>
            </p:cNvPr>
            <p:cNvSpPr>
              <a:spLocks noChangeArrowheads="1"/>
            </p:cNvSpPr>
            <p:nvPr/>
          </p:nvSpPr>
          <p:spPr bwMode="auto">
            <a:xfrm>
              <a:off x="690424" y="1690592"/>
              <a:ext cx="352425" cy="2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49" name="Rectangle 104">
              <a:extLst>
                <a:ext uri="{FF2B5EF4-FFF2-40B4-BE49-F238E27FC236}">
                  <a16:creationId xmlns:a16="http://schemas.microsoft.com/office/drawing/2014/main" id="{7D145CE4-B049-4BFA-B5B0-DA1A77A977D7}"/>
                </a:ext>
              </a:extLst>
            </p:cNvPr>
            <p:cNvSpPr>
              <a:spLocks noChangeArrowheads="1"/>
            </p:cNvSpPr>
            <p:nvPr/>
          </p:nvSpPr>
          <p:spPr bwMode="auto">
            <a:xfrm>
              <a:off x="1747699" y="1690592"/>
              <a:ext cx="352425" cy="24819"/>
            </a:xfrm>
            <a:prstGeom prst="rect">
              <a:avLst/>
            </a:prstGeom>
            <a:solidFill>
              <a:srgbClr val="5F65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50" name="Rectangle 105">
              <a:extLst>
                <a:ext uri="{FF2B5EF4-FFF2-40B4-BE49-F238E27FC236}">
                  <a16:creationId xmlns:a16="http://schemas.microsoft.com/office/drawing/2014/main" id="{1E262E7D-9F02-404B-A397-CE6E07939D83}"/>
                </a:ext>
              </a:extLst>
            </p:cNvPr>
            <p:cNvSpPr>
              <a:spLocks noChangeArrowheads="1"/>
            </p:cNvSpPr>
            <p:nvPr/>
          </p:nvSpPr>
          <p:spPr bwMode="auto">
            <a:xfrm>
              <a:off x="1747699" y="1690592"/>
              <a:ext cx="352425" cy="2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51" name="Rectangle 106">
              <a:extLst>
                <a:ext uri="{FF2B5EF4-FFF2-40B4-BE49-F238E27FC236}">
                  <a16:creationId xmlns:a16="http://schemas.microsoft.com/office/drawing/2014/main" id="{95D13899-B05B-4560-82B1-CE558E67141A}"/>
                </a:ext>
              </a:extLst>
            </p:cNvPr>
            <p:cNvSpPr>
              <a:spLocks noChangeArrowheads="1"/>
            </p:cNvSpPr>
            <p:nvPr/>
          </p:nvSpPr>
          <p:spPr bwMode="auto">
            <a:xfrm>
              <a:off x="1042849" y="1594237"/>
              <a:ext cx="704850" cy="23359"/>
            </a:xfrm>
            <a:prstGeom prst="rect">
              <a:avLst/>
            </a:prstGeom>
            <a:solidFill>
              <a:srgbClr val="6B7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52" name="Rectangle 107">
              <a:extLst>
                <a:ext uri="{FF2B5EF4-FFF2-40B4-BE49-F238E27FC236}">
                  <a16:creationId xmlns:a16="http://schemas.microsoft.com/office/drawing/2014/main" id="{2019318F-7C65-4732-811A-783C2575FFBD}"/>
                </a:ext>
              </a:extLst>
            </p:cNvPr>
            <p:cNvSpPr>
              <a:spLocks noChangeArrowheads="1"/>
            </p:cNvSpPr>
            <p:nvPr/>
          </p:nvSpPr>
          <p:spPr bwMode="auto">
            <a:xfrm>
              <a:off x="1042849" y="1594237"/>
              <a:ext cx="704850" cy="2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53" name="Rectangle 108">
              <a:extLst>
                <a:ext uri="{FF2B5EF4-FFF2-40B4-BE49-F238E27FC236}">
                  <a16:creationId xmlns:a16="http://schemas.microsoft.com/office/drawing/2014/main" id="{AEA85B0C-3B93-46BA-B742-B8EA562F5F37}"/>
                </a:ext>
              </a:extLst>
            </p:cNvPr>
            <p:cNvSpPr>
              <a:spLocks noChangeArrowheads="1"/>
            </p:cNvSpPr>
            <p:nvPr/>
          </p:nvSpPr>
          <p:spPr bwMode="auto">
            <a:xfrm>
              <a:off x="690424" y="1594237"/>
              <a:ext cx="352425" cy="23359"/>
            </a:xfrm>
            <a:prstGeom prst="rect">
              <a:avLst/>
            </a:prstGeom>
            <a:solidFill>
              <a:srgbClr val="7A80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54" name="Rectangle 109">
              <a:extLst>
                <a:ext uri="{FF2B5EF4-FFF2-40B4-BE49-F238E27FC236}">
                  <a16:creationId xmlns:a16="http://schemas.microsoft.com/office/drawing/2014/main" id="{B29701F3-3783-4E7B-AB02-E708BC380C3B}"/>
                </a:ext>
              </a:extLst>
            </p:cNvPr>
            <p:cNvSpPr>
              <a:spLocks noChangeArrowheads="1"/>
            </p:cNvSpPr>
            <p:nvPr/>
          </p:nvSpPr>
          <p:spPr bwMode="auto">
            <a:xfrm>
              <a:off x="690424" y="1594237"/>
              <a:ext cx="352425" cy="2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55" name="Rectangle 110">
              <a:extLst>
                <a:ext uri="{FF2B5EF4-FFF2-40B4-BE49-F238E27FC236}">
                  <a16:creationId xmlns:a16="http://schemas.microsoft.com/office/drawing/2014/main" id="{157FB960-C489-4200-85AF-E85DAD849EB8}"/>
                </a:ext>
              </a:extLst>
            </p:cNvPr>
            <p:cNvSpPr>
              <a:spLocks noChangeArrowheads="1"/>
            </p:cNvSpPr>
            <p:nvPr/>
          </p:nvSpPr>
          <p:spPr bwMode="auto">
            <a:xfrm>
              <a:off x="1747699" y="1594237"/>
              <a:ext cx="352425" cy="23359"/>
            </a:xfrm>
            <a:prstGeom prst="rect">
              <a:avLst/>
            </a:prstGeom>
            <a:solidFill>
              <a:srgbClr val="5F65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56" name="Rectangle 111">
              <a:extLst>
                <a:ext uri="{FF2B5EF4-FFF2-40B4-BE49-F238E27FC236}">
                  <a16:creationId xmlns:a16="http://schemas.microsoft.com/office/drawing/2014/main" id="{377F0C8B-20FB-4E87-AE84-40F00C694C8C}"/>
                </a:ext>
              </a:extLst>
            </p:cNvPr>
            <p:cNvSpPr>
              <a:spLocks noChangeArrowheads="1"/>
            </p:cNvSpPr>
            <p:nvPr/>
          </p:nvSpPr>
          <p:spPr bwMode="auto">
            <a:xfrm>
              <a:off x="1747699" y="1594237"/>
              <a:ext cx="352425" cy="2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57" name="Rectangle 112">
              <a:extLst>
                <a:ext uri="{FF2B5EF4-FFF2-40B4-BE49-F238E27FC236}">
                  <a16:creationId xmlns:a16="http://schemas.microsoft.com/office/drawing/2014/main" id="{203ACE9B-B643-4EA2-B6FD-3E2A8A0B4DF9}"/>
                </a:ext>
              </a:extLst>
            </p:cNvPr>
            <p:cNvSpPr>
              <a:spLocks noChangeArrowheads="1"/>
            </p:cNvSpPr>
            <p:nvPr/>
          </p:nvSpPr>
          <p:spPr bwMode="auto">
            <a:xfrm>
              <a:off x="1042849" y="1788407"/>
              <a:ext cx="704850" cy="23359"/>
            </a:xfrm>
            <a:prstGeom prst="rect">
              <a:avLst/>
            </a:prstGeom>
            <a:solidFill>
              <a:srgbClr val="6B7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58" name="Rectangle 113">
              <a:extLst>
                <a:ext uri="{FF2B5EF4-FFF2-40B4-BE49-F238E27FC236}">
                  <a16:creationId xmlns:a16="http://schemas.microsoft.com/office/drawing/2014/main" id="{BF1371B7-9CED-4CD7-B781-52637B14B724}"/>
                </a:ext>
              </a:extLst>
            </p:cNvPr>
            <p:cNvSpPr>
              <a:spLocks noChangeArrowheads="1"/>
            </p:cNvSpPr>
            <p:nvPr/>
          </p:nvSpPr>
          <p:spPr bwMode="auto">
            <a:xfrm>
              <a:off x="1042849" y="1788407"/>
              <a:ext cx="704850" cy="2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59" name="Rectangle 114">
              <a:extLst>
                <a:ext uri="{FF2B5EF4-FFF2-40B4-BE49-F238E27FC236}">
                  <a16:creationId xmlns:a16="http://schemas.microsoft.com/office/drawing/2014/main" id="{4DE3F8E3-0B52-484D-85AC-4EA7E9B00440}"/>
                </a:ext>
              </a:extLst>
            </p:cNvPr>
            <p:cNvSpPr>
              <a:spLocks noChangeArrowheads="1"/>
            </p:cNvSpPr>
            <p:nvPr/>
          </p:nvSpPr>
          <p:spPr bwMode="auto">
            <a:xfrm>
              <a:off x="690424" y="1788407"/>
              <a:ext cx="352425" cy="23359"/>
            </a:xfrm>
            <a:prstGeom prst="rect">
              <a:avLst/>
            </a:prstGeom>
            <a:solidFill>
              <a:srgbClr val="7A80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60" name="Rectangle 115">
              <a:extLst>
                <a:ext uri="{FF2B5EF4-FFF2-40B4-BE49-F238E27FC236}">
                  <a16:creationId xmlns:a16="http://schemas.microsoft.com/office/drawing/2014/main" id="{48D063BA-EA68-49BB-9A27-4E151BBE2593}"/>
                </a:ext>
              </a:extLst>
            </p:cNvPr>
            <p:cNvSpPr>
              <a:spLocks noChangeArrowheads="1"/>
            </p:cNvSpPr>
            <p:nvPr/>
          </p:nvSpPr>
          <p:spPr bwMode="auto">
            <a:xfrm>
              <a:off x="690424" y="1788407"/>
              <a:ext cx="352425" cy="2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61" name="Rectangle 116">
              <a:extLst>
                <a:ext uri="{FF2B5EF4-FFF2-40B4-BE49-F238E27FC236}">
                  <a16:creationId xmlns:a16="http://schemas.microsoft.com/office/drawing/2014/main" id="{FF334AD8-34FC-4B9B-9D2B-F23E073E8921}"/>
                </a:ext>
              </a:extLst>
            </p:cNvPr>
            <p:cNvSpPr>
              <a:spLocks noChangeArrowheads="1"/>
            </p:cNvSpPr>
            <p:nvPr/>
          </p:nvSpPr>
          <p:spPr bwMode="auto">
            <a:xfrm>
              <a:off x="1747699" y="1788407"/>
              <a:ext cx="352425" cy="23359"/>
            </a:xfrm>
            <a:prstGeom prst="rect">
              <a:avLst/>
            </a:prstGeom>
            <a:solidFill>
              <a:srgbClr val="5F65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62" name="Rectangle 117">
              <a:extLst>
                <a:ext uri="{FF2B5EF4-FFF2-40B4-BE49-F238E27FC236}">
                  <a16:creationId xmlns:a16="http://schemas.microsoft.com/office/drawing/2014/main" id="{C4CED171-5A8C-4833-8874-A69A906D1CF7}"/>
                </a:ext>
              </a:extLst>
            </p:cNvPr>
            <p:cNvSpPr>
              <a:spLocks noChangeArrowheads="1"/>
            </p:cNvSpPr>
            <p:nvPr/>
          </p:nvSpPr>
          <p:spPr bwMode="auto">
            <a:xfrm>
              <a:off x="1747699" y="1788407"/>
              <a:ext cx="352425" cy="2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63" name="Rectangle 118">
              <a:extLst>
                <a:ext uri="{FF2B5EF4-FFF2-40B4-BE49-F238E27FC236}">
                  <a16:creationId xmlns:a16="http://schemas.microsoft.com/office/drawing/2014/main" id="{1C47CD10-6437-4364-BDC5-80A21688BA87}"/>
                </a:ext>
              </a:extLst>
            </p:cNvPr>
            <p:cNvSpPr>
              <a:spLocks noChangeArrowheads="1"/>
            </p:cNvSpPr>
            <p:nvPr/>
          </p:nvSpPr>
          <p:spPr bwMode="auto">
            <a:xfrm>
              <a:off x="1003690" y="1382547"/>
              <a:ext cx="783167" cy="138693"/>
            </a:xfrm>
            <a:prstGeom prst="rect">
              <a:avLst/>
            </a:prstGeom>
            <a:solidFill>
              <a:srgbClr val="373B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64" name="Rectangle 119">
              <a:extLst>
                <a:ext uri="{FF2B5EF4-FFF2-40B4-BE49-F238E27FC236}">
                  <a16:creationId xmlns:a16="http://schemas.microsoft.com/office/drawing/2014/main" id="{BF6A13AA-81A4-44C8-B5FA-19D786ADED96}"/>
                </a:ext>
              </a:extLst>
            </p:cNvPr>
            <p:cNvSpPr>
              <a:spLocks noChangeArrowheads="1"/>
            </p:cNvSpPr>
            <p:nvPr/>
          </p:nvSpPr>
          <p:spPr bwMode="auto">
            <a:xfrm>
              <a:off x="618291" y="1382547"/>
              <a:ext cx="385401" cy="138693"/>
            </a:xfrm>
            <a:prstGeom prst="rect">
              <a:avLst/>
            </a:prstGeom>
            <a:solidFill>
              <a:srgbClr val="414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65" name="Rectangle 120">
              <a:extLst>
                <a:ext uri="{FF2B5EF4-FFF2-40B4-BE49-F238E27FC236}">
                  <a16:creationId xmlns:a16="http://schemas.microsoft.com/office/drawing/2014/main" id="{C0143B8D-9CFD-452D-9760-381842A18A90}"/>
                </a:ext>
              </a:extLst>
            </p:cNvPr>
            <p:cNvSpPr>
              <a:spLocks noChangeArrowheads="1"/>
            </p:cNvSpPr>
            <p:nvPr/>
          </p:nvSpPr>
          <p:spPr bwMode="auto">
            <a:xfrm>
              <a:off x="1786857" y="1382547"/>
              <a:ext cx="387461" cy="138693"/>
            </a:xfrm>
            <a:prstGeom prst="rect">
              <a:avLst/>
            </a:prstGeom>
            <a:solidFill>
              <a:srgbClr val="2E3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66" name="Rectangle 121">
              <a:extLst>
                <a:ext uri="{FF2B5EF4-FFF2-40B4-BE49-F238E27FC236}">
                  <a16:creationId xmlns:a16="http://schemas.microsoft.com/office/drawing/2014/main" id="{5AA43B4D-39D6-4026-A0E4-5FCEA8802866}"/>
                </a:ext>
              </a:extLst>
            </p:cNvPr>
            <p:cNvSpPr>
              <a:spLocks noChangeArrowheads="1"/>
            </p:cNvSpPr>
            <p:nvPr/>
          </p:nvSpPr>
          <p:spPr bwMode="auto">
            <a:xfrm>
              <a:off x="1003690" y="1889142"/>
              <a:ext cx="783167" cy="134314"/>
            </a:xfrm>
            <a:prstGeom prst="rect">
              <a:avLst/>
            </a:prstGeom>
            <a:solidFill>
              <a:srgbClr val="373B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67" name="Rectangle 122">
              <a:extLst>
                <a:ext uri="{FF2B5EF4-FFF2-40B4-BE49-F238E27FC236}">
                  <a16:creationId xmlns:a16="http://schemas.microsoft.com/office/drawing/2014/main" id="{85F64D90-1E25-4050-8565-F6D03807D918}"/>
                </a:ext>
              </a:extLst>
            </p:cNvPr>
            <p:cNvSpPr>
              <a:spLocks noChangeArrowheads="1"/>
            </p:cNvSpPr>
            <p:nvPr/>
          </p:nvSpPr>
          <p:spPr bwMode="auto">
            <a:xfrm>
              <a:off x="618291" y="1889142"/>
              <a:ext cx="385401" cy="134314"/>
            </a:xfrm>
            <a:prstGeom prst="rect">
              <a:avLst/>
            </a:prstGeom>
            <a:solidFill>
              <a:srgbClr val="414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68" name="Rectangle 123">
              <a:extLst>
                <a:ext uri="{FF2B5EF4-FFF2-40B4-BE49-F238E27FC236}">
                  <a16:creationId xmlns:a16="http://schemas.microsoft.com/office/drawing/2014/main" id="{2B1E760A-F46A-469A-9827-C552E3364C6B}"/>
                </a:ext>
              </a:extLst>
            </p:cNvPr>
            <p:cNvSpPr>
              <a:spLocks noChangeArrowheads="1"/>
            </p:cNvSpPr>
            <p:nvPr/>
          </p:nvSpPr>
          <p:spPr bwMode="auto">
            <a:xfrm>
              <a:off x="1786857" y="1889142"/>
              <a:ext cx="387461" cy="134314"/>
            </a:xfrm>
            <a:prstGeom prst="rect">
              <a:avLst/>
            </a:prstGeom>
            <a:solidFill>
              <a:srgbClr val="2E3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69" name="Freeform 124">
              <a:extLst>
                <a:ext uri="{FF2B5EF4-FFF2-40B4-BE49-F238E27FC236}">
                  <a16:creationId xmlns:a16="http://schemas.microsoft.com/office/drawing/2014/main" id="{3837A043-059B-45B6-923A-0F37BDE474D4}"/>
                </a:ext>
              </a:extLst>
            </p:cNvPr>
            <p:cNvSpPr>
              <a:spLocks/>
            </p:cNvSpPr>
            <p:nvPr/>
          </p:nvSpPr>
          <p:spPr bwMode="auto">
            <a:xfrm>
              <a:off x="721338" y="840913"/>
              <a:ext cx="335938" cy="541634"/>
            </a:xfrm>
            <a:custGeom>
              <a:avLst/>
              <a:gdLst>
                <a:gd name="T0" fmla="*/ 25 w 69"/>
                <a:gd name="T1" fmla="*/ 0 h 156"/>
                <a:gd name="T2" fmla="*/ 69 w 69"/>
                <a:gd name="T3" fmla="*/ 0 h 156"/>
                <a:gd name="T4" fmla="*/ 69 w 69"/>
                <a:gd name="T5" fmla="*/ 156 h 156"/>
                <a:gd name="T6" fmla="*/ 0 w 69"/>
                <a:gd name="T7" fmla="*/ 156 h 156"/>
                <a:gd name="T8" fmla="*/ 0 w 69"/>
                <a:gd name="T9" fmla="*/ 25 h 156"/>
                <a:gd name="T10" fmla="*/ 25 w 69"/>
                <a:gd name="T11" fmla="*/ 0 h 156"/>
              </a:gdLst>
              <a:ahLst/>
              <a:cxnLst>
                <a:cxn ang="0">
                  <a:pos x="T0" y="T1"/>
                </a:cxn>
                <a:cxn ang="0">
                  <a:pos x="T2" y="T3"/>
                </a:cxn>
                <a:cxn ang="0">
                  <a:pos x="T4" y="T5"/>
                </a:cxn>
                <a:cxn ang="0">
                  <a:pos x="T6" y="T7"/>
                </a:cxn>
                <a:cxn ang="0">
                  <a:pos x="T8" y="T9"/>
                </a:cxn>
                <a:cxn ang="0">
                  <a:pos x="T10" y="T11"/>
                </a:cxn>
              </a:cxnLst>
              <a:rect l="0" t="0" r="r" b="b"/>
              <a:pathLst>
                <a:path w="69" h="156">
                  <a:moveTo>
                    <a:pt x="25" y="0"/>
                  </a:moveTo>
                  <a:cubicBezTo>
                    <a:pt x="69" y="0"/>
                    <a:pt x="69" y="0"/>
                    <a:pt x="69" y="0"/>
                  </a:cubicBezTo>
                  <a:cubicBezTo>
                    <a:pt x="69" y="156"/>
                    <a:pt x="69" y="156"/>
                    <a:pt x="69" y="156"/>
                  </a:cubicBezTo>
                  <a:cubicBezTo>
                    <a:pt x="0" y="156"/>
                    <a:pt x="0" y="156"/>
                    <a:pt x="0" y="156"/>
                  </a:cubicBezTo>
                  <a:cubicBezTo>
                    <a:pt x="0" y="25"/>
                    <a:pt x="0" y="25"/>
                    <a:pt x="0" y="25"/>
                  </a:cubicBezTo>
                  <a:cubicBezTo>
                    <a:pt x="0" y="11"/>
                    <a:pt x="11" y="0"/>
                    <a:pt x="25" y="0"/>
                  </a:cubicBezTo>
                </a:path>
              </a:pathLst>
            </a:custGeom>
            <a:solidFill>
              <a:srgbClr val="682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70" name="Rectangle 125">
              <a:extLst>
                <a:ext uri="{FF2B5EF4-FFF2-40B4-BE49-F238E27FC236}">
                  <a16:creationId xmlns:a16="http://schemas.microsoft.com/office/drawing/2014/main" id="{C23A3A04-D359-499F-9802-283AB3DE9BE0}"/>
                </a:ext>
              </a:extLst>
            </p:cNvPr>
            <p:cNvSpPr>
              <a:spLocks noChangeArrowheads="1"/>
            </p:cNvSpPr>
            <p:nvPr/>
          </p:nvSpPr>
          <p:spPr bwMode="auto">
            <a:xfrm>
              <a:off x="1057276" y="840913"/>
              <a:ext cx="675996" cy="541634"/>
            </a:xfrm>
            <a:prstGeom prst="rect">
              <a:avLst/>
            </a:prstGeom>
            <a:solidFill>
              <a:srgbClr val="561C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71" name="Rectangle 126">
              <a:extLst>
                <a:ext uri="{FF2B5EF4-FFF2-40B4-BE49-F238E27FC236}">
                  <a16:creationId xmlns:a16="http://schemas.microsoft.com/office/drawing/2014/main" id="{46128D96-5710-4F82-A0FB-A96E06D80092}"/>
                </a:ext>
              </a:extLst>
            </p:cNvPr>
            <p:cNvSpPr>
              <a:spLocks noChangeArrowheads="1"/>
            </p:cNvSpPr>
            <p:nvPr/>
          </p:nvSpPr>
          <p:spPr bwMode="auto">
            <a:xfrm>
              <a:off x="1057276" y="840913"/>
              <a:ext cx="675996" cy="54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72" name="Freeform 127">
              <a:extLst>
                <a:ext uri="{FF2B5EF4-FFF2-40B4-BE49-F238E27FC236}">
                  <a16:creationId xmlns:a16="http://schemas.microsoft.com/office/drawing/2014/main" id="{88311463-655C-4285-A49F-F505ECB83431}"/>
                </a:ext>
              </a:extLst>
            </p:cNvPr>
            <p:cNvSpPr>
              <a:spLocks/>
            </p:cNvSpPr>
            <p:nvPr/>
          </p:nvSpPr>
          <p:spPr bwMode="auto">
            <a:xfrm>
              <a:off x="1733272" y="840913"/>
              <a:ext cx="337998" cy="541634"/>
            </a:xfrm>
            <a:custGeom>
              <a:avLst/>
              <a:gdLst>
                <a:gd name="T0" fmla="*/ 44 w 69"/>
                <a:gd name="T1" fmla="*/ 0 h 156"/>
                <a:gd name="T2" fmla="*/ 0 w 69"/>
                <a:gd name="T3" fmla="*/ 0 h 156"/>
                <a:gd name="T4" fmla="*/ 0 w 69"/>
                <a:gd name="T5" fmla="*/ 156 h 156"/>
                <a:gd name="T6" fmla="*/ 69 w 69"/>
                <a:gd name="T7" fmla="*/ 156 h 156"/>
                <a:gd name="T8" fmla="*/ 69 w 69"/>
                <a:gd name="T9" fmla="*/ 25 h 156"/>
                <a:gd name="T10" fmla="*/ 44 w 69"/>
                <a:gd name="T11" fmla="*/ 0 h 156"/>
              </a:gdLst>
              <a:ahLst/>
              <a:cxnLst>
                <a:cxn ang="0">
                  <a:pos x="T0" y="T1"/>
                </a:cxn>
                <a:cxn ang="0">
                  <a:pos x="T2" y="T3"/>
                </a:cxn>
                <a:cxn ang="0">
                  <a:pos x="T4" y="T5"/>
                </a:cxn>
                <a:cxn ang="0">
                  <a:pos x="T6" y="T7"/>
                </a:cxn>
                <a:cxn ang="0">
                  <a:pos x="T8" y="T9"/>
                </a:cxn>
                <a:cxn ang="0">
                  <a:pos x="T10" y="T11"/>
                </a:cxn>
              </a:cxnLst>
              <a:rect l="0" t="0" r="r" b="b"/>
              <a:pathLst>
                <a:path w="69" h="156">
                  <a:moveTo>
                    <a:pt x="44" y="0"/>
                  </a:moveTo>
                  <a:cubicBezTo>
                    <a:pt x="0" y="0"/>
                    <a:pt x="0" y="0"/>
                    <a:pt x="0" y="0"/>
                  </a:cubicBezTo>
                  <a:cubicBezTo>
                    <a:pt x="0" y="156"/>
                    <a:pt x="0" y="156"/>
                    <a:pt x="0" y="156"/>
                  </a:cubicBezTo>
                  <a:cubicBezTo>
                    <a:pt x="69" y="156"/>
                    <a:pt x="69" y="156"/>
                    <a:pt x="69" y="156"/>
                  </a:cubicBezTo>
                  <a:cubicBezTo>
                    <a:pt x="69" y="25"/>
                    <a:pt x="69" y="25"/>
                    <a:pt x="69" y="25"/>
                  </a:cubicBezTo>
                  <a:cubicBezTo>
                    <a:pt x="69" y="11"/>
                    <a:pt x="58" y="0"/>
                    <a:pt x="44" y="0"/>
                  </a:cubicBezTo>
                </a:path>
              </a:pathLst>
            </a:custGeom>
            <a:solidFill>
              <a:srgbClr val="4F19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73" name="Rectangle 128">
              <a:extLst>
                <a:ext uri="{FF2B5EF4-FFF2-40B4-BE49-F238E27FC236}">
                  <a16:creationId xmlns:a16="http://schemas.microsoft.com/office/drawing/2014/main" id="{FE96CA29-AB01-40E8-9E62-26D5B8EC36D2}"/>
                </a:ext>
              </a:extLst>
            </p:cNvPr>
            <p:cNvSpPr>
              <a:spLocks noChangeArrowheads="1"/>
            </p:cNvSpPr>
            <p:nvPr/>
          </p:nvSpPr>
          <p:spPr bwMode="auto">
            <a:xfrm>
              <a:off x="1057276" y="941648"/>
              <a:ext cx="2061" cy="379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74" name="Rectangle 129">
              <a:extLst>
                <a:ext uri="{FF2B5EF4-FFF2-40B4-BE49-F238E27FC236}">
                  <a16:creationId xmlns:a16="http://schemas.microsoft.com/office/drawing/2014/main" id="{1806D09D-66F8-4120-A7E6-C3099C6E24E3}"/>
                </a:ext>
              </a:extLst>
            </p:cNvPr>
            <p:cNvSpPr>
              <a:spLocks noChangeArrowheads="1"/>
            </p:cNvSpPr>
            <p:nvPr/>
          </p:nvSpPr>
          <p:spPr bwMode="auto">
            <a:xfrm>
              <a:off x="1057276" y="941648"/>
              <a:ext cx="2061" cy="3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75" name="Freeform 130">
              <a:extLst>
                <a:ext uri="{FF2B5EF4-FFF2-40B4-BE49-F238E27FC236}">
                  <a16:creationId xmlns:a16="http://schemas.microsoft.com/office/drawing/2014/main" id="{9D761A4C-2275-4601-A5C3-E0308DCCFBDE}"/>
                </a:ext>
              </a:extLst>
            </p:cNvPr>
            <p:cNvSpPr>
              <a:spLocks/>
            </p:cNvSpPr>
            <p:nvPr/>
          </p:nvSpPr>
          <p:spPr bwMode="auto">
            <a:xfrm>
              <a:off x="867667" y="941648"/>
              <a:ext cx="189609" cy="37958"/>
            </a:xfrm>
            <a:custGeom>
              <a:avLst/>
              <a:gdLst>
                <a:gd name="T0" fmla="*/ 39 w 39"/>
                <a:gd name="T1" fmla="*/ 0 h 11"/>
                <a:gd name="T2" fmla="*/ 6 w 39"/>
                <a:gd name="T3" fmla="*/ 0 h 11"/>
                <a:gd name="T4" fmla="*/ 0 w 39"/>
                <a:gd name="T5" fmla="*/ 5 h 11"/>
                <a:gd name="T6" fmla="*/ 6 w 39"/>
                <a:gd name="T7" fmla="*/ 11 h 11"/>
                <a:gd name="T8" fmla="*/ 39 w 39"/>
                <a:gd name="T9" fmla="*/ 11 h 11"/>
                <a:gd name="T10" fmla="*/ 39 w 39"/>
                <a:gd name="T11" fmla="*/ 0 h 11"/>
              </a:gdLst>
              <a:ahLst/>
              <a:cxnLst>
                <a:cxn ang="0">
                  <a:pos x="T0" y="T1"/>
                </a:cxn>
                <a:cxn ang="0">
                  <a:pos x="T2" y="T3"/>
                </a:cxn>
                <a:cxn ang="0">
                  <a:pos x="T4" y="T5"/>
                </a:cxn>
                <a:cxn ang="0">
                  <a:pos x="T6" y="T7"/>
                </a:cxn>
                <a:cxn ang="0">
                  <a:pos x="T8" y="T9"/>
                </a:cxn>
                <a:cxn ang="0">
                  <a:pos x="T10" y="T11"/>
                </a:cxn>
              </a:cxnLst>
              <a:rect l="0" t="0" r="r" b="b"/>
              <a:pathLst>
                <a:path w="39" h="11">
                  <a:moveTo>
                    <a:pt x="39" y="0"/>
                  </a:moveTo>
                  <a:cubicBezTo>
                    <a:pt x="6" y="0"/>
                    <a:pt x="6" y="0"/>
                    <a:pt x="6" y="0"/>
                  </a:cubicBezTo>
                  <a:cubicBezTo>
                    <a:pt x="2" y="0"/>
                    <a:pt x="0" y="2"/>
                    <a:pt x="0" y="5"/>
                  </a:cubicBezTo>
                  <a:cubicBezTo>
                    <a:pt x="0" y="9"/>
                    <a:pt x="2" y="11"/>
                    <a:pt x="6" y="11"/>
                  </a:cubicBezTo>
                  <a:cubicBezTo>
                    <a:pt x="39" y="11"/>
                    <a:pt x="39" y="11"/>
                    <a:pt x="39" y="11"/>
                  </a:cubicBezTo>
                  <a:cubicBezTo>
                    <a:pt x="39" y="0"/>
                    <a:pt x="39" y="0"/>
                    <a:pt x="39" y="0"/>
                  </a:cubicBezTo>
                </a:path>
              </a:pathLst>
            </a:custGeom>
            <a:solidFill>
              <a:srgbClr val="8E5C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76" name="Rectangle 131">
              <a:extLst>
                <a:ext uri="{FF2B5EF4-FFF2-40B4-BE49-F238E27FC236}">
                  <a16:creationId xmlns:a16="http://schemas.microsoft.com/office/drawing/2014/main" id="{C2FE7899-1B01-4343-A665-303F3452937E}"/>
                </a:ext>
              </a:extLst>
            </p:cNvPr>
            <p:cNvSpPr>
              <a:spLocks noChangeArrowheads="1"/>
            </p:cNvSpPr>
            <p:nvPr/>
          </p:nvSpPr>
          <p:spPr bwMode="auto">
            <a:xfrm>
              <a:off x="1057276" y="941648"/>
              <a:ext cx="675996" cy="37958"/>
            </a:xfrm>
            <a:prstGeom prst="rect">
              <a:avLst/>
            </a:prstGeom>
            <a:solidFill>
              <a:srgbClr val="8055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77" name="Rectangle 132">
              <a:extLst>
                <a:ext uri="{FF2B5EF4-FFF2-40B4-BE49-F238E27FC236}">
                  <a16:creationId xmlns:a16="http://schemas.microsoft.com/office/drawing/2014/main" id="{35D54D01-5F45-4B17-A24A-79CCA51D5EE3}"/>
                </a:ext>
              </a:extLst>
            </p:cNvPr>
            <p:cNvSpPr>
              <a:spLocks noChangeArrowheads="1"/>
            </p:cNvSpPr>
            <p:nvPr/>
          </p:nvSpPr>
          <p:spPr bwMode="auto">
            <a:xfrm>
              <a:off x="1057276" y="941648"/>
              <a:ext cx="675996" cy="3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78" name="Freeform 133">
              <a:extLst>
                <a:ext uri="{FF2B5EF4-FFF2-40B4-BE49-F238E27FC236}">
                  <a16:creationId xmlns:a16="http://schemas.microsoft.com/office/drawing/2014/main" id="{F6BBD876-C4A1-492C-85E5-5B3188B89206}"/>
                </a:ext>
              </a:extLst>
            </p:cNvPr>
            <p:cNvSpPr>
              <a:spLocks/>
            </p:cNvSpPr>
            <p:nvPr/>
          </p:nvSpPr>
          <p:spPr bwMode="auto">
            <a:xfrm>
              <a:off x="1733272" y="941648"/>
              <a:ext cx="191670" cy="37958"/>
            </a:xfrm>
            <a:custGeom>
              <a:avLst/>
              <a:gdLst>
                <a:gd name="T0" fmla="*/ 33 w 39"/>
                <a:gd name="T1" fmla="*/ 0 h 11"/>
                <a:gd name="T2" fmla="*/ 0 w 39"/>
                <a:gd name="T3" fmla="*/ 0 h 11"/>
                <a:gd name="T4" fmla="*/ 0 w 39"/>
                <a:gd name="T5" fmla="*/ 11 h 11"/>
                <a:gd name="T6" fmla="*/ 33 w 39"/>
                <a:gd name="T7" fmla="*/ 11 h 11"/>
                <a:gd name="T8" fmla="*/ 39 w 39"/>
                <a:gd name="T9" fmla="*/ 5 h 11"/>
                <a:gd name="T10" fmla="*/ 33 w 39"/>
                <a:gd name="T11" fmla="*/ 0 h 11"/>
              </a:gdLst>
              <a:ahLst/>
              <a:cxnLst>
                <a:cxn ang="0">
                  <a:pos x="T0" y="T1"/>
                </a:cxn>
                <a:cxn ang="0">
                  <a:pos x="T2" y="T3"/>
                </a:cxn>
                <a:cxn ang="0">
                  <a:pos x="T4" y="T5"/>
                </a:cxn>
                <a:cxn ang="0">
                  <a:pos x="T6" y="T7"/>
                </a:cxn>
                <a:cxn ang="0">
                  <a:pos x="T8" y="T9"/>
                </a:cxn>
                <a:cxn ang="0">
                  <a:pos x="T10" y="T11"/>
                </a:cxn>
              </a:cxnLst>
              <a:rect l="0" t="0" r="r" b="b"/>
              <a:pathLst>
                <a:path w="39" h="11">
                  <a:moveTo>
                    <a:pt x="33" y="0"/>
                  </a:moveTo>
                  <a:cubicBezTo>
                    <a:pt x="0" y="0"/>
                    <a:pt x="0" y="0"/>
                    <a:pt x="0" y="0"/>
                  </a:cubicBezTo>
                  <a:cubicBezTo>
                    <a:pt x="0" y="11"/>
                    <a:pt x="0" y="11"/>
                    <a:pt x="0" y="11"/>
                  </a:cubicBezTo>
                  <a:cubicBezTo>
                    <a:pt x="33" y="11"/>
                    <a:pt x="33" y="11"/>
                    <a:pt x="33" y="11"/>
                  </a:cubicBezTo>
                  <a:cubicBezTo>
                    <a:pt x="37" y="11"/>
                    <a:pt x="39" y="9"/>
                    <a:pt x="39" y="5"/>
                  </a:cubicBezTo>
                  <a:cubicBezTo>
                    <a:pt x="39" y="2"/>
                    <a:pt x="37" y="0"/>
                    <a:pt x="33" y="0"/>
                  </a:cubicBezTo>
                </a:path>
              </a:pathLst>
            </a:custGeom>
            <a:solidFill>
              <a:srgbClr val="7B53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79" name="Freeform 134">
              <a:extLst>
                <a:ext uri="{FF2B5EF4-FFF2-40B4-BE49-F238E27FC236}">
                  <a16:creationId xmlns:a16="http://schemas.microsoft.com/office/drawing/2014/main" id="{8D35F345-5654-4FB7-9A15-72A377099C0C}"/>
                </a:ext>
              </a:extLst>
            </p:cNvPr>
            <p:cNvSpPr>
              <a:spLocks/>
            </p:cNvSpPr>
            <p:nvPr/>
          </p:nvSpPr>
          <p:spPr bwMode="auto">
            <a:xfrm>
              <a:off x="1057276" y="5417792"/>
              <a:ext cx="675996" cy="499296"/>
            </a:xfrm>
            <a:custGeom>
              <a:avLst/>
              <a:gdLst>
                <a:gd name="T0" fmla="*/ 0 w 328"/>
                <a:gd name="T1" fmla="*/ 74 h 342"/>
                <a:gd name="T2" fmla="*/ 164 w 328"/>
                <a:gd name="T3" fmla="*/ 342 h 342"/>
                <a:gd name="T4" fmla="*/ 328 w 328"/>
                <a:gd name="T5" fmla="*/ 74 h 342"/>
                <a:gd name="T6" fmla="*/ 164 w 328"/>
                <a:gd name="T7" fmla="*/ 0 h 342"/>
                <a:gd name="T8" fmla="*/ 0 w 328"/>
                <a:gd name="T9" fmla="*/ 74 h 342"/>
              </a:gdLst>
              <a:ahLst/>
              <a:cxnLst>
                <a:cxn ang="0">
                  <a:pos x="T0" y="T1"/>
                </a:cxn>
                <a:cxn ang="0">
                  <a:pos x="T2" y="T3"/>
                </a:cxn>
                <a:cxn ang="0">
                  <a:pos x="T4" y="T5"/>
                </a:cxn>
                <a:cxn ang="0">
                  <a:pos x="T6" y="T7"/>
                </a:cxn>
                <a:cxn ang="0">
                  <a:pos x="T8" y="T9"/>
                </a:cxn>
              </a:cxnLst>
              <a:rect l="0" t="0" r="r" b="b"/>
              <a:pathLst>
                <a:path w="328" h="342">
                  <a:moveTo>
                    <a:pt x="0" y="74"/>
                  </a:moveTo>
                  <a:lnTo>
                    <a:pt x="164" y="342"/>
                  </a:lnTo>
                  <a:lnTo>
                    <a:pt x="328" y="74"/>
                  </a:lnTo>
                  <a:lnTo>
                    <a:pt x="164" y="0"/>
                  </a:lnTo>
                  <a:lnTo>
                    <a:pt x="0" y="74"/>
                  </a:lnTo>
                  <a:close/>
                </a:path>
              </a:pathLst>
            </a:custGeom>
            <a:solidFill>
              <a:srgbClr val="C11E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80" name="Freeform 135">
              <a:extLst>
                <a:ext uri="{FF2B5EF4-FFF2-40B4-BE49-F238E27FC236}">
                  <a16:creationId xmlns:a16="http://schemas.microsoft.com/office/drawing/2014/main" id="{7BC6F6FF-B7E7-48FE-8D6A-17AA6FA64A18}"/>
                </a:ext>
              </a:extLst>
            </p:cNvPr>
            <p:cNvSpPr>
              <a:spLocks/>
            </p:cNvSpPr>
            <p:nvPr/>
          </p:nvSpPr>
          <p:spPr bwMode="auto">
            <a:xfrm>
              <a:off x="1733272" y="5417792"/>
              <a:ext cx="337998" cy="332864"/>
            </a:xfrm>
            <a:custGeom>
              <a:avLst/>
              <a:gdLst>
                <a:gd name="T0" fmla="*/ 0 w 164"/>
                <a:gd name="T1" fmla="*/ 74 h 228"/>
                <a:gd name="T2" fmla="*/ 105 w 164"/>
                <a:gd name="T3" fmla="*/ 228 h 228"/>
                <a:gd name="T4" fmla="*/ 164 w 164"/>
                <a:gd name="T5" fmla="*/ 74 h 228"/>
                <a:gd name="T6" fmla="*/ 83 w 164"/>
                <a:gd name="T7" fmla="*/ 0 h 228"/>
                <a:gd name="T8" fmla="*/ 0 w 164"/>
                <a:gd name="T9" fmla="*/ 74 h 228"/>
              </a:gdLst>
              <a:ahLst/>
              <a:cxnLst>
                <a:cxn ang="0">
                  <a:pos x="T0" y="T1"/>
                </a:cxn>
                <a:cxn ang="0">
                  <a:pos x="T2" y="T3"/>
                </a:cxn>
                <a:cxn ang="0">
                  <a:pos x="T4" y="T5"/>
                </a:cxn>
                <a:cxn ang="0">
                  <a:pos x="T6" y="T7"/>
                </a:cxn>
                <a:cxn ang="0">
                  <a:pos x="T8" y="T9"/>
                </a:cxn>
              </a:cxnLst>
              <a:rect l="0" t="0" r="r" b="b"/>
              <a:pathLst>
                <a:path w="164" h="228">
                  <a:moveTo>
                    <a:pt x="0" y="74"/>
                  </a:moveTo>
                  <a:lnTo>
                    <a:pt x="105" y="228"/>
                  </a:lnTo>
                  <a:lnTo>
                    <a:pt x="164" y="74"/>
                  </a:lnTo>
                  <a:lnTo>
                    <a:pt x="83" y="0"/>
                  </a:lnTo>
                  <a:lnTo>
                    <a:pt x="0" y="74"/>
                  </a:lnTo>
                  <a:close/>
                </a:path>
              </a:pathLst>
            </a:custGeom>
            <a:solidFill>
              <a:srgbClr val="AA1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81" name="Freeform 136">
              <a:extLst>
                <a:ext uri="{FF2B5EF4-FFF2-40B4-BE49-F238E27FC236}">
                  <a16:creationId xmlns:a16="http://schemas.microsoft.com/office/drawing/2014/main" id="{AE5B37B9-4E19-4BFE-8F17-3724E3E9E6EE}"/>
                </a:ext>
              </a:extLst>
            </p:cNvPr>
            <p:cNvSpPr>
              <a:spLocks/>
            </p:cNvSpPr>
            <p:nvPr/>
          </p:nvSpPr>
          <p:spPr bwMode="auto">
            <a:xfrm>
              <a:off x="721338" y="5417792"/>
              <a:ext cx="335938" cy="332864"/>
            </a:xfrm>
            <a:custGeom>
              <a:avLst/>
              <a:gdLst>
                <a:gd name="T0" fmla="*/ 163 w 163"/>
                <a:gd name="T1" fmla="*/ 74 h 228"/>
                <a:gd name="T2" fmla="*/ 61 w 163"/>
                <a:gd name="T3" fmla="*/ 228 h 228"/>
                <a:gd name="T4" fmla="*/ 0 w 163"/>
                <a:gd name="T5" fmla="*/ 74 h 228"/>
                <a:gd name="T6" fmla="*/ 83 w 163"/>
                <a:gd name="T7" fmla="*/ 0 h 228"/>
                <a:gd name="T8" fmla="*/ 163 w 163"/>
                <a:gd name="T9" fmla="*/ 74 h 228"/>
              </a:gdLst>
              <a:ahLst/>
              <a:cxnLst>
                <a:cxn ang="0">
                  <a:pos x="T0" y="T1"/>
                </a:cxn>
                <a:cxn ang="0">
                  <a:pos x="T2" y="T3"/>
                </a:cxn>
                <a:cxn ang="0">
                  <a:pos x="T4" y="T5"/>
                </a:cxn>
                <a:cxn ang="0">
                  <a:pos x="T6" y="T7"/>
                </a:cxn>
                <a:cxn ang="0">
                  <a:pos x="T8" y="T9"/>
                </a:cxn>
              </a:cxnLst>
              <a:rect l="0" t="0" r="r" b="b"/>
              <a:pathLst>
                <a:path w="163" h="228">
                  <a:moveTo>
                    <a:pt x="163" y="74"/>
                  </a:moveTo>
                  <a:lnTo>
                    <a:pt x="61" y="228"/>
                  </a:lnTo>
                  <a:lnTo>
                    <a:pt x="0" y="74"/>
                  </a:lnTo>
                  <a:lnTo>
                    <a:pt x="83" y="0"/>
                  </a:lnTo>
                  <a:lnTo>
                    <a:pt x="163" y="74"/>
                  </a:lnTo>
                  <a:close/>
                </a:path>
              </a:pathLst>
            </a:custGeom>
            <a:solidFill>
              <a:srgbClr val="DD2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82" name="Rectangle 137">
              <a:extLst>
                <a:ext uri="{FF2B5EF4-FFF2-40B4-BE49-F238E27FC236}">
                  <a16:creationId xmlns:a16="http://schemas.microsoft.com/office/drawing/2014/main" id="{AB14C112-E33A-4D85-A919-A2484C6450E9}"/>
                </a:ext>
              </a:extLst>
            </p:cNvPr>
            <p:cNvSpPr>
              <a:spLocks noChangeArrowheads="1"/>
            </p:cNvSpPr>
            <p:nvPr/>
          </p:nvSpPr>
          <p:spPr bwMode="auto">
            <a:xfrm>
              <a:off x="597680" y="997125"/>
              <a:ext cx="1611675" cy="524115"/>
            </a:xfrm>
            <a:prstGeom prst="rect">
              <a:avLst/>
            </a:prstGeom>
            <a:solidFill>
              <a:srgbClr val="373B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83" name="Freeform 138">
              <a:extLst>
                <a:ext uri="{FF2B5EF4-FFF2-40B4-BE49-F238E27FC236}">
                  <a16:creationId xmlns:a16="http://schemas.microsoft.com/office/drawing/2014/main" id="{174F35A8-F971-49E4-81CE-FD161A5AC923}"/>
                </a:ext>
              </a:extLst>
            </p:cNvPr>
            <p:cNvSpPr>
              <a:spLocks/>
            </p:cNvSpPr>
            <p:nvPr/>
          </p:nvSpPr>
          <p:spPr bwMode="auto">
            <a:xfrm>
              <a:off x="597680" y="997125"/>
              <a:ext cx="1611675" cy="392721"/>
            </a:xfrm>
            <a:custGeom>
              <a:avLst/>
              <a:gdLst>
                <a:gd name="T0" fmla="*/ 0 w 782"/>
                <a:gd name="T1" fmla="*/ 155 h 269"/>
                <a:gd name="T2" fmla="*/ 387 w 782"/>
                <a:gd name="T3" fmla="*/ 269 h 269"/>
                <a:gd name="T4" fmla="*/ 782 w 782"/>
                <a:gd name="T5" fmla="*/ 150 h 269"/>
                <a:gd name="T6" fmla="*/ 782 w 782"/>
                <a:gd name="T7" fmla="*/ 0 h 269"/>
                <a:gd name="T8" fmla="*/ 0 w 782"/>
                <a:gd name="T9" fmla="*/ 0 h 269"/>
                <a:gd name="T10" fmla="*/ 0 w 782"/>
                <a:gd name="T11" fmla="*/ 155 h 269"/>
              </a:gdLst>
              <a:ahLst/>
              <a:cxnLst>
                <a:cxn ang="0">
                  <a:pos x="T0" y="T1"/>
                </a:cxn>
                <a:cxn ang="0">
                  <a:pos x="T2" y="T3"/>
                </a:cxn>
                <a:cxn ang="0">
                  <a:pos x="T4" y="T5"/>
                </a:cxn>
                <a:cxn ang="0">
                  <a:pos x="T6" y="T7"/>
                </a:cxn>
                <a:cxn ang="0">
                  <a:pos x="T8" y="T9"/>
                </a:cxn>
                <a:cxn ang="0">
                  <a:pos x="T10" y="T11"/>
                </a:cxn>
              </a:cxnLst>
              <a:rect l="0" t="0" r="r" b="b"/>
              <a:pathLst>
                <a:path w="782" h="269">
                  <a:moveTo>
                    <a:pt x="0" y="155"/>
                  </a:moveTo>
                  <a:lnTo>
                    <a:pt x="387" y="269"/>
                  </a:lnTo>
                  <a:lnTo>
                    <a:pt x="782" y="150"/>
                  </a:lnTo>
                  <a:lnTo>
                    <a:pt x="782" y="0"/>
                  </a:lnTo>
                  <a:lnTo>
                    <a:pt x="0" y="0"/>
                  </a:lnTo>
                  <a:lnTo>
                    <a:pt x="0" y="155"/>
                  </a:lnTo>
                  <a:close/>
                </a:path>
              </a:pathLst>
            </a:custGeom>
            <a:solidFill>
              <a:srgbClr val="2E33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84" name="Freeform 139">
              <a:extLst>
                <a:ext uri="{FF2B5EF4-FFF2-40B4-BE49-F238E27FC236}">
                  <a16:creationId xmlns:a16="http://schemas.microsoft.com/office/drawing/2014/main" id="{585E69DD-C7E7-40E5-BCF7-1007544D0CE0}"/>
                </a:ext>
              </a:extLst>
            </p:cNvPr>
            <p:cNvSpPr>
              <a:spLocks/>
            </p:cNvSpPr>
            <p:nvPr/>
          </p:nvSpPr>
          <p:spPr bwMode="auto">
            <a:xfrm>
              <a:off x="1" y="713899"/>
              <a:ext cx="2796729" cy="585432"/>
            </a:xfrm>
            <a:custGeom>
              <a:avLst/>
              <a:gdLst>
                <a:gd name="T0" fmla="*/ 0 w 1357"/>
                <a:gd name="T1" fmla="*/ 201 h 401"/>
                <a:gd name="T2" fmla="*/ 677 w 1357"/>
                <a:gd name="T3" fmla="*/ 401 h 401"/>
                <a:gd name="T4" fmla="*/ 1357 w 1357"/>
                <a:gd name="T5" fmla="*/ 199 h 401"/>
                <a:gd name="T6" fmla="*/ 677 w 1357"/>
                <a:gd name="T7" fmla="*/ 0 h 401"/>
                <a:gd name="T8" fmla="*/ 0 w 1357"/>
                <a:gd name="T9" fmla="*/ 201 h 401"/>
              </a:gdLst>
              <a:ahLst/>
              <a:cxnLst>
                <a:cxn ang="0">
                  <a:pos x="T0" y="T1"/>
                </a:cxn>
                <a:cxn ang="0">
                  <a:pos x="T2" y="T3"/>
                </a:cxn>
                <a:cxn ang="0">
                  <a:pos x="T4" y="T5"/>
                </a:cxn>
                <a:cxn ang="0">
                  <a:pos x="T6" y="T7"/>
                </a:cxn>
                <a:cxn ang="0">
                  <a:pos x="T8" y="T9"/>
                </a:cxn>
              </a:cxnLst>
              <a:rect l="0" t="0" r="r" b="b"/>
              <a:pathLst>
                <a:path w="1357" h="401">
                  <a:moveTo>
                    <a:pt x="0" y="201"/>
                  </a:moveTo>
                  <a:lnTo>
                    <a:pt x="677" y="401"/>
                  </a:lnTo>
                  <a:lnTo>
                    <a:pt x="1357" y="199"/>
                  </a:lnTo>
                  <a:lnTo>
                    <a:pt x="677" y="0"/>
                  </a:lnTo>
                  <a:lnTo>
                    <a:pt x="0" y="201"/>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85" name="Freeform 140">
              <a:extLst>
                <a:ext uri="{FF2B5EF4-FFF2-40B4-BE49-F238E27FC236}">
                  <a16:creationId xmlns:a16="http://schemas.microsoft.com/office/drawing/2014/main" id="{B854FE2F-96E9-4D26-B6DF-949818CAE33B}"/>
                </a:ext>
              </a:extLst>
            </p:cNvPr>
            <p:cNvSpPr>
              <a:spLocks/>
            </p:cNvSpPr>
            <p:nvPr/>
          </p:nvSpPr>
          <p:spPr bwMode="auto">
            <a:xfrm>
              <a:off x="1" y="966467"/>
              <a:ext cx="2796729" cy="40878"/>
            </a:xfrm>
            <a:custGeom>
              <a:avLst/>
              <a:gdLst>
                <a:gd name="T0" fmla="*/ 1357 w 1357"/>
                <a:gd name="T1" fmla="*/ 0 h 28"/>
                <a:gd name="T2" fmla="*/ 0 w 1357"/>
                <a:gd name="T3" fmla="*/ 2 h 28"/>
                <a:gd name="T4" fmla="*/ 0 w 1357"/>
                <a:gd name="T5" fmla="*/ 28 h 28"/>
                <a:gd name="T6" fmla="*/ 1357 w 1357"/>
                <a:gd name="T7" fmla="*/ 26 h 28"/>
                <a:gd name="T8" fmla="*/ 1357 w 1357"/>
                <a:gd name="T9" fmla="*/ 0 h 28"/>
              </a:gdLst>
              <a:ahLst/>
              <a:cxnLst>
                <a:cxn ang="0">
                  <a:pos x="T0" y="T1"/>
                </a:cxn>
                <a:cxn ang="0">
                  <a:pos x="T2" y="T3"/>
                </a:cxn>
                <a:cxn ang="0">
                  <a:pos x="T4" y="T5"/>
                </a:cxn>
                <a:cxn ang="0">
                  <a:pos x="T6" y="T7"/>
                </a:cxn>
                <a:cxn ang="0">
                  <a:pos x="T8" y="T9"/>
                </a:cxn>
              </a:cxnLst>
              <a:rect l="0" t="0" r="r" b="b"/>
              <a:pathLst>
                <a:path w="1357" h="28">
                  <a:moveTo>
                    <a:pt x="1357" y="0"/>
                  </a:moveTo>
                  <a:lnTo>
                    <a:pt x="0" y="2"/>
                  </a:lnTo>
                  <a:lnTo>
                    <a:pt x="0" y="28"/>
                  </a:lnTo>
                  <a:lnTo>
                    <a:pt x="1357" y="26"/>
                  </a:lnTo>
                  <a:lnTo>
                    <a:pt x="1357"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86" name="Freeform 141">
              <a:extLst>
                <a:ext uri="{FF2B5EF4-FFF2-40B4-BE49-F238E27FC236}">
                  <a16:creationId xmlns:a16="http://schemas.microsoft.com/office/drawing/2014/main" id="{616020E5-6765-4E77-910E-5583D097F919}"/>
                </a:ext>
              </a:extLst>
            </p:cNvPr>
            <p:cNvSpPr>
              <a:spLocks/>
            </p:cNvSpPr>
            <p:nvPr/>
          </p:nvSpPr>
          <p:spPr bwMode="auto">
            <a:xfrm>
              <a:off x="1" y="674481"/>
              <a:ext cx="2796729" cy="586892"/>
            </a:xfrm>
            <a:custGeom>
              <a:avLst/>
              <a:gdLst>
                <a:gd name="T0" fmla="*/ 0 w 1357"/>
                <a:gd name="T1" fmla="*/ 202 h 402"/>
                <a:gd name="T2" fmla="*/ 677 w 1357"/>
                <a:gd name="T3" fmla="*/ 402 h 402"/>
                <a:gd name="T4" fmla="*/ 1357 w 1357"/>
                <a:gd name="T5" fmla="*/ 200 h 402"/>
                <a:gd name="T6" fmla="*/ 677 w 1357"/>
                <a:gd name="T7" fmla="*/ 0 h 402"/>
                <a:gd name="T8" fmla="*/ 0 w 1357"/>
                <a:gd name="T9" fmla="*/ 202 h 402"/>
              </a:gdLst>
              <a:ahLst/>
              <a:cxnLst>
                <a:cxn ang="0">
                  <a:pos x="T0" y="T1"/>
                </a:cxn>
                <a:cxn ang="0">
                  <a:pos x="T2" y="T3"/>
                </a:cxn>
                <a:cxn ang="0">
                  <a:pos x="T4" y="T5"/>
                </a:cxn>
                <a:cxn ang="0">
                  <a:pos x="T6" y="T7"/>
                </a:cxn>
                <a:cxn ang="0">
                  <a:pos x="T8" y="T9"/>
                </a:cxn>
              </a:cxnLst>
              <a:rect l="0" t="0" r="r" b="b"/>
              <a:pathLst>
                <a:path w="1357" h="402">
                  <a:moveTo>
                    <a:pt x="0" y="202"/>
                  </a:moveTo>
                  <a:lnTo>
                    <a:pt x="677" y="402"/>
                  </a:lnTo>
                  <a:lnTo>
                    <a:pt x="1357" y="200"/>
                  </a:lnTo>
                  <a:lnTo>
                    <a:pt x="677" y="0"/>
                  </a:lnTo>
                  <a:lnTo>
                    <a:pt x="0" y="202"/>
                  </a:lnTo>
                  <a:close/>
                </a:path>
              </a:pathLst>
            </a:custGeom>
            <a:solidFill>
              <a:srgbClr val="4146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87" name="Freeform 142">
              <a:extLst>
                <a:ext uri="{FF2B5EF4-FFF2-40B4-BE49-F238E27FC236}">
                  <a16:creationId xmlns:a16="http://schemas.microsoft.com/office/drawing/2014/main" id="{8697A8C9-C051-4355-9A6B-DD0B657AE828}"/>
                </a:ext>
              </a:extLst>
            </p:cNvPr>
            <p:cNvSpPr>
              <a:spLocks/>
            </p:cNvSpPr>
            <p:nvPr/>
          </p:nvSpPr>
          <p:spPr bwMode="auto">
            <a:xfrm>
              <a:off x="1395274" y="941648"/>
              <a:ext cx="978958" cy="121174"/>
            </a:xfrm>
            <a:custGeom>
              <a:avLst/>
              <a:gdLst>
                <a:gd name="T0" fmla="*/ 197 w 200"/>
                <a:gd name="T1" fmla="*/ 29 h 35"/>
                <a:gd name="T2" fmla="*/ 4 w 200"/>
                <a:gd name="T3" fmla="*/ 0 h 35"/>
                <a:gd name="T4" fmla="*/ 0 w 200"/>
                <a:gd name="T5" fmla="*/ 3 h 35"/>
                <a:gd name="T6" fmla="*/ 3 w 200"/>
                <a:gd name="T7" fmla="*/ 6 h 35"/>
                <a:gd name="T8" fmla="*/ 192 w 200"/>
                <a:gd name="T9" fmla="*/ 35 h 35"/>
                <a:gd name="T10" fmla="*/ 200 w 200"/>
                <a:gd name="T11" fmla="*/ 33 h 35"/>
                <a:gd name="T12" fmla="*/ 200 w 200"/>
                <a:gd name="T13" fmla="*/ 32 h 35"/>
                <a:gd name="T14" fmla="*/ 197 w 200"/>
                <a:gd name="T15" fmla="*/ 29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35">
                  <a:moveTo>
                    <a:pt x="197" y="29"/>
                  </a:moveTo>
                  <a:cubicBezTo>
                    <a:pt x="4" y="0"/>
                    <a:pt x="4" y="0"/>
                    <a:pt x="4" y="0"/>
                  </a:cubicBezTo>
                  <a:cubicBezTo>
                    <a:pt x="2" y="0"/>
                    <a:pt x="0" y="1"/>
                    <a:pt x="0" y="3"/>
                  </a:cubicBezTo>
                  <a:cubicBezTo>
                    <a:pt x="0" y="4"/>
                    <a:pt x="1" y="6"/>
                    <a:pt x="3" y="6"/>
                  </a:cubicBezTo>
                  <a:cubicBezTo>
                    <a:pt x="192" y="35"/>
                    <a:pt x="192" y="35"/>
                    <a:pt x="192" y="35"/>
                  </a:cubicBezTo>
                  <a:cubicBezTo>
                    <a:pt x="200" y="33"/>
                    <a:pt x="200" y="33"/>
                    <a:pt x="200" y="33"/>
                  </a:cubicBezTo>
                  <a:cubicBezTo>
                    <a:pt x="200" y="32"/>
                    <a:pt x="200" y="32"/>
                    <a:pt x="200" y="32"/>
                  </a:cubicBezTo>
                  <a:cubicBezTo>
                    <a:pt x="200" y="31"/>
                    <a:pt x="199" y="29"/>
                    <a:pt x="197" y="29"/>
                  </a:cubicBez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88" name="Freeform 143">
              <a:extLst>
                <a:ext uri="{FF2B5EF4-FFF2-40B4-BE49-F238E27FC236}">
                  <a16:creationId xmlns:a16="http://schemas.microsoft.com/office/drawing/2014/main" id="{DEA6437B-429F-4107-AFFE-C75A33AF64AB}"/>
                </a:ext>
              </a:extLst>
            </p:cNvPr>
            <p:cNvSpPr>
              <a:spLocks/>
            </p:cNvSpPr>
            <p:nvPr/>
          </p:nvSpPr>
          <p:spPr bwMode="auto">
            <a:xfrm>
              <a:off x="2267062" y="1402986"/>
              <a:ext cx="294717" cy="264247"/>
            </a:xfrm>
            <a:custGeom>
              <a:avLst/>
              <a:gdLst>
                <a:gd name="T0" fmla="*/ 18 w 60"/>
                <a:gd name="T1" fmla="*/ 11 h 76"/>
                <a:gd name="T2" fmla="*/ 9 w 60"/>
                <a:gd name="T3" fmla="*/ 35 h 76"/>
                <a:gd name="T4" fmla="*/ 7 w 60"/>
                <a:gd name="T5" fmla="*/ 74 h 76"/>
                <a:gd name="T6" fmla="*/ 47 w 60"/>
                <a:gd name="T7" fmla="*/ 55 h 76"/>
                <a:gd name="T8" fmla="*/ 18 w 60"/>
                <a:gd name="T9" fmla="*/ 11 h 76"/>
              </a:gdLst>
              <a:ahLst/>
              <a:cxnLst>
                <a:cxn ang="0">
                  <a:pos x="T0" y="T1"/>
                </a:cxn>
                <a:cxn ang="0">
                  <a:pos x="T2" y="T3"/>
                </a:cxn>
                <a:cxn ang="0">
                  <a:pos x="T4" y="T5"/>
                </a:cxn>
                <a:cxn ang="0">
                  <a:pos x="T6" y="T7"/>
                </a:cxn>
                <a:cxn ang="0">
                  <a:pos x="T8" y="T9"/>
                </a:cxn>
              </a:cxnLst>
              <a:rect l="0" t="0" r="r" b="b"/>
              <a:pathLst>
                <a:path w="60" h="76">
                  <a:moveTo>
                    <a:pt x="18" y="11"/>
                  </a:moveTo>
                  <a:cubicBezTo>
                    <a:pt x="18" y="11"/>
                    <a:pt x="0" y="16"/>
                    <a:pt x="9" y="35"/>
                  </a:cubicBezTo>
                  <a:cubicBezTo>
                    <a:pt x="18" y="53"/>
                    <a:pt x="27" y="66"/>
                    <a:pt x="7" y="74"/>
                  </a:cubicBezTo>
                  <a:cubicBezTo>
                    <a:pt x="7" y="74"/>
                    <a:pt x="34" y="76"/>
                    <a:pt x="47" y="55"/>
                  </a:cubicBezTo>
                  <a:cubicBezTo>
                    <a:pt x="60" y="35"/>
                    <a:pt x="50" y="0"/>
                    <a:pt x="18" y="11"/>
                  </a:cubicBezTo>
                  <a:close/>
                </a:path>
              </a:pathLst>
            </a:custGeom>
            <a:solidFill>
              <a:srgbClr val="F69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89" name="Freeform 144">
              <a:extLst>
                <a:ext uri="{FF2B5EF4-FFF2-40B4-BE49-F238E27FC236}">
                  <a16:creationId xmlns:a16="http://schemas.microsoft.com/office/drawing/2014/main" id="{E8657AE2-FABC-466F-92AC-F0D3980248DF}"/>
                </a:ext>
              </a:extLst>
            </p:cNvPr>
            <p:cNvSpPr>
              <a:spLocks/>
            </p:cNvSpPr>
            <p:nvPr/>
          </p:nvSpPr>
          <p:spPr bwMode="auto">
            <a:xfrm>
              <a:off x="2302098" y="1448244"/>
              <a:ext cx="239072" cy="218989"/>
            </a:xfrm>
            <a:custGeom>
              <a:avLst/>
              <a:gdLst>
                <a:gd name="T0" fmla="*/ 35 w 49"/>
                <a:gd name="T1" fmla="*/ 0 h 63"/>
                <a:gd name="T2" fmla="*/ 33 w 49"/>
                <a:gd name="T3" fmla="*/ 34 h 63"/>
                <a:gd name="T4" fmla="*/ 12 w 49"/>
                <a:gd name="T5" fmla="*/ 50 h 63"/>
                <a:gd name="T6" fmla="*/ 0 w 49"/>
                <a:gd name="T7" fmla="*/ 61 h 63"/>
                <a:gd name="T8" fmla="*/ 40 w 49"/>
                <a:gd name="T9" fmla="*/ 42 h 63"/>
                <a:gd name="T10" fmla="*/ 35 w 49"/>
                <a:gd name="T11" fmla="*/ 0 h 63"/>
              </a:gdLst>
              <a:ahLst/>
              <a:cxnLst>
                <a:cxn ang="0">
                  <a:pos x="T0" y="T1"/>
                </a:cxn>
                <a:cxn ang="0">
                  <a:pos x="T2" y="T3"/>
                </a:cxn>
                <a:cxn ang="0">
                  <a:pos x="T4" y="T5"/>
                </a:cxn>
                <a:cxn ang="0">
                  <a:pos x="T6" y="T7"/>
                </a:cxn>
                <a:cxn ang="0">
                  <a:pos x="T8" y="T9"/>
                </a:cxn>
                <a:cxn ang="0">
                  <a:pos x="T10" y="T11"/>
                </a:cxn>
              </a:cxnLst>
              <a:rect l="0" t="0" r="r" b="b"/>
              <a:pathLst>
                <a:path w="49" h="63">
                  <a:moveTo>
                    <a:pt x="35" y="0"/>
                  </a:moveTo>
                  <a:cubicBezTo>
                    <a:pt x="40" y="10"/>
                    <a:pt x="40" y="24"/>
                    <a:pt x="33" y="34"/>
                  </a:cubicBezTo>
                  <a:cubicBezTo>
                    <a:pt x="28" y="43"/>
                    <a:pt x="19" y="48"/>
                    <a:pt x="12" y="50"/>
                  </a:cubicBezTo>
                  <a:cubicBezTo>
                    <a:pt x="11" y="54"/>
                    <a:pt x="7" y="58"/>
                    <a:pt x="0" y="61"/>
                  </a:cubicBezTo>
                  <a:cubicBezTo>
                    <a:pt x="0" y="61"/>
                    <a:pt x="27" y="63"/>
                    <a:pt x="40" y="42"/>
                  </a:cubicBezTo>
                  <a:cubicBezTo>
                    <a:pt x="49" y="28"/>
                    <a:pt x="47" y="8"/>
                    <a:pt x="35" y="0"/>
                  </a:cubicBezTo>
                  <a:close/>
                </a:path>
              </a:pathLst>
            </a:custGeom>
            <a:solidFill>
              <a:srgbClr val="E57D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90" name="Freeform 145">
              <a:extLst>
                <a:ext uri="{FF2B5EF4-FFF2-40B4-BE49-F238E27FC236}">
                  <a16:creationId xmlns:a16="http://schemas.microsoft.com/office/drawing/2014/main" id="{6867D82C-9455-4963-B157-17C2A0682CC3}"/>
                </a:ext>
              </a:extLst>
            </p:cNvPr>
            <p:cNvSpPr>
              <a:spLocks/>
            </p:cNvSpPr>
            <p:nvPr/>
          </p:nvSpPr>
          <p:spPr bwMode="auto">
            <a:xfrm>
              <a:off x="1376726" y="928509"/>
              <a:ext cx="1032543" cy="502216"/>
            </a:xfrm>
            <a:custGeom>
              <a:avLst/>
              <a:gdLst>
                <a:gd name="T0" fmla="*/ 207 w 211"/>
                <a:gd name="T1" fmla="*/ 145 h 145"/>
                <a:gd name="T2" fmla="*/ 204 w 211"/>
                <a:gd name="T3" fmla="*/ 142 h 145"/>
                <a:gd name="T4" fmla="*/ 203 w 211"/>
                <a:gd name="T5" fmla="*/ 37 h 145"/>
                <a:gd name="T6" fmla="*/ 3 w 211"/>
                <a:gd name="T7" fmla="*/ 7 h 145"/>
                <a:gd name="T8" fmla="*/ 0 w 211"/>
                <a:gd name="T9" fmla="*/ 3 h 145"/>
                <a:gd name="T10" fmla="*/ 4 w 211"/>
                <a:gd name="T11" fmla="*/ 0 h 145"/>
                <a:gd name="T12" fmla="*/ 208 w 211"/>
                <a:gd name="T13" fmla="*/ 31 h 145"/>
                <a:gd name="T14" fmla="*/ 210 w 211"/>
                <a:gd name="T15" fmla="*/ 34 h 145"/>
                <a:gd name="T16" fmla="*/ 211 w 211"/>
                <a:gd name="T17" fmla="*/ 142 h 145"/>
                <a:gd name="T18" fmla="*/ 207 w 211"/>
                <a:gd name="T19"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45">
                  <a:moveTo>
                    <a:pt x="207" y="145"/>
                  </a:moveTo>
                  <a:cubicBezTo>
                    <a:pt x="205" y="145"/>
                    <a:pt x="204" y="144"/>
                    <a:pt x="204" y="142"/>
                  </a:cubicBezTo>
                  <a:cubicBezTo>
                    <a:pt x="203" y="37"/>
                    <a:pt x="203" y="37"/>
                    <a:pt x="203" y="37"/>
                  </a:cubicBezTo>
                  <a:cubicBezTo>
                    <a:pt x="3" y="7"/>
                    <a:pt x="3" y="7"/>
                    <a:pt x="3" y="7"/>
                  </a:cubicBezTo>
                  <a:cubicBezTo>
                    <a:pt x="1" y="6"/>
                    <a:pt x="0" y="5"/>
                    <a:pt x="0" y="3"/>
                  </a:cubicBezTo>
                  <a:cubicBezTo>
                    <a:pt x="1" y="1"/>
                    <a:pt x="2" y="0"/>
                    <a:pt x="4" y="0"/>
                  </a:cubicBezTo>
                  <a:cubicBezTo>
                    <a:pt x="208" y="31"/>
                    <a:pt x="208" y="31"/>
                    <a:pt x="208" y="31"/>
                  </a:cubicBezTo>
                  <a:cubicBezTo>
                    <a:pt x="209" y="31"/>
                    <a:pt x="210" y="33"/>
                    <a:pt x="210" y="34"/>
                  </a:cubicBezTo>
                  <a:cubicBezTo>
                    <a:pt x="211" y="142"/>
                    <a:pt x="211" y="142"/>
                    <a:pt x="211" y="142"/>
                  </a:cubicBezTo>
                  <a:cubicBezTo>
                    <a:pt x="211" y="144"/>
                    <a:pt x="209" y="145"/>
                    <a:pt x="207" y="145"/>
                  </a:cubicBezTo>
                  <a:close/>
                </a:path>
              </a:pathLst>
            </a:custGeom>
            <a:solidFill>
              <a:srgbClr val="F69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91" name="Freeform 146">
              <a:extLst>
                <a:ext uri="{FF2B5EF4-FFF2-40B4-BE49-F238E27FC236}">
                  <a16:creationId xmlns:a16="http://schemas.microsoft.com/office/drawing/2014/main" id="{E840B9D8-397F-4EDB-A22C-D262DADCE47B}"/>
                </a:ext>
              </a:extLst>
            </p:cNvPr>
            <p:cNvSpPr>
              <a:spLocks/>
            </p:cNvSpPr>
            <p:nvPr/>
          </p:nvSpPr>
          <p:spPr bwMode="auto">
            <a:xfrm>
              <a:off x="2374233" y="1354808"/>
              <a:ext cx="35036" cy="75916"/>
            </a:xfrm>
            <a:custGeom>
              <a:avLst/>
              <a:gdLst>
                <a:gd name="T0" fmla="*/ 3 w 7"/>
                <a:gd name="T1" fmla="*/ 0 h 22"/>
                <a:gd name="T2" fmla="*/ 0 w 7"/>
                <a:gd name="T3" fmla="*/ 1 h 22"/>
                <a:gd name="T4" fmla="*/ 0 w 7"/>
                <a:gd name="T5" fmla="*/ 19 h 22"/>
                <a:gd name="T6" fmla="*/ 3 w 7"/>
                <a:gd name="T7" fmla="*/ 22 h 22"/>
                <a:gd name="T8" fmla="*/ 7 w 7"/>
                <a:gd name="T9" fmla="*/ 19 h 22"/>
                <a:gd name="T10" fmla="*/ 7 w 7"/>
                <a:gd name="T11" fmla="*/ 1 h 22"/>
                <a:gd name="T12" fmla="*/ 3 w 7"/>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0"/>
                  </a:moveTo>
                  <a:cubicBezTo>
                    <a:pt x="2" y="0"/>
                    <a:pt x="1" y="0"/>
                    <a:pt x="0" y="1"/>
                  </a:cubicBezTo>
                  <a:cubicBezTo>
                    <a:pt x="0" y="19"/>
                    <a:pt x="0" y="19"/>
                    <a:pt x="0" y="19"/>
                  </a:cubicBezTo>
                  <a:cubicBezTo>
                    <a:pt x="0" y="21"/>
                    <a:pt x="1" y="22"/>
                    <a:pt x="3" y="22"/>
                  </a:cubicBezTo>
                  <a:cubicBezTo>
                    <a:pt x="5" y="22"/>
                    <a:pt x="7" y="21"/>
                    <a:pt x="7" y="19"/>
                  </a:cubicBezTo>
                  <a:cubicBezTo>
                    <a:pt x="7" y="1"/>
                    <a:pt x="7" y="1"/>
                    <a:pt x="7" y="1"/>
                  </a:cubicBezTo>
                  <a:cubicBezTo>
                    <a:pt x="6" y="0"/>
                    <a:pt x="4" y="0"/>
                    <a:pt x="3" y="0"/>
                  </a:cubicBezTo>
                  <a:close/>
                </a:path>
              </a:pathLst>
            </a:custGeom>
            <a:solidFill>
              <a:srgbClr val="E57D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92" name="Oval 147">
              <a:extLst>
                <a:ext uri="{FF2B5EF4-FFF2-40B4-BE49-F238E27FC236}">
                  <a16:creationId xmlns:a16="http://schemas.microsoft.com/office/drawing/2014/main" id="{3B7FBC07-31DA-45E3-810E-954A157402BE}"/>
                </a:ext>
              </a:extLst>
            </p:cNvPr>
            <p:cNvSpPr>
              <a:spLocks noChangeArrowheads="1"/>
            </p:cNvSpPr>
            <p:nvPr/>
          </p:nvSpPr>
          <p:spPr bwMode="auto">
            <a:xfrm>
              <a:off x="2320647" y="1382547"/>
              <a:ext cx="142207" cy="93435"/>
            </a:xfrm>
            <a:prstGeom prst="ellipse">
              <a:avLst/>
            </a:prstGeom>
            <a:solidFill>
              <a:srgbClr val="F69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93" name="Freeform 148">
              <a:extLst>
                <a:ext uri="{FF2B5EF4-FFF2-40B4-BE49-F238E27FC236}">
                  <a16:creationId xmlns:a16="http://schemas.microsoft.com/office/drawing/2014/main" id="{3A60D580-4EF1-4FFC-B467-3339076B4ED6}"/>
                </a:ext>
              </a:extLst>
            </p:cNvPr>
            <p:cNvSpPr>
              <a:spLocks/>
            </p:cNvSpPr>
            <p:nvPr/>
          </p:nvSpPr>
          <p:spPr bwMode="auto">
            <a:xfrm>
              <a:off x="2320647" y="1405906"/>
              <a:ext cx="142207" cy="70077"/>
            </a:xfrm>
            <a:custGeom>
              <a:avLst/>
              <a:gdLst>
                <a:gd name="T0" fmla="*/ 27 w 29"/>
                <a:gd name="T1" fmla="*/ 0 h 20"/>
                <a:gd name="T2" fmla="*/ 13 w 29"/>
                <a:gd name="T3" fmla="*/ 12 h 20"/>
                <a:gd name="T4" fmla="*/ 0 w 29"/>
                <a:gd name="T5" fmla="*/ 5 h 20"/>
                <a:gd name="T6" fmla="*/ 0 w 29"/>
                <a:gd name="T7" fmla="*/ 6 h 20"/>
                <a:gd name="T8" fmla="*/ 14 w 29"/>
                <a:gd name="T9" fmla="*/ 20 h 20"/>
                <a:gd name="T10" fmla="*/ 29 w 29"/>
                <a:gd name="T11" fmla="*/ 6 h 20"/>
                <a:gd name="T12" fmla="*/ 27 w 2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9" h="20">
                  <a:moveTo>
                    <a:pt x="27" y="0"/>
                  </a:moveTo>
                  <a:cubicBezTo>
                    <a:pt x="26" y="7"/>
                    <a:pt x="20" y="12"/>
                    <a:pt x="13" y="12"/>
                  </a:cubicBezTo>
                  <a:cubicBezTo>
                    <a:pt x="7" y="12"/>
                    <a:pt x="2" y="9"/>
                    <a:pt x="0" y="5"/>
                  </a:cubicBezTo>
                  <a:cubicBezTo>
                    <a:pt x="0" y="6"/>
                    <a:pt x="0" y="6"/>
                    <a:pt x="0" y="6"/>
                  </a:cubicBezTo>
                  <a:cubicBezTo>
                    <a:pt x="0" y="14"/>
                    <a:pt x="6" y="20"/>
                    <a:pt x="14" y="20"/>
                  </a:cubicBezTo>
                  <a:cubicBezTo>
                    <a:pt x="22" y="20"/>
                    <a:pt x="29" y="14"/>
                    <a:pt x="29" y="6"/>
                  </a:cubicBezTo>
                  <a:cubicBezTo>
                    <a:pt x="29" y="4"/>
                    <a:pt x="28" y="2"/>
                    <a:pt x="27" y="0"/>
                  </a:cubicBezTo>
                  <a:close/>
                </a:path>
              </a:pathLst>
            </a:custGeom>
            <a:solidFill>
              <a:srgbClr val="E57D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94" name="Oval 150">
              <a:extLst>
                <a:ext uri="{FF2B5EF4-FFF2-40B4-BE49-F238E27FC236}">
                  <a16:creationId xmlns:a16="http://schemas.microsoft.com/office/drawing/2014/main" id="{D25062B9-54CA-4587-917D-1B6A737A3B65}"/>
                </a:ext>
              </a:extLst>
            </p:cNvPr>
            <p:cNvSpPr>
              <a:spLocks noChangeArrowheads="1"/>
            </p:cNvSpPr>
            <p:nvPr/>
          </p:nvSpPr>
          <p:spPr bwMode="auto">
            <a:xfrm>
              <a:off x="1964100" y="4146194"/>
              <a:ext cx="210218" cy="148913"/>
            </a:xfrm>
            <a:prstGeom prst="ellipse">
              <a:avLst/>
            </a:pr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95" name="Oval 151">
              <a:extLst>
                <a:ext uri="{FF2B5EF4-FFF2-40B4-BE49-F238E27FC236}">
                  <a16:creationId xmlns:a16="http://schemas.microsoft.com/office/drawing/2014/main" id="{60CFA982-6221-4EB8-9A20-4D46F40CC2CA}"/>
                </a:ext>
              </a:extLst>
            </p:cNvPr>
            <p:cNvSpPr>
              <a:spLocks noChangeArrowheads="1"/>
            </p:cNvSpPr>
            <p:nvPr/>
          </p:nvSpPr>
          <p:spPr bwMode="auto">
            <a:xfrm>
              <a:off x="1964100" y="3264396"/>
              <a:ext cx="210218" cy="145993"/>
            </a:xfrm>
            <a:prstGeom prst="ellipse">
              <a:avLst/>
            </a:pr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96" name="Oval 152">
              <a:extLst>
                <a:ext uri="{FF2B5EF4-FFF2-40B4-BE49-F238E27FC236}">
                  <a16:creationId xmlns:a16="http://schemas.microsoft.com/office/drawing/2014/main" id="{EBFD46F1-DA93-4D6E-9A64-21F1817F9EF6}"/>
                </a:ext>
              </a:extLst>
            </p:cNvPr>
            <p:cNvSpPr>
              <a:spLocks noChangeArrowheads="1"/>
            </p:cNvSpPr>
            <p:nvPr/>
          </p:nvSpPr>
          <p:spPr bwMode="auto">
            <a:xfrm>
              <a:off x="1964100" y="2398658"/>
              <a:ext cx="210218" cy="148913"/>
            </a:xfrm>
            <a:prstGeom prst="ellipse">
              <a:avLst/>
            </a:pr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97" name="Freeform 157">
              <a:extLst>
                <a:ext uri="{FF2B5EF4-FFF2-40B4-BE49-F238E27FC236}">
                  <a16:creationId xmlns:a16="http://schemas.microsoft.com/office/drawing/2014/main" id="{905228D8-BF45-4479-B0B5-EDF6E5C7BCC3}"/>
                </a:ext>
              </a:extLst>
            </p:cNvPr>
            <p:cNvSpPr>
              <a:spLocks/>
            </p:cNvSpPr>
            <p:nvPr/>
          </p:nvSpPr>
          <p:spPr bwMode="auto">
            <a:xfrm>
              <a:off x="2052722" y="2432236"/>
              <a:ext cx="61828" cy="52557"/>
            </a:xfrm>
            <a:custGeom>
              <a:avLst/>
              <a:gdLst>
                <a:gd name="T0" fmla="*/ 6 w 13"/>
                <a:gd name="T1" fmla="*/ 13 h 15"/>
                <a:gd name="T2" fmla="*/ 12 w 13"/>
                <a:gd name="T3" fmla="*/ 5 h 15"/>
                <a:gd name="T4" fmla="*/ 12 w 13"/>
                <a:gd name="T5" fmla="*/ 1 h 15"/>
                <a:gd name="T6" fmla="*/ 7 w 13"/>
                <a:gd name="T7" fmla="*/ 2 h 15"/>
                <a:gd name="T8" fmla="*/ 1 w 13"/>
                <a:gd name="T9" fmla="*/ 10 h 15"/>
                <a:gd name="T10" fmla="*/ 2 w 13"/>
                <a:gd name="T11" fmla="*/ 14 h 15"/>
                <a:gd name="T12" fmla="*/ 6 w 13"/>
                <a:gd name="T13" fmla="*/ 13 h 15"/>
              </a:gdLst>
              <a:ahLst/>
              <a:cxnLst>
                <a:cxn ang="0">
                  <a:pos x="T0" y="T1"/>
                </a:cxn>
                <a:cxn ang="0">
                  <a:pos x="T2" y="T3"/>
                </a:cxn>
                <a:cxn ang="0">
                  <a:pos x="T4" y="T5"/>
                </a:cxn>
                <a:cxn ang="0">
                  <a:pos x="T6" y="T7"/>
                </a:cxn>
                <a:cxn ang="0">
                  <a:pos x="T8" y="T9"/>
                </a:cxn>
                <a:cxn ang="0">
                  <a:pos x="T10" y="T11"/>
                </a:cxn>
                <a:cxn ang="0">
                  <a:pos x="T12" y="T13"/>
                </a:cxn>
              </a:cxnLst>
              <a:rect l="0" t="0" r="r" b="b"/>
              <a:pathLst>
                <a:path w="13" h="15">
                  <a:moveTo>
                    <a:pt x="6" y="13"/>
                  </a:moveTo>
                  <a:cubicBezTo>
                    <a:pt x="12" y="5"/>
                    <a:pt x="12" y="5"/>
                    <a:pt x="12" y="5"/>
                  </a:cubicBezTo>
                  <a:cubicBezTo>
                    <a:pt x="13" y="4"/>
                    <a:pt x="13" y="2"/>
                    <a:pt x="12" y="1"/>
                  </a:cubicBezTo>
                  <a:cubicBezTo>
                    <a:pt x="10" y="0"/>
                    <a:pt x="8" y="0"/>
                    <a:pt x="7" y="2"/>
                  </a:cubicBezTo>
                  <a:cubicBezTo>
                    <a:pt x="1" y="10"/>
                    <a:pt x="1" y="10"/>
                    <a:pt x="1" y="10"/>
                  </a:cubicBezTo>
                  <a:cubicBezTo>
                    <a:pt x="0" y="11"/>
                    <a:pt x="1" y="13"/>
                    <a:pt x="2" y="14"/>
                  </a:cubicBezTo>
                  <a:cubicBezTo>
                    <a:pt x="3" y="15"/>
                    <a:pt x="5" y="15"/>
                    <a:pt x="6" y="13"/>
                  </a:cubicBezTo>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98" name="Freeform 158">
              <a:extLst>
                <a:ext uri="{FF2B5EF4-FFF2-40B4-BE49-F238E27FC236}">
                  <a16:creationId xmlns:a16="http://schemas.microsoft.com/office/drawing/2014/main" id="{F1B3C7EF-E8F0-457D-AFDB-7964605DB457}"/>
                </a:ext>
              </a:extLst>
            </p:cNvPr>
            <p:cNvSpPr>
              <a:spLocks noEditPoints="1"/>
            </p:cNvSpPr>
            <p:nvPr/>
          </p:nvSpPr>
          <p:spPr bwMode="auto">
            <a:xfrm>
              <a:off x="2145465" y="1624895"/>
              <a:ext cx="851180" cy="773763"/>
            </a:xfrm>
            <a:custGeom>
              <a:avLst/>
              <a:gdLst>
                <a:gd name="T0" fmla="*/ 160 w 174"/>
                <a:gd name="T1" fmla="*/ 22 h 223"/>
                <a:gd name="T2" fmla="*/ 173 w 174"/>
                <a:gd name="T3" fmla="*/ 5 h 223"/>
                <a:gd name="T4" fmla="*/ 172 w 174"/>
                <a:gd name="T5" fmla="*/ 1 h 223"/>
                <a:gd name="T6" fmla="*/ 168 w 174"/>
                <a:gd name="T7" fmla="*/ 2 h 223"/>
                <a:gd name="T8" fmla="*/ 155 w 174"/>
                <a:gd name="T9" fmla="*/ 18 h 223"/>
                <a:gd name="T10" fmla="*/ 156 w 174"/>
                <a:gd name="T11" fmla="*/ 22 h 223"/>
                <a:gd name="T12" fmla="*/ 160 w 174"/>
                <a:gd name="T13" fmla="*/ 22 h 223"/>
                <a:gd name="T14" fmla="*/ 134 w 174"/>
                <a:gd name="T15" fmla="*/ 55 h 223"/>
                <a:gd name="T16" fmla="*/ 147 w 174"/>
                <a:gd name="T17" fmla="*/ 39 h 223"/>
                <a:gd name="T18" fmla="*/ 147 w 174"/>
                <a:gd name="T19" fmla="*/ 34 h 223"/>
                <a:gd name="T20" fmla="*/ 142 w 174"/>
                <a:gd name="T21" fmla="*/ 35 h 223"/>
                <a:gd name="T22" fmla="*/ 130 w 174"/>
                <a:gd name="T23" fmla="*/ 52 h 223"/>
                <a:gd name="T24" fmla="*/ 130 w 174"/>
                <a:gd name="T25" fmla="*/ 56 h 223"/>
                <a:gd name="T26" fmla="*/ 134 w 174"/>
                <a:gd name="T27" fmla="*/ 55 h 223"/>
                <a:gd name="T28" fmla="*/ 109 w 174"/>
                <a:gd name="T29" fmla="*/ 89 h 223"/>
                <a:gd name="T30" fmla="*/ 121 w 174"/>
                <a:gd name="T31" fmla="*/ 72 h 223"/>
                <a:gd name="T32" fmla="*/ 121 w 174"/>
                <a:gd name="T33" fmla="*/ 68 h 223"/>
                <a:gd name="T34" fmla="*/ 117 w 174"/>
                <a:gd name="T35" fmla="*/ 68 h 223"/>
                <a:gd name="T36" fmla="*/ 104 w 174"/>
                <a:gd name="T37" fmla="*/ 85 h 223"/>
                <a:gd name="T38" fmla="*/ 104 w 174"/>
                <a:gd name="T39" fmla="*/ 89 h 223"/>
                <a:gd name="T40" fmla="*/ 109 w 174"/>
                <a:gd name="T41" fmla="*/ 89 h 223"/>
                <a:gd name="T42" fmla="*/ 83 w 174"/>
                <a:gd name="T43" fmla="*/ 122 h 223"/>
                <a:gd name="T44" fmla="*/ 96 w 174"/>
                <a:gd name="T45" fmla="*/ 105 h 223"/>
                <a:gd name="T46" fmla="*/ 95 w 174"/>
                <a:gd name="T47" fmla="*/ 101 h 223"/>
                <a:gd name="T48" fmla="*/ 91 w 174"/>
                <a:gd name="T49" fmla="*/ 102 h 223"/>
                <a:gd name="T50" fmla="*/ 78 w 174"/>
                <a:gd name="T51" fmla="*/ 118 h 223"/>
                <a:gd name="T52" fmla="*/ 79 w 174"/>
                <a:gd name="T53" fmla="*/ 122 h 223"/>
                <a:gd name="T54" fmla="*/ 83 w 174"/>
                <a:gd name="T55" fmla="*/ 122 h 223"/>
                <a:gd name="T56" fmla="*/ 57 w 174"/>
                <a:gd name="T57" fmla="*/ 155 h 223"/>
                <a:gd name="T58" fmla="*/ 70 w 174"/>
                <a:gd name="T59" fmla="*/ 138 h 223"/>
                <a:gd name="T60" fmla="*/ 70 w 174"/>
                <a:gd name="T61" fmla="*/ 134 h 223"/>
                <a:gd name="T62" fmla="*/ 65 w 174"/>
                <a:gd name="T63" fmla="*/ 135 h 223"/>
                <a:gd name="T64" fmla="*/ 53 w 174"/>
                <a:gd name="T65" fmla="*/ 151 h 223"/>
                <a:gd name="T66" fmla="*/ 53 w 174"/>
                <a:gd name="T67" fmla="*/ 156 h 223"/>
                <a:gd name="T68" fmla="*/ 57 w 174"/>
                <a:gd name="T69" fmla="*/ 155 h 223"/>
                <a:gd name="T70" fmla="*/ 32 w 174"/>
                <a:gd name="T71" fmla="*/ 188 h 223"/>
                <a:gd name="T72" fmla="*/ 45 w 174"/>
                <a:gd name="T73" fmla="*/ 172 h 223"/>
                <a:gd name="T74" fmla="*/ 44 w 174"/>
                <a:gd name="T75" fmla="*/ 168 h 223"/>
                <a:gd name="T76" fmla="*/ 40 w 174"/>
                <a:gd name="T77" fmla="*/ 168 h 223"/>
                <a:gd name="T78" fmla="*/ 27 w 174"/>
                <a:gd name="T79" fmla="*/ 185 h 223"/>
                <a:gd name="T80" fmla="*/ 27 w 174"/>
                <a:gd name="T81" fmla="*/ 189 h 223"/>
                <a:gd name="T82" fmla="*/ 32 w 174"/>
                <a:gd name="T83" fmla="*/ 188 h 223"/>
                <a:gd name="T84" fmla="*/ 6 w 174"/>
                <a:gd name="T85" fmla="*/ 222 h 223"/>
                <a:gd name="T86" fmla="*/ 19 w 174"/>
                <a:gd name="T87" fmla="*/ 205 h 223"/>
                <a:gd name="T88" fmla="*/ 18 w 174"/>
                <a:gd name="T89" fmla="*/ 201 h 223"/>
                <a:gd name="T90" fmla="*/ 14 w 174"/>
                <a:gd name="T91" fmla="*/ 201 h 223"/>
                <a:gd name="T92" fmla="*/ 1 w 174"/>
                <a:gd name="T93" fmla="*/ 218 h 223"/>
                <a:gd name="T94" fmla="*/ 2 w 174"/>
                <a:gd name="T95" fmla="*/ 222 h 223"/>
                <a:gd name="T96" fmla="*/ 6 w 174"/>
                <a:gd name="T97" fmla="*/ 22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4" h="223">
                  <a:moveTo>
                    <a:pt x="160" y="22"/>
                  </a:moveTo>
                  <a:cubicBezTo>
                    <a:pt x="173" y="5"/>
                    <a:pt x="173" y="5"/>
                    <a:pt x="173" y="5"/>
                  </a:cubicBezTo>
                  <a:cubicBezTo>
                    <a:pt x="174" y="4"/>
                    <a:pt x="174" y="2"/>
                    <a:pt x="172" y="1"/>
                  </a:cubicBezTo>
                  <a:cubicBezTo>
                    <a:pt x="171" y="0"/>
                    <a:pt x="169" y="0"/>
                    <a:pt x="168" y="2"/>
                  </a:cubicBezTo>
                  <a:cubicBezTo>
                    <a:pt x="155" y="18"/>
                    <a:pt x="155" y="18"/>
                    <a:pt x="155" y="18"/>
                  </a:cubicBezTo>
                  <a:cubicBezTo>
                    <a:pt x="154" y="20"/>
                    <a:pt x="154" y="21"/>
                    <a:pt x="156" y="22"/>
                  </a:cubicBezTo>
                  <a:cubicBezTo>
                    <a:pt x="157" y="23"/>
                    <a:pt x="159" y="23"/>
                    <a:pt x="160" y="22"/>
                  </a:cubicBezTo>
                  <a:close/>
                  <a:moveTo>
                    <a:pt x="134" y="55"/>
                  </a:moveTo>
                  <a:cubicBezTo>
                    <a:pt x="147" y="39"/>
                    <a:pt x="147" y="39"/>
                    <a:pt x="147" y="39"/>
                  </a:cubicBezTo>
                  <a:cubicBezTo>
                    <a:pt x="148" y="37"/>
                    <a:pt x="148" y="35"/>
                    <a:pt x="147" y="34"/>
                  </a:cubicBezTo>
                  <a:cubicBezTo>
                    <a:pt x="145" y="33"/>
                    <a:pt x="143" y="34"/>
                    <a:pt x="142" y="35"/>
                  </a:cubicBezTo>
                  <a:cubicBezTo>
                    <a:pt x="130" y="52"/>
                    <a:pt x="130" y="52"/>
                    <a:pt x="130" y="52"/>
                  </a:cubicBezTo>
                  <a:cubicBezTo>
                    <a:pt x="129" y="53"/>
                    <a:pt x="129" y="55"/>
                    <a:pt x="130" y="56"/>
                  </a:cubicBezTo>
                  <a:cubicBezTo>
                    <a:pt x="131" y="57"/>
                    <a:pt x="133" y="56"/>
                    <a:pt x="134" y="55"/>
                  </a:cubicBezTo>
                  <a:close/>
                  <a:moveTo>
                    <a:pt x="109" y="89"/>
                  </a:moveTo>
                  <a:cubicBezTo>
                    <a:pt x="121" y="72"/>
                    <a:pt x="121" y="72"/>
                    <a:pt x="121" y="72"/>
                  </a:cubicBezTo>
                  <a:cubicBezTo>
                    <a:pt x="122" y="71"/>
                    <a:pt x="122" y="69"/>
                    <a:pt x="121" y="68"/>
                  </a:cubicBezTo>
                  <a:cubicBezTo>
                    <a:pt x="120" y="67"/>
                    <a:pt x="118" y="67"/>
                    <a:pt x="117" y="68"/>
                  </a:cubicBezTo>
                  <a:cubicBezTo>
                    <a:pt x="104" y="85"/>
                    <a:pt x="104" y="85"/>
                    <a:pt x="104" y="85"/>
                  </a:cubicBezTo>
                  <a:cubicBezTo>
                    <a:pt x="103" y="86"/>
                    <a:pt x="103" y="88"/>
                    <a:pt x="104" y="89"/>
                  </a:cubicBezTo>
                  <a:cubicBezTo>
                    <a:pt x="106" y="90"/>
                    <a:pt x="108" y="90"/>
                    <a:pt x="109" y="89"/>
                  </a:cubicBezTo>
                  <a:close/>
                  <a:moveTo>
                    <a:pt x="83" y="122"/>
                  </a:moveTo>
                  <a:cubicBezTo>
                    <a:pt x="96" y="105"/>
                    <a:pt x="96" y="105"/>
                    <a:pt x="96" y="105"/>
                  </a:cubicBezTo>
                  <a:cubicBezTo>
                    <a:pt x="97" y="104"/>
                    <a:pt x="97" y="102"/>
                    <a:pt x="95" y="101"/>
                  </a:cubicBezTo>
                  <a:cubicBezTo>
                    <a:pt x="94" y="100"/>
                    <a:pt x="92" y="100"/>
                    <a:pt x="91" y="102"/>
                  </a:cubicBezTo>
                  <a:cubicBezTo>
                    <a:pt x="78" y="118"/>
                    <a:pt x="78" y="118"/>
                    <a:pt x="78" y="118"/>
                  </a:cubicBezTo>
                  <a:cubicBezTo>
                    <a:pt x="77" y="119"/>
                    <a:pt x="77" y="121"/>
                    <a:pt x="79" y="122"/>
                  </a:cubicBezTo>
                  <a:cubicBezTo>
                    <a:pt x="80" y="123"/>
                    <a:pt x="82" y="123"/>
                    <a:pt x="83" y="122"/>
                  </a:cubicBezTo>
                  <a:close/>
                  <a:moveTo>
                    <a:pt x="57" y="155"/>
                  </a:moveTo>
                  <a:cubicBezTo>
                    <a:pt x="70" y="138"/>
                    <a:pt x="70" y="138"/>
                    <a:pt x="70" y="138"/>
                  </a:cubicBezTo>
                  <a:cubicBezTo>
                    <a:pt x="71" y="137"/>
                    <a:pt x="71" y="135"/>
                    <a:pt x="70" y="134"/>
                  </a:cubicBezTo>
                  <a:cubicBezTo>
                    <a:pt x="68" y="133"/>
                    <a:pt x="66" y="134"/>
                    <a:pt x="65" y="135"/>
                  </a:cubicBezTo>
                  <a:cubicBezTo>
                    <a:pt x="53" y="151"/>
                    <a:pt x="53" y="151"/>
                    <a:pt x="53" y="151"/>
                  </a:cubicBezTo>
                  <a:cubicBezTo>
                    <a:pt x="52" y="153"/>
                    <a:pt x="52" y="155"/>
                    <a:pt x="53" y="156"/>
                  </a:cubicBezTo>
                  <a:cubicBezTo>
                    <a:pt x="54" y="157"/>
                    <a:pt x="56" y="156"/>
                    <a:pt x="57" y="155"/>
                  </a:cubicBezTo>
                  <a:close/>
                  <a:moveTo>
                    <a:pt x="32" y="188"/>
                  </a:moveTo>
                  <a:cubicBezTo>
                    <a:pt x="45" y="172"/>
                    <a:pt x="45" y="172"/>
                    <a:pt x="45" y="172"/>
                  </a:cubicBezTo>
                  <a:cubicBezTo>
                    <a:pt x="46" y="171"/>
                    <a:pt x="45" y="169"/>
                    <a:pt x="44" y="168"/>
                  </a:cubicBezTo>
                  <a:cubicBezTo>
                    <a:pt x="43" y="167"/>
                    <a:pt x="41" y="167"/>
                    <a:pt x="40" y="168"/>
                  </a:cubicBezTo>
                  <a:cubicBezTo>
                    <a:pt x="27" y="185"/>
                    <a:pt x="27" y="185"/>
                    <a:pt x="27" y="185"/>
                  </a:cubicBezTo>
                  <a:cubicBezTo>
                    <a:pt x="26" y="186"/>
                    <a:pt x="26" y="188"/>
                    <a:pt x="27" y="189"/>
                  </a:cubicBezTo>
                  <a:cubicBezTo>
                    <a:pt x="29" y="190"/>
                    <a:pt x="31" y="190"/>
                    <a:pt x="32" y="188"/>
                  </a:cubicBezTo>
                  <a:close/>
                  <a:moveTo>
                    <a:pt x="6" y="222"/>
                  </a:moveTo>
                  <a:cubicBezTo>
                    <a:pt x="19" y="205"/>
                    <a:pt x="19" y="205"/>
                    <a:pt x="19" y="205"/>
                  </a:cubicBezTo>
                  <a:cubicBezTo>
                    <a:pt x="20" y="204"/>
                    <a:pt x="20" y="202"/>
                    <a:pt x="18" y="201"/>
                  </a:cubicBezTo>
                  <a:cubicBezTo>
                    <a:pt x="17" y="200"/>
                    <a:pt x="15" y="200"/>
                    <a:pt x="14" y="201"/>
                  </a:cubicBezTo>
                  <a:cubicBezTo>
                    <a:pt x="1" y="218"/>
                    <a:pt x="1" y="218"/>
                    <a:pt x="1" y="218"/>
                  </a:cubicBezTo>
                  <a:cubicBezTo>
                    <a:pt x="0" y="219"/>
                    <a:pt x="1" y="221"/>
                    <a:pt x="2" y="222"/>
                  </a:cubicBezTo>
                  <a:cubicBezTo>
                    <a:pt x="3" y="223"/>
                    <a:pt x="5" y="223"/>
                    <a:pt x="6" y="222"/>
                  </a:cubicBez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grpSp>
      <p:grpSp>
        <p:nvGrpSpPr>
          <p:cNvPr id="99" name="Group 98">
            <a:extLst>
              <a:ext uri="{FF2B5EF4-FFF2-40B4-BE49-F238E27FC236}">
                <a16:creationId xmlns:a16="http://schemas.microsoft.com/office/drawing/2014/main" id="{8960EA42-B88A-4C5B-8CD7-62E092449234}"/>
              </a:ext>
            </a:extLst>
          </p:cNvPr>
          <p:cNvGrpSpPr/>
          <p:nvPr/>
        </p:nvGrpSpPr>
        <p:grpSpPr>
          <a:xfrm>
            <a:off x="4128052" y="2350445"/>
            <a:ext cx="5717249" cy="3080116"/>
            <a:chOff x="2967790" y="979606"/>
            <a:chExt cx="5586271" cy="3654356"/>
          </a:xfrm>
        </p:grpSpPr>
        <p:sp>
          <p:nvSpPr>
            <p:cNvPr id="100" name="Freeform 5">
              <a:extLst>
                <a:ext uri="{FF2B5EF4-FFF2-40B4-BE49-F238E27FC236}">
                  <a16:creationId xmlns:a16="http://schemas.microsoft.com/office/drawing/2014/main" id="{9D518E71-9ED4-48A1-BA88-2F7465968F75}"/>
                </a:ext>
              </a:extLst>
            </p:cNvPr>
            <p:cNvSpPr>
              <a:spLocks/>
            </p:cNvSpPr>
            <p:nvPr/>
          </p:nvSpPr>
          <p:spPr bwMode="auto">
            <a:xfrm>
              <a:off x="3689128" y="982526"/>
              <a:ext cx="4864933" cy="1179623"/>
            </a:xfrm>
            <a:custGeom>
              <a:avLst/>
              <a:gdLst>
                <a:gd name="T0" fmla="*/ 982 w 982"/>
                <a:gd name="T1" fmla="*/ 326 h 341"/>
                <a:gd name="T2" fmla="*/ 967 w 982"/>
                <a:gd name="T3" fmla="*/ 341 h 341"/>
                <a:gd name="T4" fmla="*/ 16 w 982"/>
                <a:gd name="T5" fmla="*/ 341 h 341"/>
                <a:gd name="T6" fmla="*/ 0 w 982"/>
                <a:gd name="T7" fmla="*/ 326 h 341"/>
                <a:gd name="T8" fmla="*/ 0 w 982"/>
                <a:gd name="T9" fmla="*/ 16 h 341"/>
                <a:gd name="T10" fmla="*/ 16 w 982"/>
                <a:gd name="T11" fmla="*/ 0 h 341"/>
                <a:gd name="T12" fmla="*/ 967 w 982"/>
                <a:gd name="T13" fmla="*/ 0 h 341"/>
                <a:gd name="T14" fmla="*/ 982 w 982"/>
                <a:gd name="T15" fmla="*/ 16 h 341"/>
                <a:gd name="T16" fmla="*/ 982 w 982"/>
                <a:gd name="T17" fmla="*/ 32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2" h="341">
                  <a:moveTo>
                    <a:pt x="982" y="326"/>
                  </a:moveTo>
                  <a:cubicBezTo>
                    <a:pt x="982" y="334"/>
                    <a:pt x="975" y="341"/>
                    <a:pt x="967" y="341"/>
                  </a:cubicBezTo>
                  <a:cubicBezTo>
                    <a:pt x="16" y="341"/>
                    <a:pt x="16" y="341"/>
                    <a:pt x="16" y="341"/>
                  </a:cubicBezTo>
                  <a:cubicBezTo>
                    <a:pt x="7" y="341"/>
                    <a:pt x="0" y="334"/>
                    <a:pt x="0" y="326"/>
                  </a:cubicBezTo>
                  <a:cubicBezTo>
                    <a:pt x="0" y="16"/>
                    <a:pt x="0" y="16"/>
                    <a:pt x="0" y="16"/>
                  </a:cubicBezTo>
                  <a:cubicBezTo>
                    <a:pt x="0" y="7"/>
                    <a:pt x="7" y="0"/>
                    <a:pt x="16" y="0"/>
                  </a:cubicBezTo>
                  <a:cubicBezTo>
                    <a:pt x="967" y="0"/>
                    <a:pt x="967" y="0"/>
                    <a:pt x="967" y="0"/>
                  </a:cubicBezTo>
                  <a:cubicBezTo>
                    <a:pt x="975" y="0"/>
                    <a:pt x="982" y="7"/>
                    <a:pt x="982" y="16"/>
                  </a:cubicBezTo>
                  <a:lnTo>
                    <a:pt x="982" y="326"/>
                  </a:lnTo>
                  <a:close/>
                </a:path>
              </a:pathLst>
            </a:cu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01" name="Freeform 6">
              <a:extLst>
                <a:ext uri="{FF2B5EF4-FFF2-40B4-BE49-F238E27FC236}">
                  <a16:creationId xmlns:a16="http://schemas.microsoft.com/office/drawing/2014/main" id="{A6ED0FC8-BC5C-496C-B244-3E27D3E21CF0}"/>
                </a:ext>
              </a:extLst>
            </p:cNvPr>
            <p:cNvSpPr>
              <a:spLocks/>
            </p:cNvSpPr>
            <p:nvPr/>
          </p:nvSpPr>
          <p:spPr bwMode="auto">
            <a:xfrm>
              <a:off x="8278896" y="979606"/>
              <a:ext cx="179304" cy="1182543"/>
            </a:xfrm>
            <a:custGeom>
              <a:avLst/>
              <a:gdLst>
                <a:gd name="T0" fmla="*/ 22 w 37"/>
                <a:gd name="T1" fmla="*/ 0 h 341"/>
                <a:gd name="T2" fmla="*/ 0 w 37"/>
                <a:gd name="T3" fmla="*/ 0 h 341"/>
                <a:gd name="T4" fmla="*/ 0 w 37"/>
                <a:gd name="T5" fmla="*/ 341 h 341"/>
                <a:gd name="T6" fmla="*/ 22 w 37"/>
                <a:gd name="T7" fmla="*/ 341 h 341"/>
                <a:gd name="T8" fmla="*/ 37 w 37"/>
                <a:gd name="T9" fmla="*/ 326 h 341"/>
                <a:gd name="T10" fmla="*/ 37 w 37"/>
                <a:gd name="T11" fmla="*/ 16 h 341"/>
                <a:gd name="T12" fmla="*/ 22 w 37"/>
                <a:gd name="T13" fmla="*/ 0 h 341"/>
              </a:gdLst>
              <a:ahLst/>
              <a:cxnLst>
                <a:cxn ang="0">
                  <a:pos x="T0" y="T1"/>
                </a:cxn>
                <a:cxn ang="0">
                  <a:pos x="T2" y="T3"/>
                </a:cxn>
                <a:cxn ang="0">
                  <a:pos x="T4" y="T5"/>
                </a:cxn>
                <a:cxn ang="0">
                  <a:pos x="T6" y="T7"/>
                </a:cxn>
                <a:cxn ang="0">
                  <a:pos x="T8" y="T9"/>
                </a:cxn>
                <a:cxn ang="0">
                  <a:pos x="T10" y="T11"/>
                </a:cxn>
                <a:cxn ang="0">
                  <a:pos x="T12" y="T13"/>
                </a:cxn>
              </a:cxnLst>
              <a:rect l="0" t="0" r="r" b="b"/>
              <a:pathLst>
                <a:path w="37" h="341">
                  <a:moveTo>
                    <a:pt x="22" y="0"/>
                  </a:moveTo>
                  <a:cubicBezTo>
                    <a:pt x="0" y="0"/>
                    <a:pt x="0" y="0"/>
                    <a:pt x="0" y="0"/>
                  </a:cubicBezTo>
                  <a:cubicBezTo>
                    <a:pt x="0" y="341"/>
                    <a:pt x="0" y="341"/>
                    <a:pt x="0" y="341"/>
                  </a:cubicBezTo>
                  <a:cubicBezTo>
                    <a:pt x="22" y="341"/>
                    <a:pt x="22" y="341"/>
                    <a:pt x="22" y="341"/>
                  </a:cubicBezTo>
                  <a:cubicBezTo>
                    <a:pt x="30" y="341"/>
                    <a:pt x="37" y="334"/>
                    <a:pt x="37" y="326"/>
                  </a:cubicBezTo>
                  <a:cubicBezTo>
                    <a:pt x="37" y="16"/>
                    <a:pt x="37" y="16"/>
                    <a:pt x="37" y="16"/>
                  </a:cubicBezTo>
                  <a:cubicBezTo>
                    <a:pt x="37" y="7"/>
                    <a:pt x="30" y="0"/>
                    <a:pt x="22" y="0"/>
                  </a:cubicBezTo>
                  <a:close/>
                </a:path>
              </a:pathLst>
            </a:custGeom>
            <a:solidFill>
              <a:srgbClr val="4DAE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02" name="Oval 7">
              <a:extLst>
                <a:ext uri="{FF2B5EF4-FFF2-40B4-BE49-F238E27FC236}">
                  <a16:creationId xmlns:a16="http://schemas.microsoft.com/office/drawing/2014/main" id="{80C2C5D1-F871-41D7-8ECF-3550FB3BAAA1}"/>
                </a:ext>
              </a:extLst>
            </p:cNvPr>
            <p:cNvSpPr>
              <a:spLocks noChangeArrowheads="1"/>
            </p:cNvSpPr>
            <p:nvPr/>
          </p:nvSpPr>
          <p:spPr bwMode="auto">
            <a:xfrm>
              <a:off x="3070838" y="1160638"/>
              <a:ext cx="1164445" cy="82486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04" name="Freeform 8">
              <a:extLst>
                <a:ext uri="{FF2B5EF4-FFF2-40B4-BE49-F238E27FC236}">
                  <a16:creationId xmlns:a16="http://schemas.microsoft.com/office/drawing/2014/main" id="{978CF9FC-3595-4E3A-85B1-B64E7C02F8CF}"/>
                </a:ext>
              </a:extLst>
            </p:cNvPr>
            <p:cNvSpPr>
              <a:spLocks/>
            </p:cNvSpPr>
            <p:nvPr/>
          </p:nvSpPr>
          <p:spPr bwMode="auto">
            <a:xfrm>
              <a:off x="3305788" y="1319770"/>
              <a:ext cx="649204" cy="340164"/>
            </a:xfrm>
            <a:custGeom>
              <a:avLst/>
              <a:gdLst>
                <a:gd name="T0" fmla="*/ 59 w 133"/>
                <a:gd name="T1" fmla="*/ 39 h 98"/>
                <a:gd name="T2" fmla="*/ 106 w 133"/>
                <a:gd name="T3" fmla="*/ 58 h 98"/>
                <a:gd name="T4" fmla="*/ 133 w 133"/>
                <a:gd name="T5" fmla="*/ 46 h 98"/>
                <a:gd name="T6" fmla="*/ 48 w 133"/>
                <a:gd name="T7" fmla="*/ 14 h 98"/>
                <a:gd name="T8" fmla="*/ 14 w 133"/>
                <a:gd name="T9" fmla="*/ 98 h 98"/>
                <a:gd name="T10" fmla="*/ 41 w 133"/>
                <a:gd name="T11" fmla="*/ 87 h 98"/>
                <a:gd name="T12" fmla="*/ 59 w 133"/>
                <a:gd name="T13" fmla="*/ 39 h 98"/>
              </a:gdLst>
              <a:ahLst/>
              <a:cxnLst>
                <a:cxn ang="0">
                  <a:pos x="T0" y="T1"/>
                </a:cxn>
                <a:cxn ang="0">
                  <a:pos x="T2" y="T3"/>
                </a:cxn>
                <a:cxn ang="0">
                  <a:pos x="T4" y="T5"/>
                </a:cxn>
                <a:cxn ang="0">
                  <a:pos x="T6" y="T7"/>
                </a:cxn>
                <a:cxn ang="0">
                  <a:pos x="T8" y="T9"/>
                </a:cxn>
                <a:cxn ang="0">
                  <a:pos x="T10" y="T11"/>
                </a:cxn>
                <a:cxn ang="0">
                  <a:pos x="T12" y="T13"/>
                </a:cxn>
              </a:cxnLst>
              <a:rect l="0" t="0" r="r" b="b"/>
              <a:pathLst>
                <a:path w="133" h="98">
                  <a:moveTo>
                    <a:pt x="59" y="39"/>
                  </a:moveTo>
                  <a:cubicBezTo>
                    <a:pt x="76" y="32"/>
                    <a:pt x="97" y="41"/>
                    <a:pt x="106" y="58"/>
                  </a:cubicBezTo>
                  <a:cubicBezTo>
                    <a:pt x="133" y="46"/>
                    <a:pt x="133" y="46"/>
                    <a:pt x="133" y="46"/>
                  </a:cubicBezTo>
                  <a:cubicBezTo>
                    <a:pt x="118" y="14"/>
                    <a:pt x="81" y="0"/>
                    <a:pt x="48" y="14"/>
                  </a:cubicBezTo>
                  <a:cubicBezTo>
                    <a:pt x="15" y="28"/>
                    <a:pt x="0" y="66"/>
                    <a:pt x="14" y="98"/>
                  </a:cubicBezTo>
                  <a:cubicBezTo>
                    <a:pt x="41" y="87"/>
                    <a:pt x="41" y="87"/>
                    <a:pt x="41" y="87"/>
                  </a:cubicBezTo>
                  <a:cubicBezTo>
                    <a:pt x="34" y="68"/>
                    <a:pt x="42" y="47"/>
                    <a:pt x="59" y="39"/>
                  </a:cubicBezTo>
                  <a:close/>
                </a:path>
              </a:pathLst>
            </a:custGeom>
            <a:solidFill>
              <a:srgbClr val="F69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05" name="Freeform 9">
              <a:extLst>
                <a:ext uri="{FF2B5EF4-FFF2-40B4-BE49-F238E27FC236}">
                  <a16:creationId xmlns:a16="http://schemas.microsoft.com/office/drawing/2014/main" id="{D8A7DE77-5881-4C58-A86B-0BDC9781AB12}"/>
                </a:ext>
              </a:extLst>
            </p:cNvPr>
            <p:cNvSpPr>
              <a:spLocks/>
            </p:cNvSpPr>
            <p:nvPr/>
          </p:nvSpPr>
          <p:spPr bwMode="auto">
            <a:xfrm>
              <a:off x="3314032" y="1455543"/>
              <a:ext cx="744008" cy="305125"/>
            </a:xfrm>
            <a:custGeom>
              <a:avLst/>
              <a:gdLst>
                <a:gd name="T0" fmla="*/ 361 w 361"/>
                <a:gd name="T1" fmla="*/ 64 h 209"/>
                <a:gd name="T2" fmla="*/ 29 w 361"/>
                <a:gd name="T3" fmla="*/ 209 h 209"/>
                <a:gd name="T4" fmla="*/ 0 w 361"/>
                <a:gd name="T5" fmla="*/ 145 h 209"/>
                <a:gd name="T6" fmla="*/ 333 w 361"/>
                <a:gd name="T7" fmla="*/ 0 h 209"/>
                <a:gd name="T8" fmla="*/ 361 w 361"/>
                <a:gd name="T9" fmla="*/ 64 h 209"/>
              </a:gdLst>
              <a:ahLst/>
              <a:cxnLst>
                <a:cxn ang="0">
                  <a:pos x="T0" y="T1"/>
                </a:cxn>
                <a:cxn ang="0">
                  <a:pos x="T2" y="T3"/>
                </a:cxn>
                <a:cxn ang="0">
                  <a:pos x="T4" y="T5"/>
                </a:cxn>
                <a:cxn ang="0">
                  <a:pos x="T6" y="T7"/>
                </a:cxn>
                <a:cxn ang="0">
                  <a:pos x="T8" y="T9"/>
                </a:cxn>
              </a:cxnLst>
              <a:rect l="0" t="0" r="r" b="b"/>
              <a:pathLst>
                <a:path w="361" h="209">
                  <a:moveTo>
                    <a:pt x="361" y="64"/>
                  </a:moveTo>
                  <a:lnTo>
                    <a:pt x="29" y="209"/>
                  </a:lnTo>
                  <a:lnTo>
                    <a:pt x="0" y="145"/>
                  </a:lnTo>
                  <a:lnTo>
                    <a:pt x="333" y="0"/>
                  </a:lnTo>
                  <a:lnTo>
                    <a:pt x="361" y="64"/>
                  </a:lnTo>
                  <a:close/>
                </a:path>
              </a:pathLst>
            </a:custGeom>
            <a:solidFill>
              <a:srgbClr val="F69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06" name="Freeform 10">
              <a:extLst>
                <a:ext uri="{FF2B5EF4-FFF2-40B4-BE49-F238E27FC236}">
                  <a16:creationId xmlns:a16="http://schemas.microsoft.com/office/drawing/2014/main" id="{78F04151-E9AB-429B-AD92-718A6031B5A3}"/>
                </a:ext>
              </a:extLst>
            </p:cNvPr>
            <p:cNvSpPr>
              <a:spLocks/>
            </p:cNvSpPr>
            <p:nvPr/>
          </p:nvSpPr>
          <p:spPr bwMode="auto">
            <a:xfrm>
              <a:off x="3367617" y="1538759"/>
              <a:ext cx="690423" cy="221909"/>
            </a:xfrm>
            <a:custGeom>
              <a:avLst/>
              <a:gdLst>
                <a:gd name="T0" fmla="*/ 335 w 335"/>
                <a:gd name="T1" fmla="*/ 7 h 152"/>
                <a:gd name="T2" fmla="*/ 3 w 335"/>
                <a:gd name="T3" fmla="*/ 152 h 152"/>
                <a:gd name="T4" fmla="*/ 0 w 335"/>
                <a:gd name="T5" fmla="*/ 145 h 152"/>
                <a:gd name="T6" fmla="*/ 333 w 335"/>
                <a:gd name="T7" fmla="*/ 0 h 152"/>
                <a:gd name="T8" fmla="*/ 335 w 335"/>
                <a:gd name="T9" fmla="*/ 7 h 152"/>
              </a:gdLst>
              <a:ahLst/>
              <a:cxnLst>
                <a:cxn ang="0">
                  <a:pos x="T0" y="T1"/>
                </a:cxn>
                <a:cxn ang="0">
                  <a:pos x="T2" y="T3"/>
                </a:cxn>
                <a:cxn ang="0">
                  <a:pos x="T4" y="T5"/>
                </a:cxn>
                <a:cxn ang="0">
                  <a:pos x="T6" y="T7"/>
                </a:cxn>
                <a:cxn ang="0">
                  <a:pos x="T8" y="T9"/>
                </a:cxn>
              </a:cxnLst>
              <a:rect l="0" t="0" r="r" b="b"/>
              <a:pathLst>
                <a:path w="335" h="152">
                  <a:moveTo>
                    <a:pt x="335" y="7"/>
                  </a:moveTo>
                  <a:lnTo>
                    <a:pt x="3" y="152"/>
                  </a:lnTo>
                  <a:lnTo>
                    <a:pt x="0" y="145"/>
                  </a:lnTo>
                  <a:lnTo>
                    <a:pt x="333" y="0"/>
                  </a:lnTo>
                  <a:lnTo>
                    <a:pt x="335" y="7"/>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07" name="Freeform 11">
              <a:extLst>
                <a:ext uri="{FF2B5EF4-FFF2-40B4-BE49-F238E27FC236}">
                  <a16:creationId xmlns:a16="http://schemas.microsoft.com/office/drawing/2014/main" id="{C5B0F145-CAD4-4BB0-9541-35C61E789586}"/>
                </a:ext>
              </a:extLst>
            </p:cNvPr>
            <p:cNvSpPr>
              <a:spLocks/>
            </p:cNvSpPr>
            <p:nvPr/>
          </p:nvSpPr>
          <p:spPr bwMode="auto">
            <a:xfrm>
              <a:off x="3377922" y="1690592"/>
              <a:ext cx="45341" cy="55477"/>
            </a:xfrm>
            <a:custGeom>
              <a:avLst/>
              <a:gdLst>
                <a:gd name="T0" fmla="*/ 5 w 22"/>
                <a:gd name="T1" fmla="*/ 0 h 38"/>
                <a:gd name="T2" fmla="*/ 22 w 22"/>
                <a:gd name="T3" fmla="*/ 36 h 38"/>
                <a:gd name="T4" fmla="*/ 17 w 22"/>
                <a:gd name="T5" fmla="*/ 38 h 38"/>
                <a:gd name="T6" fmla="*/ 0 w 22"/>
                <a:gd name="T7" fmla="*/ 3 h 38"/>
                <a:gd name="T8" fmla="*/ 5 w 22"/>
                <a:gd name="T9" fmla="*/ 0 h 38"/>
              </a:gdLst>
              <a:ahLst/>
              <a:cxnLst>
                <a:cxn ang="0">
                  <a:pos x="T0" y="T1"/>
                </a:cxn>
                <a:cxn ang="0">
                  <a:pos x="T2" y="T3"/>
                </a:cxn>
                <a:cxn ang="0">
                  <a:pos x="T4" y="T5"/>
                </a:cxn>
                <a:cxn ang="0">
                  <a:pos x="T6" y="T7"/>
                </a:cxn>
                <a:cxn ang="0">
                  <a:pos x="T8" y="T9"/>
                </a:cxn>
              </a:cxnLst>
              <a:rect l="0" t="0" r="r" b="b"/>
              <a:pathLst>
                <a:path w="22" h="38">
                  <a:moveTo>
                    <a:pt x="5" y="0"/>
                  </a:moveTo>
                  <a:lnTo>
                    <a:pt x="22" y="36"/>
                  </a:lnTo>
                  <a:lnTo>
                    <a:pt x="17" y="38"/>
                  </a:lnTo>
                  <a:lnTo>
                    <a:pt x="0" y="3"/>
                  </a:lnTo>
                  <a:lnTo>
                    <a:pt x="5"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08" name="Freeform 12">
              <a:extLst>
                <a:ext uri="{FF2B5EF4-FFF2-40B4-BE49-F238E27FC236}">
                  <a16:creationId xmlns:a16="http://schemas.microsoft.com/office/drawing/2014/main" id="{7494B596-9212-4B47-89D4-5524FCECB0F7}"/>
                </a:ext>
              </a:extLst>
            </p:cNvPr>
            <p:cNvSpPr>
              <a:spLocks/>
            </p:cNvSpPr>
            <p:nvPr/>
          </p:nvSpPr>
          <p:spPr bwMode="auto">
            <a:xfrm>
              <a:off x="3427385" y="1697892"/>
              <a:ext cx="28854" cy="37958"/>
            </a:xfrm>
            <a:custGeom>
              <a:avLst/>
              <a:gdLst>
                <a:gd name="T0" fmla="*/ 5 w 14"/>
                <a:gd name="T1" fmla="*/ 0 h 26"/>
                <a:gd name="T2" fmla="*/ 14 w 14"/>
                <a:gd name="T3" fmla="*/ 24 h 26"/>
                <a:gd name="T4" fmla="*/ 9 w 14"/>
                <a:gd name="T5" fmla="*/ 26 h 26"/>
                <a:gd name="T6" fmla="*/ 0 w 14"/>
                <a:gd name="T7" fmla="*/ 2 h 26"/>
                <a:gd name="T8" fmla="*/ 5 w 14"/>
                <a:gd name="T9" fmla="*/ 0 h 26"/>
              </a:gdLst>
              <a:ahLst/>
              <a:cxnLst>
                <a:cxn ang="0">
                  <a:pos x="T0" y="T1"/>
                </a:cxn>
                <a:cxn ang="0">
                  <a:pos x="T2" y="T3"/>
                </a:cxn>
                <a:cxn ang="0">
                  <a:pos x="T4" y="T5"/>
                </a:cxn>
                <a:cxn ang="0">
                  <a:pos x="T6" y="T7"/>
                </a:cxn>
                <a:cxn ang="0">
                  <a:pos x="T8" y="T9"/>
                </a:cxn>
              </a:cxnLst>
              <a:rect l="0" t="0" r="r" b="b"/>
              <a:pathLst>
                <a:path w="14" h="26">
                  <a:moveTo>
                    <a:pt x="5" y="0"/>
                  </a:moveTo>
                  <a:lnTo>
                    <a:pt x="14" y="24"/>
                  </a:lnTo>
                  <a:lnTo>
                    <a:pt x="9" y="26"/>
                  </a:lnTo>
                  <a:lnTo>
                    <a:pt x="0" y="2"/>
                  </a:lnTo>
                  <a:lnTo>
                    <a:pt x="5"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09" name="Freeform 13">
              <a:extLst>
                <a:ext uri="{FF2B5EF4-FFF2-40B4-BE49-F238E27FC236}">
                  <a16:creationId xmlns:a16="http://schemas.microsoft.com/office/drawing/2014/main" id="{41513728-94B6-44AE-9DDB-CBBA32104E1F}"/>
                </a:ext>
              </a:extLst>
            </p:cNvPr>
            <p:cNvSpPr>
              <a:spLocks/>
            </p:cNvSpPr>
            <p:nvPr/>
          </p:nvSpPr>
          <p:spPr bwMode="auto">
            <a:xfrm>
              <a:off x="3462422" y="1687672"/>
              <a:ext cx="32976" cy="37958"/>
            </a:xfrm>
            <a:custGeom>
              <a:avLst/>
              <a:gdLst>
                <a:gd name="T0" fmla="*/ 7 w 16"/>
                <a:gd name="T1" fmla="*/ 0 h 26"/>
                <a:gd name="T2" fmla="*/ 16 w 16"/>
                <a:gd name="T3" fmla="*/ 24 h 26"/>
                <a:gd name="T4" fmla="*/ 11 w 16"/>
                <a:gd name="T5" fmla="*/ 26 h 26"/>
                <a:gd name="T6" fmla="*/ 0 w 16"/>
                <a:gd name="T7" fmla="*/ 2 h 26"/>
                <a:gd name="T8" fmla="*/ 7 w 16"/>
                <a:gd name="T9" fmla="*/ 0 h 26"/>
              </a:gdLst>
              <a:ahLst/>
              <a:cxnLst>
                <a:cxn ang="0">
                  <a:pos x="T0" y="T1"/>
                </a:cxn>
                <a:cxn ang="0">
                  <a:pos x="T2" y="T3"/>
                </a:cxn>
                <a:cxn ang="0">
                  <a:pos x="T4" y="T5"/>
                </a:cxn>
                <a:cxn ang="0">
                  <a:pos x="T6" y="T7"/>
                </a:cxn>
                <a:cxn ang="0">
                  <a:pos x="T8" y="T9"/>
                </a:cxn>
              </a:cxnLst>
              <a:rect l="0" t="0" r="r" b="b"/>
              <a:pathLst>
                <a:path w="16" h="26">
                  <a:moveTo>
                    <a:pt x="7" y="0"/>
                  </a:moveTo>
                  <a:lnTo>
                    <a:pt x="16" y="24"/>
                  </a:lnTo>
                  <a:lnTo>
                    <a:pt x="11" y="26"/>
                  </a:lnTo>
                  <a:lnTo>
                    <a:pt x="0" y="2"/>
                  </a:lnTo>
                  <a:lnTo>
                    <a:pt x="7"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10" name="Freeform 14">
              <a:extLst>
                <a:ext uri="{FF2B5EF4-FFF2-40B4-BE49-F238E27FC236}">
                  <a16:creationId xmlns:a16="http://schemas.microsoft.com/office/drawing/2014/main" id="{88AF60C7-C97E-40D6-8162-D9CA5D58DA84}"/>
                </a:ext>
              </a:extLst>
            </p:cNvPr>
            <p:cNvSpPr>
              <a:spLocks/>
            </p:cNvSpPr>
            <p:nvPr/>
          </p:nvSpPr>
          <p:spPr bwMode="auto">
            <a:xfrm>
              <a:off x="3501580" y="1673073"/>
              <a:ext cx="32976" cy="37958"/>
            </a:xfrm>
            <a:custGeom>
              <a:avLst/>
              <a:gdLst>
                <a:gd name="T0" fmla="*/ 4 w 16"/>
                <a:gd name="T1" fmla="*/ 0 h 26"/>
                <a:gd name="T2" fmla="*/ 16 w 16"/>
                <a:gd name="T3" fmla="*/ 24 h 26"/>
                <a:gd name="T4" fmla="*/ 9 w 16"/>
                <a:gd name="T5" fmla="*/ 26 h 26"/>
                <a:gd name="T6" fmla="*/ 0 w 16"/>
                <a:gd name="T7" fmla="*/ 3 h 26"/>
                <a:gd name="T8" fmla="*/ 4 w 16"/>
                <a:gd name="T9" fmla="*/ 0 h 26"/>
              </a:gdLst>
              <a:ahLst/>
              <a:cxnLst>
                <a:cxn ang="0">
                  <a:pos x="T0" y="T1"/>
                </a:cxn>
                <a:cxn ang="0">
                  <a:pos x="T2" y="T3"/>
                </a:cxn>
                <a:cxn ang="0">
                  <a:pos x="T4" y="T5"/>
                </a:cxn>
                <a:cxn ang="0">
                  <a:pos x="T6" y="T7"/>
                </a:cxn>
                <a:cxn ang="0">
                  <a:pos x="T8" y="T9"/>
                </a:cxn>
              </a:cxnLst>
              <a:rect l="0" t="0" r="r" b="b"/>
              <a:pathLst>
                <a:path w="16" h="26">
                  <a:moveTo>
                    <a:pt x="4" y="0"/>
                  </a:moveTo>
                  <a:lnTo>
                    <a:pt x="16" y="24"/>
                  </a:lnTo>
                  <a:lnTo>
                    <a:pt x="9" y="26"/>
                  </a:lnTo>
                  <a:lnTo>
                    <a:pt x="0" y="3"/>
                  </a:lnTo>
                  <a:lnTo>
                    <a:pt x="4"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11" name="Freeform 15">
              <a:extLst>
                <a:ext uri="{FF2B5EF4-FFF2-40B4-BE49-F238E27FC236}">
                  <a16:creationId xmlns:a16="http://schemas.microsoft.com/office/drawing/2014/main" id="{2BAD7CFF-0F36-4971-8351-CE4EBE635C76}"/>
                </a:ext>
              </a:extLst>
            </p:cNvPr>
            <p:cNvSpPr>
              <a:spLocks/>
            </p:cNvSpPr>
            <p:nvPr/>
          </p:nvSpPr>
          <p:spPr bwMode="auto">
            <a:xfrm>
              <a:off x="3524250" y="1645334"/>
              <a:ext cx="45341" cy="55477"/>
            </a:xfrm>
            <a:custGeom>
              <a:avLst/>
              <a:gdLst>
                <a:gd name="T0" fmla="*/ 8 w 22"/>
                <a:gd name="T1" fmla="*/ 0 h 38"/>
                <a:gd name="T2" fmla="*/ 22 w 22"/>
                <a:gd name="T3" fmla="*/ 36 h 38"/>
                <a:gd name="T4" fmla="*/ 17 w 22"/>
                <a:gd name="T5" fmla="*/ 38 h 38"/>
                <a:gd name="T6" fmla="*/ 0 w 22"/>
                <a:gd name="T7" fmla="*/ 3 h 38"/>
                <a:gd name="T8" fmla="*/ 8 w 22"/>
                <a:gd name="T9" fmla="*/ 0 h 38"/>
              </a:gdLst>
              <a:ahLst/>
              <a:cxnLst>
                <a:cxn ang="0">
                  <a:pos x="T0" y="T1"/>
                </a:cxn>
                <a:cxn ang="0">
                  <a:pos x="T2" y="T3"/>
                </a:cxn>
                <a:cxn ang="0">
                  <a:pos x="T4" y="T5"/>
                </a:cxn>
                <a:cxn ang="0">
                  <a:pos x="T6" y="T7"/>
                </a:cxn>
                <a:cxn ang="0">
                  <a:pos x="T8" y="T9"/>
                </a:cxn>
              </a:cxnLst>
              <a:rect l="0" t="0" r="r" b="b"/>
              <a:pathLst>
                <a:path w="22" h="38">
                  <a:moveTo>
                    <a:pt x="8" y="0"/>
                  </a:moveTo>
                  <a:lnTo>
                    <a:pt x="22" y="36"/>
                  </a:lnTo>
                  <a:lnTo>
                    <a:pt x="17" y="38"/>
                  </a:lnTo>
                  <a:lnTo>
                    <a:pt x="0" y="3"/>
                  </a:lnTo>
                  <a:lnTo>
                    <a:pt x="8"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12" name="Freeform 16">
              <a:extLst>
                <a:ext uri="{FF2B5EF4-FFF2-40B4-BE49-F238E27FC236}">
                  <a16:creationId xmlns:a16="http://schemas.microsoft.com/office/drawing/2014/main" id="{B057F4FB-D915-49DD-8746-E7EC322E03F4}"/>
                </a:ext>
              </a:extLst>
            </p:cNvPr>
            <p:cNvSpPr>
              <a:spLocks/>
            </p:cNvSpPr>
            <p:nvPr/>
          </p:nvSpPr>
          <p:spPr bwMode="auto">
            <a:xfrm>
              <a:off x="3573713" y="1652634"/>
              <a:ext cx="35036" cy="37958"/>
            </a:xfrm>
            <a:custGeom>
              <a:avLst/>
              <a:gdLst>
                <a:gd name="T0" fmla="*/ 7 w 17"/>
                <a:gd name="T1" fmla="*/ 0 h 26"/>
                <a:gd name="T2" fmla="*/ 17 w 17"/>
                <a:gd name="T3" fmla="*/ 24 h 26"/>
                <a:gd name="T4" fmla="*/ 12 w 17"/>
                <a:gd name="T5" fmla="*/ 26 h 26"/>
                <a:gd name="T6" fmla="*/ 0 w 17"/>
                <a:gd name="T7" fmla="*/ 2 h 26"/>
                <a:gd name="T8" fmla="*/ 7 w 17"/>
                <a:gd name="T9" fmla="*/ 0 h 26"/>
              </a:gdLst>
              <a:ahLst/>
              <a:cxnLst>
                <a:cxn ang="0">
                  <a:pos x="T0" y="T1"/>
                </a:cxn>
                <a:cxn ang="0">
                  <a:pos x="T2" y="T3"/>
                </a:cxn>
                <a:cxn ang="0">
                  <a:pos x="T4" y="T5"/>
                </a:cxn>
                <a:cxn ang="0">
                  <a:pos x="T6" y="T7"/>
                </a:cxn>
                <a:cxn ang="0">
                  <a:pos x="T8" y="T9"/>
                </a:cxn>
              </a:cxnLst>
              <a:rect l="0" t="0" r="r" b="b"/>
              <a:pathLst>
                <a:path w="17" h="26">
                  <a:moveTo>
                    <a:pt x="7" y="0"/>
                  </a:moveTo>
                  <a:lnTo>
                    <a:pt x="17" y="24"/>
                  </a:lnTo>
                  <a:lnTo>
                    <a:pt x="12" y="26"/>
                  </a:lnTo>
                  <a:lnTo>
                    <a:pt x="0" y="2"/>
                  </a:lnTo>
                  <a:lnTo>
                    <a:pt x="7"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13" name="Freeform 17">
              <a:extLst>
                <a:ext uri="{FF2B5EF4-FFF2-40B4-BE49-F238E27FC236}">
                  <a16:creationId xmlns:a16="http://schemas.microsoft.com/office/drawing/2014/main" id="{5A2E990A-AB07-479E-AE86-EB399D1DF1A6}"/>
                </a:ext>
              </a:extLst>
            </p:cNvPr>
            <p:cNvSpPr>
              <a:spLocks/>
            </p:cNvSpPr>
            <p:nvPr/>
          </p:nvSpPr>
          <p:spPr bwMode="auto">
            <a:xfrm>
              <a:off x="3612872" y="1642414"/>
              <a:ext cx="35036" cy="35038"/>
            </a:xfrm>
            <a:custGeom>
              <a:avLst/>
              <a:gdLst>
                <a:gd name="T0" fmla="*/ 5 w 17"/>
                <a:gd name="T1" fmla="*/ 0 h 24"/>
                <a:gd name="T2" fmla="*/ 17 w 17"/>
                <a:gd name="T3" fmla="*/ 21 h 24"/>
                <a:gd name="T4" fmla="*/ 10 w 17"/>
                <a:gd name="T5" fmla="*/ 24 h 24"/>
                <a:gd name="T6" fmla="*/ 0 w 17"/>
                <a:gd name="T7" fmla="*/ 2 h 24"/>
                <a:gd name="T8" fmla="*/ 5 w 17"/>
                <a:gd name="T9" fmla="*/ 0 h 24"/>
              </a:gdLst>
              <a:ahLst/>
              <a:cxnLst>
                <a:cxn ang="0">
                  <a:pos x="T0" y="T1"/>
                </a:cxn>
                <a:cxn ang="0">
                  <a:pos x="T2" y="T3"/>
                </a:cxn>
                <a:cxn ang="0">
                  <a:pos x="T4" y="T5"/>
                </a:cxn>
                <a:cxn ang="0">
                  <a:pos x="T6" y="T7"/>
                </a:cxn>
                <a:cxn ang="0">
                  <a:pos x="T8" y="T9"/>
                </a:cxn>
              </a:cxnLst>
              <a:rect l="0" t="0" r="r" b="b"/>
              <a:pathLst>
                <a:path w="17" h="24">
                  <a:moveTo>
                    <a:pt x="5" y="0"/>
                  </a:moveTo>
                  <a:lnTo>
                    <a:pt x="17" y="21"/>
                  </a:lnTo>
                  <a:lnTo>
                    <a:pt x="10" y="24"/>
                  </a:lnTo>
                  <a:lnTo>
                    <a:pt x="0" y="2"/>
                  </a:lnTo>
                  <a:lnTo>
                    <a:pt x="5"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14" name="Freeform 18">
              <a:extLst>
                <a:ext uri="{FF2B5EF4-FFF2-40B4-BE49-F238E27FC236}">
                  <a16:creationId xmlns:a16="http://schemas.microsoft.com/office/drawing/2014/main" id="{C4A3E315-0264-42D6-9F03-1E3DBA0CA004}"/>
                </a:ext>
              </a:extLst>
            </p:cNvPr>
            <p:cNvSpPr>
              <a:spLocks/>
            </p:cNvSpPr>
            <p:nvPr/>
          </p:nvSpPr>
          <p:spPr bwMode="auto">
            <a:xfrm>
              <a:off x="3652030" y="1627815"/>
              <a:ext cx="28854" cy="39418"/>
            </a:xfrm>
            <a:custGeom>
              <a:avLst/>
              <a:gdLst>
                <a:gd name="T0" fmla="*/ 5 w 14"/>
                <a:gd name="T1" fmla="*/ 0 h 27"/>
                <a:gd name="T2" fmla="*/ 14 w 14"/>
                <a:gd name="T3" fmla="*/ 24 h 27"/>
                <a:gd name="T4" fmla="*/ 10 w 14"/>
                <a:gd name="T5" fmla="*/ 27 h 27"/>
                <a:gd name="T6" fmla="*/ 0 w 14"/>
                <a:gd name="T7" fmla="*/ 3 h 27"/>
                <a:gd name="T8" fmla="*/ 5 w 14"/>
                <a:gd name="T9" fmla="*/ 0 h 27"/>
              </a:gdLst>
              <a:ahLst/>
              <a:cxnLst>
                <a:cxn ang="0">
                  <a:pos x="T0" y="T1"/>
                </a:cxn>
                <a:cxn ang="0">
                  <a:pos x="T2" y="T3"/>
                </a:cxn>
                <a:cxn ang="0">
                  <a:pos x="T4" y="T5"/>
                </a:cxn>
                <a:cxn ang="0">
                  <a:pos x="T6" y="T7"/>
                </a:cxn>
                <a:cxn ang="0">
                  <a:pos x="T8" y="T9"/>
                </a:cxn>
              </a:cxnLst>
              <a:rect l="0" t="0" r="r" b="b"/>
              <a:pathLst>
                <a:path w="14" h="27">
                  <a:moveTo>
                    <a:pt x="5" y="0"/>
                  </a:moveTo>
                  <a:lnTo>
                    <a:pt x="14" y="24"/>
                  </a:lnTo>
                  <a:lnTo>
                    <a:pt x="10" y="27"/>
                  </a:lnTo>
                  <a:lnTo>
                    <a:pt x="0" y="3"/>
                  </a:lnTo>
                  <a:lnTo>
                    <a:pt x="5"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15" name="Freeform 19">
              <a:extLst>
                <a:ext uri="{FF2B5EF4-FFF2-40B4-BE49-F238E27FC236}">
                  <a16:creationId xmlns:a16="http://schemas.microsoft.com/office/drawing/2014/main" id="{DBE2C230-E10D-4A01-816E-18D33DB6F31C}"/>
                </a:ext>
              </a:extLst>
            </p:cNvPr>
            <p:cNvSpPr>
              <a:spLocks/>
            </p:cNvSpPr>
            <p:nvPr/>
          </p:nvSpPr>
          <p:spPr bwMode="auto">
            <a:xfrm>
              <a:off x="3676762" y="1600076"/>
              <a:ext cx="43281" cy="55477"/>
            </a:xfrm>
            <a:custGeom>
              <a:avLst/>
              <a:gdLst>
                <a:gd name="T0" fmla="*/ 5 w 21"/>
                <a:gd name="T1" fmla="*/ 0 h 38"/>
                <a:gd name="T2" fmla="*/ 21 w 21"/>
                <a:gd name="T3" fmla="*/ 36 h 38"/>
                <a:gd name="T4" fmla="*/ 17 w 21"/>
                <a:gd name="T5" fmla="*/ 38 h 38"/>
                <a:gd name="T6" fmla="*/ 0 w 21"/>
                <a:gd name="T7" fmla="*/ 3 h 38"/>
                <a:gd name="T8" fmla="*/ 5 w 21"/>
                <a:gd name="T9" fmla="*/ 0 h 38"/>
              </a:gdLst>
              <a:ahLst/>
              <a:cxnLst>
                <a:cxn ang="0">
                  <a:pos x="T0" y="T1"/>
                </a:cxn>
                <a:cxn ang="0">
                  <a:pos x="T2" y="T3"/>
                </a:cxn>
                <a:cxn ang="0">
                  <a:pos x="T4" y="T5"/>
                </a:cxn>
                <a:cxn ang="0">
                  <a:pos x="T6" y="T7"/>
                </a:cxn>
                <a:cxn ang="0">
                  <a:pos x="T8" y="T9"/>
                </a:cxn>
              </a:cxnLst>
              <a:rect l="0" t="0" r="r" b="b"/>
              <a:pathLst>
                <a:path w="21" h="38">
                  <a:moveTo>
                    <a:pt x="5" y="0"/>
                  </a:moveTo>
                  <a:lnTo>
                    <a:pt x="21" y="36"/>
                  </a:lnTo>
                  <a:lnTo>
                    <a:pt x="17" y="38"/>
                  </a:lnTo>
                  <a:lnTo>
                    <a:pt x="0" y="3"/>
                  </a:lnTo>
                  <a:lnTo>
                    <a:pt x="5"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16" name="Freeform 20">
              <a:extLst>
                <a:ext uri="{FF2B5EF4-FFF2-40B4-BE49-F238E27FC236}">
                  <a16:creationId xmlns:a16="http://schemas.microsoft.com/office/drawing/2014/main" id="{53BE399A-E5B4-4C6D-930A-0F9F6BD533AF}"/>
                </a:ext>
              </a:extLst>
            </p:cNvPr>
            <p:cNvSpPr>
              <a:spLocks/>
            </p:cNvSpPr>
            <p:nvPr/>
          </p:nvSpPr>
          <p:spPr bwMode="auto">
            <a:xfrm>
              <a:off x="3726225" y="1607376"/>
              <a:ext cx="32976" cy="35038"/>
            </a:xfrm>
            <a:custGeom>
              <a:avLst/>
              <a:gdLst>
                <a:gd name="T0" fmla="*/ 5 w 16"/>
                <a:gd name="T1" fmla="*/ 0 h 24"/>
                <a:gd name="T2" fmla="*/ 16 w 16"/>
                <a:gd name="T3" fmla="*/ 22 h 24"/>
                <a:gd name="T4" fmla="*/ 9 w 16"/>
                <a:gd name="T5" fmla="*/ 24 h 24"/>
                <a:gd name="T6" fmla="*/ 0 w 16"/>
                <a:gd name="T7" fmla="*/ 3 h 24"/>
                <a:gd name="T8" fmla="*/ 5 w 16"/>
                <a:gd name="T9" fmla="*/ 0 h 24"/>
              </a:gdLst>
              <a:ahLst/>
              <a:cxnLst>
                <a:cxn ang="0">
                  <a:pos x="T0" y="T1"/>
                </a:cxn>
                <a:cxn ang="0">
                  <a:pos x="T2" y="T3"/>
                </a:cxn>
                <a:cxn ang="0">
                  <a:pos x="T4" y="T5"/>
                </a:cxn>
                <a:cxn ang="0">
                  <a:pos x="T6" y="T7"/>
                </a:cxn>
                <a:cxn ang="0">
                  <a:pos x="T8" y="T9"/>
                </a:cxn>
              </a:cxnLst>
              <a:rect l="0" t="0" r="r" b="b"/>
              <a:pathLst>
                <a:path w="16" h="24">
                  <a:moveTo>
                    <a:pt x="5" y="0"/>
                  </a:moveTo>
                  <a:lnTo>
                    <a:pt x="16" y="22"/>
                  </a:lnTo>
                  <a:lnTo>
                    <a:pt x="9" y="24"/>
                  </a:lnTo>
                  <a:lnTo>
                    <a:pt x="0" y="3"/>
                  </a:lnTo>
                  <a:lnTo>
                    <a:pt x="5"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17" name="Freeform 21">
              <a:extLst>
                <a:ext uri="{FF2B5EF4-FFF2-40B4-BE49-F238E27FC236}">
                  <a16:creationId xmlns:a16="http://schemas.microsoft.com/office/drawing/2014/main" id="{4DBCEA80-06F3-42E7-AEC0-81D527D91437}"/>
                </a:ext>
              </a:extLst>
            </p:cNvPr>
            <p:cNvSpPr>
              <a:spLocks/>
            </p:cNvSpPr>
            <p:nvPr/>
          </p:nvSpPr>
          <p:spPr bwMode="auto">
            <a:xfrm>
              <a:off x="3765383" y="1594237"/>
              <a:ext cx="28854" cy="37958"/>
            </a:xfrm>
            <a:custGeom>
              <a:avLst/>
              <a:gdLst>
                <a:gd name="T0" fmla="*/ 5 w 14"/>
                <a:gd name="T1" fmla="*/ 0 h 26"/>
                <a:gd name="T2" fmla="*/ 14 w 14"/>
                <a:gd name="T3" fmla="*/ 23 h 26"/>
                <a:gd name="T4" fmla="*/ 9 w 14"/>
                <a:gd name="T5" fmla="*/ 26 h 26"/>
                <a:gd name="T6" fmla="*/ 0 w 14"/>
                <a:gd name="T7" fmla="*/ 2 h 26"/>
                <a:gd name="T8" fmla="*/ 5 w 14"/>
                <a:gd name="T9" fmla="*/ 0 h 26"/>
              </a:gdLst>
              <a:ahLst/>
              <a:cxnLst>
                <a:cxn ang="0">
                  <a:pos x="T0" y="T1"/>
                </a:cxn>
                <a:cxn ang="0">
                  <a:pos x="T2" y="T3"/>
                </a:cxn>
                <a:cxn ang="0">
                  <a:pos x="T4" y="T5"/>
                </a:cxn>
                <a:cxn ang="0">
                  <a:pos x="T6" y="T7"/>
                </a:cxn>
                <a:cxn ang="0">
                  <a:pos x="T8" y="T9"/>
                </a:cxn>
              </a:cxnLst>
              <a:rect l="0" t="0" r="r" b="b"/>
              <a:pathLst>
                <a:path w="14" h="26">
                  <a:moveTo>
                    <a:pt x="5" y="0"/>
                  </a:moveTo>
                  <a:lnTo>
                    <a:pt x="14" y="23"/>
                  </a:lnTo>
                  <a:lnTo>
                    <a:pt x="9" y="26"/>
                  </a:lnTo>
                  <a:lnTo>
                    <a:pt x="0" y="2"/>
                  </a:lnTo>
                  <a:lnTo>
                    <a:pt x="5"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18" name="Freeform 22">
              <a:extLst>
                <a:ext uri="{FF2B5EF4-FFF2-40B4-BE49-F238E27FC236}">
                  <a16:creationId xmlns:a16="http://schemas.microsoft.com/office/drawing/2014/main" id="{14C775AA-C83D-43DC-8485-D791CBD0B7EF}"/>
                </a:ext>
              </a:extLst>
            </p:cNvPr>
            <p:cNvSpPr>
              <a:spLocks/>
            </p:cNvSpPr>
            <p:nvPr/>
          </p:nvSpPr>
          <p:spPr bwMode="auto">
            <a:xfrm>
              <a:off x="3798359" y="1584017"/>
              <a:ext cx="35036" cy="37958"/>
            </a:xfrm>
            <a:custGeom>
              <a:avLst/>
              <a:gdLst>
                <a:gd name="T0" fmla="*/ 8 w 17"/>
                <a:gd name="T1" fmla="*/ 0 h 26"/>
                <a:gd name="T2" fmla="*/ 17 w 17"/>
                <a:gd name="T3" fmla="*/ 23 h 26"/>
                <a:gd name="T4" fmla="*/ 12 w 17"/>
                <a:gd name="T5" fmla="*/ 26 h 26"/>
                <a:gd name="T6" fmla="*/ 0 w 17"/>
                <a:gd name="T7" fmla="*/ 2 h 26"/>
                <a:gd name="T8" fmla="*/ 8 w 17"/>
                <a:gd name="T9" fmla="*/ 0 h 26"/>
              </a:gdLst>
              <a:ahLst/>
              <a:cxnLst>
                <a:cxn ang="0">
                  <a:pos x="T0" y="T1"/>
                </a:cxn>
                <a:cxn ang="0">
                  <a:pos x="T2" y="T3"/>
                </a:cxn>
                <a:cxn ang="0">
                  <a:pos x="T4" y="T5"/>
                </a:cxn>
                <a:cxn ang="0">
                  <a:pos x="T6" y="T7"/>
                </a:cxn>
                <a:cxn ang="0">
                  <a:pos x="T8" y="T9"/>
                </a:cxn>
              </a:cxnLst>
              <a:rect l="0" t="0" r="r" b="b"/>
              <a:pathLst>
                <a:path w="17" h="26">
                  <a:moveTo>
                    <a:pt x="8" y="0"/>
                  </a:moveTo>
                  <a:lnTo>
                    <a:pt x="17" y="23"/>
                  </a:lnTo>
                  <a:lnTo>
                    <a:pt x="12" y="26"/>
                  </a:lnTo>
                  <a:lnTo>
                    <a:pt x="0" y="2"/>
                  </a:lnTo>
                  <a:lnTo>
                    <a:pt x="8"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19" name="Freeform 23">
              <a:extLst>
                <a:ext uri="{FF2B5EF4-FFF2-40B4-BE49-F238E27FC236}">
                  <a16:creationId xmlns:a16="http://schemas.microsoft.com/office/drawing/2014/main" id="{C3D0206D-0C05-4927-836B-7EA62ED9702D}"/>
                </a:ext>
              </a:extLst>
            </p:cNvPr>
            <p:cNvSpPr>
              <a:spLocks/>
            </p:cNvSpPr>
            <p:nvPr/>
          </p:nvSpPr>
          <p:spPr bwMode="auto">
            <a:xfrm>
              <a:off x="3829273" y="1551899"/>
              <a:ext cx="39158" cy="55477"/>
            </a:xfrm>
            <a:custGeom>
              <a:avLst/>
              <a:gdLst>
                <a:gd name="T0" fmla="*/ 4 w 19"/>
                <a:gd name="T1" fmla="*/ 0 h 38"/>
                <a:gd name="T2" fmla="*/ 19 w 19"/>
                <a:gd name="T3" fmla="*/ 36 h 38"/>
                <a:gd name="T4" fmla="*/ 14 w 19"/>
                <a:gd name="T5" fmla="*/ 38 h 38"/>
                <a:gd name="T6" fmla="*/ 0 w 19"/>
                <a:gd name="T7" fmla="*/ 3 h 38"/>
                <a:gd name="T8" fmla="*/ 4 w 19"/>
                <a:gd name="T9" fmla="*/ 0 h 38"/>
              </a:gdLst>
              <a:ahLst/>
              <a:cxnLst>
                <a:cxn ang="0">
                  <a:pos x="T0" y="T1"/>
                </a:cxn>
                <a:cxn ang="0">
                  <a:pos x="T2" y="T3"/>
                </a:cxn>
                <a:cxn ang="0">
                  <a:pos x="T4" y="T5"/>
                </a:cxn>
                <a:cxn ang="0">
                  <a:pos x="T6" y="T7"/>
                </a:cxn>
                <a:cxn ang="0">
                  <a:pos x="T8" y="T9"/>
                </a:cxn>
              </a:cxnLst>
              <a:rect l="0" t="0" r="r" b="b"/>
              <a:pathLst>
                <a:path w="19" h="38">
                  <a:moveTo>
                    <a:pt x="4" y="0"/>
                  </a:moveTo>
                  <a:lnTo>
                    <a:pt x="19" y="36"/>
                  </a:lnTo>
                  <a:lnTo>
                    <a:pt x="14" y="38"/>
                  </a:lnTo>
                  <a:lnTo>
                    <a:pt x="0" y="3"/>
                  </a:lnTo>
                  <a:lnTo>
                    <a:pt x="4"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20" name="Freeform 24">
              <a:extLst>
                <a:ext uri="{FF2B5EF4-FFF2-40B4-BE49-F238E27FC236}">
                  <a16:creationId xmlns:a16="http://schemas.microsoft.com/office/drawing/2014/main" id="{F808108B-4952-4ABD-A9D5-A3A885ED3507}"/>
                </a:ext>
              </a:extLst>
            </p:cNvPr>
            <p:cNvSpPr>
              <a:spLocks/>
            </p:cNvSpPr>
            <p:nvPr/>
          </p:nvSpPr>
          <p:spPr bwMode="auto">
            <a:xfrm>
              <a:off x="3876675" y="1559198"/>
              <a:ext cx="30914" cy="37958"/>
            </a:xfrm>
            <a:custGeom>
              <a:avLst/>
              <a:gdLst>
                <a:gd name="T0" fmla="*/ 5 w 15"/>
                <a:gd name="T1" fmla="*/ 0 h 26"/>
                <a:gd name="T2" fmla="*/ 15 w 15"/>
                <a:gd name="T3" fmla="*/ 24 h 26"/>
                <a:gd name="T4" fmla="*/ 10 w 15"/>
                <a:gd name="T5" fmla="*/ 26 h 26"/>
                <a:gd name="T6" fmla="*/ 0 w 15"/>
                <a:gd name="T7" fmla="*/ 2 h 26"/>
                <a:gd name="T8" fmla="*/ 5 w 15"/>
                <a:gd name="T9" fmla="*/ 0 h 26"/>
              </a:gdLst>
              <a:ahLst/>
              <a:cxnLst>
                <a:cxn ang="0">
                  <a:pos x="T0" y="T1"/>
                </a:cxn>
                <a:cxn ang="0">
                  <a:pos x="T2" y="T3"/>
                </a:cxn>
                <a:cxn ang="0">
                  <a:pos x="T4" y="T5"/>
                </a:cxn>
                <a:cxn ang="0">
                  <a:pos x="T6" y="T7"/>
                </a:cxn>
                <a:cxn ang="0">
                  <a:pos x="T8" y="T9"/>
                </a:cxn>
              </a:cxnLst>
              <a:rect l="0" t="0" r="r" b="b"/>
              <a:pathLst>
                <a:path w="15" h="26">
                  <a:moveTo>
                    <a:pt x="5" y="0"/>
                  </a:moveTo>
                  <a:lnTo>
                    <a:pt x="15" y="24"/>
                  </a:lnTo>
                  <a:lnTo>
                    <a:pt x="10" y="26"/>
                  </a:lnTo>
                  <a:lnTo>
                    <a:pt x="0" y="2"/>
                  </a:lnTo>
                  <a:lnTo>
                    <a:pt x="5"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21" name="Freeform 25">
              <a:extLst>
                <a:ext uri="{FF2B5EF4-FFF2-40B4-BE49-F238E27FC236}">
                  <a16:creationId xmlns:a16="http://schemas.microsoft.com/office/drawing/2014/main" id="{043D9E6D-0951-4E72-A10F-C893B19D4187}"/>
                </a:ext>
              </a:extLst>
            </p:cNvPr>
            <p:cNvSpPr>
              <a:spLocks/>
            </p:cNvSpPr>
            <p:nvPr/>
          </p:nvSpPr>
          <p:spPr bwMode="auto">
            <a:xfrm>
              <a:off x="3911712" y="1548979"/>
              <a:ext cx="35036" cy="37958"/>
            </a:xfrm>
            <a:custGeom>
              <a:avLst/>
              <a:gdLst>
                <a:gd name="T0" fmla="*/ 5 w 17"/>
                <a:gd name="T1" fmla="*/ 0 h 26"/>
                <a:gd name="T2" fmla="*/ 17 w 17"/>
                <a:gd name="T3" fmla="*/ 24 h 26"/>
                <a:gd name="T4" fmla="*/ 10 w 17"/>
                <a:gd name="T5" fmla="*/ 26 h 26"/>
                <a:gd name="T6" fmla="*/ 0 w 17"/>
                <a:gd name="T7" fmla="*/ 2 h 26"/>
                <a:gd name="T8" fmla="*/ 5 w 17"/>
                <a:gd name="T9" fmla="*/ 0 h 26"/>
              </a:gdLst>
              <a:ahLst/>
              <a:cxnLst>
                <a:cxn ang="0">
                  <a:pos x="T0" y="T1"/>
                </a:cxn>
                <a:cxn ang="0">
                  <a:pos x="T2" y="T3"/>
                </a:cxn>
                <a:cxn ang="0">
                  <a:pos x="T4" y="T5"/>
                </a:cxn>
                <a:cxn ang="0">
                  <a:pos x="T6" y="T7"/>
                </a:cxn>
                <a:cxn ang="0">
                  <a:pos x="T8" y="T9"/>
                </a:cxn>
              </a:cxnLst>
              <a:rect l="0" t="0" r="r" b="b"/>
              <a:pathLst>
                <a:path w="17" h="26">
                  <a:moveTo>
                    <a:pt x="5" y="0"/>
                  </a:moveTo>
                  <a:lnTo>
                    <a:pt x="17" y="24"/>
                  </a:lnTo>
                  <a:lnTo>
                    <a:pt x="10" y="26"/>
                  </a:lnTo>
                  <a:lnTo>
                    <a:pt x="0" y="2"/>
                  </a:lnTo>
                  <a:lnTo>
                    <a:pt x="5"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22" name="Freeform 26">
              <a:extLst>
                <a:ext uri="{FF2B5EF4-FFF2-40B4-BE49-F238E27FC236}">
                  <a16:creationId xmlns:a16="http://schemas.microsoft.com/office/drawing/2014/main" id="{7BE998D2-DD17-45BD-AFE4-51D8DFF2750C}"/>
                </a:ext>
              </a:extLst>
            </p:cNvPr>
            <p:cNvSpPr>
              <a:spLocks/>
            </p:cNvSpPr>
            <p:nvPr/>
          </p:nvSpPr>
          <p:spPr bwMode="auto">
            <a:xfrm>
              <a:off x="3950870" y="1538759"/>
              <a:ext cx="28854" cy="33578"/>
            </a:xfrm>
            <a:custGeom>
              <a:avLst/>
              <a:gdLst>
                <a:gd name="T0" fmla="*/ 5 w 14"/>
                <a:gd name="T1" fmla="*/ 0 h 23"/>
                <a:gd name="T2" fmla="*/ 14 w 14"/>
                <a:gd name="T3" fmla="*/ 21 h 23"/>
                <a:gd name="T4" fmla="*/ 10 w 14"/>
                <a:gd name="T5" fmla="*/ 23 h 23"/>
                <a:gd name="T6" fmla="*/ 0 w 14"/>
                <a:gd name="T7" fmla="*/ 2 h 23"/>
                <a:gd name="T8" fmla="*/ 5 w 14"/>
                <a:gd name="T9" fmla="*/ 0 h 23"/>
              </a:gdLst>
              <a:ahLst/>
              <a:cxnLst>
                <a:cxn ang="0">
                  <a:pos x="T0" y="T1"/>
                </a:cxn>
                <a:cxn ang="0">
                  <a:pos x="T2" y="T3"/>
                </a:cxn>
                <a:cxn ang="0">
                  <a:pos x="T4" y="T5"/>
                </a:cxn>
                <a:cxn ang="0">
                  <a:pos x="T6" y="T7"/>
                </a:cxn>
                <a:cxn ang="0">
                  <a:pos x="T8" y="T9"/>
                </a:cxn>
              </a:cxnLst>
              <a:rect l="0" t="0" r="r" b="b"/>
              <a:pathLst>
                <a:path w="14" h="23">
                  <a:moveTo>
                    <a:pt x="5" y="0"/>
                  </a:moveTo>
                  <a:lnTo>
                    <a:pt x="14" y="21"/>
                  </a:lnTo>
                  <a:lnTo>
                    <a:pt x="10" y="23"/>
                  </a:lnTo>
                  <a:lnTo>
                    <a:pt x="0" y="2"/>
                  </a:lnTo>
                  <a:lnTo>
                    <a:pt x="5"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23" name="Freeform 27">
              <a:extLst>
                <a:ext uri="{FF2B5EF4-FFF2-40B4-BE49-F238E27FC236}">
                  <a16:creationId xmlns:a16="http://schemas.microsoft.com/office/drawing/2014/main" id="{45288D63-96E7-496B-8B2A-1AD5A90FBFF6}"/>
                </a:ext>
              </a:extLst>
            </p:cNvPr>
            <p:cNvSpPr>
              <a:spLocks/>
            </p:cNvSpPr>
            <p:nvPr/>
          </p:nvSpPr>
          <p:spPr bwMode="auto">
            <a:xfrm>
              <a:off x="3975601" y="1506641"/>
              <a:ext cx="43281" cy="55477"/>
            </a:xfrm>
            <a:custGeom>
              <a:avLst/>
              <a:gdLst>
                <a:gd name="T0" fmla="*/ 5 w 21"/>
                <a:gd name="T1" fmla="*/ 0 h 38"/>
                <a:gd name="T2" fmla="*/ 21 w 21"/>
                <a:gd name="T3" fmla="*/ 36 h 38"/>
                <a:gd name="T4" fmla="*/ 17 w 21"/>
                <a:gd name="T5" fmla="*/ 38 h 38"/>
                <a:gd name="T6" fmla="*/ 0 w 21"/>
                <a:gd name="T7" fmla="*/ 3 h 38"/>
                <a:gd name="T8" fmla="*/ 5 w 21"/>
                <a:gd name="T9" fmla="*/ 0 h 38"/>
              </a:gdLst>
              <a:ahLst/>
              <a:cxnLst>
                <a:cxn ang="0">
                  <a:pos x="T0" y="T1"/>
                </a:cxn>
                <a:cxn ang="0">
                  <a:pos x="T2" y="T3"/>
                </a:cxn>
                <a:cxn ang="0">
                  <a:pos x="T4" y="T5"/>
                </a:cxn>
                <a:cxn ang="0">
                  <a:pos x="T6" y="T7"/>
                </a:cxn>
                <a:cxn ang="0">
                  <a:pos x="T8" y="T9"/>
                </a:cxn>
              </a:cxnLst>
              <a:rect l="0" t="0" r="r" b="b"/>
              <a:pathLst>
                <a:path w="21" h="38">
                  <a:moveTo>
                    <a:pt x="5" y="0"/>
                  </a:moveTo>
                  <a:lnTo>
                    <a:pt x="21" y="36"/>
                  </a:lnTo>
                  <a:lnTo>
                    <a:pt x="17" y="38"/>
                  </a:lnTo>
                  <a:lnTo>
                    <a:pt x="0" y="3"/>
                  </a:lnTo>
                  <a:lnTo>
                    <a:pt x="5" y="0"/>
                  </a:ln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24" name="Freeform 28">
              <a:extLst>
                <a:ext uri="{FF2B5EF4-FFF2-40B4-BE49-F238E27FC236}">
                  <a16:creationId xmlns:a16="http://schemas.microsoft.com/office/drawing/2014/main" id="{2EAA04FA-46F1-492B-9B6E-787057F71A72}"/>
                </a:ext>
              </a:extLst>
            </p:cNvPr>
            <p:cNvSpPr>
              <a:spLocks noEditPoints="1"/>
            </p:cNvSpPr>
            <p:nvPr/>
          </p:nvSpPr>
          <p:spPr bwMode="auto">
            <a:xfrm>
              <a:off x="3070838" y="1160638"/>
              <a:ext cx="1164445" cy="824860"/>
            </a:xfrm>
            <a:custGeom>
              <a:avLst/>
              <a:gdLst>
                <a:gd name="T0" fmla="*/ 119 w 238"/>
                <a:gd name="T1" fmla="*/ 16 h 238"/>
                <a:gd name="T2" fmla="*/ 222 w 238"/>
                <a:gd name="T3" fmla="*/ 119 h 238"/>
                <a:gd name="T4" fmla="*/ 119 w 238"/>
                <a:gd name="T5" fmla="*/ 222 h 238"/>
                <a:gd name="T6" fmla="*/ 16 w 238"/>
                <a:gd name="T7" fmla="*/ 119 h 238"/>
                <a:gd name="T8" fmla="*/ 119 w 238"/>
                <a:gd name="T9" fmla="*/ 16 h 238"/>
                <a:gd name="T10" fmla="*/ 119 w 238"/>
                <a:gd name="T11" fmla="*/ 0 h 238"/>
                <a:gd name="T12" fmla="*/ 0 w 238"/>
                <a:gd name="T13" fmla="*/ 119 h 238"/>
                <a:gd name="T14" fmla="*/ 119 w 238"/>
                <a:gd name="T15" fmla="*/ 238 h 238"/>
                <a:gd name="T16" fmla="*/ 238 w 238"/>
                <a:gd name="T17" fmla="*/ 119 h 238"/>
                <a:gd name="T18" fmla="*/ 119 w 238"/>
                <a:gd name="T1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38">
                  <a:moveTo>
                    <a:pt x="119" y="16"/>
                  </a:moveTo>
                  <a:cubicBezTo>
                    <a:pt x="176" y="16"/>
                    <a:pt x="222" y="62"/>
                    <a:pt x="222" y="119"/>
                  </a:cubicBezTo>
                  <a:cubicBezTo>
                    <a:pt x="222" y="176"/>
                    <a:pt x="176" y="222"/>
                    <a:pt x="119" y="222"/>
                  </a:cubicBezTo>
                  <a:cubicBezTo>
                    <a:pt x="63" y="222"/>
                    <a:pt x="16" y="176"/>
                    <a:pt x="16" y="119"/>
                  </a:cubicBezTo>
                  <a:cubicBezTo>
                    <a:pt x="16" y="62"/>
                    <a:pt x="63" y="16"/>
                    <a:pt x="119" y="16"/>
                  </a:cubicBezTo>
                  <a:moveTo>
                    <a:pt x="119" y="0"/>
                  </a:moveTo>
                  <a:cubicBezTo>
                    <a:pt x="54" y="0"/>
                    <a:pt x="0" y="53"/>
                    <a:pt x="0" y="119"/>
                  </a:cubicBezTo>
                  <a:cubicBezTo>
                    <a:pt x="0" y="184"/>
                    <a:pt x="54" y="238"/>
                    <a:pt x="119" y="238"/>
                  </a:cubicBezTo>
                  <a:cubicBezTo>
                    <a:pt x="185" y="238"/>
                    <a:pt x="238" y="184"/>
                    <a:pt x="238" y="119"/>
                  </a:cubicBezTo>
                  <a:cubicBezTo>
                    <a:pt x="238" y="53"/>
                    <a:pt x="185" y="0"/>
                    <a:pt x="119" y="0"/>
                  </a:cubicBezTo>
                  <a:close/>
                </a:path>
              </a:pathLst>
            </a:custGeom>
            <a:solidFill>
              <a:srgbClr val="4DAE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25" name="Oval 153">
              <a:extLst>
                <a:ext uri="{FF2B5EF4-FFF2-40B4-BE49-F238E27FC236}">
                  <a16:creationId xmlns:a16="http://schemas.microsoft.com/office/drawing/2014/main" id="{B81CF2BB-EC53-4146-84F2-A210AE62237D}"/>
                </a:ext>
              </a:extLst>
            </p:cNvPr>
            <p:cNvSpPr>
              <a:spLocks noChangeArrowheads="1"/>
            </p:cNvSpPr>
            <p:nvPr/>
          </p:nvSpPr>
          <p:spPr bwMode="auto">
            <a:xfrm>
              <a:off x="2967790" y="1475982"/>
              <a:ext cx="210218" cy="148913"/>
            </a:xfrm>
            <a:prstGeom prst="ellipse">
              <a:avLst/>
            </a:pr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26" name="Freeform 159">
              <a:extLst>
                <a:ext uri="{FF2B5EF4-FFF2-40B4-BE49-F238E27FC236}">
                  <a16:creationId xmlns:a16="http://schemas.microsoft.com/office/drawing/2014/main" id="{DE753FF8-3EC5-4F11-893E-37A0E8298290}"/>
                </a:ext>
              </a:extLst>
            </p:cNvPr>
            <p:cNvSpPr>
              <a:spLocks/>
            </p:cNvSpPr>
            <p:nvPr/>
          </p:nvSpPr>
          <p:spPr bwMode="auto">
            <a:xfrm>
              <a:off x="3025497" y="1538759"/>
              <a:ext cx="63890" cy="51098"/>
            </a:xfrm>
            <a:custGeom>
              <a:avLst/>
              <a:gdLst>
                <a:gd name="T0" fmla="*/ 6 w 13"/>
                <a:gd name="T1" fmla="*/ 14 h 15"/>
                <a:gd name="T2" fmla="*/ 12 w 13"/>
                <a:gd name="T3" fmla="*/ 6 h 15"/>
                <a:gd name="T4" fmla="*/ 11 w 13"/>
                <a:gd name="T5" fmla="*/ 1 h 15"/>
                <a:gd name="T6" fmla="*/ 7 w 13"/>
                <a:gd name="T7" fmla="*/ 2 h 15"/>
                <a:gd name="T8" fmla="*/ 1 w 13"/>
                <a:gd name="T9" fmla="*/ 10 h 15"/>
                <a:gd name="T10" fmla="*/ 1 w 13"/>
                <a:gd name="T11" fmla="*/ 14 h 15"/>
                <a:gd name="T12" fmla="*/ 6 w 13"/>
                <a:gd name="T13" fmla="*/ 14 h 15"/>
              </a:gdLst>
              <a:ahLst/>
              <a:cxnLst>
                <a:cxn ang="0">
                  <a:pos x="T0" y="T1"/>
                </a:cxn>
                <a:cxn ang="0">
                  <a:pos x="T2" y="T3"/>
                </a:cxn>
                <a:cxn ang="0">
                  <a:pos x="T4" y="T5"/>
                </a:cxn>
                <a:cxn ang="0">
                  <a:pos x="T6" y="T7"/>
                </a:cxn>
                <a:cxn ang="0">
                  <a:pos x="T8" y="T9"/>
                </a:cxn>
                <a:cxn ang="0">
                  <a:pos x="T10" y="T11"/>
                </a:cxn>
                <a:cxn ang="0">
                  <a:pos x="T12" y="T13"/>
                </a:cxn>
              </a:cxnLst>
              <a:rect l="0" t="0" r="r" b="b"/>
              <a:pathLst>
                <a:path w="13" h="15">
                  <a:moveTo>
                    <a:pt x="6" y="14"/>
                  </a:moveTo>
                  <a:cubicBezTo>
                    <a:pt x="12" y="6"/>
                    <a:pt x="12" y="6"/>
                    <a:pt x="12" y="6"/>
                  </a:cubicBezTo>
                  <a:cubicBezTo>
                    <a:pt x="13" y="4"/>
                    <a:pt x="12" y="2"/>
                    <a:pt x="11" y="1"/>
                  </a:cubicBezTo>
                  <a:cubicBezTo>
                    <a:pt x="10" y="0"/>
                    <a:pt x="8" y="1"/>
                    <a:pt x="7" y="2"/>
                  </a:cubicBezTo>
                  <a:cubicBezTo>
                    <a:pt x="1" y="10"/>
                    <a:pt x="1" y="10"/>
                    <a:pt x="1" y="10"/>
                  </a:cubicBezTo>
                  <a:cubicBezTo>
                    <a:pt x="0" y="11"/>
                    <a:pt x="0" y="13"/>
                    <a:pt x="1" y="14"/>
                  </a:cubicBezTo>
                  <a:cubicBezTo>
                    <a:pt x="3" y="15"/>
                    <a:pt x="5" y="15"/>
                    <a:pt x="6" y="14"/>
                  </a:cubicBezTo>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27" name="TextBox 126">
              <a:extLst>
                <a:ext uri="{FF2B5EF4-FFF2-40B4-BE49-F238E27FC236}">
                  <a16:creationId xmlns:a16="http://schemas.microsoft.com/office/drawing/2014/main" id="{B3FB45D1-8EC8-4FD9-9749-53FDCF46F231}"/>
                </a:ext>
              </a:extLst>
            </p:cNvPr>
            <p:cNvSpPr txBox="1"/>
            <p:nvPr/>
          </p:nvSpPr>
          <p:spPr>
            <a:xfrm>
              <a:off x="4220857" y="980143"/>
              <a:ext cx="4066285" cy="1570174"/>
            </a:xfrm>
            <a:prstGeom prst="rect">
              <a:avLst/>
            </a:prstGeom>
            <a:noFill/>
          </p:spPr>
          <p:txBody>
            <a:bodyPr wrap="square" rtlCol="0">
              <a:spAutoFit/>
            </a:bodyPr>
            <a:lstStyle/>
            <a:p>
              <a:r>
                <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0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giảng</a:t>
              </a:r>
              <a:r>
                <a:rPr lang="en-US"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máy tính, </a:t>
              </a:r>
              <a:r>
                <a:rPr lang="en-US"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phao</a:t>
              </a:r>
              <a:r>
                <a:rPr lang="en-US"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phao</a:t>
              </a:r>
              <a:r>
                <a:rPr lang="en-US"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bơi</a:t>
              </a:r>
              <a:r>
                <a:rPr lang="en-US"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28" name="TextBox 127">
              <a:extLst>
                <a:ext uri="{FF2B5EF4-FFF2-40B4-BE49-F238E27FC236}">
                  <a16:creationId xmlns:a16="http://schemas.microsoft.com/office/drawing/2014/main" id="{E4AD4AE5-55ED-43A9-B97F-14773C529EC0}"/>
                </a:ext>
              </a:extLst>
            </p:cNvPr>
            <p:cNvSpPr txBox="1"/>
            <p:nvPr/>
          </p:nvSpPr>
          <p:spPr>
            <a:xfrm>
              <a:off x="4350528" y="3718255"/>
              <a:ext cx="4066285" cy="915707"/>
            </a:xfrm>
            <a:prstGeom prst="rect">
              <a:avLst/>
            </a:prstGeom>
            <a:noFill/>
          </p:spPr>
          <p:txBody>
            <a:bodyPr wrap="square" rtlCol="0">
              <a:spAutoFit/>
            </a:bodyPr>
            <a:lstStyle>
              <a:defPPr>
                <a:defRPr lang="en-US"/>
              </a:defPPr>
              <a:lvl1pPr>
                <a:defRPr sz="1800" b="1">
                  <a:effectLst/>
                  <a:latin typeface="+mn-lt"/>
                  <a:ea typeface="Times New Roman" panose="02020603050405020304" pitchFamily="18" charset="0"/>
                </a:defRPr>
              </a:lvl1pPr>
            </a:lstStyle>
            <a:p>
              <a:pPr indent="-202883">
                <a:lnSpc>
                  <a:spcPct val="115000"/>
                </a:lnSpc>
                <a:spcAft>
                  <a:spcPts val="750"/>
                </a:spcAft>
              </a:pPr>
              <a:r>
                <a:rPr lang="en-US" sz="2000" dirty="0">
                  <a:solidFill>
                    <a:schemeClr val="tx1"/>
                  </a:solidFill>
                  <a:latin typeface="Times New Roman" panose="02020603050405020304" pitchFamily="18" charset="0"/>
                  <a:cs typeface="Times New Roman" panose="02020603050405020304" pitchFamily="18" charset="0"/>
                </a:rPr>
                <a:t>2. </a:t>
              </a:r>
              <a:r>
                <a:rPr lang="en-US" sz="2000" dirty="0" err="1">
                  <a:solidFill>
                    <a:schemeClr val="tx1"/>
                  </a:solidFill>
                  <a:latin typeface="Times New Roman" panose="02020603050405020304" pitchFamily="18" charset="0"/>
                  <a:cs typeface="Times New Roman" panose="02020603050405020304" pitchFamily="18" charset="0"/>
                </a:rPr>
                <a:t>Học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sinh</a:t>
              </a:r>
              <a:r>
                <a:rPr lang="en-US" sz="200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Vở</a:t>
              </a:r>
              <a:r>
                <a:rPr lang="vi-VN" sz="2000" b="0" dirty="0">
                  <a:solidFill>
                    <a:schemeClr val="tx1"/>
                  </a:solidFill>
                  <a:latin typeface="Times New Roman" panose="02020603050405020304" pitchFamily="18" charset="0"/>
                  <a:cs typeface="Times New Roman" panose="02020603050405020304" pitchFamily="18" charset="0"/>
                </a:rPr>
                <a:t>, máy tính (ipad, điện thoại</a:t>
              </a:r>
              <a:r>
                <a:rPr lang="en-US" sz="2000" b="0" dirty="0">
                  <a:solidFill>
                    <a:schemeClr val="tx1"/>
                  </a:solidFill>
                  <a:latin typeface="Times New Roman" panose="02020603050405020304" pitchFamily="18" charset="0"/>
                  <a:cs typeface="Times New Roman" panose="02020603050405020304" pitchFamily="18" charset="0"/>
                </a:rPr>
                <a:t>)….</a:t>
              </a:r>
            </a:p>
          </p:txBody>
        </p:sp>
      </p:grpSp>
      <p:sp>
        <p:nvSpPr>
          <p:cNvPr id="129" name="Freeform 161">
            <a:extLst>
              <a:ext uri="{FF2B5EF4-FFF2-40B4-BE49-F238E27FC236}">
                <a16:creationId xmlns:a16="http://schemas.microsoft.com/office/drawing/2014/main" id="{CBACEC1C-6C20-4C1D-81A9-DC0CE0D848F9}"/>
              </a:ext>
            </a:extLst>
          </p:cNvPr>
          <p:cNvSpPr>
            <a:spLocks noEditPoints="1"/>
          </p:cNvSpPr>
          <p:nvPr/>
        </p:nvSpPr>
        <p:spPr bwMode="auto">
          <a:xfrm>
            <a:off x="3612281" y="4614259"/>
            <a:ext cx="664442" cy="457711"/>
          </a:xfrm>
          <a:custGeom>
            <a:avLst/>
            <a:gdLst>
              <a:gd name="T0" fmla="*/ 199 w 212"/>
              <a:gd name="T1" fmla="*/ 46 h 48"/>
              <a:gd name="T2" fmla="*/ 208 w 212"/>
              <a:gd name="T3" fmla="*/ 48 h 48"/>
              <a:gd name="T4" fmla="*/ 211 w 212"/>
              <a:gd name="T5" fmla="*/ 46 h 48"/>
              <a:gd name="T6" fmla="*/ 209 w 212"/>
              <a:gd name="T7" fmla="*/ 42 h 48"/>
              <a:gd name="T8" fmla="*/ 200 w 212"/>
              <a:gd name="T9" fmla="*/ 40 h 48"/>
              <a:gd name="T10" fmla="*/ 197 w 212"/>
              <a:gd name="T11" fmla="*/ 43 h 48"/>
              <a:gd name="T12" fmla="*/ 199 w 212"/>
              <a:gd name="T13" fmla="*/ 46 h 48"/>
              <a:gd name="T14" fmla="*/ 160 w 212"/>
              <a:gd name="T15" fmla="*/ 38 h 48"/>
              <a:gd name="T16" fmla="*/ 180 w 212"/>
              <a:gd name="T17" fmla="*/ 42 h 48"/>
              <a:gd name="T18" fmla="*/ 183 w 212"/>
              <a:gd name="T19" fmla="*/ 40 h 48"/>
              <a:gd name="T20" fmla="*/ 181 w 212"/>
              <a:gd name="T21" fmla="*/ 36 h 48"/>
              <a:gd name="T22" fmla="*/ 161 w 212"/>
              <a:gd name="T23" fmla="*/ 32 h 48"/>
              <a:gd name="T24" fmla="*/ 158 w 212"/>
              <a:gd name="T25" fmla="*/ 35 h 48"/>
              <a:gd name="T26" fmla="*/ 160 w 212"/>
              <a:gd name="T27" fmla="*/ 38 h 48"/>
              <a:gd name="T28" fmla="*/ 121 w 212"/>
              <a:gd name="T29" fmla="*/ 30 h 48"/>
              <a:gd name="T30" fmla="*/ 140 w 212"/>
              <a:gd name="T31" fmla="*/ 34 h 48"/>
              <a:gd name="T32" fmla="*/ 144 w 212"/>
              <a:gd name="T33" fmla="*/ 32 h 48"/>
              <a:gd name="T34" fmla="*/ 142 w 212"/>
              <a:gd name="T35" fmla="*/ 28 h 48"/>
              <a:gd name="T36" fmla="*/ 122 w 212"/>
              <a:gd name="T37" fmla="*/ 24 h 48"/>
              <a:gd name="T38" fmla="*/ 118 w 212"/>
              <a:gd name="T39" fmla="*/ 27 h 48"/>
              <a:gd name="T40" fmla="*/ 121 w 212"/>
              <a:gd name="T41" fmla="*/ 30 h 48"/>
              <a:gd name="T42" fmla="*/ 82 w 212"/>
              <a:gd name="T43" fmla="*/ 22 h 48"/>
              <a:gd name="T44" fmla="*/ 101 w 212"/>
              <a:gd name="T45" fmla="*/ 26 h 48"/>
              <a:gd name="T46" fmla="*/ 105 w 212"/>
              <a:gd name="T47" fmla="*/ 24 h 48"/>
              <a:gd name="T48" fmla="*/ 102 w 212"/>
              <a:gd name="T49" fmla="*/ 21 h 48"/>
              <a:gd name="T50" fmla="*/ 83 w 212"/>
              <a:gd name="T51" fmla="*/ 17 h 48"/>
              <a:gd name="T52" fmla="*/ 79 w 212"/>
              <a:gd name="T53" fmla="*/ 19 h 48"/>
              <a:gd name="T54" fmla="*/ 82 w 212"/>
              <a:gd name="T55" fmla="*/ 22 h 48"/>
              <a:gd name="T56" fmla="*/ 42 w 212"/>
              <a:gd name="T57" fmla="*/ 14 h 48"/>
              <a:gd name="T58" fmla="*/ 62 w 212"/>
              <a:gd name="T59" fmla="*/ 18 h 48"/>
              <a:gd name="T60" fmla="*/ 65 w 212"/>
              <a:gd name="T61" fmla="*/ 16 h 48"/>
              <a:gd name="T62" fmla="*/ 63 w 212"/>
              <a:gd name="T63" fmla="*/ 13 h 48"/>
              <a:gd name="T64" fmla="*/ 44 w 212"/>
              <a:gd name="T65" fmla="*/ 9 h 48"/>
              <a:gd name="T66" fmla="*/ 40 w 212"/>
              <a:gd name="T67" fmla="*/ 11 h 48"/>
              <a:gd name="T68" fmla="*/ 42 w 212"/>
              <a:gd name="T69" fmla="*/ 14 h 48"/>
              <a:gd name="T70" fmla="*/ 3 w 212"/>
              <a:gd name="T71" fmla="*/ 7 h 48"/>
              <a:gd name="T72" fmla="*/ 23 w 212"/>
              <a:gd name="T73" fmla="*/ 10 h 48"/>
              <a:gd name="T74" fmla="*/ 26 w 212"/>
              <a:gd name="T75" fmla="*/ 8 h 48"/>
              <a:gd name="T76" fmla="*/ 24 w 212"/>
              <a:gd name="T77" fmla="*/ 5 h 48"/>
              <a:gd name="T78" fmla="*/ 4 w 212"/>
              <a:gd name="T79" fmla="*/ 1 h 48"/>
              <a:gd name="T80" fmla="*/ 1 w 212"/>
              <a:gd name="T81" fmla="*/ 3 h 48"/>
              <a:gd name="T82" fmla="*/ 3 w 212"/>
              <a:gd name="T83"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 h="48">
                <a:moveTo>
                  <a:pt x="199" y="46"/>
                </a:moveTo>
                <a:cubicBezTo>
                  <a:pt x="208" y="48"/>
                  <a:pt x="208" y="48"/>
                  <a:pt x="208" y="48"/>
                </a:cubicBezTo>
                <a:cubicBezTo>
                  <a:pt x="209" y="48"/>
                  <a:pt x="211" y="47"/>
                  <a:pt x="211" y="46"/>
                </a:cubicBezTo>
                <a:cubicBezTo>
                  <a:pt x="212" y="44"/>
                  <a:pt x="211" y="42"/>
                  <a:pt x="209" y="42"/>
                </a:cubicBezTo>
                <a:cubicBezTo>
                  <a:pt x="200" y="40"/>
                  <a:pt x="200" y="40"/>
                  <a:pt x="200" y="40"/>
                </a:cubicBezTo>
                <a:cubicBezTo>
                  <a:pt x="199" y="40"/>
                  <a:pt x="197" y="41"/>
                  <a:pt x="197" y="43"/>
                </a:cubicBezTo>
                <a:cubicBezTo>
                  <a:pt x="196" y="44"/>
                  <a:pt x="198" y="46"/>
                  <a:pt x="199" y="46"/>
                </a:cubicBezTo>
                <a:close/>
                <a:moveTo>
                  <a:pt x="160" y="38"/>
                </a:moveTo>
                <a:cubicBezTo>
                  <a:pt x="180" y="42"/>
                  <a:pt x="180" y="42"/>
                  <a:pt x="180" y="42"/>
                </a:cubicBezTo>
                <a:cubicBezTo>
                  <a:pt x="181" y="43"/>
                  <a:pt x="183" y="42"/>
                  <a:pt x="183" y="40"/>
                </a:cubicBezTo>
                <a:cubicBezTo>
                  <a:pt x="183" y="38"/>
                  <a:pt x="182" y="37"/>
                  <a:pt x="181" y="36"/>
                </a:cubicBezTo>
                <a:cubicBezTo>
                  <a:pt x="161" y="32"/>
                  <a:pt x="161" y="32"/>
                  <a:pt x="161" y="32"/>
                </a:cubicBezTo>
                <a:cubicBezTo>
                  <a:pt x="160" y="32"/>
                  <a:pt x="158" y="33"/>
                  <a:pt x="158" y="35"/>
                </a:cubicBezTo>
                <a:cubicBezTo>
                  <a:pt x="157" y="36"/>
                  <a:pt x="158" y="38"/>
                  <a:pt x="160" y="38"/>
                </a:cubicBezTo>
                <a:close/>
                <a:moveTo>
                  <a:pt x="121" y="30"/>
                </a:moveTo>
                <a:cubicBezTo>
                  <a:pt x="140" y="34"/>
                  <a:pt x="140" y="34"/>
                  <a:pt x="140" y="34"/>
                </a:cubicBezTo>
                <a:cubicBezTo>
                  <a:pt x="142" y="35"/>
                  <a:pt x="144" y="34"/>
                  <a:pt x="144" y="32"/>
                </a:cubicBezTo>
                <a:cubicBezTo>
                  <a:pt x="144" y="30"/>
                  <a:pt x="143" y="29"/>
                  <a:pt x="142" y="28"/>
                </a:cubicBezTo>
                <a:cubicBezTo>
                  <a:pt x="122" y="24"/>
                  <a:pt x="122" y="24"/>
                  <a:pt x="122" y="24"/>
                </a:cubicBezTo>
                <a:cubicBezTo>
                  <a:pt x="120" y="24"/>
                  <a:pt x="119" y="25"/>
                  <a:pt x="118" y="27"/>
                </a:cubicBezTo>
                <a:cubicBezTo>
                  <a:pt x="118" y="28"/>
                  <a:pt x="119" y="30"/>
                  <a:pt x="121" y="30"/>
                </a:cubicBezTo>
                <a:close/>
                <a:moveTo>
                  <a:pt x="82" y="22"/>
                </a:moveTo>
                <a:cubicBezTo>
                  <a:pt x="101" y="26"/>
                  <a:pt x="101" y="26"/>
                  <a:pt x="101" y="26"/>
                </a:cubicBezTo>
                <a:cubicBezTo>
                  <a:pt x="103" y="27"/>
                  <a:pt x="104" y="26"/>
                  <a:pt x="105" y="24"/>
                </a:cubicBezTo>
                <a:cubicBezTo>
                  <a:pt x="105" y="22"/>
                  <a:pt x="104" y="21"/>
                  <a:pt x="102" y="21"/>
                </a:cubicBezTo>
                <a:cubicBezTo>
                  <a:pt x="83" y="17"/>
                  <a:pt x="83" y="17"/>
                  <a:pt x="83" y="17"/>
                </a:cubicBezTo>
                <a:cubicBezTo>
                  <a:pt x="81" y="16"/>
                  <a:pt x="80" y="17"/>
                  <a:pt x="79" y="19"/>
                </a:cubicBezTo>
                <a:cubicBezTo>
                  <a:pt x="79" y="21"/>
                  <a:pt x="80" y="22"/>
                  <a:pt x="82" y="22"/>
                </a:cubicBezTo>
                <a:close/>
                <a:moveTo>
                  <a:pt x="42" y="14"/>
                </a:moveTo>
                <a:cubicBezTo>
                  <a:pt x="62" y="18"/>
                  <a:pt x="62" y="18"/>
                  <a:pt x="62" y="18"/>
                </a:cubicBezTo>
                <a:cubicBezTo>
                  <a:pt x="64" y="19"/>
                  <a:pt x="65" y="18"/>
                  <a:pt x="65" y="16"/>
                </a:cubicBezTo>
                <a:cubicBezTo>
                  <a:pt x="66" y="14"/>
                  <a:pt x="65" y="13"/>
                  <a:pt x="63" y="13"/>
                </a:cubicBezTo>
                <a:cubicBezTo>
                  <a:pt x="44" y="9"/>
                  <a:pt x="44" y="9"/>
                  <a:pt x="44" y="9"/>
                </a:cubicBezTo>
                <a:cubicBezTo>
                  <a:pt x="42" y="8"/>
                  <a:pt x="40" y="9"/>
                  <a:pt x="40" y="11"/>
                </a:cubicBezTo>
                <a:cubicBezTo>
                  <a:pt x="40" y="13"/>
                  <a:pt x="41" y="14"/>
                  <a:pt x="42" y="14"/>
                </a:cubicBezTo>
                <a:close/>
                <a:moveTo>
                  <a:pt x="3" y="7"/>
                </a:moveTo>
                <a:cubicBezTo>
                  <a:pt x="23" y="10"/>
                  <a:pt x="23" y="10"/>
                  <a:pt x="23" y="10"/>
                </a:cubicBezTo>
                <a:cubicBezTo>
                  <a:pt x="24" y="11"/>
                  <a:pt x="26" y="10"/>
                  <a:pt x="26" y="8"/>
                </a:cubicBezTo>
                <a:cubicBezTo>
                  <a:pt x="27" y="7"/>
                  <a:pt x="26" y="5"/>
                  <a:pt x="24" y="5"/>
                </a:cubicBezTo>
                <a:cubicBezTo>
                  <a:pt x="4" y="1"/>
                  <a:pt x="4" y="1"/>
                  <a:pt x="4" y="1"/>
                </a:cubicBezTo>
                <a:cubicBezTo>
                  <a:pt x="3" y="0"/>
                  <a:pt x="1" y="1"/>
                  <a:pt x="1" y="3"/>
                </a:cubicBezTo>
                <a:cubicBezTo>
                  <a:pt x="0" y="5"/>
                  <a:pt x="2" y="6"/>
                  <a:pt x="3" y="7"/>
                </a:cubicBezTo>
                <a:close/>
              </a:path>
            </a:pathLst>
          </a:custGeom>
          <a:solidFill>
            <a:srgbClr val="37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US" sz="2000">
              <a:solidFill>
                <a:schemeClr val="tx1"/>
              </a:solidFill>
              <a:latin typeface="Times New Roman" panose="02020603050405020304" pitchFamily="18" charset="0"/>
              <a:cs typeface="Times New Roman" panose="02020603050405020304" pitchFamily="18" charset="0"/>
            </a:endParaRPr>
          </a:p>
        </p:txBody>
      </p:sp>
      <p:sp>
        <p:nvSpPr>
          <p:cNvPr id="130" name="TextBox 129">
            <a:extLst>
              <a:ext uri="{FF2B5EF4-FFF2-40B4-BE49-F238E27FC236}">
                <a16:creationId xmlns:a16="http://schemas.microsoft.com/office/drawing/2014/main" id="{ECF72278-9484-414E-82F3-E14816D5E043}"/>
              </a:ext>
            </a:extLst>
          </p:cNvPr>
          <p:cNvSpPr txBox="1"/>
          <p:nvPr/>
        </p:nvSpPr>
        <p:spPr>
          <a:xfrm>
            <a:off x="2181805" y="1212661"/>
            <a:ext cx="2220676" cy="417871"/>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indent="-202883">
              <a:lnSpc>
                <a:spcPct val="115000"/>
              </a:lnSpc>
              <a:spcAft>
                <a:spcPts val="750"/>
              </a:spcAft>
            </a:pPr>
            <a:r>
              <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II. CHUẨN BỊ:</a:t>
            </a:r>
            <a:endParaRPr lang="en-US"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01265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Phần</a:t>
            </a:r>
            <a:r>
              <a:rPr lang="en-US" sz="2800" b="1" dirty="0">
                <a:solidFill>
                  <a:schemeClr val="tx2"/>
                </a:solidFill>
                <a:latin typeface="Times New Roman" panose="02020603050405020304" pitchFamily="18" charset="0"/>
                <a:ea typeface="Calibri" panose="020F0502020204030204" pitchFamily="34" charset="0"/>
              </a:rPr>
              <a:t> 2: </a:t>
            </a:r>
            <a:r>
              <a:rPr lang="en-US" sz="2800" b="1" dirty="0" err="1">
                <a:solidFill>
                  <a:schemeClr val="tx2"/>
                </a:solidFill>
                <a:latin typeface="Times New Roman" panose="02020603050405020304" pitchFamily="18" charset="0"/>
                <a:ea typeface="Calibri" panose="020F0502020204030204" pitchFamily="34" charset="0"/>
              </a:rPr>
              <a:t>Kế</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hoạch</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dạy</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học</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cụ</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thể</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tiết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trong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giáo</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trình</a:t>
            </a:r>
            <a:r>
              <a:rPr lang="en-US" sz="2800" b="1" dirty="0">
                <a:solidFill>
                  <a:schemeClr val="tx2"/>
                </a:solidFill>
                <a:latin typeface="Times New Roman" panose="02020603050405020304" pitchFamily="18" charset="0"/>
                <a:ea typeface="Calibri" panose="020F0502020204030204" pitchFamily="34" charset="0"/>
              </a:rPr>
              <a:t>.</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TextBox 2">
            <a:extLst>
              <a:ext uri="{FF2B5EF4-FFF2-40B4-BE49-F238E27FC236}">
                <a16:creationId xmlns:a16="http://schemas.microsoft.com/office/drawing/2014/main" id="{1FA61F72-38D1-4329-B79E-182F51680A15}"/>
              </a:ext>
            </a:extLst>
          </p:cNvPr>
          <p:cNvSpPr txBox="1"/>
          <p:nvPr/>
        </p:nvSpPr>
        <p:spPr>
          <a:xfrm>
            <a:off x="249384" y="674203"/>
            <a:ext cx="11753603" cy="440442"/>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indent="-202883">
              <a:lnSpc>
                <a:spcPct val="115000"/>
              </a:lnSpc>
              <a:spcAft>
                <a:spcPts val="750"/>
              </a:spcAft>
            </a:pPr>
            <a:r>
              <a:rPr lang="en-US" sz="21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III. CÁC HOẠT ĐỘNG DẠY VÀ HỌC CHỦ YẾU</a:t>
            </a:r>
            <a:endParaRPr lang="en-US" sz="2100" b="1"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9B16BFED-CC65-440C-9871-C45102267EFD}"/>
              </a:ext>
            </a:extLst>
          </p:cNvPr>
          <p:cNvGraphicFramePr>
            <a:graphicFrameLocks noGrp="1"/>
          </p:cNvGraphicFramePr>
          <p:nvPr>
            <p:extLst>
              <p:ext uri="{D42A27DB-BD31-4B8C-83A1-F6EECF244321}">
                <p14:modId xmlns:p14="http://schemas.microsoft.com/office/powerpoint/2010/main" val="1526750152"/>
              </p:ext>
            </p:extLst>
          </p:nvPr>
        </p:nvGraphicFramePr>
        <p:xfrm>
          <a:off x="238538" y="1101920"/>
          <a:ext cx="11767932" cy="5547358"/>
        </p:xfrm>
        <a:graphic>
          <a:graphicData uri="http://schemas.openxmlformats.org/drawingml/2006/table">
            <a:tbl>
              <a:tblPr>
                <a:tableStyleId>{5C22544A-7EE6-4342-B048-85BDC9FD1C3A}</a:tableStyleId>
              </a:tblPr>
              <a:tblGrid>
                <a:gridCol w="674595">
                  <a:extLst>
                    <a:ext uri="{9D8B030D-6E8A-4147-A177-3AD203B41FA5}">
                      <a16:colId xmlns:a16="http://schemas.microsoft.com/office/drawing/2014/main" val="1759025245"/>
                    </a:ext>
                  </a:extLst>
                </a:gridCol>
                <a:gridCol w="2023784">
                  <a:extLst>
                    <a:ext uri="{9D8B030D-6E8A-4147-A177-3AD203B41FA5}">
                      <a16:colId xmlns:a16="http://schemas.microsoft.com/office/drawing/2014/main" val="2671446354"/>
                    </a:ext>
                  </a:extLst>
                </a:gridCol>
                <a:gridCol w="5021983">
                  <a:extLst>
                    <a:ext uri="{9D8B030D-6E8A-4147-A177-3AD203B41FA5}">
                      <a16:colId xmlns:a16="http://schemas.microsoft.com/office/drawing/2014/main" val="546747019"/>
                    </a:ext>
                  </a:extLst>
                </a:gridCol>
                <a:gridCol w="3073153">
                  <a:extLst>
                    <a:ext uri="{9D8B030D-6E8A-4147-A177-3AD203B41FA5}">
                      <a16:colId xmlns:a16="http://schemas.microsoft.com/office/drawing/2014/main" val="1085774335"/>
                    </a:ext>
                  </a:extLst>
                </a:gridCol>
                <a:gridCol w="974417">
                  <a:extLst>
                    <a:ext uri="{9D8B030D-6E8A-4147-A177-3AD203B41FA5}">
                      <a16:colId xmlns:a16="http://schemas.microsoft.com/office/drawing/2014/main" val="1919783501"/>
                    </a:ext>
                  </a:extLst>
                </a:gridCol>
              </a:tblGrid>
              <a:tr h="444665">
                <a:tc rowSpan="2">
                  <a:txBody>
                    <a:bodyPr/>
                    <a:lstStyle/>
                    <a:p>
                      <a:pPr algn="ctr">
                        <a:lnSpc>
                          <a:spcPct val="115000"/>
                        </a:lnSpc>
                        <a:spcAft>
                          <a:spcPts val="1000"/>
                        </a:spcAft>
                      </a:pPr>
                      <a:r>
                        <a:rPr lang="en-US" sz="2000" b="1" dirty="0">
                          <a:solidFill>
                            <a:schemeClr val="bg1"/>
                          </a:solidFill>
                          <a:effectLst/>
                          <a:latin typeface="Times New Roman" panose="02020603050405020304" pitchFamily="18" charset="0"/>
                          <a:cs typeface="Times New Roman" panose="02020603050405020304" pitchFamily="18" charset="0"/>
                        </a:rPr>
                        <a:t>TG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row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Nội</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dung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grid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Phương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pháp</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hình</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tổ</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dạy</a:t>
                      </a:r>
                      <a:r>
                        <a:rPr lang="vi-VN" sz="2000" b="1" dirty="0">
                          <a:solidFill>
                            <a:schemeClr val="bg1"/>
                          </a:solidFill>
                          <a:effectLst/>
                          <a:latin typeface="Times New Roman" panose="02020603050405020304" pitchFamily="18" charset="0"/>
                          <a:cs typeface="Times New Roman" panose="02020603050405020304" pitchFamily="18" charset="0"/>
                        </a:rPr>
                        <a:t> -</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học</a:t>
                      </a:r>
                      <a:r>
                        <a:rPr lang="vi-VN" sz="2000" b="1" dirty="0">
                          <a:solidFill>
                            <a:schemeClr val="bg1"/>
                          </a:solidFill>
                          <a:effectLst/>
                          <a:latin typeface="Times New Roman" panose="02020603050405020304" pitchFamily="18" charset="0"/>
                          <a:cs typeface="Times New Roman" panose="02020603050405020304" pitchFamily="18" charset="0"/>
                        </a:rPr>
                        <a:t> tương ứng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hMerge="1">
                  <a:txBody>
                    <a:bodyPr/>
                    <a:lstStyle/>
                    <a:p>
                      <a:endParaRPr lang="en-US"/>
                    </a:p>
                  </a:txBody>
                  <a:tcPr/>
                </a:tc>
                <a:tc rowSpan="2">
                  <a:txBody>
                    <a:bodyPr/>
                    <a:lstStyle/>
                    <a:p>
                      <a:pPr algn="ctr">
                        <a:lnSpc>
                          <a:spcPct val="115000"/>
                        </a:lnSpc>
                        <a:spcAft>
                          <a:spcPts val="1000"/>
                        </a:spcAft>
                      </a:pPr>
                      <a:r>
                        <a:rPr lang="fr-FR" sz="2000" b="1">
                          <a:solidFill>
                            <a:schemeClr val="bg1"/>
                          </a:solidFill>
                          <a:effectLst/>
                          <a:latin typeface="Times New Roman" panose="02020603050405020304" pitchFamily="18" charset="0"/>
                          <a:cs typeface="Times New Roman" panose="02020603050405020304" pitchFamily="18" charset="0"/>
                        </a:rPr>
                        <a:t>Đồ dùng</a:t>
                      </a:r>
                      <a:endParaRPr lang="en-US" sz="2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extLst>
                  <a:ext uri="{0D108BD9-81ED-4DB2-BD59-A6C34878D82A}">
                    <a16:rowId xmlns:a16="http://schemas.microsoft.com/office/drawing/2014/main" val="108071300"/>
                  </a:ext>
                </a:extLst>
              </a:tr>
              <a:tr h="424892">
                <a:tc vMerge="1">
                  <a:txBody>
                    <a:bodyPr/>
                    <a:lstStyle/>
                    <a:p>
                      <a:endParaRPr lang="en-US"/>
                    </a:p>
                  </a:txBody>
                  <a:tcPr/>
                </a:tc>
                <a:tc vMerge="1">
                  <a:txBody>
                    <a:bodyPr/>
                    <a:lstStyle/>
                    <a:p>
                      <a:endParaRPr lang="en-US"/>
                    </a:p>
                  </a:txBody>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thầy</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trò</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vMerge="1">
                  <a:txBody>
                    <a:bodyPr/>
                    <a:lstStyle/>
                    <a:p>
                      <a:endParaRPr lang="en-US"/>
                    </a:p>
                  </a:txBody>
                  <a:tcPr/>
                </a:tc>
                <a:extLst>
                  <a:ext uri="{0D108BD9-81ED-4DB2-BD59-A6C34878D82A}">
                    <a16:rowId xmlns:a16="http://schemas.microsoft.com/office/drawing/2014/main" val="1552622578"/>
                  </a:ext>
                </a:extLst>
              </a:tr>
              <a:tr h="4677801">
                <a:tc>
                  <a:txBody>
                    <a:bodyPr/>
                    <a:lstStyle/>
                    <a:p>
                      <a:pPr algn="ctr">
                        <a:lnSpc>
                          <a:spcPct val="115000"/>
                        </a:lnSpc>
                        <a:spcAft>
                          <a:spcPts val="1000"/>
                        </a:spcAft>
                      </a:pPr>
                      <a:r>
                        <a:rPr lang="en-US" sz="2000" b="1" dirty="0">
                          <a:solidFill>
                            <a:schemeClr val="bg1"/>
                          </a:solidFill>
                          <a:effectLst/>
                          <a:latin typeface="Times New Roman" panose="02020603050405020304" pitchFamily="18" charset="0"/>
                          <a:cs typeface="Times New Roman" panose="02020603050405020304" pitchFamily="18" charset="0"/>
                        </a:rPr>
                        <a:t>3’</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a:txBody>
                    <a:bodyPr/>
                    <a:lstStyle/>
                    <a:p>
                      <a:pPr>
                        <a:lnSpc>
                          <a:spcPct val="115000"/>
                        </a:lnSpc>
                        <a:spcAft>
                          <a:spcPts val="1000"/>
                        </a:spcAft>
                      </a:pPr>
                      <a:r>
                        <a:rPr lang="en-US" sz="2000" b="1" dirty="0">
                          <a:effectLst/>
                          <a:latin typeface="Times New Roman" panose="02020603050405020304" pitchFamily="18" charset="0"/>
                          <a:cs typeface="Times New Roman" panose="02020603050405020304" pitchFamily="18" charset="0"/>
                        </a:rPr>
                        <a:t>A. HĐ </a:t>
                      </a:r>
                      <a:r>
                        <a:rPr lang="en-US" sz="2000" b="1" dirty="0" err="1">
                          <a:effectLst/>
                          <a:latin typeface="Times New Roman" panose="02020603050405020304" pitchFamily="18" charset="0"/>
                          <a:cs typeface="Times New Roman" panose="02020603050405020304" pitchFamily="18" charset="0"/>
                        </a:rPr>
                        <a:t>mở</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đầu</a:t>
                      </a:r>
                      <a:endParaRPr lang="en-US" sz="2000" b="1" dirty="0">
                        <a:effectLst/>
                        <a:latin typeface="Times New Roman" panose="02020603050405020304" pitchFamily="18" charset="0"/>
                        <a:cs typeface="Times New Roman" panose="02020603050405020304" pitchFamily="18" charset="0"/>
                      </a:endParaRPr>
                    </a:p>
                    <a:p>
                      <a:pPr>
                        <a:lnSpc>
                          <a:spcPct val="115000"/>
                        </a:lnSpc>
                        <a:spcAft>
                          <a:spcPts val="1000"/>
                        </a:spcAft>
                      </a:pPr>
                      <a:r>
                        <a:rPr lang="nl-NL" sz="2000" dirty="0">
                          <a:effectLst/>
                          <a:latin typeface="Times New Roman" panose="02020603050405020304" pitchFamily="18" charset="0"/>
                          <a:cs typeface="Times New Roman" panose="02020603050405020304" pitchFamily="18" charset="0"/>
                        </a:rPr>
                        <a:t>MT: </a:t>
                      </a:r>
                      <a:r>
                        <a:rPr lang="vi-VN" sz="2000" dirty="0">
                          <a:effectLst/>
                          <a:latin typeface="Times New Roman" panose="02020603050405020304" pitchFamily="18" charset="0"/>
                          <a:cs typeface="Times New Roman" panose="02020603050405020304" pitchFamily="18" charset="0"/>
                        </a:rPr>
                        <a:t>- </a:t>
                      </a:r>
                      <a:r>
                        <a:rPr lang="nl-NL" sz="2000" dirty="0">
                          <a:effectLst/>
                          <a:latin typeface="Times New Roman" panose="02020603050405020304" pitchFamily="18" charset="0"/>
                          <a:cs typeface="Times New Roman" panose="02020603050405020304" pitchFamily="18" charset="0"/>
                        </a:rPr>
                        <a:t>Gây hứng thú cho HS</a:t>
                      </a:r>
                      <a:endParaRPr lang="en-US" sz="2000" dirty="0">
                        <a:effectLst/>
                        <a:latin typeface="Times New Roman" panose="02020603050405020304" pitchFamily="18" charset="0"/>
                        <a:cs typeface="Times New Roman" panose="02020603050405020304" pitchFamily="18" charset="0"/>
                      </a:endParaRPr>
                    </a:p>
                    <a:p>
                      <a:pPr algn="just">
                        <a:lnSpc>
                          <a:spcPct val="115000"/>
                        </a:lnSpc>
                        <a:spcAft>
                          <a:spcPts val="1000"/>
                        </a:spcAft>
                      </a:pPr>
                      <a:r>
                        <a:rPr lang="nl-NL" sz="2000" dirty="0">
                          <a:effectLst/>
                          <a:latin typeface="Times New Roman" panose="02020603050405020304" pitchFamily="18" charset="0"/>
                          <a:cs typeface="Times New Roman" panose="02020603050405020304" pitchFamily="18" charset="0"/>
                        </a:rPr>
                        <a:t>- Ôn lại bài cũ </a:t>
                      </a:r>
                      <a:endParaRPr lang="en-US" sz="2000" dirty="0">
                        <a:effectLst/>
                        <a:latin typeface="Times New Roman" panose="02020603050405020304" pitchFamily="18" charset="0"/>
                        <a:cs typeface="Times New Roman" panose="02020603050405020304" pitchFamily="18" charset="0"/>
                      </a:endParaRPr>
                    </a:p>
                    <a:p>
                      <a:pPr algn="just">
                        <a:lnSpc>
                          <a:spcPct val="115000"/>
                        </a:lnSpc>
                        <a:spcAft>
                          <a:spcPts val="1000"/>
                        </a:spcAft>
                      </a:pPr>
                      <a:r>
                        <a:rPr lang="nl-NL" sz="2000" dirty="0">
                          <a:effectLst/>
                          <a:latin typeface="Times New Roman" panose="02020603050405020304" pitchFamily="18" charset="0"/>
                          <a:cs typeface="Times New Roman" panose="02020603050405020304" pitchFamily="18" charset="0"/>
                        </a:rPr>
                        <a:t>- Khởi động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lumMod val="40000"/>
                        <a:lumOff val="60000"/>
                      </a:schemeClr>
                    </a:solidFill>
                  </a:tcPr>
                </a:tc>
                <a:tc>
                  <a:txBody>
                    <a:bodyPr/>
                    <a:lstStyle/>
                    <a:p>
                      <a:pPr>
                        <a:lnSpc>
                          <a:spcPct val="115000"/>
                        </a:lnSpc>
                        <a:spcAft>
                          <a:spcPts val="10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Ôn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Nêu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bước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xuống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tàu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hoả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cs typeface="Times New Roman" panose="02020603050405020304" pitchFamily="18" charset="0"/>
                        </a:rPr>
                        <a:t>?</a:t>
                      </a:r>
                    </a:p>
                    <a:p>
                      <a:pPr>
                        <a:lnSpc>
                          <a:spcPct val="115000"/>
                        </a:lnSpc>
                        <a:spcAft>
                          <a:spcPts val="1000"/>
                        </a:spcAft>
                      </a:pPr>
                      <a:r>
                        <a:rPr lang="vi-VN" sz="2000" dirty="0">
                          <a:effectLst/>
                          <a:latin typeface="Times New Roman" panose="02020603050405020304" pitchFamily="18" charset="0"/>
                          <a:cs typeface="Times New Roman" panose="02020603050405020304" pitchFamily="18" charset="0"/>
                        </a:rPr>
                        <a:t>- GV nhận xét, đánh giá.</a:t>
                      </a:r>
                      <a:endParaRPr lang="en-US" sz="2000" dirty="0">
                        <a:effectLst/>
                        <a:latin typeface="Times New Roman" panose="02020603050405020304" pitchFamily="18" charset="0"/>
                        <a:cs typeface="Times New Roman" panose="02020603050405020304" pitchFamily="18" charset="0"/>
                      </a:endParaRPr>
                    </a:p>
                    <a:p>
                      <a:pPr>
                        <a:lnSpc>
                          <a:spcPct val="115000"/>
                        </a:lnSpc>
                        <a:spcAft>
                          <a:spcPts val="10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Khởi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GV </a:t>
                      </a:r>
                      <a:r>
                        <a:rPr lang="en-US" sz="2000" dirty="0" err="1">
                          <a:effectLst/>
                          <a:latin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cs typeface="Times New Roman" panose="02020603050405020304" pitchFamily="18" charset="0"/>
                        </a:rPr>
                        <a:t> HS </a:t>
                      </a:r>
                      <a:r>
                        <a:rPr lang="en-US" sz="2000" dirty="0" err="1">
                          <a:effectLst/>
                          <a:latin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thuyền</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lumMod val="40000"/>
                        <a:lumOff val="60000"/>
                      </a:schemeClr>
                    </a:solidFill>
                  </a:tcPr>
                </a:tc>
                <a:tc>
                  <a:txBody>
                    <a:bodyPr/>
                    <a:lstStyle/>
                    <a:p>
                      <a:pPr>
                        <a:lnSpc>
                          <a:spcPct val="115000"/>
                        </a:lnSpc>
                        <a:spcAft>
                          <a:spcPts val="1000"/>
                        </a:spcAft>
                      </a:pPr>
                      <a:r>
                        <a:rPr lang="vi-VN" sz="20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1 HS </a:t>
                      </a:r>
                      <a:r>
                        <a:rPr lang="en-US" sz="2000" dirty="0" err="1">
                          <a:effectLst/>
                          <a:latin typeface="Times New Roman" panose="02020603050405020304" pitchFamily="18" charset="0"/>
                          <a:cs typeface="Times New Roman" panose="02020603050405020304" pitchFamily="18" charset="0"/>
                        </a:rPr>
                        <a:t>nêu</a:t>
                      </a:r>
                      <a:endParaRPr lang="en-US" sz="2000" dirty="0">
                        <a:effectLst/>
                        <a:latin typeface="Times New Roman" panose="02020603050405020304" pitchFamily="18" charset="0"/>
                        <a:cs typeface="Times New Roman" panose="02020603050405020304" pitchFamily="18" charset="0"/>
                      </a:endParaRPr>
                    </a:p>
                    <a:p>
                      <a:pPr>
                        <a:lnSpc>
                          <a:spcPct val="115000"/>
                        </a:lnSpc>
                        <a:spcAft>
                          <a:spcPts val="1000"/>
                        </a:spcAft>
                      </a:pPr>
                      <a:r>
                        <a:rPr lang="vi-VN" sz="2000" dirty="0">
                          <a:effectLst/>
                          <a:latin typeface="Times New Roman" panose="02020603050405020304" pitchFamily="18" charset="0"/>
                          <a:cs typeface="Times New Roman" panose="02020603050405020304" pitchFamily="18" charset="0"/>
                        </a:rPr>
                        <a:t>- HS</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xét</a:t>
                      </a:r>
                      <a:r>
                        <a:rPr lang="en-US" sz="2000" dirty="0">
                          <a:effectLst/>
                          <a:latin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cs typeface="Times New Roman" panose="02020603050405020304" pitchFamily="18" charset="0"/>
                        </a:rPr>
                        <a:t>- HS </a:t>
                      </a:r>
                      <a:r>
                        <a:rPr lang="en-US" sz="2000" dirty="0" err="1">
                          <a:effectLst/>
                          <a:latin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theo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nhạc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lumMod val="40000"/>
                        <a:lumOff val="60000"/>
                      </a:schemeClr>
                    </a:solidFill>
                  </a:tcPr>
                </a:tc>
                <a:tc>
                  <a:txBody>
                    <a:bodyPr/>
                    <a:lstStyle/>
                    <a:p>
                      <a:pPr algn="ctr">
                        <a:lnSpc>
                          <a:spcPct val="115000"/>
                        </a:lnSpc>
                        <a:spcAft>
                          <a:spcPts val="1000"/>
                        </a:spcAft>
                      </a:pPr>
                      <a:r>
                        <a:rPr lang="en-US" sz="2000" dirty="0" err="1">
                          <a:effectLst/>
                          <a:latin typeface="Times New Roman" panose="02020603050405020304" pitchFamily="18" charset="0"/>
                          <a:cs typeface="Times New Roman" panose="02020603050405020304" pitchFamily="18" charset="0"/>
                        </a:rPr>
                        <a:t>Nhạc</a:t>
                      </a:r>
                      <a:r>
                        <a:rPr lang="en-US" sz="2000" dirty="0">
                          <a:effectLst/>
                          <a:latin typeface="Times New Roman" panose="02020603050405020304" pitchFamily="18" charset="0"/>
                          <a:cs typeface="Times New Roman" panose="02020603050405020304" pitchFamily="18" charset="0"/>
                        </a:rPr>
                        <a:t>, loa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lumMod val="40000"/>
                        <a:lumOff val="60000"/>
                      </a:schemeClr>
                    </a:solidFill>
                  </a:tcPr>
                </a:tc>
                <a:extLst>
                  <a:ext uri="{0D108BD9-81ED-4DB2-BD59-A6C34878D82A}">
                    <a16:rowId xmlns:a16="http://schemas.microsoft.com/office/drawing/2014/main" val="3875533842"/>
                  </a:ext>
                </a:extLst>
              </a:tr>
            </a:tbl>
          </a:graphicData>
        </a:graphic>
      </p:graphicFrame>
    </p:spTree>
    <p:extLst>
      <p:ext uri="{BB962C8B-B14F-4D97-AF65-F5344CB8AC3E}">
        <p14:creationId xmlns:p14="http://schemas.microsoft.com/office/powerpoint/2010/main" val="3003456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Phần</a:t>
            </a:r>
            <a:r>
              <a:rPr lang="en-US" sz="2800" b="1" dirty="0">
                <a:solidFill>
                  <a:schemeClr val="tx2"/>
                </a:solidFill>
                <a:latin typeface="Times New Roman" panose="02020603050405020304" pitchFamily="18" charset="0"/>
                <a:ea typeface="Calibri" panose="020F0502020204030204" pitchFamily="34" charset="0"/>
              </a:rPr>
              <a:t> 2: </a:t>
            </a:r>
            <a:r>
              <a:rPr lang="en-US" sz="2800" b="1" dirty="0" err="1">
                <a:solidFill>
                  <a:schemeClr val="tx2"/>
                </a:solidFill>
                <a:latin typeface="Times New Roman" panose="02020603050405020304" pitchFamily="18" charset="0"/>
                <a:ea typeface="Calibri" panose="020F0502020204030204" pitchFamily="34" charset="0"/>
              </a:rPr>
              <a:t>Kế</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hoạch</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dạy</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học</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cụ</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thể</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tiết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trong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giáo</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trình</a:t>
            </a:r>
            <a:r>
              <a:rPr lang="en-US" sz="2800" b="1" dirty="0">
                <a:solidFill>
                  <a:schemeClr val="tx2"/>
                </a:solidFill>
                <a:latin typeface="Times New Roman" panose="02020603050405020304" pitchFamily="18" charset="0"/>
                <a:ea typeface="Calibri" panose="020F0502020204030204" pitchFamily="34" charset="0"/>
              </a:rPr>
              <a:t>.</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TextBox 2">
            <a:extLst>
              <a:ext uri="{FF2B5EF4-FFF2-40B4-BE49-F238E27FC236}">
                <a16:creationId xmlns:a16="http://schemas.microsoft.com/office/drawing/2014/main" id="{1E64D244-4123-4A9A-A9B7-11BB8969C0A9}"/>
              </a:ext>
            </a:extLst>
          </p:cNvPr>
          <p:cNvSpPr txBox="1"/>
          <p:nvPr/>
        </p:nvSpPr>
        <p:spPr>
          <a:xfrm>
            <a:off x="149087" y="674202"/>
            <a:ext cx="11883846" cy="423834"/>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indent="-202883">
              <a:lnSpc>
                <a:spcPct val="115000"/>
              </a:lnSpc>
              <a:spcAft>
                <a:spcPts val="750"/>
              </a:spcAft>
            </a:pPr>
            <a:r>
              <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III. CÁC HOẠT ĐỘNG DẠY VÀ HỌC CHỦ YẾU</a:t>
            </a:r>
            <a:endParaRPr lang="en-US" sz="2000" b="1"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0107F295-40DE-4296-A338-4951EF8B9E88}"/>
              </a:ext>
            </a:extLst>
          </p:cNvPr>
          <p:cNvGraphicFramePr>
            <a:graphicFrameLocks noGrp="1"/>
          </p:cNvGraphicFramePr>
          <p:nvPr>
            <p:extLst>
              <p:ext uri="{D42A27DB-BD31-4B8C-83A1-F6EECF244321}">
                <p14:modId xmlns:p14="http://schemas.microsoft.com/office/powerpoint/2010/main" val="62683798"/>
              </p:ext>
            </p:extLst>
          </p:nvPr>
        </p:nvGraphicFramePr>
        <p:xfrm>
          <a:off x="137955" y="1101919"/>
          <a:ext cx="11898332" cy="5606994"/>
        </p:xfrm>
        <a:graphic>
          <a:graphicData uri="http://schemas.openxmlformats.org/drawingml/2006/table">
            <a:tbl>
              <a:tblPr>
                <a:tableStyleId>{5C22544A-7EE6-4342-B048-85BDC9FD1C3A}</a:tableStyleId>
              </a:tblPr>
              <a:tblGrid>
                <a:gridCol w="682070">
                  <a:extLst>
                    <a:ext uri="{9D8B030D-6E8A-4147-A177-3AD203B41FA5}">
                      <a16:colId xmlns:a16="http://schemas.microsoft.com/office/drawing/2014/main" val="1759025245"/>
                    </a:ext>
                  </a:extLst>
                </a:gridCol>
                <a:gridCol w="2046210">
                  <a:extLst>
                    <a:ext uri="{9D8B030D-6E8A-4147-A177-3AD203B41FA5}">
                      <a16:colId xmlns:a16="http://schemas.microsoft.com/office/drawing/2014/main" val="2671446354"/>
                    </a:ext>
                  </a:extLst>
                </a:gridCol>
                <a:gridCol w="5077631">
                  <a:extLst>
                    <a:ext uri="{9D8B030D-6E8A-4147-A177-3AD203B41FA5}">
                      <a16:colId xmlns:a16="http://schemas.microsoft.com/office/drawing/2014/main" val="546747019"/>
                    </a:ext>
                  </a:extLst>
                </a:gridCol>
                <a:gridCol w="3107207">
                  <a:extLst>
                    <a:ext uri="{9D8B030D-6E8A-4147-A177-3AD203B41FA5}">
                      <a16:colId xmlns:a16="http://schemas.microsoft.com/office/drawing/2014/main" val="1085774335"/>
                    </a:ext>
                  </a:extLst>
                </a:gridCol>
                <a:gridCol w="985214">
                  <a:extLst>
                    <a:ext uri="{9D8B030D-6E8A-4147-A177-3AD203B41FA5}">
                      <a16:colId xmlns:a16="http://schemas.microsoft.com/office/drawing/2014/main" val="1919783501"/>
                    </a:ext>
                  </a:extLst>
                </a:gridCol>
              </a:tblGrid>
              <a:tr h="449446">
                <a:tc rowSpan="2">
                  <a:txBody>
                    <a:bodyPr/>
                    <a:lstStyle/>
                    <a:p>
                      <a:pPr algn="ctr">
                        <a:lnSpc>
                          <a:spcPct val="115000"/>
                        </a:lnSpc>
                        <a:spcAft>
                          <a:spcPts val="1000"/>
                        </a:spcAft>
                      </a:pPr>
                      <a:r>
                        <a:rPr lang="en-US" sz="2000" b="1" dirty="0">
                          <a:solidFill>
                            <a:schemeClr val="bg1"/>
                          </a:solidFill>
                          <a:effectLst/>
                          <a:latin typeface="Times New Roman" panose="02020603050405020304" pitchFamily="18" charset="0"/>
                          <a:cs typeface="Times New Roman" panose="02020603050405020304" pitchFamily="18" charset="0"/>
                        </a:rPr>
                        <a:t>TG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row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Nội</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dung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grid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Phương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pháp</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hình</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tổ</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dạy</a:t>
                      </a:r>
                      <a:r>
                        <a:rPr lang="vi-VN" sz="2000" b="1" dirty="0">
                          <a:solidFill>
                            <a:schemeClr val="bg1"/>
                          </a:solidFill>
                          <a:effectLst/>
                          <a:latin typeface="Times New Roman" panose="02020603050405020304" pitchFamily="18" charset="0"/>
                          <a:cs typeface="Times New Roman" panose="02020603050405020304" pitchFamily="18" charset="0"/>
                        </a:rPr>
                        <a:t> -</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học</a:t>
                      </a:r>
                      <a:r>
                        <a:rPr lang="vi-VN" sz="2000" b="1" dirty="0">
                          <a:solidFill>
                            <a:schemeClr val="bg1"/>
                          </a:solidFill>
                          <a:effectLst/>
                          <a:latin typeface="Times New Roman" panose="02020603050405020304" pitchFamily="18" charset="0"/>
                          <a:cs typeface="Times New Roman" panose="02020603050405020304" pitchFamily="18" charset="0"/>
                        </a:rPr>
                        <a:t> tương ứng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hMerge="1">
                  <a:txBody>
                    <a:bodyPr/>
                    <a:lstStyle/>
                    <a:p>
                      <a:endParaRPr lang="en-US"/>
                    </a:p>
                  </a:txBody>
                  <a:tcPr/>
                </a:tc>
                <a:tc rowSpan="2">
                  <a:txBody>
                    <a:bodyPr/>
                    <a:lstStyle/>
                    <a:p>
                      <a:pPr algn="ctr">
                        <a:lnSpc>
                          <a:spcPct val="115000"/>
                        </a:lnSpc>
                        <a:spcAft>
                          <a:spcPts val="1000"/>
                        </a:spcAft>
                      </a:pPr>
                      <a:r>
                        <a:rPr lang="fr-FR" sz="2000" b="1">
                          <a:solidFill>
                            <a:schemeClr val="bg1"/>
                          </a:solidFill>
                          <a:effectLst/>
                          <a:latin typeface="Times New Roman" panose="02020603050405020304" pitchFamily="18" charset="0"/>
                          <a:cs typeface="Times New Roman" panose="02020603050405020304" pitchFamily="18" charset="0"/>
                        </a:rPr>
                        <a:t>Đồ dùng</a:t>
                      </a:r>
                      <a:endParaRPr lang="en-US" sz="2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extLst>
                  <a:ext uri="{0D108BD9-81ED-4DB2-BD59-A6C34878D82A}">
                    <a16:rowId xmlns:a16="http://schemas.microsoft.com/office/drawing/2014/main" val="108071300"/>
                  </a:ext>
                </a:extLst>
              </a:tr>
              <a:tr h="429460">
                <a:tc vMerge="1">
                  <a:txBody>
                    <a:bodyPr/>
                    <a:lstStyle/>
                    <a:p>
                      <a:endParaRPr lang="en-US"/>
                    </a:p>
                  </a:txBody>
                  <a:tcPr/>
                </a:tc>
                <a:tc vMerge="1">
                  <a:txBody>
                    <a:bodyPr/>
                    <a:lstStyle/>
                    <a:p>
                      <a:endParaRPr lang="en-US"/>
                    </a:p>
                  </a:txBody>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thầy</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trò</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vMerge="1">
                  <a:txBody>
                    <a:bodyPr/>
                    <a:lstStyle/>
                    <a:p>
                      <a:endParaRPr lang="en-US"/>
                    </a:p>
                  </a:txBody>
                  <a:tcPr/>
                </a:tc>
                <a:extLst>
                  <a:ext uri="{0D108BD9-81ED-4DB2-BD59-A6C34878D82A}">
                    <a16:rowId xmlns:a16="http://schemas.microsoft.com/office/drawing/2014/main" val="1552622578"/>
                  </a:ext>
                </a:extLst>
              </a:tr>
              <a:tr h="4728088">
                <a:tc>
                  <a:txBody>
                    <a:bodyPr/>
                    <a:lstStyle/>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1000"/>
                        </a:spcAft>
                      </a:pP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solidFill>
                  </a:tcPr>
                </a:tc>
                <a:tc>
                  <a:txBody>
                    <a:bodyPr/>
                    <a:lstStyle/>
                    <a:p>
                      <a:pPr>
                        <a:lnSpc>
                          <a:spcPct val="115000"/>
                        </a:lnSpc>
                        <a:spcAft>
                          <a:spcPts val="1000"/>
                        </a:spcAft>
                      </a:pPr>
                      <a:r>
                        <a:rPr lang="pt-BR" sz="2000" b="1" dirty="0">
                          <a:effectLst/>
                          <a:latin typeface="Times New Roman" panose="02020603050405020304" pitchFamily="18" charset="0"/>
                          <a:ea typeface="Times New Roman" panose="02020603050405020304" pitchFamily="18" charset="0"/>
                          <a:cs typeface="Times New Roman" panose="02020603050405020304" pitchFamily="18" charset="0"/>
                        </a:rPr>
                        <a:t>B. HĐ hình</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 thành KT mới:</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b="1" i="1" dirty="0">
                          <a:effectLst/>
                          <a:latin typeface="Times New Roman" panose="02020603050405020304" pitchFamily="18" charset="0"/>
                          <a:ea typeface="Times New Roman" panose="02020603050405020304" pitchFamily="18" charset="0"/>
                          <a:cs typeface="Times New Roman" panose="02020603050405020304" pitchFamily="18" charset="0"/>
                        </a:rPr>
                        <a:t>1. Giới thiệu bài:</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MT: HS nắm được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tc>
                  <a:txBody>
                    <a:bodyPr/>
                    <a:lstStyle/>
                    <a:p>
                      <a:pPr>
                        <a:lnSpc>
                          <a:spcPct val="115000"/>
                        </a:lnSpc>
                        <a:spcAft>
                          <a:spcPts val="100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G</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GVghi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GV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1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tc>
                  <a:txBody>
                    <a:bodyPr/>
                    <a:lstStyle/>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vở</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- 1 – 2 HS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tc>
                  <a:txBody>
                    <a:bodyPr/>
                    <a:lstStyle/>
                    <a:p>
                      <a:pPr algn="ct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GT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10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tử</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1000"/>
                        </a:spcAft>
                      </a:pPr>
                      <a:r>
                        <a:rPr lang="pt-BR"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extLst>
                  <a:ext uri="{0D108BD9-81ED-4DB2-BD59-A6C34878D82A}">
                    <a16:rowId xmlns:a16="http://schemas.microsoft.com/office/drawing/2014/main" val="3875533842"/>
                  </a:ext>
                </a:extLst>
              </a:tr>
            </a:tbl>
          </a:graphicData>
        </a:graphic>
      </p:graphicFrame>
    </p:spTree>
    <p:extLst>
      <p:ext uri="{BB962C8B-B14F-4D97-AF65-F5344CB8AC3E}">
        <p14:creationId xmlns:p14="http://schemas.microsoft.com/office/powerpoint/2010/main" val="726942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Phần</a:t>
            </a:r>
            <a:r>
              <a:rPr lang="en-US" sz="2800" b="1" dirty="0">
                <a:solidFill>
                  <a:schemeClr val="tx2"/>
                </a:solidFill>
                <a:latin typeface="Times New Roman" panose="02020603050405020304" pitchFamily="18" charset="0"/>
                <a:ea typeface="Calibri" panose="020F0502020204030204" pitchFamily="34" charset="0"/>
              </a:rPr>
              <a:t> 2: </a:t>
            </a:r>
            <a:r>
              <a:rPr lang="en-US" sz="2800" b="1" dirty="0" err="1">
                <a:solidFill>
                  <a:schemeClr val="tx2"/>
                </a:solidFill>
                <a:latin typeface="Times New Roman" panose="02020603050405020304" pitchFamily="18" charset="0"/>
                <a:ea typeface="Calibri" panose="020F0502020204030204" pitchFamily="34" charset="0"/>
              </a:rPr>
              <a:t>Kế</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hoạch</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dạy</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học</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cụ</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thể</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tiết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trong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giáo</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trình</a:t>
            </a:r>
            <a:r>
              <a:rPr lang="en-US" sz="2800" b="1" dirty="0">
                <a:solidFill>
                  <a:schemeClr val="tx2"/>
                </a:solidFill>
                <a:latin typeface="Times New Roman" panose="02020603050405020304" pitchFamily="18" charset="0"/>
                <a:ea typeface="Calibri" panose="020F0502020204030204" pitchFamily="34" charset="0"/>
              </a:rPr>
              <a:t>.</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TextBox 2">
            <a:extLst>
              <a:ext uri="{FF2B5EF4-FFF2-40B4-BE49-F238E27FC236}">
                <a16:creationId xmlns:a16="http://schemas.microsoft.com/office/drawing/2014/main" id="{C217A91A-D2F7-4F22-B98D-E54D0BD639A2}"/>
              </a:ext>
            </a:extLst>
          </p:cNvPr>
          <p:cNvSpPr txBox="1"/>
          <p:nvPr/>
        </p:nvSpPr>
        <p:spPr>
          <a:xfrm>
            <a:off x="99391" y="624508"/>
            <a:ext cx="11933481" cy="440442"/>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indent="-202883">
              <a:lnSpc>
                <a:spcPct val="115000"/>
              </a:lnSpc>
              <a:spcAft>
                <a:spcPts val="750"/>
              </a:spcAft>
            </a:pPr>
            <a:r>
              <a:rPr lang="en-US" sz="21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III. CÁC HOẠT ĐỘNG DẠY VÀ HỌC CHỦ YẾU</a:t>
            </a:r>
            <a:endParaRPr lang="en-US" sz="2100" b="1"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70F29578-66B5-4311-9BF0-9492F74A04EA}"/>
              </a:ext>
            </a:extLst>
          </p:cNvPr>
          <p:cNvGraphicFramePr>
            <a:graphicFrameLocks noGrp="1"/>
          </p:cNvGraphicFramePr>
          <p:nvPr>
            <p:extLst>
              <p:ext uri="{D42A27DB-BD31-4B8C-83A1-F6EECF244321}">
                <p14:modId xmlns:p14="http://schemas.microsoft.com/office/powerpoint/2010/main" val="1531711489"/>
              </p:ext>
            </p:extLst>
          </p:nvPr>
        </p:nvGraphicFramePr>
        <p:xfrm>
          <a:off x="88259" y="1052224"/>
          <a:ext cx="11948027" cy="5666628"/>
        </p:xfrm>
        <a:graphic>
          <a:graphicData uri="http://schemas.openxmlformats.org/drawingml/2006/table">
            <a:tbl>
              <a:tblPr>
                <a:tableStyleId>{5C22544A-7EE6-4342-B048-85BDC9FD1C3A}</a:tableStyleId>
              </a:tblPr>
              <a:tblGrid>
                <a:gridCol w="684918">
                  <a:extLst>
                    <a:ext uri="{9D8B030D-6E8A-4147-A177-3AD203B41FA5}">
                      <a16:colId xmlns:a16="http://schemas.microsoft.com/office/drawing/2014/main" val="1759025245"/>
                    </a:ext>
                  </a:extLst>
                </a:gridCol>
                <a:gridCol w="2054756">
                  <a:extLst>
                    <a:ext uri="{9D8B030D-6E8A-4147-A177-3AD203B41FA5}">
                      <a16:colId xmlns:a16="http://schemas.microsoft.com/office/drawing/2014/main" val="2671446354"/>
                    </a:ext>
                  </a:extLst>
                </a:gridCol>
                <a:gridCol w="5098839">
                  <a:extLst>
                    <a:ext uri="{9D8B030D-6E8A-4147-A177-3AD203B41FA5}">
                      <a16:colId xmlns:a16="http://schemas.microsoft.com/office/drawing/2014/main" val="546747019"/>
                    </a:ext>
                  </a:extLst>
                </a:gridCol>
                <a:gridCol w="3120185">
                  <a:extLst>
                    <a:ext uri="{9D8B030D-6E8A-4147-A177-3AD203B41FA5}">
                      <a16:colId xmlns:a16="http://schemas.microsoft.com/office/drawing/2014/main" val="1085774335"/>
                    </a:ext>
                  </a:extLst>
                </a:gridCol>
                <a:gridCol w="989329">
                  <a:extLst>
                    <a:ext uri="{9D8B030D-6E8A-4147-A177-3AD203B41FA5}">
                      <a16:colId xmlns:a16="http://schemas.microsoft.com/office/drawing/2014/main" val="1919783501"/>
                    </a:ext>
                  </a:extLst>
                </a:gridCol>
              </a:tblGrid>
              <a:tr h="454226">
                <a:tc rowSpan="2">
                  <a:txBody>
                    <a:bodyPr/>
                    <a:lstStyle/>
                    <a:p>
                      <a:pPr algn="ctr">
                        <a:lnSpc>
                          <a:spcPct val="115000"/>
                        </a:lnSpc>
                        <a:spcAft>
                          <a:spcPts val="1000"/>
                        </a:spcAft>
                      </a:pPr>
                      <a:r>
                        <a:rPr lang="en-US" sz="2000" b="1" dirty="0">
                          <a:solidFill>
                            <a:schemeClr val="bg1"/>
                          </a:solidFill>
                          <a:effectLst/>
                          <a:latin typeface="Times New Roman" panose="02020603050405020304" pitchFamily="18" charset="0"/>
                          <a:cs typeface="Times New Roman" panose="02020603050405020304" pitchFamily="18" charset="0"/>
                        </a:rPr>
                        <a:t>TG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row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Nội</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dung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grid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Phương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pháp</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hình</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tổ</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dạy</a:t>
                      </a:r>
                      <a:r>
                        <a:rPr lang="vi-VN" sz="2000" b="1" dirty="0">
                          <a:solidFill>
                            <a:schemeClr val="bg1"/>
                          </a:solidFill>
                          <a:effectLst/>
                          <a:latin typeface="Times New Roman" panose="02020603050405020304" pitchFamily="18" charset="0"/>
                          <a:cs typeface="Times New Roman" panose="02020603050405020304" pitchFamily="18" charset="0"/>
                        </a:rPr>
                        <a:t> -</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học</a:t>
                      </a:r>
                      <a:r>
                        <a:rPr lang="vi-VN" sz="2000" b="1" dirty="0">
                          <a:solidFill>
                            <a:schemeClr val="bg1"/>
                          </a:solidFill>
                          <a:effectLst/>
                          <a:latin typeface="Times New Roman" panose="02020603050405020304" pitchFamily="18" charset="0"/>
                          <a:cs typeface="Times New Roman" panose="02020603050405020304" pitchFamily="18" charset="0"/>
                        </a:rPr>
                        <a:t> tương ứng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hMerge="1">
                  <a:txBody>
                    <a:bodyPr/>
                    <a:lstStyle/>
                    <a:p>
                      <a:endParaRPr lang="en-US"/>
                    </a:p>
                  </a:txBody>
                  <a:tcPr/>
                </a:tc>
                <a:tc rowSpan="2">
                  <a:txBody>
                    <a:bodyPr/>
                    <a:lstStyle/>
                    <a:p>
                      <a:pPr algn="ctr">
                        <a:lnSpc>
                          <a:spcPct val="115000"/>
                        </a:lnSpc>
                        <a:spcAft>
                          <a:spcPts val="1000"/>
                        </a:spcAft>
                      </a:pPr>
                      <a:r>
                        <a:rPr lang="fr-FR" sz="2000" b="1">
                          <a:solidFill>
                            <a:schemeClr val="bg1"/>
                          </a:solidFill>
                          <a:effectLst/>
                          <a:latin typeface="Times New Roman" panose="02020603050405020304" pitchFamily="18" charset="0"/>
                          <a:cs typeface="Times New Roman" panose="02020603050405020304" pitchFamily="18" charset="0"/>
                        </a:rPr>
                        <a:t>Đồ dùng</a:t>
                      </a:r>
                      <a:endParaRPr lang="en-US" sz="2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extLst>
                  <a:ext uri="{0D108BD9-81ED-4DB2-BD59-A6C34878D82A}">
                    <a16:rowId xmlns:a16="http://schemas.microsoft.com/office/drawing/2014/main" val="108071300"/>
                  </a:ext>
                </a:extLst>
              </a:tr>
              <a:tr h="434028">
                <a:tc vMerge="1">
                  <a:txBody>
                    <a:bodyPr/>
                    <a:lstStyle/>
                    <a:p>
                      <a:endParaRPr lang="en-US"/>
                    </a:p>
                  </a:txBody>
                  <a:tcPr/>
                </a:tc>
                <a:tc vMerge="1">
                  <a:txBody>
                    <a:bodyPr/>
                    <a:lstStyle/>
                    <a:p>
                      <a:endParaRPr lang="en-US"/>
                    </a:p>
                  </a:txBody>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thầy</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trò</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vMerge="1">
                  <a:txBody>
                    <a:bodyPr/>
                    <a:lstStyle/>
                    <a:p>
                      <a:endParaRPr lang="en-US"/>
                    </a:p>
                  </a:txBody>
                  <a:tcPr/>
                </a:tc>
                <a:extLst>
                  <a:ext uri="{0D108BD9-81ED-4DB2-BD59-A6C34878D82A}">
                    <a16:rowId xmlns:a16="http://schemas.microsoft.com/office/drawing/2014/main" val="1552622578"/>
                  </a:ext>
                </a:extLst>
              </a:tr>
              <a:tr h="4778374">
                <a:tc>
                  <a:txBody>
                    <a:bodyPr/>
                    <a:lstStyle/>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solidFill>
                  </a:tcPr>
                </a:tc>
                <a:tc>
                  <a:txBody>
                    <a:bodyPr/>
                    <a:lstStyle/>
                    <a:p>
                      <a:r>
                        <a:rPr lang="en-US" sz="2000" b="1" i="1" dirty="0">
                          <a:solidFill>
                            <a:schemeClr val="dk1"/>
                          </a:solidFill>
                          <a:effectLst/>
                          <a:latin typeface="Times New Roman" panose="02020603050405020304" pitchFamily="18" charset="0"/>
                          <a:ea typeface="+mn-ea"/>
                          <a:cs typeface="Times New Roman" panose="02020603050405020304" pitchFamily="18" charset="0"/>
                        </a:rPr>
                        <a:t>2.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sử</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cá</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nhân</a:t>
                      </a:r>
                      <a:r>
                        <a:rPr lang="en-US" sz="2000" b="1" dirty="0">
                          <a:solidFill>
                            <a:schemeClr val="dk1"/>
                          </a:solidFill>
                          <a:effectLst/>
                          <a:latin typeface="Times New Roman" panose="02020603050405020304" pitchFamily="18" charset="0"/>
                          <a:ea typeface="+mn-ea"/>
                          <a:cs typeface="Times New Roman" panose="02020603050405020304" pitchFamily="18" charset="0"/>
                        </a:rPr>
                        <a:t>.</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en-US" sz="2000" dirty="0">
                          <a:solidFill>
                            <a:schemeClr val="dk1"/>
                          </a:solidFill>
                          <a:effectLst/>
                          <a:latin typeface="Times New Roman" panose="02020603050405020304" pitchFamily="18" charset="0"/>
                          <a:ea typeface="+mn-ea"/>
                          <a:cs typeface="Times New Roman" panose="02020603050405020304" pitchFamily="18" charset="0"/>
                        </a:rPr>
                        <a:t>MT: -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bước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sử</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sinh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tc>
                  <a:txBody>
                    <a:bodyPr/>
                    <a:lstStyle/>
                    <a:p>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bước</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b="1" dirty="0">
                          <a:solidFill>
                            <a:schemeClr val="dk1"/>
                          </a:solidFill>
                          <a:effectLst/>
                          <a:latin typeface="Times New Roman" panose="02020603050405020304" pitchFamily="18" charset="0"/>
                          <a:ea typeface="+mn-ea"/>
                          <a:cs typeface="Times New Roman" panose="02020603050405020304" pitchFamily="18" charset="0"/>
                        </a:rPr>
                        <a:t>.</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en-US" sz="2000" dirty="0">
                          <a:solidFill>
                            <a:schemeClr val="dk1"/>
                          </a:solidFill>
                          <a:effectLst/>
                          <a:latin typeface="Times New Roman" panose="02020603050405020304" pitchFamily="18" charset="0"/>
                          <a:ea typeface="+mn-ea"/>
                          <a:cs typeface="Times New Roman" panose="02020603050405020304" pitchFamily="18" charset="0"/>
                        </a:rPr>
                        <a:t>=&gt; GV </a:t>
                      </a:r>
                      <a:r>
                        <a:rPr lang="en-US" sz="2000" dirty="0" err="1">
                          <a:solidFill>
                            <a:schemeClr val="dk1"/>
                          </a:solidFill>
                          <a:effectLst/>
                          <a:latin typeface="Times New Roman" panose="02020603050405020304" pitchFamily="18" charset="0"/>
                          <a:ea typeface="+mn-ea"/>
                          <a:cs typeface="Times New Roman" panose="02020603050405020304" pitchFamily="18" charset="0"/>
                        </a:rPr>
                        <a:t>dẫn</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Nghỉ</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hè</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con </a:t>
                      </a:r>
                      <a:r>
                        <a:rPr lang="en-US" sz="2000" dirty="0" err="1">
                          <a:solidFill>
                            <a:schemeClr val="dk1"/>
                          </a:solidFill>
                          <a:effectLst/>
                          <a:latin typeface="Times New Roman" panose="02020603050405020304" pitchFamily="18" charset="0"/>
                          <a:ea typeface="+mn-ea"/>
                          <a:cs typeface="Times New Roman" panose="02020603050405020304" pitchFamily="18" charset="0"/>
                        </a:rPr>
                        <a:t>đã</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bố</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mẹ</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tắm</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biển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chưa</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Đã</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bạn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nào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bố</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mẹ</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đăng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kí</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học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bơi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hoặc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đưa</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bơi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rồi</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Khi </a:t>
                      </a:r>
                      <a:r>
                        <a:rPr lang="en-US" sz="200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bơi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tắm</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biển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con </a:t>
                      </a:r>
                      <a:r>
                        <a:rPr lang="en-US" sz="2000" dirty="0" err="1">
                          <a:solidFill>
                            <a:schemeClr val="dk1"/>
                          </a:solidFill>
                          <a:effectLst/>
                          <a:latin typeface="Times New Roman" panose="02020603050405020304" pitchFamily="18" charset="0"/>
                          <a:ea typeface="+mn-ea"/>
                          <a:cs typeface="Times New Roman" panose="02020603050405020304" pitchFamily="18" charset="0"/>
                        </a:rPr>
                        <a:t>có</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mình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cần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gì</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bảo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đảm</a:t>
                      </a:r>
                      <a:r>
                        <a:rPr lang="en-US" sz="2000" dirty="0">
                          <a:solidFill>
                            <a:schemeClr val="dk1"/>
                          </a:solidFill>
                          <a:effectLst/>
                          <a:latin typeface="Times New Roman" panose="02020603050405020304" pitchFamily="18" charset="0"/>
                          <a:ea typeface="+mn-ea"/>
                          <a:cs typeface="Times New Roman" panose="02020603050405020304" pitchFamily="18" charset="0"/>
                        </a:rPr>
                        <a:t> an </a:t>
                      </a:r>
                      <a:r>
                        <a:rPr lang="en-US" sz="2000" dirty="0" err="1">
                          <a:solidFill>
                            <a:schemeClr val="dk1"/>
                          </a:solidFill>
                          <a:effectLst/>
                          <a:latin typeface="Times New Roman" panose="02020603050405020304" pitchFamily="18" charset="0"/>
                          <a:ea typeface="+mn-ea"/>
                          <a:cs typeface="Times New Roman" panose="02020603050405020304" pitchFamily="18" charset="0"/>
                        </a:rPr>
                        <a:t>toàn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bản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thân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=&gt; GV </a:t>
                      </a:r>
                      <a:r>
                        <a:rPr lang="en-US" sz="2000" dirty="0" err="1">
                          <a:solidFill>
                            <a:schemeClr val="dk1"/>
                          </a:solidFill>
                          <a:effectLst/>
                          <a:latin typeface="Times New Roman" panose="02020603050405020304" pitchFamily="18" charset="0"/>
                          <a:ea typeface="+mn-ea"/>
                          <a:cs typeface="Times New Roman" panose="02020603050405020304" pitchFamily="18" charset="0"/>
                        </a:rPr>
                        <a:t>chốt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bơi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gọi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dirty="0">
                          <a:solidFill>
                            <a:schemeClr val="dk1"/>
                          </a:solidFill>
                          <a:effectLst/>
                          <a:latin typeface="Times New Roman" panose="02020603050405020304" pitchFamily="18" charset="0"/>
                          <a:ea typeface="+mn-ea"/>
                          <a:cs typeface="Times New Roman" panose="02020603050405020304" pitchFamily="18" charset="0"/>
                        </a:rPr>
                        <a:t> – </a:t>
                      </a:r>
                      <a:r>
                        <a:rPr lang="en-US" sz="2000" dirty="0" err="1">
                          <a:solidFill>
                            <a:schemeClr val="dk1"/>
                          </a:solidFill>
                          <a:effectLst/>
                          <a:latin typeface="Times New Roman" panose="02020603050405020304" pitchFamily="18" charset="0"/>
                          <a:ea typeface="+mn-ea"/>
                          <a:cs typeface="Times New Roman" panose="02020603050405020304" pitchFamily="18" charset="0"/>
                        </a:rPr>
                        <a:t>Có</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thể</a:t>
                      </a:r>
                      <a:r>
                        <a:rPr lang="en-US" sz="2000" dirty="0">
                          <a:solidFill>
                            <a:schemeClr val="dk1"/>
                          </a:solidFill>
                          <a:effectLst/>
                          <a:latin typeface="Times New Roman" panose="02020603050405020304" pitchFamily="18" charset="0"/>
                          <a:ea typeface="+mn-ea"/>
                          <a:cs typeface="Times New Roman" panose="02020603050405020304" pitchFamily="18" charset="0"/>
                        </a:rPr>
                        <a:t> GNT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lồng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ghép</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phân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môn</a:t>
                      </a:r>
                      <a:r>
                        <a:rPr lang="en-US" sz="2000" dirty="0">
                          <a:solidFill>
                            <a:schemeClr val="dk1"/>
                          </a:solidFill>
                          <a:effectLst/>
                          <a:latin typeface="Times New Roman" panose="02020603050405020304" pitchFamily="18" charset="0"/>
                          <a:ea typeface="+mn-ea"/>
                          <a:cs typeface="Times New Roman" panose="02020603050405020304" pitchFamily="18" charset="0"/>
                        </a:rPr>
                        <a:t> LTVC</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Vậy</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khi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nào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thì</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chúng</a:t>
                      </a:r>
                      <a:r>
                        <a:rPr lang="en-US" sz="2000" dirty="0">
                          <a:solidFill>
                            <a:schemeClr val="dk1"/>
                          </a:solidFill>
                          <a:effectLst/>
                          <a:latin typeface="Times New Roman" panose="02020603050405020304" pitchFamily="18" charset="0"/>
                          <a:ea typeface="+mn-ea"/>
                          <a:cs typeface="Times New Roman" panose="02020603050405020304" pitchFamily="18" charset="0"/>
                        </a:rPr>
                        <a:t> ta </a:t>
                      </a:r>
                      <a:r>
                        <a:rPr lang="en-US" sz="2000" dirty="0" err="1">
                          <a:solidFill>
                            <a:schemeClr val="dk1"/>
                          </a:solidFill>
                          <a:effectLst/>
                          <a:latin typeface="Times New Roman" panose="02020603050405020304" pitchFamily="18" charset="0"/>
                          <a:ea typeface="+mn-ea"/>
                          <a:cs typeface="Times New Roman" panose="02020603050405020304" pitchFamily="18" charset="0"/>
                        </a:rPr>
                        <a:t>cần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dùng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bơi</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txBody>
                  <a:tcPr marL="51435" marR="51435" marT="0" marB="0">
                    <a:solidFill>
                      <a:schemeClr val="accent1">
                        <a:lumMod val="40000"/>
                        <a:lumOff val="60000"/>
                      </a:schemeClr>
                    </a:solidFill>
                  </a:tcPr>
                </a:tc>
                <a:tc>
                  <a:txBody>
                    <a:bodyPr/>
                    <a:lstStyle/>
                    <a:p>
                      <a:r>
                        <a:rPr lang="en-US" sz="2000" dirty="0">
                          <a:solidFill>
                            <a:schemeClr val="dk1"/>
                          </a:solidFill>
                          <a:effectLst/>
                          <a:latin typeface="Times New Roman" panose="02020603050405020304" pitchFamily="18" charset="0"/>
                          <a:ea typeface="+mn-ea"/>
                          <a:cs typeface="Times New Roman" panose="02020603050405020304" pitchFamily="18" charset="0"/>
                        </a:rPr>
                        <a:t>- HS chia </a:t>
                      </a:r>
                      <a:r>
                        <a:rPr lang="en-US" sz="2000" dirty="0" err="1">
                          <a:solidFill>
                            <a:schemeClr val="dk1"/>
                          </a:solidFill>
                          <a:effectLst/>
                          <a:latin typeface="Times New Roman" panose="02020603050405020304" pitchFamily="18" charset="0"/>
                          <a:ea typeface="+mn-ea"/>
                          <a:cs typeface="Times New Roman" panose="02020603050405020304" pitchFamily="18" charset="0"/>
                        </a:rPr>
                        <a:t>sẻ</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HSTL: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bơi</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HSTL: </a:t>
                      </a:r>
                      <a:r>
                        <a:rPr lang="en-US" sz="200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bơi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biển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tàu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thuyền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bè</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txBody>
                  <a:tcPr marL="51435" marR="51435" marT="0" marB="0">
                    <a:solidFill>
                      <a:schemeClr val="accent1">
                        <a:lumMod val="40000"/>
                        <a:lumOff val="60000"/>
                      </a:schemeClr>
                    </a:solidFill>
                  </a:tcPr>
                </a:tc>
                <a:tc>
                  <a:txBody>
                    <a:bodyPr/>
                    <a:lstStyle/>
                    <a:p>
                      <a:pPr algn="ctr">
                        <a:lnSpc>
                          <a:spcPct val="115000"/>
                        </a:lnSpc>
                        <a:spcAft>
                          <a:spcPts val="1000"/>
                        </a:spcAft>
                      </a:pPr>
                      <a:r>
                        <a:rPr lang="pt-BR"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extLst>
                  <a:ext uri="{0D108BD9-81ED-4DB2-BD59-A6C34878D82A}">
                    <a16:rowId xmlns:a16="http://schemas.microsoft.com/office/drawing/2014/main" val="3875533842"/>
                  </a:ext>
                </a:extLst>
              </a:tr>
            </a:tbl>
          </a:graphicData>
        </a:graphic>
      </p:graphicFrame>
    </p:spTree>
    <p:extLst>
      <p:ext uri="{BB962C8B-B14F-4D97-AF65-F5344CB8AC3E}">
        <p14:creationId xmlns:p14="http://schemas.microsoft.com/office/powerpoint/2010/main" val="36440596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Phần</a:t>
            </a:r>
            <a:r>
              <a:rPr lang="en-US" sz="2800" b="1" dirty="0">
                <a:solidFill>
                  <a:schemeClr val="tx2"/>
                </a:solidFill>
                <a:latin typeface="Times New Roman" panose="02020603050405020304" pitchFamily="18" charset="0"/>
                <a:ea typeface="Calibri" panose="020F0502020204030204" pitchFamily="34" charset="0"/>
              </a:rPr>
              <a:t> 2: </a:t>
            </a:r>
            <a:r>
              <a:rPr lang="en-US" sz="2800" b="1" dirty="0" err="1">
                <a:solidFill>
                  <a:schemeClr val="tx2"/>
                </a:solidFill>
                <a:latin typeface="Times New Roman" panose="02020603050405020304" pitchFamily="18" charset="0"/>
                <a:ea typeface="Calibri" panose="020F0502020204030204" pitchFamily="34" charset="0"/>
              </a:rPr>
              <a:t>Kế</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hoạch</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dạy</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học</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cụ</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thể</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tiết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trong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giáo</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trình</a:t>
            </a:r>
            <a:r>
              <a:rPr lang="en-US" sz="2800" b="1" dirty="0">
                <a:solidFill>
                  <a:schemeClr val="tx2"/>
                </a:solidFill>
                <a:latin typeface="Times New Roman" panose="02020603050405020304" pitchFamily="18" charset="0"/>
                <a:ea typeface="Calibri" panose="020F0502020204030204" pitchFamily="34" charset="0"/>
              </a:rPr>
              <a:t>.</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TextBox 2">
            <a:extLst>
              <a:ext uri="{FF2B5EF4-FFF2-40B4-BE49-F238E27FC236}">
                <a16:creationId xmlns:a16="http://schemas.microsoft.com/office/drawing/2014/main" id="{50EB5979-859C-412E-A7A9-D913BA280D8A}"/>
              </a:ext>
            </a:extLst>
          </p:cNvPr>
          <p:cNvSpPr txBox="1"/>
          <p:nvPr/>
        </p:nvSpPr>
        <p:spPr>
          <a:xfrm>
            <a:off x="119270" y="637359"/>
            <a:ext cx="11893772" cy="440442"/>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indent="-202883">
              <a:lnSpc>
                <a:spcPct val="115000"/>
              </a:lnSpc>
              <a:spcAft>
                <a:spcPts val="750"/>
              </a:spcAft>
            </a:pPr>
            <a:r>
              <a:rPr lang="en-US" sz="21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III. CÁC HOẠT ĐỘNG DẠY VÀ HỌC CHỦ YẾU</a:t>
            </a:r>
            <a:endParaRPr lang="en-US" sz="2100" b="1"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24DCF778-D87B-44DD-B432-D2F45BDBC3B7}"/>
              </a:ext>
            </a:extLst>
          </p:cNvPr>
          <p:cNvGraphicFramePr>
            <a:graphicFrameLocks noGrp="1"/>
          </p:cNvGraphicFramePr>
          <p:nvPr>
            <p:extLst>
              <p:ext uri="{D42A27DB-BD31-4B8C-83A1-F6EECF244321}">
                <p14:modId xmlns:p14="http://schemas.microsoft.com/office/powerpoint/2010/main" val="1780796749"/>
              </p:ext>
            </p:extLst>
          </p:nvPr>
        </p:nvGraphicFramePr>
        <p:xfrm>
          <a:off x="108137" y="1065076"/>
          <a:ext cx="11908271" cy="5693617"/>
        </p:xfrm>
        <a:graphic>
          <a:graphicData uri="http://schemas.openxmlformats.org/drawingml/2006/table">
            <a:tbl>
              <a:tblPr>
                <a:tableStyleId>{5C22544A-7EE6-4342-B048-85BDC9FD1C3A}</a:tableStyleId>
              </a:tblPr>
              <a:tblGrid>
                <a:gridCol w="682639">
                  <a:extLst>
                    <a:ext uri="{9D8B030D-6E8A-4147-A177-3AD203B41FA5}">
                      <a16:colId xmlns:a16="http://schemas.microsoft.com/office/drawing/2014/main" val="1759025245"/>
                    </a:ext>
                  </a:extLst>
                </a:gridCol>
                <a:gridCol w="2047919">
                  <a:extLst>
                    <a:ext uri="{9D8B030D-6E8A-4147-A177-3AD203B41FA5}">
                      <a16:colId xmlns:a16="http://schemas.microsoft.com/office/drawing/2014/main" val="2671446354"/>
                    </a:ext>
                  </a:extLst>
                </a:gridCol>
                <a:gridCol w="5081873">
                  <a:extLst>
                    <a:ext uri="{9D8B030D-6E8A-4147-A177-3AD203B41FA5}">
                      <a16:colId xmlns:a16="http://schemas.microsoft.com/office/drawing/2014/main" val="546747019"/>
                    </a:ext>
                  </a:extLst>
                </a:gridCol>
                <a:gridCol w="3109803">
                  <a:extLst>
                    <a:ext uri="{9D8B030D-6E8A-4147-A177-3AD203B41FA5}">
                      <a16:colId xmlns:a16="http://schemas.microsoft.com/office/drawing/2014/main" val="1085774335"/>
                    </a:ext>
                  </a:extLst>
                </a:gridCol>
                <a:gridCol w="986037">
                  <a:extLst>
                    <a:ext uri="{9D8B030D-6E8A-4147-A177-3AD203B41FA5}">
                      <a16:colId xmlns:a16="http://schemas.microsoft.com/office/drawing/2014/main" val="1919783501"/>
                    </a:ext>
                  </a:extLst>
                </a:gridCol>
              </a:tblGrid>
              <a:tr h="417695">
                <a:tc rowSpan="2">
                  <a:txBody>
                    <a:bodyPr/>
                    <a:lstStyle/>
                    <a:p>
                      <a:pPr algn="ctr">
                        <a:lnSpc>
                          <a:spcPct val="115000"/>
                        </a:lnSpc>
                        <a:spcAft>
                          <a:spcPts val="1000"/>
                        </a:spcAft>
                      </a:pPr>
                      <a:r>
                        <a:rPr lang="en-US" sz="2000" b="1" dirty="0">
                          <a:solidFill>
                            <a:schemeClr val="bg1"/>
                          </a:solidFill>
                          <a:effectLst/>
                          <a:latin typeface="Times New Roman" panose="02020603050405020304" pitchFamily="18" charset="0"/>
                          <a:cs typeface="Times New Roman" panose="02020603050405020304" pitchFamily="18" charset="0"/>
                        </a:rPr>
                        <a:t>TG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row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Nội</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dung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grid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Phương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pháp</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hình</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tổ</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dạy</a:t>
                      </a:r>
                      <a:r>
                        <a:rPr lang="vi-VN" sz="2000" b="1" dirty="0">
                          <a:solidFill>
                            <a:schemeClr val="bg1"/>
                          </a:solidFill>
                          <a:effectLst/>
                          <a:latin typeface="Times New Roman" panose="02020603050405020304" pitchFamily="18" charset="0"/>
                          <a:cs typeface="Times New Roman" panose="02020603050405020304" pitchFamily="18" charset="0"/>
                        </a:rPr>
                        <a:t> -</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học</a:t>
                      </a:r>
                      <a:r>
                        <a:rPr lang="vi-VN" sz="2000" b="1" dirty="0">
                          <a:solidFill>
                            <a:schemeClr val="bg1"/>
                          </a:solidFill>
                          <a:effectLst/>
                          <a:latin typeface="Times New Roman" panose="02020603050405020304" pitchFamily="18" charset="0"/>
                          <a:cs typeface="Times New Roman" panose="02020603050405020304" pitchFamily="18" charset="0"/>
                        </a:rPr>
                        <a:t> tương ứng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hMerge="1">
                  <a:txBody>
                    <a:bodyPr/>
                    <a:lstStyle/>
                    <a:p>
                      <a:endParaRPr lang="en-US"/>
                    </a:p>
                  </a:txBody>
                  <a:tcPr/>
                </a:tc>
                <a:tc rowSpan="2">
                  <a:txBody>
                    <a:bodyPr/>
                    <a:lstStyle/>
                    <a:p>
                      <a:pPr algn="ctr">
                        <a:lnSpc>
                          <a:spcPct val="115000"/>
                        </a:lnSpc>
                        <a:spcAft>
                          <a:spcPts val="1000"/>
                        </a:spcAft>
                      </a:pPr>
                      <a:r>
                        <a:rPr lang="fr-FR" sz="2000" b="1">
                          <a:solidFill>
                            <a:schemeClr val="bg1"/>
                          </a:solidFill>
                          <a:effectLst/>
                          <a:latin typeface="Times New Roman" panose="02020603050405020304" pitchFamily="18" charset="0"/>
                          <a:cs typeface="Times New Roman" panose="02020603050405020304" pitchFamily="18" charset="0"/>
                        </a:rPr>
                        <a:t>Đồ dùng</a:t>
                      </a:r>
                      <a:endParaRPr lang="en-US" sz="2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extLst>
                  <a:ext uri="{0D108BD9-81ED-4DB2-BD59-A6C34878D82A}">
                    <a16:rowId xmlns:a16="http://schemas.microsoft.com/office/drawing/2014/main" val="108071300"/>
                  </a:ext>
                </a:extLst>
              </a:tr>
              <a:tr h="399122">
                <a:tc vMerge="1">
                  <a:txBody>
                    <a:bodyPr/>
                    <a:lstStyle/>
                    <a:p>
                      <a:endParaRPr lang="en-US"/>
                    </a:p>
                  </a:txBody>
                  <a:tcPr/>
                </a:tc>
                <a:tc vMerge="1">
                  <a:txBody>
                    <a:bodyPr/>
                    <a:lstStyle/>
                    <a:p>
                      <a:endParaRPr lang="en-US"/>
                    </a:p>
                  </a:txBody>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thầy</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trò</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vMerge="1">
                  <a:txBody>
                    <a:bodyPr/>
                    <a:lstStyle/>
                    <a:p>
                      <a:endParaRPr lang="en-US"/>
                    </a:p>
                  </a:txBody>
                  <a:tcPr/>
                </a:tc>
                <a:extLst>
                  <a:ext uri="{0D108BD9-81ED-4DB2-BD59-A6C34878D82A}">
                    <a16:rowId xmlns:a16="http://schemas.microsoft.com/office/drawing/2014/main" val="1552622578"/>
                  </a:ext>
                </a:extLst>
              </a:tr>
              <a:tr h="4866777">
                <a:tc>
                  <a:txBody>
                    <a:bodyPr/>
                    <a:lstStyle/>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solidFill>
                  </a:tcPr>
                </a:tc>
                <a:tc>
                  <a:txBody>
                    <a:bodyPr/>
                    <a:lstStyle/>
                    <a:p>
                      <a:r>
                        <a:rPr lang="en-US" sz="2000" b="1" i="1" dirty="0">
                          <a:solidFill>
                            <a:schemeClr val="dk1"/>
                          </a:solidFill>
                          <a:effectLst/>
                          <a:latin typeface="Times New Roman" panose="02020603050405020304" pitchFamily="18" charset="0"/>
                          <a:ea typeface="+mn-ea"/>
                          <a:cs typeface="Times New Roman" panose="02020603050405020304" pitchFamily="18" charset="0"/>
                        </a:rPr>
                        <a:t>2.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sử</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cá</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nhân</a:t>
                      </a:r>
                      <a:r>
                        <a:rPr lang="en-US" sz="2000" b="1" dirty="0">
                          <a:solidFill>
                            <a:schemeClr val="dk1"/>
                          </a:solidFill>
                          <a:effectLst/>
                          <a:latin typeface="Times New Roman" panose="02020603050405020304" pitchFamily="18" charset="0"/>
                          <a:ea typeface="+mn-ea"/>
                          <a:cs typeface="Times New Roman" panose="02020603050405020304" pitchFamily="18" charset="0"/>
                        </a:rPr>
                        <a:t>.</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en-US" sz="2000" dirty="0">
                          <a:solidFill>
                            <a:schemeClr val="dk1"/>
                          </a:solidFill>
                          <a:effectLst/>
                          <a:latin typeface="Times New Roman" panose="02020603050405020304" pitchFamily="18" charset="0"/>
                          <a:ea typeface="+mn-ea"/>
                          <a:cs typeface="Times New Roman" panose="02020603050405020304" pitchFamily="18" charset="0"/>
                        </a:rPr>
                        <a:t>MT: -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bước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sử</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sinh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tc>
                  <a:txBody>
                    <a:bodyPr/>
                    <a:lstStyle/>
                    <a:p>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Vậy</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bơi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có</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gì</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=&gt; GV </a:t>
                      </a:r>
                      <a:r>
                        <a:rPr lang="en-US" sz="2000" dirty="0" err="1">
                          <a:solidFill>
                            <a:schemeClr val="dk1"/>
                          </a:solidFill>
                          <a:effectLst/>
                          <a:latin typeface="Times New Roman" panose="02020603050405020304" pitchFamily="18" charset="0"/>
                          <a:ea typeface="+mn-ea"/>
                          <a:cs typeface="Times New Roman" panose="02020603050405020304" pitchFamily="18" charset="0"/>
                        </a:rPr>
                        <a:t>chốt</a:t>
                      </a:r>
                      <a:r>
                        <a:rPr lang="en-US" sz="2000" dirty="0">
                          <a:solidFill>
                            <a:schemeClr val="dk1"/>
                          </a:solidFill>
                          <a:effectLst/>
                          <a:latin typeface="Times New Roman" panose="02020603050405020304" pitchFamily="18" charset="0"/>
                          <a:ea typeface="+mn-ea"/>
                          <a:cs typeface="Times New Roman" panose="02020603050405020304" pitchFamily="18" charset="0"/>
                        </a:rPr>
                        <a:t>:</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a:solidFill>
                            <a:schemeClr val="dk1"/>
                          </a:solidFill>
                          <a:effectLst/>
                          <a:latin typeface="Times New Roman" panose="02020603050405020304" pitchFamily="18" charset="0"/>
                          <a:ea typeface="+mn-ea"/>
                          <a:cs typeface="Times New Roman" panose="02020603050405020304" pitchFamily="18" charset="0"/>
                        </a:rPr>
                        <a:t>(</a:t>
                      </a:r>
                      <a:r>
                        <a:rPr lang="en-US" sz="2000" dirty="0" err="1">
                          <a:solidFill>
                            <a:schemeClr val="dk1"/>
                          </a:solidFill>
                          <a:effectLst/>
                          <a:latin typeface="Times New Roman" panose="02020603050405020304" pitchFamily="18" charset="0"/>
                          <a:ea typeface="+mn-ea"/>
                          <a:cs typeface="Times New Roman" panose="02020603050405020304" pitchFamily="18" charset="0"/>
                        </a:rPr>
                        <a:t>gọi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tắt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loại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chế</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dùng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có</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giữ</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mặt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=&gt; GV </a:t>
                      </a:r>
                      <a:r>
                        <a:rPr lang="en-US" sz="2000" dirty="0" err="1">
                          <a:solidFill>
                            <a:schemeClr val="dk1"/>
                          </a:solidFill>
                          <a:effectLst/>
                          <a:latin typeface="Times New Roman" panose="02020603050405020304" pitchFamily="18" charset="0"/>
                          <a:ea typeface="+mn-ea"/>
                          <a:cs typeface="Times New Roman" panose="02020603050405020304" pitchFamily="18" charset="0"/>
                        </a:rPr>
                        <a:t>dẫn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Vậy</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bước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đúng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như</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thế</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nào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Cô</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con </a:t>
                      </a:r>
                      <a:r>
                        <a:rPr lang="en-US" sz="2000" dirty="0" err="1">
                          <a:solidFill>
                            <a:schemeClr val="dk1"/>
                          </a:solidFill>
                          <a:effectLst/>
                          <a:latin typeface="Times New Roman" panose="02020603050405020304" pitchFamily="18" charset="0"/>
                          <a:ea typeface="+mn-ea"/>
                          <a:cs typeface="Times New Roman" panose="02020603050405020304" pitchFamily="18" charset="0"/>
                        </a:rPr>
                        <a:t>sẽ</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thảo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luận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nhóm</a:t>
                      </a:r>
                      <a:r>
                        <a:rPr lang="en-US" sz="2000" dirty="0">
                          <a:solidFill>
                            <a:schemeClr val="dk1"/>
                          </a:solidFill>
                          <a:effectLst/>
                          <a:latin typeface="Times New Roman" panose="02020603050405020304" pitchFamily="18" charset="0"/>
                          <a:ea typeface="+mn-ea"/>
                          <a:cs typeface="Times New Roman" panose="02020603050405020304" pitchFamily="18" charset="0"/>
                        </a:rPr>
                        <a:t> 6 </a:t>
                      </a:r>
                      <a:r>
                        <a:rPr lang="en-US" sz="2000" dirty="0" err="1">
                          <a:solidFill>
                            <a:schemeClr val="dk1"/>
                          </a:solidFill>
                          <a:effectLst/>
                          <a:latin typeface="Times New Roman" panose="02020603050405020304" pitchFamily="18" charset="0"/>
                          <a:ea typeface="+mn-ea"/>
                          <a:cs typeface="Times New Roman" panose="02020603050405020304" pitchFamily="18" charset="0"/>
                        </a:rPr>
                        <a:t>theo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yêu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cầu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sau</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Mỗi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nhóm</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cô</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sẽ</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phát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dirty="0">
                          <a:solidFill>
                            <a:schemeClr val="dk1"/>
                          </a:solidFill>
                          <a:effectLst/>
                          <a:latin typeface="Times New Roman" panose="02020603050405020304" pitchFamily="18" charset="0"/>
                          <a:ea typeface="+mn-ea"/>
                          <a:cs typeface="Times New Roman" panose="02020603050405020304" pitchFamily="18" charset="0"/>
                        </a:rPr>
                        <a:t> 1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Hãy</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sát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bộ</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phận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tìm</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đưa</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ra</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bước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đúng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nhất</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gian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thảo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luận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nhóm</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dirty="0">
                          <a:solidFill>
                            <a:schemeClr val="dk1"/>
                          </a:solidFill>
                          <a:effectLst/>
                          <a:latin typeface="Times New Roman" panose="02020603050405020304" pitchFamily="18" charset="0"/>
                          <a:ea typeface="+mn-ea"/>
                          <a:cs typeface="Times New Roman" panose="02020603050405020304" pitchFamily="18" charset="0"/>
                        </a:rPr>
                        <a:t> 5 </a:t>
                      </a:r>
                      <a:r>
                        <a:rPr lang="en-US" sz="2000" dirty="0" err="1">
                          <a:solidFill>
                            <a:schemeClr val="dk1"/>
                          </a:solidFill>
                          <a:effectLst/>
                          <a:latin typeface="Times New Roman" panose="02020603050405020304" pitchFamily="18" charset="0"/>
                          <a:ea typeface="+mn-ea"/>
                          <a:cs typeface="Times New Roman" panose="02020603050405020304" pitchFamily="18" charset="0"/>
                        </a:rPr>
                        <a:t>phút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GV </a:t>
                      </a:r>
                      <a:r>
                        <a:rPr lang="en-US" sz="2000" dirty="0" err="1">
                          <a:solidFill>
                            <a:schemeClr val="dk1"/>
                          </a:solidFill>
                          <a:effectLst/>
                          <a:latin typeface="Times New Roman" panose="02020603050405020304" pitchFamily="18" charset="0"/>
                          <a:ea typeface="+mn-ea"/>
                          <a:cs typeface="Times New Roman" panose="02020603050405020304" pitchFamily="18" charset="0"/>
                        </a:rPr>
                        <a:t>mời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nhóm</a:t>
                      </a:r>
                      <a:r>
                        <a:rPr lang="en-US" sz="2000" dirty="0">
                          <a:solidFill>
                            <a:schemeClr val="dk1"/>
                          </a:solidFill>
                          <a:effectLst/>
                          <a:latin typeface="Times New Roman" panose="02020603050405020304" pitchFamily="18" charset="0"/>
                          <a:ea typeface="+mn-ea"/>
                          <a:cs typeface="Times New Roman" panose="02020603050405020304" pitchFamily="18" charset="0"/>
                        </a:rPr>
                        <a:t>: Cho 1HS </a:t>
                      </a:r>
                      <a:r>
                        <a:rPr lang="en-US" sz="20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1HS </a:t>
                      </a:r>
                      <a:r>
                        <a:rPr lang="en-US" sz="20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hành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trình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bày</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txBody>
                  <a:tcPr marL="51435" marR="51435" marT="0" marB="0">
                    <a:solidFill>
                      <a:schemeClr val="accent1">
                        <a:lumMod val="40000"/>
                        <a:lumOff val="60000"/>
                      </a:schemeClr>
                    </a:solidFill>
                  </a:tcPr>
                </a:tc>
                <a:tc>
                  <a:txBody>
                    <a:bodyPr/>
                    <a:lstStyle/>
                    <a:p>
                      <a:r>
                        <a:rPr lang="en-US" sz="2000" dirty="0">
                          <a:solidFill>
                            <a:schemeClr val="dk1"/>
                          </a:solidFill>
                          <a:effectLst/>
                          <a:latin typeface="Times New Roman" panose="02020603050405020304" pitchFamily="18" charset="0"/>
                          <a:ea typeface="+mn-ea"/>
                          <a:cs typeface="Times New Roman" panose="02020603050405020304" pitchFamily="18" charset="0"/>
                        </a:rPr>
                        <a:t>-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nêu</a:t>
                      </a:r>
                      <a:r>
                        <a:rPr lang="en-US" sz="2000" dirty="0">
                          <a:solidFill>
                            <a:schemeClr val="dk1"/>
                          </a:solidFill>
                          <a:effectLst/>
                          <a:latin typeface="Times New Roman" panose="02020603050405020304" pitchFamily="18" charset="0"/>
                          <a:ea typeface="+mn-ea"/>
                          <a:cs typeface="Times New Roman" panose="02020603050405020304" pitchFamily="18" charset="0"/>
                        </a:rPr>
                        <a:t> ý </a:t>
                      </a:r>
                      <a:r>
                        <a:rPr lang="en-US" sz="2000" dirty="0" err="1">
                          <a:solidFill>
                            <a:schemeClr val="dk1"/>
                          </a:solidFill>
                          <a:effectLst/>
                          <a:latin typeface="Times New Roman" panose="02020603050405020304" pitchFamily="18" charset="0"/>
                          <a:ea typeface="+mn-ea"/>
                          <a:cs typeface="Times New Roman" panose="02020603050405020304" pitchFamily="18" charset="0"/>
                        </a:rPr>
                        <a:t>hiểu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mình</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lắng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nghe</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lắng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nghe</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yêu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cầu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dirty="0">
                          <a:solidFill>
                            <a:schemeClr val="dk1"/>
                          </a:solidFill>
                          <a:effectLst/>
                          <a:latin typeface="Times New Roman" panose="02020603050405020304" pitchFamily="18" charset="0"/>
                          <a:ea typeface="+mn-ea"/>
                          <a:cs typeface="Times New Roman" panose="02020603050405020304" pitchFamily="18" charset="0"/>
                        </a:rPr>
                        <a:t> GV </a:t>
                      </a:r>
                    </a:p>
                    <a:p>
                      <a:r>
                        <a:rPr lang="en-US" sz="2000" dirty="0">
                          <a:solidFill>
                            <a:schemeClr val="dk1"/>
                          </a:solidFill>
                          <a:effectLst/>
                          <a:latin typeface="Times New Roman" panose="02020603050405020304" pitchFamily="18" charset="0"/>
                          <a:ea typeface="+mn-ea"/>
                          <a:cs typeface="Times New Roman" panose="02020603050405020304" pitchFamily="18" charset="0"/>
                        </a:rPr>
                        <a:t> - HS di </a:t>
                      </a:r>
                      <a:r>
                        <a:rPr lang="en-US" sz="2000" dirty="0" err="1">
                          <a:solidFill>
                            <a:schemeClr val="dk1"/>
                          </a:solidFill>
                          <a:effectLst/>
                          <a:latin typeface="Times New Roman" panose="02020603050405020304" pitchFamily="18" charset="0"/>
                          <a:ea typeface="+mn-ea"/>
                          <a:cs typeface="Times New Roman" panose="02020603050405020304" pitchFamily="18" charset="0"/>
                        </a:rPr>
                        <a:t>chuyển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nhóm</a:t>
                      </a:r>
                      <a:r>
                        <a:rPr lang="en-US" sz="2000" dirty="0">
                          <a:solidFill>
                            <a:schemeClr val="dk1"/>
                          </a:solidFill>
                          <a:effectLst/>
                          <a:latin typeface="Times New Roman" panose="02020603050405020304" pitchFamily="18" charset="0"/>
                          <a:ea typeface="+mn-ea"/>
                          <a:cs typeface="Times New Roman" panose="02020603050405020304" pitchFamily="18" charset="0"/>
                        </a:rPr>
                        <a:t> + </a:t>
                      </a:r>
                      <a:r>
                        <a:rPr lang="en-US" sz="2000" dirty="0" err="1">
                          <a:solidFill>
                            <a:schemeClr val="dk1"/>
                          </a:solidFill>
                          <a:effectLst/>
                          <a:latin typeface="Times New Roman" panose="02020603050405020304" pitchFamily="18" charset="0"/>
                          <a:ea typeface="+mn-ea"/>
                          <a:cs typeface="Times New Roman" panose="02020603050405020304" pitchFamily="18" charset="0"/>
                        </a:rPr>
                        <a:t>thảo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luận</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pPr marL="342900" indent="-342900">
                        <a:buFontTx/>
                        <a:buChar char="-"/>
                      </a:pP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nhóm</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trình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bày</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kết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quả</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mình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nhóm</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khác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bổ</a:t>
                      </a:r>
                      <a:r>
                        <a:rPr lang="en-US" sz="2000" dirty="0">
                          <a:solidFill>
                            <a:schemeClr val="dk1"/>
                          </a:solidFill>
                          <a:effectLst/>
                          <a:latin typeface="Times New Roman" panose="02020603050405020304" pitchFamily="18" charset="0"/>
                          <a:ea typeface="+mn-ea"/>
                          <a:cs typeface="Times New Roman" panose="02020603050405020304" pitchFamily="18" charset="0"/>
                        </a:rPr>
                        <a:t> sung.</a:t>
                      </a:r>
                    </a:p>
                    <a:p>
                      <a:pPr marL="342900" indent="-342900">
                        <a:buFontTx/>
                        <a:buChar char="-"/>
                      </a:pP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txBody>
                  <a:tcPr marL="51435" marR="51435" marT="0" marB="0">
                    <a:solidFill>
                      <a:schemeClr val="accent1">
                        <a:lumMod val="40000"/>
                        <a:lumOff val="60000"/>
                      </a:schemeClr>
                    </a:solidFill>
                  </a:tcPr>
                </a:tc>
                <a:tc>
                  <a:txBody>
                    <a:bodyPr/>
                    <a:lstStyle/>
                    <a:p>
                      <a:pPr marL="0" marR="0" lvl="0" indent="0" algn="ctr" defTabSz="914400" eaLnBrk="1" fontAlgn="auto" latinLnBrk="0" hangingPunct="1">
                        <a:lnSpc>
                          <a:spcPct val="115000"/>
                        </a:lnSpc>
                        <a:spcBef>
                          <a:spcPts val="0"/>
                        </a:spcBef>
                        <a:spcAft>
                          <a:spcPts val="1000"/>
                        </a:spcAft>
                        <a:buClrTx/>
                        <a:buSzTx/>
                        <a:buFontTx/>
                        <a:buNone/>
                        <a:tabLst/>
                        <a:defRPr/>
                      </a:pP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ctr" defTabSz="914400" eaLnBrk="1" fontAlgn="auto" latinLnBrk="0" hangingPunct="1">
                        <a:lnSpc>
                          <a:spcPct val="115000"/>
                        </a:lnSpc>
                        <a:spcBef>
                          <a:spcPts val="0"/>
                        </a:spcBef>
                        <a:spcAft>
                          <a:spcPts val="1000"/>
                        </a:spcAft>
                        <a:buClrTx/>
                        <a:buSzTx/>
                        <a:buFontTx/>
                        <a:buNone/>
                        <a:tabLst/>
                        <a:defRPr/>
                      </a:pP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ctr" defTabSz="914400" eaLnBrk="1" fontAlgn="auto" latinLnBrk="0" hangingPunct="1">
                        <a:lnSpc>
                          <a:spcPct val="115000"/>
                        </a:lnSpc>
                        <a:spcBef>
                          <a:spcPts val="0"/>
                        </a:spcBef>
                        <a:spcAft>
                          <a:spcPts val="1000"/>
                        </a:spcAft>
                        <a:buClrTx/>
                        <a:buSzTx/>
                        <a:buFontTx/>
                        <a:buNone/>
                        <a:tabLst/>
                        <a:defRPr/>
                      </a:pP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ctr" defTabSz="914400" eaLnBrk="1" fontAlgn="auto" latinLnBrk="0" hangingPunct="1">
                        <a:lnSpc>
                          <a:spcPct val="115000"/>
                        </a:lnSpc>
                        <a:spcBef>
                          <a:spcPts val="0"/>
                        </a:spcBef>
                        <a:spcAft>
                          <a:spcPts val="1000"/>
                        </a:spcAft>
                        <a:buClrTx/>
                        <a:buSzTx/>
                        <a:buFontTx/>
                        <a:buNone/>
                        <a:tabLst/>
                        <a:defRPr/>
                      </a:pP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ctr" defTabSz="914400" eaLnBrk="1" fontAlgn="auto" latinLnBrk="0" hangingPunct="1">
                        <a:lnSpc>
                          <a:spcPct val="115000"/>
                        </a:lnSpc>
                        <a:spcBef>
                          <a:spcPts val="0"/>
                        </a:spcBef>
                        <a:spcAft>
                          <a:spcPts val="1000"/>
                        </a:spcAft>
                        <a:buClrTx/>
                        <a:buSzTx/>
                        <a:buFontTx/>
                        <a:buNone/>
                        <a:tabLst/>
                        <a:defRPr/>
                      </a:pP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ctr" defTabSz="914400" eaLnBrk="1" fontAlgn="auto" latinLnBrk="0" hangingPunct="1">
                        <a:lnSpc>
                          <a:spcPct val="115000"/>
                        </a:lnSpc>
                        <a:spcBef>
                          <a:spcPts val="0"/>
                        </a:spcBef>
                        <a:spcAft>
                          <a:spcPts val="1000"/>
                        </a:spcAft>
                        <a:buClrTx/>
                        <a:buSzTx/>
                        <a:buFontTx/>
                        <a:buNone/>
                        <a:tabLst/>
                        <a:defRPr/>
                      </a:pP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pPr algn="ctr">
                        <a:lnSpc>
                          <a:spcPct val="115000"/>
                        </a:lnSpc>
                        <a:spcAft>
                          <a:spcPts val="1000"/>
                        </a:spcAft>
                      </a:pPr>
                      <a:r>
                        <a:rPr lang="pt-BR"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extLst>
                  <a:ext uri="{0D108BD9-81ED-4DB2-BD59-A6C34878D82A}">
                    <a16:rowId xmlns:a16="http://schemas.microsoft.com/office/drawing/2014/main" val="3875533842"/>
                  </a:ext>
                </a:extLst>
              </a:tr>
            </a:tbl>
          </a:graphicData>
        </a:graphic>
      </p:graphicFrame>
    </p:spTree>
    <p:extLst>
      <p:ext uri="{BB962C8B-B14F-4D97-AF65-F5344CB8AC3E}">
        <p14:creationId xmlns:p14="http://schemas.microsoft.com/office/powerpoint/2010/main" val="19552986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Phần</a:t>
            </a:r>
            <a:r>
              <a:rPr lang="en-US" sz="2800" b="1" dirty="0">
                <a:solidFill>
                  <a:schemeClr val="tx2"/>
                </a:solidFill>
                <a:latin typeface="Times New Roman" panose="02020603050405020304" pitchFamily="18" charset="0"/>
                <a:ea typeface="Calibri" panose="020F0502020204030204" pitchFamily="34" charset="0"/>
              </a:rPr>
              <a:t> 2: </a:t>
            </a:r>
            <a:r>
              <a:rPr lang="en-US" sz="2800" b="1" dirty="0" err="1">
                <a:solidFill>
                  <a:schemeClr val="tx2"/>
                </a:solidFill>
                <a:latin typeface="Times New Roman" panose="02020603050405020304" pitchFamily="18" charset="0"/>
                <a:ea typeface="Calibri" panose="020F0502020204030204" pitchFamily="34" charset="0"/>
              </a:rPr>
              <a:t>Kế</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hoạch</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dạy</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học</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cụ</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thể</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tiết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trong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giáo</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trình</a:t>
            </a:r>
            <a:r>
              <a:rPr lang="en-US" sz="2800" b="1" dirty="0">
                <a:solidFill>
                  <a:schemeClr val="tx2"/>
                </a:solidFill>
                <a:latin typeface="Times New Roman" panose="02020603050405020304" pitchFamily="18" charset="0"/>
                <a:ea typeface="Calibri" panose="020F0502020204030204" pitchFamily="34" charset="0"/>
              </a:rPr>
              <a:t>.</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TextBox 2">
            <a:extLst>
              <a:ext uri="{FF2B5EF4-FFF2-40B4-BE49-F238E27FC236}">
                <a16:creationId xmlns:a16="http://schemas.microsoft.com/office/drawing/2014/main" id="{6ED5AF68-3965-487D-AEA7-6B7F5CAF9980}"/>
              </a:ext>
            </a:extLst>
          </p:cNvPr>
          <p:cNvSpPr txBox="1"/>
          <p:nvPr/>
        </p:nvSpPr>
        <p:spPr>
          <a:xfrm>
            <a:off x="168965" y="634445"/>
            <a:ext cx="11834211" cy="440442"/>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indent="-202883">
              <a:lnSpc>
                <a:spcPct val="115000"/>
              </a:lnSpc>
              <a:spcAft>
                <a:spcPts val="750"/>
              </a:spcAft>
            </a:pPr>
            <a:r>
              <a:rPr lang="en-US" sz="21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III. CÁC HOẠT ĐỘNG DẠY VÀ HỌC CHỦ YẾU</a:t>
            </a:r>
            <a:endParaRPr lang="en-US" sz="2100" b="1"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1F062D77-E129-44BA-9A71-5E2C45CE90AC}"/>
              </a:ext>
            </a:extLst>
          </p:cNvPr>
          <p:cNvGraphicFramePr>
            <a:graphicFrameLocks noGrp="1"/>
          </p:cNvGraphicFramePr>
          <p:nvPr>
            <p:extLst>
              <p:ext uri="{D42A27DB-BD31-4B8C-83A1-F6EECF244321}">
                <p14:modId xmlns:p14="http://schemas.microsoft.com/office/powerpoint/2010/main" val="1808847462"/>
              </p:ext>
            </p:extLst>
          </p:nvPr>
        </p:nvGraphicFramePr>
        <p:xfrm>
          <a:off x="157832" y="1062162"/>
          <a:ext cx="11848637" cy="5676567"/>
        </p:xfrm>
        <a:graphic>
          <a:graphicData uri="http://schemas.openxmlformats.org/drawingml/2006/table">
            <a:tbl>
              <a:tblPr>
                <a:tableStyleId>{5C22544A-7EE6-4342-B048-85BDC9FD1C3A}</a:tableStyleId>
              </a:tblPr>
              <a:tblGrid>
                <a:gridCol w="679221">
                  <a:extLst>
                    <a:ext uri="{9D8B030D-6E8A-4147-A177-3AD203B41FA5}">
                      <a16:colId xmlns:a16="http://schemas.microsoft.com/office/drawing/2014/main" val="1759025245"/>
                    </a:ext>
                  </a:extLst>
                </a:gridCol>
                <a:gridCol w="2037664">
                  <a:extLst>
                    <a:ext uri="{9D8B030D-6E8A-4147-A177-3AD203B41FA5}">
                      <a16:colId xmlns:a16="http://schemas.microsoft.com/office/drawing/2014/main" val="2671446354"/>
                    </a:ext>
                  </a:extLst>
                </a:gridCol>
                <a:gridCol w="5056424">
                  <a:extLst>
                    <a:ext uri="{9D8B030D-6E8A-4147-A177-3AD203B41FA5}">
                      <a16:colId xmlns:a16="http://schemas.microsoft.com/office/drawing/2014/main" val="546747019"/>
                    </a:ext>
                  </a:extLst>
                </a:gridCol>
                <a:gridCol w="3094229">
                  <a:extLst>
                    <a:ext uri="{9D8B030D-6E8A-4147-A177-3AD203B41FA5}">
                      <a16:colId xmlns:a16="http://schemas.microsoft.com/office/drawing/2014/main" val="1085774335"/>
                    </a:ext>
                  </a:extLst>
                </a:gridCol>
                <a:gridCol w="981099">
                  <a:extLst>
                    <a:ext uri="{9D8B030D-6E8A-4147-A177-3AD203B41FA5}">
                      <a16:colId xmlns:a16="http://schemas.microsoft.com/office/drawing/2014/main" val="1919783501"/>
                    </a:ext>
                  </a:extLst>
                </a:gridCol>
              </a:tblGrid>
              <a:tr h="455022">
                <a:tc rowSpan="2">
                  <a:txBody>
                    <a:bodyPr/>
                    <a:lstStyle/>
                    <a:p>
                      <a:pPr algn="ctr">
                        <a:lnSpc>
                          <a:spcPct val="115000"/>
                        </a:lnSpc>
                        <a:spcAft>
                          <a:spcPts val="1000"/>
                        </a:spcAft>
                      </a:pPr>
                      <a:r>
                        <a:rPr lang="en-US" sz="2000" b="1" dirty="0">
                          <a:solidFill>
                            <a:schemeClr val="bg1"/>
                          </a:solidFill>
                          <a:effectLst/>
                          <a:latin typeface="Times New Roman" panose="02020603050405020304" pitchFamily="18" charset="0"/>
                          <a:cs typeface="Times New Roman" panose="02020603050405020304" pitchFamily="18" charset="0"/>
                        </a:rPr>
                        <a:t>TG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row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Nội</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dung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grid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Phương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pháp</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hình</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tổ</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dạy</a:t>
                      </a:r>
                      <a:r>
                        <a:rPr lang="vi-VN" sz="2000" b="1" dirty="0">
                          <a:solidFill>
                            <a:schemeClr val="bg1"/>
                          </a:solidFill>
                          <a:effectLst/>
                          <a:latin typeface="Times New Roman" panose="02020603050405020304" pitchFamily="18" charset="0"/>
                          <a:cs typeface="Times New Roman" panose="02020603050405020304" pitchFamily="18" charset="0"/>
                        </a:rPr>
                        <a:t> -</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học</a:t>
                      </a:r>
                      <a:r>
                        <a:rPr lang="vi-VN" sz="2000" b="1" dirty="0">
                          <a:solidFill>
                            <a:schemeClr val="bg1"/>
                          </a:solidFill>
                          <a:effectLst/>
                          <a:latin typeface="Times New Roman" panose="02020603050405020304" pitchFamily="18" charset="0"/>
                          <a:cs typeface="Times New Roman" panose="02020603050405020304" pitchFamily="18" charset="0"/>
                        </a:rPr>
                        <a:t> tương ứng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hMerge="1">
                  <a:txBody>
                    <a:bodyPr/>
                    <a:lstStyle/>
                    <a:p>
                      <a:endParaRPr lang="en-US"/>
                    </a:p>
                  </a:txBody>
                  <a:tcPr/>
                </a:tc>
                <a:tc rowSpan="2">
                  <a:txBody>
                    <a:bodyPr/>
                    <a:lstStyle/>
                    <a:p>
                      <a:pPr algn="ctr">
                        <a:lnSpc>
                          <a:spcPct val="115000"/>
                        </a:lnSpc>
                        <a:spcAft>
                          <a:spcPts val="1000"/>
                        </a:spcAft>
                      </a:pPr>
                      <a:r>
                        <a:rPr lang="fr-FR" sz="2000" b="1">
                          <a:solidFill>
                            <a:schemeClr val="bg1"/>
                          </a:solidFill>
                          <a:effectLst/>
                          <a:latin typeface="Times New Roman" panose="02020603050405020304" pitchFamily="18" charset="0"/>
                          <a:cs typeface="Times New Roman" panose="02020603050405020304" pitchFamily="18" charset="0"/>
                        </a:rPr>
                        <a:t>Đồ dùng</a:t>
                      </a:r>
                      <a:endParaRPr lang="en-US" sz="2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extLst>
                  <a:ext uri="{0D108BD9-81ED-4DB2-BD59-A6C34878D82A}">
                    <a16:rowId xmlns:a16="http://schemas.microsoft.com/office/drawing/2014/main" val="108071300"/>
                  </a:ext>
                </a:extLst>
              </a:tr>
              <a:tr h="434789">
                <a:tc vMerge="1">
                  <a:txBody>
                    <a:bodyPr/>
                    <a:lstStyle/>
                    <a:p>
                      <a:endParaRPr lang="en-US"/>
                    </a:p>
                  </a:txBody>
                  <a:tcPr/>
                </a:tc>
                <a:tc vMerge="1">
                  <a:txBody>
                    <a:bodyPr/>
                    <a:lstStyle/>
                    <a:p>
                      <a:endParaRPr lang="en-US"/>
                    </a:p>
                  </a:txBody>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thầy</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trò</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vMerge="1">
                  <a:txBody>
                    <a:bodyPr/>
                    <a:lstStyle/>
                    <a:p>
                      <a:endParaRPr lang="en-US"/>
                    </a:p>
                  </a:txBody>
                  <a:tcPr/>
                </a:tc>
                <a:extLst>
                  <a:ext uri="{0D108BD9-81ED-4DB2-BD59-A6C34878D82A}">
                    <a16:rowId xmlns:a16="http://schemas.microsoft.com/office/drawing/2014/main" val="1552622578"/>
                  </a:ext>
                </a:extLst>
              </a:tr>
              <a:tr h="4786756">
                <a:tc>
                  <a:txBody>
                    <a:bodyPr/>
                    <a:lstStyle/>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solidFill>
                  </a:tcPr>
                </a:tc>
                <a:tc>
                  <a:txBody>
                    <a:bodyPr/>
                    <a:lstStyle/>
                    <a:p>
                      <a:r>
                        <a:rPr lang="en-US" sz="2000" b="1" i="1" dirty="0">
                          <a:solidFill>
                            <a:schemeClr val="dk1"/>
                          </a:solidFill>
                          <a:effectLst/>
                          <a:latin typeface="Times New Roman" panose="02020603050405020304" pitchFamily="18" charset="0"/>
                          <a:ea typeface="+mn-ea"/>
                          <a:cs typeface="Times New Roman" panose="02020603050405020304" pitchFamily="18" charset="0"/>
                        </a:rPr>
                        <a:t>2.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sử</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cá</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nhân</a:t>
                      </a:r>
                      <a:r>
                        <a:rPr lang="en-US" sz="2000" b="1" dirty="0">
                          <a:solidFill>
                            <a:schemeClr val="dk1"/>
                          </a:solidFill>
                          <a:effectLst/>
                          <a:latin typeface="Times New Roman" panose="02020603050405020304" pitchFamily="18" charset="0"/>
                          <a:ea typeface="+mn-ea"/>
                          <a:cs typeface="Times New Roman" panose="02020603050405020304" pitchFamily="18" charset="0"/>
                        </a:rPr>
                        <a:t>.</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en-US" sz="2000" dirty="0">
                          <a:solidFill>
                            <a:schemeClr val="dk1"/>
                          </a:solidFill>
                          <a:effectLst/>
                          <a:latin typeface="Times New Roman" panose="02020603050405020304" pitchFamily="18" charset="0"/>
                          <a:ea typeface="+mn-ea"/>
                          <a:cs typeface="Times New Roman" panose="02020603050405020304" pitchFamily="18" charset="0"/>
                        </a:rPr>
                        <a:t>MT: -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bước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sử</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sinh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tc>
                  <a:txBody>
                    <a:bodyPr/>
                    <a:lstStyle/>
                    <a:p>
                      <a:r>
                        <a:rPr lang="en-US" sz="2000" dirty="0">
                          <a:solidFill>
                            <a:schemeClr val="dk1"/>
                          </a:solidFill>
                          <a:effectLst/>
                          <a:latin typeface="Times New Roman" panose="02020603050405020304" pitchFamily="18" charset="0"/>
                          <a:ea typeface="+mn-ea"/>
                          <a:cs typeface="Times New Roman" panose="02020603050405020304" pitchFamily="18" charset="0"/>
                        </a:rPr>
                        <a:t>- GV </a:t>
                      </a:r>
                      <a:r>
                        <a:rPr lang="en-US" sz="2000" dirty="0" err="1">
                          <a:solidFill>
                            <a:schemeClr val="dk1"/>
                          </a:solidFill>
                          <a:effectLst/>
                          <a:latin typeface="Times New Roman" panose="02020603050405020304" pitchFamily="18" charset="0"/>
                          <a:ea typeface="+mn-ea"/>
                          <a:cs typeface="Times New Roman" panose="02020603050405020304" pitchFamily="18" charset="0"/>
                        </a:rPr>
                        <a:t>đưa</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nội</a:t>
                      </a:r>
                      <a:r>
                        <a:rPr lang="en-US" sz="2000" dirty="0">
                          <a:solidFill>
                            <a:schemeClr val="dk1"/>
                          </a:solidFill>
                          <a:effectLst/>
                          <a:latin typeface="Times New Roman" panose="02020603050405020304" pitchFamily="18" charset="0"/>
                          <a:ea typeface="+mn-ea"/>
                          <a:cs typeface="Times New Roman" panose="02020603050405020304" pitchFamily="18" charset="0"/>
                        </a:rPr>
                        <a:t> dung </a:t>
                      </a:r>
                      <a:r>
                        <a:rPr lang="en-US" sz="2000" dirty="0" err="1">
                          <a:solidFill>
                            <a:schemeClr val="dk1"/>
                          </a:solidFill>
                          <a:effectLst/>
                          <a:latin typeface="Times New Roman" panose="02020603050405020304" pitchFamily="18" charset="0"/>
                          <a:ea typeface="+mn-ea"/>
                          <a:cs typeface="Times New Roman" panose="02020603050405020304" pitchFamily="18" charset="0"/>
                        </a:rPr>
                        <a:t>bài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học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Giáo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trình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điện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tử</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từ</a:t>
                      </a:r>
                      <a:r>
                        <a:rPr lang="en-US" sz="2000" dirty="0">
                          <a:solidFill>
                            <a:schemeClr val="dk1"/>
                          </a:solidFill>
                          <a:effectLst/>
                          <a:latin typeface="Times New Roman" panose="02020603050405020304" pitchFamily="18" charset="0"/>
                          <a:ea typeface="+mn-ea"/>
                          <a:cs typeface="Times New Roman" panose="02020603050405020304" pitchFamily="18" charset="0"/>
                        </a:rPr>
                        <a:t> 1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000" dirty="0">
                          <a:solidFill>
                            <a:schemeClr val="dk1"/>
                          </a:solidFill>
                          <a:effectLst/>
                          <a:latin typeface="Times New Roman" panose="02020603050405020304" pitchFamily="18" charset="0"/>
                          <a:ea typeface="+mn-ea"/>
                          <a:cs typeface="Times New Roman" panose="02020603050405020304" pitchFamily="18" charset="0"/>
                        </a:rPr>
                        <a:t> 2 </a:t>
                      </a:r>
                      <a:r>
                        <a:rPr lang="en-US" sz="2000" dirty="0" err="1">
                          <a:solidFill>
                            <a:schemeClr val="dk1"/>
                          </a:solidFill>
                          <a:effectLst/>
                          <a:latin typeface="Times New Roman" panose="02020603050405020304" pitchFamily="18" charset="0"/>
                          <a:ea typeface="+mn-ea"/>
                          <a:cs typeface="Times New Roman" panose="02020603050405020304" pitchFamily="18" charset="0"/>
                        </a:rPr>
                        <a:t>lần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dirty="0">
                          <a:solidFill>
                            <a:schemeClr val="dk1"/>
                          </a:solidFill>
                          <a:effectLst/>
                          <a:latin typeface="Times New Roman" panose="02020603050405020304" pitchFamily="18" charset="0"/>
                          <a:ea typeface="+mn-ea"/>
                          <a:cs typeface="Times New Roman" panose="02020603050405020304" pitchFamily="18" charset="0"/>
                        </a:rPr>
                        <a:t>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đối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chiếu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phần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thảo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luận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mình</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=&gt; GV </a:t>
                      </a:r>
                      <a:r>
                        <a:rPr lang="en-US" sz="20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dirty="0">
                          <a:solidFill>
                            <a:schemeClr val="dk1"/>
                          </a:solidFill>
                          <a:effectLst/>
                          <a:latin typeface="Times New Roman" panose="02020603050405020304" pitchFamily="18" charset="0"/>
                          <a:ea typeface="+mn-ea"/>
                          <a:cs typeface="Times New Roman" panose="02020603050405020304" pitchFamily="18" charset="0"/>
                        </a:rPr>
                        <a:t>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chốt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bước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đúng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txBody>
                  <a:tcPr marL="51435" marR="51435" marT="0" marB="0">
                    <a:solidFill>
                      <a:schemeClr val="accent1">
                        <a:lumMod val="40000"/>
                        <a:lumOff val="60000"/>
                      </a:schemeClr>
                    </a:solidFill>
                  </a:tcPr>
                </a:tc>
                <a:tc>
                  <a:txBody>
                    <a:bodyPr/>
                    <a:lstStyle/>
                    <a:p>
                      <a:r>
                        <a:rPr lang="en-US" sz="2000" dirty="0">
                          <a:solidFill>
                            <a:schemeClr val="dk1"/>
                          </a:solidFill>
                          <a:effectLst/>
                          <a:latin typeface="Times New Roman" panose="02020603050405020304" pitchFamily="18" charset="0"/>
                          <a:ea typeface="+mn-ea"/>
                          <a:cs typeface="Times New Roman" panose="02020603050405020304" pitchFamily="18" charset="0"/>
                        </a:rPr>
                        <a:t>-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sát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lắng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nghe</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- 1, 2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chốt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lại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bước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đúng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endParaRPr lang="en-US" sz="2000" dirty="0">
                        <a:solidFill>
                          <a:schemeClr val="dk1"/>
                        </a:solidFill>
                        <a:effectLst/>
                        <a:latin typeface="Times New Roman" panose="02020603050405020304" pitchFamily="18" charset="0"/>
                        <a:ea typeface="+mn-ea"/>
                        <a:cs typeface="Times New Roman" panose="02020603050405020304" pitchFamily="18" charset="0"/>
                      </a:endParaRPr>
                    </a:p>
                  </a:txBody>
                  <a:tcPr marL="51435" marR="51435" marT="0" marB="0">
                    <a:solidFill>
                      <a:schemeClr val="accent1">
                        <a:lumMod val="40000"/>
                        <a:lumOff val="60000"/>
                      </a:schemeClr>
                    </a:solidFill>
                  </a:tcPr>
                </a:tc>
                <a:tc>
                  <a:txBody>
                    <a:bodyPr/>
                    <a:lstStyle/>
                    <a:p>
                      <a:r>
                        <a:rPr lang="en-US" sz="2000" dirty="0">
                          <a:solidFill>
                            <a:schemeClr val="dk1"/>
                          </a:solidFill>
                          <a:effectLst/>
                          <a:latin typeface="Times New Roman" panose="02020603050405020304" pitchFamily="18" charset="0"/>
                          <a:ea typeface="+mn-ea"/>
                          <a:cs typeface="Times New Roman" panose="02020603050405020304" pitchFamily="18" charset="0"/>
                        </a:rPr>
                        <a:t>GT</a:t>
                      </a:r>
                    </a:p>
                    <a:p>
                      <a:r>
                        <a:rPr lang="en-US" sz="2000" dirty="0" err="1">
                          <a:solidFill>
                            <a:schemeClr val="dk1"/>
                          </a:solidFill>
                          <a:effectLst/>
                          <a:latin typeface="Times New Roman" panose="02020603050405020304" pitchFamily="18" charset="0"/>
                          <a:ea typeface="+mn-ea"/>
                          <a:cs typeface="Times New Roman" panose="02020603050405020304" pitchFamily="18" charset="0"/>
                        </a:rPr>
                        <a:t>Điện</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en-US" sz="2000" dirty="0" err="1">
                          <a:solidFill>
                            <a:schemeClr val="dk1"/>
                          </a:solidFill>
                          <a:effectLst/>
                          <a:latin typeface="Times New Roman" panose="02020603050405020304" pitchFamily="18" charset="0"/>
                          <a:ea typeface="+mn-ea"/>
                          <a:cs typeface="Times New Roman" panose="02020603050405020304" pitchFamily="18" charset="0"/>
                        </a:rPr>
                        <a:t>Tử</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ctr" defTabSz="914400" eaLnBrk="1" fontAlgn="auto" latinLnBrk="0" hangingPunct="1">
                        <a:lnSpc>
                          <a:spcPct val="115000"/>
                        </a:lnSpc>
                        <a:spcBef>
                          <a:spcPts val="0"/>
                        </a:spcBef>
                        <a:spcAft>
                          <a:spcPts val="1000"/>
                        </a:spcAft>
                        <a:buClrTx/>
                        <a:buSzTx/>
                        <a:buFontTx/>
                        <a:buNone/>
                        <a:tabLst/>
                        <a:defRP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extLst>
                  <a:ext uri="{0D108BD9-81ED-4DB2-BD59-A6C34878D82A}">
                    <a16:rowId xmlns:a16="http://schemas.microsoft.com/office/drawing/2014/main" val="3875533842"/>
                  </a:ext>
                </a:extLst>
              </a:tr>
            </a:tbl>
          </a:graphicData>
        </a:graphic>
      </p:graphicFrame>
    </p:spTree>
    <p:extLst>
      <p:ext uri="{BB962C8B-B14F-4D97-AF65-F5344CB8AC3E}">
        <p14:creationId xmlns:p14="http://schemas.microsoft.com/office/powerpoint/2010/main" val="3369886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1. TỔNG QUAN VỀ BỘ TÀI LIỆU</a:t>
            </a:r>
            <a:endParaRPr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0" name="object 2">
            <a:extLst>
              <a:ext uri="{FF2B5EF4-FFF2-40B4-BE49-F238E27FC236}">
                <a16:creationId xmlns:a16="http://schemas.microsoft.com/office/drawing/2014/main" id="{BBA6100C-91A7-4520-9321-E75A6A0B630B}"/>
              </a:ext>
            </a:extLst>
          </p:cNvPr>
          <p:cNvSpPr/>
          <p:nvPr/>
        </p:nvSpPr>
        <p:spPr>
          <a:xfrm>
            <a:off x="1202635" y="725556"/>
            <a:ext cx="4521986" cy="5903844"/>
          </a:xfrm>
          <a:prstGeom prst="rect">
            <a:avLst/>
          </a:prstGeom>
          <a:blipFill>
            <a:blip r:embed="rId3" cstate="print"/>
            <a:stretch>
              <a:fillRect/>
            </a:stretch>
          </a:blipFill>
        </p:spPr>
        <p:txBody>
          <a:bodyPr wrap="square" lIns="0" tIns="0" rIns="0" bIns="0" rtlCol="0"/>
          <a:lstStyle/>
          <a:p>
            <a:endParaRPr/>
          </a:p>
        </p:txBody>
      </p:sp>
      <p:sp>
        <p:nvSpPr>
          <p:cNvPr id="11" name="object 3">
            <a:extLst>
              <a:ext uri="{FF2B5EF4-FFF2-40B4-BE49-F238E27FC236}">
                <a16:creationId xmlns:a16="http://schemas.microsoft.com/office/drawing/2014/main" id="{C7E69067-448B-4B27-A79D-4788B3DB5A49}"/>
              </a:ext>
            </a:extLst>
          </p:cNvPr>
          <p:cNvSpPr txBox="1"/>
          <p:nvPr/>
        </p:nvSpPr>
        <p:spPr>
          <a:xfrm>
            <a:off x="6025184" y="1283341"/>
            <a:ext cx="5842138" cy="3177280"/>
          </a:xfrm>
          <a:prstGeom prst="rect">
            <a:avLst/>
          </a:prstGeom>
        </p:spPr>
        <p:txBody>
          <a:bodyPr vert="horz" wrap="square" lIns="0" tIns="15240" rIns="0" bIns="0" rtlCol="0">
            <a:spAutoFit/>
          </a:bodyPr>
          <a:lstStyle/>
          <a:p>
            <a:pPr marL="815975" marR="146050" indent="-803910" algn="just">
              <a:lnSpc>
                <a:spcPct val="98800"/>
              </a:lnSpc>
              <a:spcBef>
                <a:spcPts val="120"/>
              </a:spcBef>
            </a:pPr>
            <a:r>
              <a:rPr sz="2000" u="heavy" spc="-400" dirty="0">
                <a:uFill>
                  <a:solidFill>
                    <a:srgbClr val="000000"/>
                  </a:solidFill>
                </a:uFill>
                <a:latin typeface="Times New Roman" panose="02020603050405020304" pitchFamily="18" charset="0"/>
                <a:cs typeface="Times New Roman" panose="02020603050405020304" pitchFamily="18" charset="0"/>
              </a:rPr>
              <a:t> </a:t>
            </a:r>
            <a:r>
              <a:rPr sz="2000" b="1" u="sng" spc="-15" dirty="0">
                <a:uFill>
                  <a:solidFill>
                    <a:srgbClr val="000000"/>
                  </a:solidFill>
                </a:uFill>
                <a:latin typeface="Times New Roman" panose="02020603050405020304" pitchFamily="18" charset="0"/>
                <a:cs typeface="Times New Roman" panose="02020603050405020304" pitchFamily="18" charset="0"/>
              </a:rPr>
              <a:t>PHẦN </a:t>
            </a:r>
            <a:r>
              <a:rPr sz="2000" b="1" u="sng" spc="-5" dirty="0">
                <a:uFill>
                  <a:solidFill>
                    <a:srgbClr val="000000"/>
                  </a:solidFill>
                </a:uFill>
                <a:latin typeface="Times New Roman" panose="02020603050405020304" pitchFamily="18" charset="0"/>
                <a:cs typeface="Times New Roman" panose="02020603050405020304" pitchFamily="18" charset="0"/>
              </a:rPr>
              <a:t>1</a:t>
            </a:r>
            <a:r>
              <a:rPr sz="2000" spc="-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HƯỚNG </a:t>
            </a:r>
            <a:r>
              <a:rPr sz="2000" spc="-5" dirty="0">
                <a:latin typeface="Times New Roman" panose="02020603050405020304" pitchFamily="18" charset="0"/>
                <a:cs typeface="Times New Roman" panose="02020603050405020304" pitchFamily="18" charset="0"/>
              </a:rPr>
              <a:t>DẪN CÀI ĐẶT PHẦN MỀM  TÀI </a:t>
            </a:r>
            <a:r>
              <a:rPr sz="2000" spc="-10" dirty="0">
                <a:latin typeface="Times New Roman" panose="02020603050405020304" pitchFamily="18" charset="0"/>
                <a:cs typeface="Times New Roman" panose="02020603050405020304" pitchFamily="18" charset="0"/>
              </a:rPr>
              <a:t>LIỆU </a:t>
            </a:r>
            <a:r>
              <a:rPr sz="2000" spc="-5" dirty="0">
                <a:latin typeface="Times New Roman" panose="02020603050405020304" pitchFamily="18" charset="0"/>
                <a:cs typeface="Times New Roman" panose="02020603050405020304" pitchFamily="18" charset="0"/>
              </a:rPr>
              <a:t>ĐIỆN TỬ TRÊN MÁY</a:t>
            </a:r>
            <a:r>
              <a:rPr sz="2000" spc="-12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TÍNH  VÀ </a:t>
            </a:r>
            <a:r>
              <a:rPr sz="2000" spc="-10" dirty="0">
                <a:latin typeface="Times New Roman" panose="02020603050405020304" pitchFamily="18" charset="0"/>
                <a:cs typeface="Times New Roman" panose="02020603050405020304" pitchFamily="18" charset="0"/>
              </a:rPr>
              <a:t>CÁC </a:t>
            </a:r>
            <a:r>
              <a:rPr sz="2000" spc="-5" dirty="0">
                <a:latin typeface="Times New Roman" panose="02020603050405020304" pitchFamily="18" charset="0"/>
                <a:cs typeface="Times New Roman" panose="02020603050405020304" pitchFamily="18" charset="0"/>
              </a:rPr>
              <a:t>THIẾT BỊ </a:t>
            </a:r>
            <a:r>
              <a:rPr sz="2000" spc="-10" dirty="0">
                <a:latin typeface="Times New Roman" panose="02020603050405020304" pitchFamily="18" charset="0"/>
                <a:cs typeface="Times New Roman" panose="02020603050405020304" pitchFamily="18" charset="0"/>
              </a:rPr>
              <a:t>ĐIỆN </a:t>
            </a:r>
            <a:r>
              <a:rPr sz="2000" spc="-5" dirty="0">
                <a:latin typeface="Times New Roman" panose="02020603050405020304" pitchFamily="18" charset="0"/>
                <a:cs typeface="Times New Roman" panose="02020603050405020304" pitchFamily="18" charset="0"/>
              </a:rPr>
              <a:t>TỬ</a:t>
            </a:r>
            <a:r>
              <a:rPr sz="2000" spc="-7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KHÁC</a:t>
            </a:r>
            <a:endParaRPr sz="2000" dirty="0">
              <a:latin typeface="Times New Roman" panose="02020603050405020304" pitchFamily="18" charset="0"/>
              <a:cs typeface="Times New Roman" panose="02020603050405020304" pitchFamily="18" charset="0"/>
            </a:endParaRPr>
          </a:p>
          <a:p>
            <a:pPr marL="815975" marR="5080" indent="-803910">
              <a:lnSpc>
                <a:spcPct val="98800"/>
              </a:lnSpc>
              <a:spcBef>
                <a:spcPts val="1270"/>
              </a:spcBef>
            </a:pPr>
            <a:r>
              <a:rPr sz="2000" u="heavy" spc="-400" dirty="0">
                <a:uFill>
                  <a:solidFill>
                    <a:srgbClr val="000000"/>
                  </a:solidFill>
                </a:uFill>
                <a:latin typeface="Times New Roman" panose="02020603050405020304" pitchFamily="18" charset="0"/>
                <a:cs typeface="Times New Roman" panose="02020603050405020304" pitchFamily="18" charset="0"/>
              </a:rPr>
              <a:t> </a:t>
            </a:r>
            <a:r>
              <a:rPr sz="2000" b="1" u="sng" spc="-15" dirty="0">
                <a:uFill>
                  <a:solidFill>
                    <a:srgbClr val="000000"/>
                  </a:solidFill>
                </a:uFill>
                <a:latin typeface="Times New Roman" panose="02020603050405020304" pitchFamily="18" charset="0"/>
                <a:cs typeface="Times New Roman" panose="02020603050405020304" pitchFamily="18" charset="0"/>
              </a:rPr>
              <a:t>PHẦN </a:t>
            </a:r>
            <a:r>
              <a:rPr sz="2000" b="1" u="sng" spc="-5" dirty="0">
                <a:uFill>
                  <a:solidFill>
                    <a:srgbClr val="000000"/>
                  </a:solidFill>
                </a:uFill>
                <a:latin typeface="Times New Roman" panose="02020603050405020304" pitchFamily="18" charset="0"/>
                <a:cs typeface="Times New Roman" panose="02020603050405020304" pitchFamily="18" charset="0"/>
              </a:rPr>
              <a:t>2</a:t>
            </a:r>
            <a:r>
              <a:rPr sz="2000" u="sng" spc="-5" dirty="0">
                <a:latin typeface="Times New Roman" panose="02020603050405020304" pitchFamily="18" charset="0"/>
                <a:cs typeface="Times New Roman" panose="02020603050405020304" pitchFamily="18" charset="0"/>
              </a:rPr>
              <a:t>:</a:t>
            </a:r>
            <a:r>
              <a:rPr sz="2000" spc="-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HƯỚNG DẪN CHUNG </a:t>
            </a:r>
            <a:r>
              <a:rPr sz="2000" spc="-5" dirty="0">
                <a:latin typeface="Times New Roman" panose="02020603050405020304" pitchFamily="18" charset="0"/>
                <a:cs typeface="Times New Roman" panose="02020603050405020304" pitchFamily="18" charset="0"/>
              </a:rPr>
              <a:t>VỀ SỬ </a:t>
            </a:r>
            <a:r>
              <a:rPr sz="2000" spc="-10" dirty="0">
                <a:latin typeface="Times New Roman" panose="02020603050405020304" pitchFamily="18" charset="0"/>
                <a:cs typeface="Times New Roman" panose="02020603050405020304" pitchFamily="18" charset="0"/>
              </a:rPr>
              <a:t>DỤNG  </a:t>
            </a:r>
            <a:r>
              <a:rPr sz="2000" spc="-5" dirty="0">
                <a:latin typeface="Times New Roman" panose="02020603050405020304" pitchFamily="18" charset="0"/>
                <a:cs typeface="Times New Roman" panose="02020603050405020304" pitchFamily="18" charset="0"/>
              </a:rPr>
              <a:t>TÀI </a:t>
            </a:r>
            <a:r>
              <a:rPr sz="2000" spc="-10" dirty="0">
                <a:latin typeface="Times New Roman" panose="02020603050405020304" pitchFamily="18" charset="0"/>
                <a:cs typeface="Times New Roman" panose="02020603050405020304" pitchFamily="18" charset="0"/>
              </a:rPr>
              <a:t>LIỆU </a:t>
            </a:r>
            <a:r>
              <a:rPr sz="2000" spc="-5" dirty="0">
                <a:latin typeface="Times New Roman" panose="02020603050405020304" pitchFamily="18" charset="0"/>
                <a:cs typeface="Times New Roman" panose="02020603050405020304" pitchFamily="18" charset="0"/>
              </a:rPr>
              <a:t>ĐIỆN TỬ GIÁO </a:t>
            </a:r>
            <a:r>
              <a:rPr sz="2000" spc="-10" dirty="0">
                <a:latin typeface="Times New Roman" panose="02020603050405020304" pitchFamily="18" charset="0"/>
                <a:cs typeface="Times New Roman" panose="02020603050405020304" pitchFamily="18" charset="0"/>
              </a:rPr>
              <a:t>DỤC </a:t>
            </a:r>
            <a:r>
              <a:rPr sz="2000" spc="-5" dirty="0">
                <a:latin typeface="Times New Roman" panose="02020603050405020304" pitchFamily="18" charset="0"/>
                <a:cs typeface="Times New Roman" panose="02020603050405020304" pitchFamily="18" charset="0"/>
              </a:rPr>
              <a:t>AN  </a:t>
            </a:r>
            <a:r>
              <a:rPr sz="2000" spc="-15" dirty="0">
                <a:latin typeface="Times New Roman" panose="02020603050405020304" pitchFamily="18" charset="0"/>
                <a:cs typeface="Times New Roman" panose="02020603050405020304" pitchFamily="18" charset="0"/>
              </a:rPr>
              <a:t>TOÀN </a:t>
            </a:r>
            <a:r>
              <a:rPr sz="2000" spc="-5" dirty="0">
                <a:latin typeface="Times New Roman" panose="02020603050405020304" pitchFamily="18" charset="0"/>
                <a:cs typeface="Times New Roman" panose="02020603050405020304" pitchFamily="18" charset="0"/>
              </a:rPr>
              <a:t>GIAO </a:t>
            </a:r>
            <a:r>
              <a:rPr sz="2000" spc="-10" dirty="0">
                <a:latin typeface="Times New Roman" panose="02020603050405020304" pitchFamily="18" charset="0"/>
                <a:cs typeface="Times New Roman" panose="02020603050405020304" pitchFamily="18" charset="0"/>
              </a:rPr>
              <a:t>THÔNG CẤP </a:t>
            </a:r>
            <a:r>
              <a:rPr sz="2000" spc="-5" dirty="0">
                <a:latin typeface="Times New Roman" panose="02020603050405020304" pitchFamily="18" charset="0"/>
                <a:cs typeface="Times New Roman" panose="02020603050405020304" pitchFamily="18" charset="0"/>
              </a:rPr>
              <a:t>TIỂU</a:t>
            </a:r>
            <a:r>
              <a:rPr sz="2000" spc="-3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HỌC</a:t>
            </a:r>
            <a:endParaRPr sz="2000" dirty="0">
              <a:latin typeface="Times New Roman" panose="02020603050405020304" pitchFamily="18" charset="0"/>
              <a:cs typeface="Times New Roman" panose="02020603050405020304" pitchFamily="18" charset="0"/>
            </a:endParaRPr>
          </a:p>
          <a:p>
            <a:pPr>
              <a:lnSpc>
                <a:spcPct val="100000"/>
              </a:lnSpc>
              <a:spcBef>
                <a:spcPts val="40"/>
              </a:spcBef>
            </a:pPr>
            <a:endParaRPr sz="2000" dirty="0">
              <a:latin typeface="Times New Roman" panose="02020603050405020304" pitchFamily="18" charset="0"/>
              <a:cs typeface="Times New Roman" panose="02020603050405020304" pitchFamily="18" charset="0"/>
            </a:endParaRPr>
          </a:p>
          <a:p>
            <a:pPr marL="866775" marR="297815" indent="-803910">
              <a:lnSpc>
                <a:spcPts val="1870"/>
              </a:lnSpc>
            </a:pPr>
            <a:r>
              <a:rPr sz="2000" u="heavy" spc="-400" dirty="0">
                <a:uFill>
                  <a:solidFill>
                    <a:srgbClr val="000000"/>
                  </a:solidFill>
                </a:uFill>
                <a:latin typeface="Times New Roman" panose="02020603050405020304" pitchFamily="18" charset="0"/>
                <a:cs typeface="Times New Roman" panose="02020603050405020304" pitchFamily="18" charset="0"/>
              </a:rPr>
              <a:t> </a:t>
            </a:r>
            <a:r>
              <a:rPr sz="2000" b="1" u="sng" spc="-15" dirty="0">
                <a:uFill>
                  <a:solidFill>
                    <a:srgbClr val="000000"/>
                  </a:solidFill>
                </a:uFill>
                <a:latin typeface="Times New Roman" panose="02020603050405020304" pitchFamily="18" charset="0"/>
                <a:cs typeface="Times New Roman" panose="02020603050405020304" pitchFamily="18" charset="0"/>
              </a:rPr>
              <a:t>PHẦN </a:t>
            </a:r>
            <a:r>
              <a:rPr sz="2000" b="1" u="sng" spc="-5" dirty="0">
                <a:uFill>
                  <a:solidFill>
                    <a:srgbClr val="000000"/>
                  </a:solidFill>
                </a:uFill>
                <a:latin typeface="Times New Roman" panose="02020603050405020304" pitchFamily="18" charset="0"/>
                <a:cs typeface="Times New Roman" panose="02020603050405020304" pitchFamily="18" charset="0"/>
              </a:rPr>
              <a:t>3</a:t>
            </a:r>
            <a:r>
              <a:rPr sz="2000" u="sng" spc="-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HƯỚNG DẪN CỤ </a:t>
            </a:r>
            <a:r>
              <a:rPr sz="2000" spc="-5" dirty="0">
                <a:latin typeface="Times New Roman" panose="02020603050405020304" pitchFamily="18" charset="0"/>
                <a:cs typeface="Times New Roman" panose="02020603050405020304" pitchFamily="18" charset="0"/>
              </a:rPr>
              <a:t>THỂ VỀ 10 BÀI  </a:t>
            </a:r>
            <a:r>
              <a:rPr sz="2000" spc="-10" dirty="0">
                <a:latin typeface="Times New Roman" panose="02020603050405020304" pitchFamily="18" charset="0"/>
                <a:cs typeface="Times New Roman" panose="02020603050405020304" pitchFamily="18" charset="0"/>
              </a:rPr>
              <a:t>HỌC</a:t>
            </a:r>
            <a:endParaRPr sz="2000" dirty="0">
              <a:latin typeface="Times New Roman" panose="02020603050405020304" pitchFamily="18" charset="0"/>
              <a:cs typeface="Times New Roman" panose="02020603050405020304" pitchFamily="18" charset="0"/>
            </a:endParaRPr>
          </a:p>
          <a:p>
            <a:pPr>
              <a:lnSpc>
                <a:spcPct val="100000"/>
              </a:lnSpc>
              <a:spcBef>
                <a:spcPts val="40"/>
              </a:spcBef>
            </a:pPr>
            <a:endParaRPr sz="2000" dirty="0">
              <a:latin typeface="Times New Roman" panose="02020603050405020304" pitchFamily="18" charset="0"/>
              <a:cs typeface="Times New Roman" panose="02020603050405020304" pitchFamily="18" charset="0"/>
            </a:endParaRPr>
          </a:p>
          <a:p>
            <a:pPr marL="64135">
              <a:lnSpc>
                <a:spcPct val="100000"/>
              </a:lnSpc>
            </a:pPr>
            <a:r>
              <a:rPr sz="2000" b="1" u="sng" spc="-15" dirty="0">
                <a:latin typeface="Times New Roman" panose="02020603050405020304" pitchFamily="18" charset="0"/>
                <a:cs typeface="Times New Roman" panose="02020603050405020304" pitchFamily="18" charset="0"/>
              </a:rPr>
              <a:t>PHẦN </a:t>
            </a:r>
            <a:r>
              <a:rPr sz="2000" b="1" u="sng" spc="-5" dirty="0">
                <a:latin typeface="Times New Roman" panose="02020603050405020304" pitchFamily="18" charset="0"/>
                <a:cs typeface="Times New Roman" panose="02020603050405020304" pitchFamily="18" charset="0"/>
              </a:rPr>
              <a:t>4</a:t>
            </a:r>
            <a:r>
              <a:rPr sz="2000" u="sng" spc="-5" dirty="0">
                <a:latin typeface="Times New Roman" panose="02020603050405020304" pitchFamily="18" charset="0"/>
                <a:cs typeface="Times New Roman" panose="02020603050405020304" pitchFamily="18" charset="0"/>
              </a:rPr>
              <a:t>:</a:t>
            </a:r>
            <a:r>
              <a:rPr sz="2000" spc="-5" dirty="0">
                <a:latin typeface="Times New Roman" panose="02020603050405020304" pitchFamily="18" charset="0"/>
                <a:cs typeface="Times New Roman" panose="02020603050405020304" pitchFamily="18" charset="0"/>
              </a:rPr>
              <a:t> PHỤ </a:t>
            </a:r>
            <a:r>
              <a:rPr sz="2000" spc="-10" dirty="0">
                <a:latin typeface="Times New Roman" panose="02020603050405020304" pitchFamily="18" charset="0"/>
                <a:cs typeface="Times New Roman" panose="02020603050405020304" pitchFamily="18" charset="0"/>
              </a:rPr>
              <a:t>LỤC </a:t>
            </a:r>
            <a:r>
              <a:rPr sz="2000" spc="-5" dirty="0">
                <a:latin typeface="Times New Roman" panose="02020603050405020304" pitchFamily="18" charset="0"/>
                <a:cs typeface="Times New Roman" panose="02020603050405020304" pitchFamily="18" charset="0"/>
              </a:rPr>
              <a:t>“NỘI </a:t>
            </a:r>
            <a:r>
              <a:rPr sz="2000" spc="-10" dirty="0">
                <a:latin typeface="Times New Roman" panose="02020603050405020304" pitchFamily="18" charset="0"/>
                <a:cs typeface="Times New Roman" panose="02020603050405020304" pitchFamily="18" charset="0"/>
              </a:rPr>
              <a:t>DUNG </a:t>
            </a:r>
            <a:r>
              <a:rPr sz="2000" spc="-5" dirty="0">
                <a:latin typeface="Times New Roman" panose="02020603050405020304" pitchFamily="18" charset="0"/>
                <a:cs typeface="Times New Roman" panose="02020603050405020304" pitchFamily="18" charset="0"/>
              </a:rPr>
              <a:t>10 BÀI</a:t>
            </a:r>
            <a:r>
              <a:rPr sz="2000" spc="8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HỌC”</a:t>
            </a:r>
            <a:endParaRPr sz="20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376AB503-2FC0-4CA8-AC3A-BED792196348}"/>
              </a:ext>
            </a:extLst>
          </p:cNvPr>
          <p:cNvSpPr/>
          <p:nvPr/>
        </p:nvSpPr>
        <p:spPr>
          <a:xfrm>
            <a:off x="2445026" y="5396948"/>
            <a:ext cx="1895061" cy="440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27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arn(inVertic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barn(inVertical)">
                                      <p:cBhvr>
                                        <p:cTn id="2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Phần</a:t>
            </a:r>
            <a:r>
              <a:rPr lang="en-US" sz="2800" b="1" dirty="0">
                <a:solidFill>
                  <a:schemeClr val="tx2"/>
                </a:solidFill>
                <a:latin typeface="Times New Roman" panose="02020603050405020304" pitchFamily="18" charset="0"/>
                <a:ea typeface="Calibri" panose="020F0502020204030204" pitchFamily="34" charset="0"/>
              </a:rPr>
              <a:t> 2: </a:t>
            </a:r>
            <a:r>
              <a:rPr lang="en-US" sz="2800" b="1" dirty="0" err="1">
                <a:solidFill>
                  <a:schemeClr val="tx2"/>
                </a:solidFill>
                <a:latin typeface="Times New Roman" panose="02020603050405020304" pitchFamily="18" charset="0"/>
                <a:ea typeface="Calibri" panose="020F0502020204030204" pitchFamily="34" charset="0"/>
              </a:rPr>
              <a:t>Kế</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hoạch</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dạy</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học</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cụ</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thể</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tiết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trong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giáo</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trình</a:t>
            </a:r>
            <a:r>
              <a:rPr lang="en-US" sz="2800" b="1" dirty="0">
                <a:solidFill>
                  <a:schemeClr val="tx2"/>
                </a:solidFill>
                <a:latin typeface="Times New Roman" panose="02020603050405020304" pitchFamily="18" charset="0"/>
                <a:ea typeface="Calibri" panose="020F0502020204030204" pitchFamily="34" charset="0"/>
              </a:rPr>
              <a:t>.</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TextBox 2">
            <a:extLst>
              <a:ext uri="{FF2B5EF4-FFF2-40B4-BE49-F238E27FC236}">
                <a16:creationId xmlns:a16="http://schemas.microsoft.com/office/drawing/2014/main" id="{7F654D37-8C4C-4FEC-9669-6CF8C5F0D5A6}"/>
              </a:ext>
            </a:extLst>
          </p:cNvPr>
          <p:cNvSpPr txBox="1"/>
          <p:nvPr/>
        </p:nvSpPr>
        <p:spPr>
          <a:xfrm>
            <a:off x="139148" y="654324"/>
            <a:ext cx="11953335" cy="440442"/>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indent="-202883">
              <a:lnSpc>
                <a:spcPct val="115000"/>
              </a:lnSpc>
              <a:spcAft>
                <a:spcPts val="750"/>
              </a:spcAft>
            </a:pPr>
            <a:r>
              <a:rPr lang="en-US" sz="21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III. CÁC HOẠT ĐỘNG DẠY VÀ HỌC CHỦ YẾU</a:t>
            </a:r>
            <a:endParaRPr lang="en-US" sz="2100" b="1"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0D4F3261-4593-4E6D-BC64-B6D51DBA9380}"/>
              </a:ext>
            </a:extLst>
          </p:cNvPr>
          <p:cNvGraphicFramePr>
            <a:graphicFrameLocks noGrp="1"/>
          </p:cNvGraphicFramePr>
          <p:nvPr>
            <p:extLst>
              <p:ext uri="{D42A27DB-BD31-4B8C-83A1-F6EECF244321}">
                <p14:modId xmlns:p14="http://schemas.microsoft.com/office/powerpoint/2010/main" val="888125500"/>
              </p:ext>
            </p:extLst>
          </p:nvPr>
        </p:nvGraphicFramePr>
        <p:xfrm>
          <a:off x="128016" y="1082041"/>
          <a:ext cx="11967906" cy="5769727"/>
        </p:xfrm>
        <a:graphic>
          <a:graphicData uri="http://schemas.openxmlformats.org/drawingml/2006/table">
            <a:tbl>
              <a:tblPr>
                <a:tableStyleId>{5C22544A-7EE6-4342-B048-85BDC9FD1C3A}</a:tableStyleId>
              </a:tblPr>
              <a:tblGrid>
                <a:gridCol w="686058">
                  <a:extLst>
                    <a:ext uri="{9D8B030D-6E8A-4147-A177-3AD203B41FA5}">
                      <a16:colId xmlns:a16="http://schemas.microsoft.com/office/drawing/2014/main" val="1759025245"/>
                    </a:ext>
                  </a:extLst>
                </a:gridCol>
                <a:gridCol w="2058175">
                  <a:extLst>
                    <a:ext uri="{9D8B030D-6E8A-4147-A177-3AD203B41FA5}">
                      <a16:colId xmlns:a16="http://schemas.microsoft.com/office/drawing/2014/main" val="2671446354"/>
                    </a:ext>
                  </a:extLst>
                </a:gridCol>
                <a:gridCol w="5107322">
                  <a:extLst>
                    <a:ext uri="{9D8B030D-6E8A-4147-A177-3AD203B41FA5}">
                      <a16:colId xmlns:a16="http://schemas.microsoft.com/office/drawing/2014/main" val="546747019"/>
                    </a:ext>
                  </a:extLst>
                </a:gridCol>
                <a:gridCol w="3125376">
                  <a:extLst>
                    <a:ext uri="{9D8B030D-6E8A-4147-A177-3AD203B41FA5}">
                      <a16:colId xmlns:a16="http://schemas.microsoft.com/office/drawing/2014/main" val="1085774335"/>
                    </a:ext>
                  </a:extLst>
                </a:gridCol>
                <a:gridCol w="990975">
                  <a:extLst>
                    <a:ext uri="{9D8B030D-6E8A-4147-A177-3AD203B41FA5}">
                      <a16:colId xmlns:a16="http://schemas.microsoft.com/office/drawing/2014/main" val="1919783501"/>
                    </a:ext>
                  </a:extLst>
                </a:gridCol>
              </a:tblGrid>
              <a:tr h="456616">
                <a:tc rowSpan="2">
                  <a:txBody>
                    <a:bodyPr/>
                    <a:lstStyle/>
                    <a:p>
                      <a:pPr algn="ctr">
                        <a:lnSpc>
                          <a:spcPct val="115000"/>
                        </a:lnSpc>
                        <a:spcAft>
                          <a:spcPts val="1000"/>
                        </a:spcAft>
                      </a:pPr>
                      <a:r>
                        <a:rPr lang="en-US" sz="2000" b="1" dirty="0">
                          <a:solidFill>
                            <a:schemeClr val="bg1"/>
                          </a:solidFill>
                          <a:effectLst/>
                          <a:latin typeface="Times New Roman" panose="02020603050405020304" pitchFamily="18" charset="0"/>
                          <a:cs typeface="Times New Roman" panose="02020603050405020304" pitchFamily="18" charset="0"/>
                        </a:rPr>
                        <a:t>TG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row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Nội</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dung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grid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Phương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pháp</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hình</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tổ</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dạy</a:t>
                      </a:r>
                      <a:r>
                        <a:rPr lang="vi-VN" sz="2000" b="1" dirty="0">
                          <a:solidFill>
                            <a:schemeClr val="bg1"/>
                          </a:solidFill>
                          <a:effectLst/>
                          <a:latin typeface="Times New Roman" panose="02020603050405020304" pitchFamily="18" charset="0"/>
                          <a:cs typeface="Times New Roman" panose="02020603050405020304" pitchFamily="18" charset="0"/>
                        </a:rPr>
                        <a:t> -</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học</a:t>
                      </a:r>
                      <a:r>
                        <a:rPr lang="vi-VN" sz="2000" b="1" dirty="0">
                          <a:solidFill>
                            <a:schemeClr val="bg1"/>
                          </a:solidFill>
                          <a:effectLst/>
                          <a:latin typeface="Times New Roman" panose="02020603050405020304" pitchFamily="18" charset="0"/>
                          <a:cs typeface="Times New Roman" panose="02020603050405020304" pitchFamily="18" charset="0"/>
                        </a:rPr>
                        <a:t> tương ứng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hMerge="1">
                  <a:txBody>
                    <a:bodyPr/>
                    <a:lstStyle/>
                    <a:p>
                      <a:endParaRPr lang="en-US"/>
                    </a:p>
                  </a:txBody>
                  <a:tcPr/>
                </a:tc>
                <a:tc rowSpan="2">
                  <a:txBody>
                    <a:bodyPr/>
                    <a:lstStyle/>
                    <a:p>
                      <a:pPr algn="ctr">
                        <a:lnSpc>
                          <a:spcPct val="115000"/>
                        </a:lnSpc>
                        <a:spcAft>
                          <a:spcPts val="1000"/>
                        </a:spcAft>
                      </a:pPr>
                      <a:r>
                        <a:rPr lang="fr-FR" sz="2000" b="1">
                          <a:solidFill>
                            <a:schemeClr val="bg1"/>
                          </a:solidFill>
                          <a:effectLst/>
                          <a:latin typeface="Times New Roman" panose="02020603050405020304" pitchFamily="18" charset="0"/>
                          <a:cs typeface="Times New Roman" panose="02020603050405020304" pitchFamily="18" charset="0"/>
                        </a:rPr>
                        <a:t>Đồ dùng</a:t>
                      </a:r>
                      <a:endParaRPr lang="en-US" sz="2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extLst>
                  <a:ext uri="{0D108BD9-81ED-4DB2-BD59-A6C34878D82A}">
                    <a16:rowId xmlns:a16="http://schemas.microsoft.com/office/drawing/2014/main" val="108071300"/>
                  </a:ext>
                </a:extLst>
              </a:tr>
              <a:tr h="436311">
                <a:tc vMerge="1">
                  <a:txBody>
                    <a:bodyPr/>
                    <a:lstStyle/>
                    <a:p>
                      <a:endParaRPr lang="en-US"/>
                    </a:p>
                  </a:txBody>
                  <a:tcPr/>
                </a:tc>
                <a:tc vMerge="1">
                  <a:txBody>
                    <a:bodyPr/>
                    <a:lstStyle/>
                    <a:p>
                      <a:endParaRPr lang="en-US"/>
                    </a:p>
                  </a:txBody>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thầy</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trò</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vMerge="1">
                  <a:txBody>
                    <a:bodyPr/>
                    <a:lstStyle/>
                    <a:p>
                      <a:endParaRPr lang="en-US"/>
                    </a:p>
                  </a:txBody>
                  <a:tcPr/>
                </a:tc>
                <a:extLst>
                  <a:ext uri="{0D108BD9-81ED-4DB2-BD59-A6C34878D82A}">
                    <a16:rowId xmlns:a16="http://schemas.microsoft.com/office/drawing/2014/main" val="1552622578"/>
                  </a:ext>
                </a:extLst>
              </a:tr>
              <a:tr h="4803518">
                <a:tc>
                  <a:txBody>
                    <a:bodyPr/>
                    <a:lstStyle/>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solidFill>
                  </a:tcPr>
                </a:tc>
                <a:tc>
                  <a:txBody>
                    <a:bodyPr/>
                    <a:lstStyle/>
                    <a:p>
                      <a:r>
                        <a:rPr lang="en-US" sz="2000" b="1" i="1" dirty="0">
                          <a:solidFill>
                            <a:schemeClr val="dk1"/>
                          </a:solidFill>
                          <a:effectLst/>
                          <a:latin typeface="Times New Roman" panose="02020603050405020304" pitchFamily="18" charset="0"/>
                          <a:ea typeface="+mn-ea"/>
                          <a:cs typeface="Times New Roman" panose="02020603050405020304" pitchFamily="18" charset="0"/>
                        </a:rPr>
                        <a:t>2.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sử</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cá</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nhân</a:t>
                      </a:r>
                      <a:r>
                        <a:rPr lang="en-US" sz="2000" b="1" dirty="0">
                          <a:solidFill>
                            <a:schemeClr val="dk1"/>
                          </a:solidFill>
                          <a:effectLst/>
                          <a:latin typeface="Times New Roman" panose="02020603050405020304" pitchFamily="18" charset="0"/>
                          <a:ea typeface="+mn-ea"/>
                          <a:cs typeface="Times New Roman" panose="02020603050405020304" pitchFamily="18" charset="0"/>
                        </a:rPr>
                        <a:t>.</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en-US" sz="2000" dirty="0">
                          <a:solidFill>
                            <a:schemeClr val="dk1"/>
                          </a:solidFill>
                          <a:effectLst/>
                          <a:latin typeface="Times New Roman" panose="02020603050405020304" pitchFamily="18" charset="0"/>
                          <a:ea typeface="+mn-ea"/>
                          <a:cs typeface="Times New Roman" panose="02020603050405020304" pitchFamily="18" charset="0"/>
                        </a:rPr>
                        <a:t>MT: -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bước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sử</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sinh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tc>
                  <a:txBody>
                    <a:bodyPr/>
                    <a:lstStyle/>
                    <a:p>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sử</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b="1" dirty="0">
                          <a:solidFill>
                            <a:schemeClr val="dk1"/>
                          </a:solidFill>
                          <a:effectLst/>
                          <a:latin typeface="Times New Roman" panose="02020603050405020304" pitchFamily="18" charset="0"/>
                          <a:ea typeface="+mn-ea"/>
                          <a:cs typeface="Times New Roman" panose="02020603050405020304" pitchFamily="18" charset="0"/>
                        </a:rPr>
                        <a:t>.</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en-US" sz="2000" dirty="0">
                          <a:solidFill>
                            <a:schemeClr val="dk1"/>
                          </a:solidFill>
                          <a:effectLst/>
                          <a:latin typeface="Times New Roman" panose="02020603050405020304" pitchFamily="18" charset="0"/>
                          <a:ea typeface="+mn-ea"/>
                          <a:cs typeface="Times New Roman" panose="02020603050405020304" pitchFamily="18" charset="0"/>
                        </a:rPr>
                        <a:t>=&gt; GV </a:t>
                      </a:r>
                      <a:r>
                        <a:rPr lang="en-US" sz="2000" dirty="0" err="1">
                          <a:solidFill>
                            <a:schemeClr val="dk1"/>
                          </a:solidFill>
                          <a:effectLst/>
                          <a:latin typeface="Times New Roman" panose="02020603050405020304" pitchFamily="18" charset="0"/>
                          <a:ea typeface="+mn-ea"/>
                          <a:cs typeface="Times New Roman" panose="02020603050405020304" pitchFamily="18" charset="0"/>
                        </a:rPr>
                        <a:t>dẫn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Ngoài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việc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sử</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khi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tàu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thuyền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bè</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bơi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biển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thì</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chúng</a:t>
                      </a:r>
                      <a:r>
                        <a:rPr lang="en-US" sz="2000" dirty="0">
                          <a:solidFill>
                            <a:schemeClr val="dk1"/>
                          </a:solidFill>
                          <a:effectLst/>
                          <a:latin typeface="Times New Roman" panose="02020603050405020304" pitchFamily="18" charset="0"/>
                          <a:ea typeface="+mn-ea"/>
                          <a:cs typeface="Times New Roman" panose="02020603050405020304" pitchFamily="18" charset="0"/>
                        </a:rPr>
                        <a:t> ta </a:t>
                      </a:r>
                      <a:r>
                        <a:rPr lang="en-US" sz="2000" dirty="0" err="1">
                          <a:solidFill>
                            <a:schemeClr val="dk1"/>
                          </a:solidFill>
                          <a:effectLst/>
                          <a:latin typeface="Times New Roman" panose="02020603050405020304" pitchFamily="18" charset="0"/>
                          <a:ea typeface="+mn-ea"/>
                          <a:cs typeface="Times New Roman" panose="02020603050405020304" pitchFamily="18" charset="0"/>
                        </a:rPr>
                        <a:t>còn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số</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Vậy</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bạn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nào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cô</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gì</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sử</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chúng</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=&gt; GV </a:t>
                      </a:r>
                      <a:r>
                        <a:rPr lang="en-US" sz="2000" dirty="0" err="1">
                          <a:solidFill>
                            <a:schemeClr val="dk1"/>
                          </a:solidFill>
                          <a:effectLst/>
                          <a:latin typeface="Times New Roman" panose="02020603050405020304" pitchFamily="18" charset="0"/>
                          <a:ea typeface="+mn-ea"/>
                          <a:cs typeface="Times New Roman" panose="02020603050405020304" pitchFamily="18" charset="0"/>
                        </a:rPr>
                        <a:t>chốt</a:t>
                      </a:r>
                      <a:r>
                        <a:rPr lang="en-US" sz="2000" dirty="0">
                          <a:solidFill>
                            <a:schemeClr val="dk1"/>
                          </a:solidFill>
                          <a:effectLst/>
                          <a:latin typeface="Times New Roman" panose="02020603050405020304" pitchFamily="18" charset="0"/>
                          <a:ea typeface="+mn-ea"/>
                          <a:cs typeface="Times New Roman" panose="02020603050405020304" pitchFamily="18" charset="0"/>
                        </a:rPr>
                        <a:t>:</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cá</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nhân</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a:solidFill>
                            <a:schemeClr val="dk1"/>
                          </a:solidFill>
                          <a:effectLst/>
                          <a:latin typeface="Times New Roman" panose="02020603050405020304" pitchFamily="18" charset="0"/>
                          <a:ea typeface="+mn-ea"/>
                          <a:cs typeface="Times New Roman" panose="02020603050405020304" pitchFamily="18" charset="0"/>
                        </a:rPr>
                        <a:t>(</a:t>
                      </a:r>
                      <a:r>
                        <a:rPr lang="en-US" sz="2000" dirty="0" err="1">
                          <a:solidFill>
                            <a:schemeClr val="dk1"/>
                          </a:solidFill>
                          <a:effectLst/>
                          <a:latin typeface="Times New Roman" panose="02020603050405020304" pitchFamily="18" charset="0"/>
                          <a:ea typeface="+mn-ea"/>
                          <a:cs typeface="Times New Roman" panose="02020603050405020304" pitchFamily="18" charset="0"/>
                        </a:rPr>
                        <a:t>gọi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tắt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thiết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bị</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sử</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cầm</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tay</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hoặc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đeo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có</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giữ</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mặt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GV </a:t>
                      </a:r>
                      <a:r>
                        <a:rPr lang="en-US" sz="20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dirty="0">
                          <a:solidFill>
                            <a:schemeClr val="dk1"/>
                          </a:solidFill>
                          <a:effectLst/>
                          <a:latin typeface="Times New Roman" panose="02020603050405020304" pitchFamily="18" charset="0"/>
                          <a:ea typeface="+mn-ea"/>
                          <a:cs typeface="Times New Roman" panose="02020603050405020304" pitchFamily="18" charset="0"/>
                        </a:rPr>
                        <a:t>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thảo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luận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nhóm</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đôi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yêu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cầu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sau</a:t>
                      </a:r>
                      <a:r>
                        <a:rPr lang="en-US" sz="2000" dirty="0">
                          <a:solidFill>
                            <a:schemeClr val="dk1"/>
                          </a:solidFill>
                          <a:effectLst/>
                          <a:latin typeface="Times New Roman" panose="02020603050405020304" pitchFamily="18" charset="0"/>
                          <a:ea typeface="+mn-ea"/>
                          <a:cs typeface="Times New Roman" panose="02020603050405020304" pitchFamily="18" charset="0"/>
                        </a:rPr>
                        <a:t>: ? Khi </a:t>
                      </a:r>
                      <a:r>
                        <a:rPr lang="en-US" sz="2000" dirty="0" err="1">
                          <a:solidFill>
                            <a:schemeClr val="dk1"/>
                          </a:solidFill>
                          <a:effectLst/>
                          <a:latin typeface="Times New Roman" panose="02020603050405020304" pitchFamily="18" charset="0"/>
                          <a:ea typeface="+mn-ea"/>
                          <a:cs typeface="Times New Roman" panose="02020603050405020304" pitchFamily="18" charset="0"/>
                        </a:rPr>
                        <a:t>nào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thì</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chúng</a:t>
                      </a:r>
                      <a:r>
                        <a:rPr lang="en-US" sz="2000" dirty="0">
                          <a:solidFill>
                            <a:schemeClr val="dk1"/>
                          </a:solidFill>
                          <a:effectLst/>
                          <a:latin typeface="Times New Roman" panose="02020603050405020304" pitchFamily="18" charset="0"/>
                          <a:ea typeface="+mn-ea"/>
                          <a:cs typeface="Times New Roman" panose="02020603050405020304" pitchFamily="18" charset="0"/>
                        </a:rPr>
                        <a:t> ta </a:t>
                      </a:r>
                      <a:r>
                        <a:rPr lang="en-US" sz="2000" dirty="0" err="1">
                          <a:solidFill>
                            <a:schemeClr val="dk1"/>
                          </a:solidFill>
                          <a:effectLst/>
                          <a:latin typeface="Times New Roman" panose="02020603050405020304" pitchFamily="18" charset="0"/>
                          <a:ea typeface="+mn-ea"/>
                          <a:cs typeface="Times New Roman" panose="02020603050405020304" pitchFamily="18" charset="0"/>
                        </a:rPr>
                        <a:t>phải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dùng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GV </a:t>
                      </a:r>
                      <a:r>
                        <a:rPr lang="en-US" sz="2000" dirty="0" err="1">
                          <a:solidFill>
                            <a:schemeClr val="dk1"/>
                          </a:solidFill>
                          <a:effectLst/>
                          <a:latin typeface="Times New Roman" panose="02020603050405020304" pitchFamily="18" charset="0"/>
                          <a:ea typeface="+mn-ea"/>
                          <a:cs typeface="Times New Roman" panose="02020603050405020304" pitchFamily="18" charset="0"/>
                        </a:rPr>
                        <a:t>đưa</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nội</a:t>
                      </a:r>
                      <a:r>
                        <a:rPr lang="en-US" sz="2000" dirty="0">
                          <a:solidFill>
                            <a:schemeClr val="dk1"/>
                          </a:solidFill>
                          <a:effectLst/>
                          <a:latin typeface="Times New Roman" panose="02020603050405020304" pitchFamily="18" charset="0"/>
                          <a:ea typeface="+mn-ea"/>
                          <a:cs typeface="Times New Roman" panose="02020603050405020304" pitchFamily="18" charset="0"/>
                        </a:rPr>
                        <a:t> dung </a:t>
                      </a:r>
                      <a:r>
                        <a:rPr lang="en-US" sz="2000" dirty="0" err="1">
                          <a:solidFill>
                            <a:schemeClr val="dk1"/>
                          </a:solidFill>
                          <a:effectLst/>
                          <a:latin typeface="Times New Roman" panose="02020603050405020304" pitchFamily="18" charset="0"/>
                          <a:ea typeface="+mn-ea"/>
                          <a:cs typeface="Times New Roman" panose="02020603050405020304" pitchFamily="18" charset="0"/>
                        </a:rPr>
                        <a:t>bài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học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Giáo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trình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điện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tử</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từ</a:t>
                      </a:r>
                      <a:r>
                        <a:rPr lang="en-US" sz="2000" dirty="0">
                          <a:solidFill>
                            <a:schemeClr val="dk1"/>
                          </a:solidFill>
                          <a:effectLst/>
                          <a:latin typeface="Times New Roman" panose="02020603050405020304" pitchFamily="18" charset="0"/>
                          <a:ea typeface="+mn-ea"/>
                          <a:cs typeface="Times New Roman" panose="02020603050405020304" pitchFamily="18" charset="0"/>
                        </a:rPr>
                        <a:t> 1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000" dirty="0">
                          <a:solidFill>
                            <a:schemeClr val="dk1"/>
                          </a:solidFill>
                          <a:effectLst/>
                          <a:latin typeface="Times New Roman" panose="02020603050405020304" pitchFamily="18" charset="0"/>
                          <a:ea typeface="+mn-ea"/>
                          <a:cs typeface="Times New Roman" panose="02020603050405020304" pitchFamily="18" charset="0"/>
                        </a:rPr>
                        <a:t> 2 </a:t>
                      </a:r>
                      <a:r>
                        <a:rPr lang="en-US" sz="2000" dirty="0" err="1">
                          <a:solidFill>
                            <a:schemeClr val="dk1"/>
                          </a:solidFill>
                          <a:effectLst/>
                          <a:latin typeface="Times New Roman" panose="02020603050405020304" pitchFamily="18" charset="0"/>
                          <a:ea typeface="+mn-ea"/>
                          <a:cs typeface="Times New Roman" panose="02020603050405020304" pitchFamily="18" charset="0"/>
                        </a:rPr>
                        <a:t>lần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dirty="0">
                          <a:solidFill>
                            <a:schemeClr val="dk1"/>
                          </a:solidFill>
                          <a:effectLst/>
                          <a:latin typeface="Times New Roman" panose="02020603050405020304" pitchFamily="18" charset="0"/>
                          <a:ea typeface="+mn-ea"/>
                          <a:cs typeface="Times New Roman" panose="02020603050405020304" pitchFamily="18" charset="0"/>
                        </a:rPr>
                        <a:t>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đối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chiếu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phần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thảo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luận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mình</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txBody>
                  <a:tcPr marL="51435" marR="51435" marT="0" marB="0">
                    <a:solidFill>
                      <a:schemeClr val="accent1">
                        <a:lumMod val="40000"/>
                        <a:lumOff val="60000"/>
                      </a:schemeClr>
                    </a:solidFill>
                  </a:tcPr>
                </a:tc>
                <a:tc>
                  <a:txBody>
                    <a:bodyPr/>
                    <a:lstStyle/>
                    <a:p>
                      <a:r>
                        <a:rPr lang="en-US" sz="2000" dirty="0">
                          <a:solidFill>
                            <a:schemeClr val="dk1"/>
                          </a:solidFill>
                          <a:effectLst/>
                          <a:latin typeface="Times New Roman" panose="02020603050405020304" pitchFamily="18" charset="0"/>
                          <a:ea typeface="+mn-ea"/>
                          <a:cs typeface="Times New Roman" panose="02020603050405020304" pitchFamily="18" charset="0"/>
                        </a:rPr>
                        <a:t>- HS chia </a:t>
                      </a:r>
                      <a:r>
                        <a:rPr lang="en-US" sz="2000" dirty="0" err="1">
                          <a:solidFill>
                            <a:schemeClr val="dk1"/>
                          </a:solidFill>
                          <a:effectLst/>
                          <a:latin typeface="Times New Roman" panose="02020603050405020304" pitchFamily="18" charset="0"/>
                          <a:ea typeface="+mn-ea"/>
                          <a:cs typeface="Times New Roman" panose="02020603050405020304" pitchFamily="18" charset="0"/>
                        </a:rPr>
                        <a:t>sẻ</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hiểu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mình</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thảo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luận</a:t>
                      </a:r>
                      <a:r>
                        <a:rPr lang="en-US" sz="2000" dirty="0">
                          <a:solidFill>
                            <a:schemeClr val="dk1"/>
                          </a:solidFill>
                          <a:effectLst/>
                          <a:latin typeface="Times New Roman" panose="02020603050405020304" pitchFamily="18" charset="0"/>
                          <a:ea typeface="+mn-ea"/>
                          <a:cs typeface="Times New Roman" panose="02020603050405020304" pitchFamily="18" charset="0"/>
                        </a:rPr>
                        <a:t>  + TB</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p>
                    <a:p>
                      <a:r>
                        <a:rPr lang="en-US" sz="2000" dirty="0">
                          <a:solidFill>
                            <a:schemeClr val="dk1"/>
                          </a:solidFill>
                          <a:effectLst/>
                          <a:latin typeface="Times New Roman" panose="02020603050405020304" pitchFamily="18" charset="0"/>
                          <a:ea typeface="+mn-ea"/>
                          <a:cs typeface="Times New Roman" panose="02020603050405020304" pitchFamily="18" charset="0"/>
                        </a:rPr>
                        <a:t>-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sát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lắng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nghe</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endParaRPr lang="en-US" sz="2000" dirty="0">
                        <a:solidFill>
                          <a:schemeClr val="dk1"/>
                        </a:solidFill>
                        <a:effectLst/>
                        <a:latin typeface="Times New Roman" panose="02020603050405020304" pitchFamily="18" charset="0"/>
                        <a:ea typeface="+mn-ea"/>
                        <a:cs typeface="Times New Roman" panose="02020603050405020304" pitchFamily="18" charset="0"/>
                      </a:endParaRPr>
                    </a:p>
                  </a:txBody>
                  <a:tcPr marL="51435" marR="51435" marT="0" marB="0">
                    <a:solidFill>
                      <a:schemeClr val="accent1">
                        <a:lumMod val="40000"/>
                        <a:lumOff val="60000"/>
                      </a:schemeClr>
                    </a:solidFill>
                  </a:tcPr>
                </a:tc>
                <a:tc>
                  <a:txBody>
                    <a:bodyPr/>
                    <a:lstStyle/>
                    <a:p>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en-US" sz="2000" dirty="0">
                          <a:solidFill>
                            <a:schemeClr val="dk1"/>
                          </a:solidFill>
                          <a:effectLst/>
                          <a:latin typeface="Times New Roman" panose="02020603050405020304" pitchFamily="18" charset="0"/>
                          <a:ea typeface="+mn-ea"/>
                          <a:cs typeface="Times New Roman" panose="02020603050405020304" pitchFamily="18" charset="0"/>
                        </a:rPr>
                        <a:t>GT</a:t>
                      </a:r>
                    </a:p>
                    <a:p>
                      <a:r>
                        <a:rPr lang="en-US" sz="2000" dirty="0" err="1">
                          <a:solidFill>
                            <a:schemeClr val="dk1"/>
                          </a:solidFill>
                          <a:effectLst/>
                          <a:latin typeface="Times New Roman" panose="02020603050405020304" pitchFamily="18" charset="0"/>
                          <a:ea typeface="+mn-ea"/>
                          <a:cs typeface="Times New Roman" panose="02020603050405020304" pitchFamily="18" charset="0"/>
                        </a:rPr>
                        <a:t>Điện</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en-US" sz="2000" dirty="0" err="1">
                          <a:solidFill>
                            <a:schemeClr val="dk1"/>
                          </a:solidFill>
                          <a:effectLst/>
                          <a:latin typeface="Times New Roman" panose="02020603050405020304" pitchFamily="18" charset="0"/>
                          <a:ea typeface="+mn-ea"/>
                          <a:cs typeface="Times New Roman" panose="02020603050405020304" pitchFamily="18" charset="0"/>
                        </a:rPr>
                        <a:t>Tử</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ctr" defTabSz="914400" eaLnBrk="1" fontAlgn="auto" latinLnBrk="0" hangingPunct="1">
                        <a:lnSpc>
                          <a:spcPct val="115000"/>
                        </a:lnSpc>
                        <a:spcBef>
                          <a:spcPts val="0"/>
                        </a:spcBef>
                        <a:spcAft>
                          <a:spcPts val="1000"/>
                        </a:spcAft>
                        <a:buClrTx/>
                        <a:buSzTx/>
                        <a:buFontTx/>
                        <a:buNone/>
                        <a:tabLst/>
                        <a:defRP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extLst>
                  <a:ext uri="{0D108BD9-81ED-4DB2-BD59-A6C34878D82A}">
                    <a16:rowId xmlns:a16="http://schemas.microsoft.com/office/drawing/2014/main" val="3875533842"/>
                  </a:ext>
                </a:extLst>
              </a:tr>
            </a:tbl>
          </a:graphicData>
        </a:graphic>
      </p:graphicFrame>
    </p:spTree>
    <p:extLst>
      <p:ext uri="{BB962C8B-B14F-4D97-AF65-F5344CB8AC3E}">
        <p14:creationId xmlns:p14="http://schemas.microsoft.com/office/powerpoint/2010/main" val="16181413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Phần</a:t>
            </a:r>
            <a:r>
              <a:rPr lang="en-US" sz="2800" b="1" dirty="0">
                <a:solidFill>
                  <a:schemeClr val="tx2"/>
                </a:solidFill>
                <a:latin typeface="Times New Roman" panose="02020603050405020304" pitchFamily="18" charset="0"/>
                <a:ea typeface="Calibri" panose="020F0502020204030204" pitchFamily="34" charset="0"/>
              </a:rPr>
              <a:t> 2: </a:t>
            </a:r>
            <a:r>
              <a:rPr lang="en-US" sz="2800" b="1" dirty="0" err="1">
                <a:solidFill>
                  <a:schemeClr val="tx2"/>
                </a:solidFill>
                <a:latin typeface="Times New Roman" panose="02020603050405020304" pitchFamily="18" charset="0"/>
                <a:ea typeface="Calibri" panose="020F0502020204030204" pitchFamily="34" charset="0"/>
              </a:rPr>
              <a:t>Kế</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hoạch</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dạy</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học</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cụ</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thể</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tiết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trong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giáo</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trình</a:t>
            </a:r>
            <a:r>
              <a:rPr lang="en-US" sz="2800" b="1" dirty="0">
                <a:solidFill>
                  <a:schemeClr val="tx2"/>
                </a:solidFill>
                <a:latin typeface="Times New Roman" panose="02020603050405020304" pitchFamily="18" charset="0"/>
                <a:ea typeface="Calibri" panose="020F0502020204030204" pitchFamily="34" charset="0"/>
              </a:rPr>
              <a:t>.</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TextBox 2">
            <a:extLst>
              <a:ext uri="{FF2B5EF4-FFF2-40B4-BE49-F238E27FC236}">
                <a16:creationId xmlns:a16="http://schemas.microsoft.com/office/drawing/2014/main" id="{282FE659-5288-492B-813F-167AC4A1856B}"/>
              </a:ext>
            </a:extLst>
          </p:cNvPr>
          <p:cNvSpPr txBox="1"/>
          <p:nvPr/>
        </p:nvSpPr>
        <p:spPr>
          <a:xfrm>
            <a:off x="119270" y="643391"/>
            <a:ext cx="11953334" cy="440442"/>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indent="-202883">
              <a:lnSpc>
                <a:spcPct val="115000"/>
              </a:lnSpc>
              <a:spcAft>
                <a:spcPts val="750"/>
              </a:spcAft>
            </a:pPr>
            <a:r>
              <a:rPr lang="en-US" sz="21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III. CÁC HOẠT ĐỘNG DẠY VÀ HỌC CHỦ YẾU</a:t>
            </a:r>
            <a:endParaRPr lang="en-US" sz="2100" b="1"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DDF2922C-FA6C-4513-987C-2D2CB4012E33}"/>
              </a:ext>
            </a:extLst>
          </p:cNvPr>
          <p:cNvGraphicFramePr>
            <a:graphicFrameLocks noGrp="1"/>
          </p:cNvGraphicFramePr>
          <p:nvPr>
            <p:extLst>
              <p:ext uri="{D42A27DB-BD31-4B8C-83A1-F6EECF244321}">
                <p14:modId xmlns:p14="http://schemas.microsoft.com/office/powerpoint/2010/main" val="3094004600"/>
              </p:ext>
            </p:extLst>
          </p:nvPr>
        </p:nvGraphicFramePr>
        <p:xfrm>
          <a:off x="108137" y="1071108"/>
          <a:ext cx="11967906" cy="5677562"/>
        </p:xfrm>
        <a:graphic>
          <a:graphicData uri="http://schemas.openxmlformats.org/drawingml/2006/table">
            <a:tbl>
              <a:tblPr>
                <a:tableStyleId>{5C22544A-7EE6-4342-B048-85BDC9FD1C3A}</a:tableStyleId>
              </a:tblPr>
              <a:tblGrid>
                <a:gridCol w="686058">
                  <a:extLst>
                    <a:ext uri="{9D8B030D-6E8A-4147-A177-3AD203B41FA5}">
                      <a16:colId xmlns:a16="http://schemas.microsoft.com/office/drawing/2014/main" val="1759025245"/>
                    </a:ext>
                  </a:extLst>
                </a:gridCol>
                <a:gridCol w="2058175">
                  <a:extLst>
                    <a:ext uri="{9D8B030D-6E8A-4147-A177-3AD203B41FA5}">
                      <a16:colId xmlns:a16="http://schemas.microsoft.com/office/drawing/2014/main" val="2671446354"/>
                    </a:ext>
                  </a:extLst>
                </a:gridCol>
                <a:gridCol w="5107322">
                  <a:extLst>
                    <a:ext uri="{9D8B030D-6E8A-4147-A177-3AD203B41FA5}">
                      <a16:colId xmlns:a16="http://schemas.microsoft.com/office/drawing/2014/main" val="546747019"/>
                    </a:ext>
                  </a:extLst>
                </a:gridCol>
                <a:gridCol w="3125376">
                  <a:extLst>
                    <a:ext uri="{9D8B030D-6E8A-4147-A177-3AD203B41FA5}">
                      <a16:colId xmlns:a16="http://schemas.microsoft.com/office/drawing/2014/main" val="1085774335"/>
                    </a:ext>
                  </a:extLst>
                </a:gridCol>
                <a:gridCol w="990975">
                  <a:extLst>
                    <a:ext uri="{9D8B030D-6E8A-4147-A177-3AD203B41FA5}">
                      <a16:colId xmlns:a16="http://schemas.microsoft.com/office/drawing/2014/main" val="1919783501"/>
                    </a:ext>
                  </a:extLst>
                </a:gridCol>
              </a:tblGrid>
              <a:tr h="455102">
                <a:tc rowSpan="2">
                  <a:txBody>
                    <a:bodyPr/>
                    <a:lstStyle/>
                    <a:p>
                      <a:pPr algn="ctr">
                        <a:lnSpc>
                          <a:spcPct val="115000"/>
                        </a:lnSpc>
                        <a:spcAft>
                          <a:spcPts val="1000"/>
                        </a:spcAft>
                      </a:pPr>
                      <a:r>
                        <a:rPr lang="en-US" sz="2000" b="1" dirty="0">
                          <a:solidFill>
                            <a:schemeClr val="bg1"/>
                          </a:solidFill>
                          <a:effectLst/>
                          <a:latin typeface="Times New Roman" panose="02020603050405020304" pitchFamily="18" charset="0"/>
                          <a:cs typeface="Times New Roman" panose="02020603050405020304" pitchFamily="18" charset="0"/>
                        </a:rPr>
                        <a:t>TG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row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Nội</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dung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grid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Phương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pháp</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hình</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tổ</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dạy</a:t>
                      </a:r>
                      <a:r>
                        <a:rPr lang="vi-VN" sz="2000" b="1" dirty="0">
                          <a:solidFill>
                            <a:schemeClr val="bg1"/>
                          </a:solidFill>
                          <a:effectLst/>
                          <a:latin typeface="Times New Roman" panose="02020603050405020304" pitchFamily="18" charset="0"/>
                          <a:cs typeface="Times New Roman" panose="02020603050405020304" pitchFamily="18" charset="0"/>
                        </a:rPr>
                        <a:t> -</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học</a:t>
                      </a:r>
                      <a:r>
                        <a:rPr lang="vi-VN" sz="2000" b="1" dirty="0">
                          <a:solidFill>
                            <a:schemeClr val="bg1"/>
                          </a:solidFill>
                          <a:effectLst/>
                          <a:latin typeface="Times New Roman" panose="02020603050405020304" pitchFamily="18" charset="0"/>
                          <a:cs typeface="Times New Roman" panose="02020603050405020304" pitchFamily="18" charset="0"/>
                        </a:rPr>
                        <a:t> tương ứng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hMerge="1">
                  <a:txBody>
                    <a:bodyPr/>
                    <a:lstStyle/>
                    <a:p>
                      <a:endParaRPr lang="en-US"/>
                    </a:p>
                  </a:txBody>
                  <a:tcPr/>
                </a:tc>
                <a:tc rowSpan="2">
                  <a:txBody>
                    <a:bodyPr/>
                    <a:lstStyle/>
                    <a:p>
                      <a:pPr algn="ctr">
                        <a:lnSpc>
                          <a:spcPct val="115000"/>
                        </a:lnSpc>
                        <a:spcAft>
                          <a:spcPts val="1000"/>
                        </a:spcAft>
                      </a:pPr>
                      <a:r>
                        <a:rPr lang="fr-FR" sz="2000" b="1">
                          <a:solidFill>
                            <a:schemeClr val="bg1"/>
                          </a:solidFill>
                          <a:effectLst/>
                          <a:latin typeface="Times New Roman" panose="02020603050405020304" pitchFamily="18" charset="0"/>
                          <a:cs typeface="Times New Roman" panose="02020603050405020304" pitchFamily="18" charset="0"/>
                        </a:rPr>
                        <a:t>Đồ dùng</a:t>
                      </a:r>
                      <a:endParaRPr lang="en-US" sz="2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extLst>
                  <a:ext uri="{0D108BD9-81ED-4DB2-BD59-A6C34878D82A}">
                    <a16:rowId xmlns:a16="http://schemas.microsoft.com/office/drawing/2014/main" val="108071300"/>
                  </a:ext>
                </a:extLst>
              </a:tr>
              <a:tr h="434865">
                <a:tc vMerge="1">
                  <a:txBody>
                    <a:bodyPr/>
                    <a:lstStyle/>
                    <a:p>
                      <a:endParaRPr lang="en-US"/>
                    </a:p>
                  </a:txBody>
                  <a:tcPr/>
                </a:tc>
                <a:tc vMerge="1">
                  <a:txBody>
                    <a:bodyPr/>
                    <a:lstStyle/>
                    <a:p>
                      <a:endParaRPr lang="en-US"/>
                    </a:p>
                  </a:txBody>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thầy</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trò</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vMerge="1">
                  <a:txBody>
                    <a:bodyPr/>
                    <a:lstStyle/>
                    <a:p>
                      <a:endParaRPr lang="en-US"/>
                    </a:p>
                  </a:txBody>
                  <a:tcPr/>
                </a:tc>
                <a:extLst>
                  <a:ext uri="{0D108BD9-81ED-4DB2-BD59-A6C34878D82A}">
                    <a16:rowId xmlns:a16="http://schemas.microsoft.com/office/drawing/2014/main" val="1552622578"/>
                  </a:ext>
                </a:extLst>
              </a:tr>
              <a:tr h="4787595">
                <a:tc>
                  <a:txBody>
                    <a:bodyPr/>
                    <a:lstStyle/>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solidFill>
                  </a:tcPr>
                </a:tc>
                <a:tc>
                  <a:txBody>
                    <a:bodyPr/>
                    <a:lstStyle/>
                    <a:p>
                      <a:r>
                        <a:rPr lang="en-US" sz="2000" b="1" i="1" dirty="0">
                          <a:solidFill>
                            <a:schemeClr val="dk1"/>
                          </a:solidFill>
                          <a:effectLst/>
                          <a:latin typeface="Times New Roman" panose="02020603050405020304" pitchFamily="18" charset="0"/>
                          <a:ea typeface="+mn-ea"/>
                          <a:cs typeface="Times New Roman" panose="02020603050405020304" pitchFamily="18" charset="0"/>
                        </a:rPr>
                        <a:t>2.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sử</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cá</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nhân</a:t>
                      </a:r>
                      <a:r>
                        <a:rPr lang="en-US" sz="2000" b="1" dirty="0">
                          <a:solidFill>
                            <a:schemeClr val="dk1"/>
                          </a:solidFill>
                          <a:effectLst/>
                          <a:latin typeface="Times New Roman" panose="02020603050405020304" pitchFamily="18" charset="0"/>
                          <a:ea typeface="+mn-ea"/>
                          <a:cs typeface="Times New Roman" panose="02020603050405020304" pitchFamily="18" charset="0"/>
                        </a:rPr>
                        <a:t>.</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en-US" sz="2000" dirty="0">
                          <a:solidFill>
                            <a:schemeClr val="dk1"/>
                          </a:solidFill>
                          <a:effectLst/>
                          <a:latin typeface="Times New Roman" panose="02020603050405020304" pitchFamily="18" charset="0"/>
                          <a:ea typeface="+mn-ea"/>
                          <a:cs typeface="Times New Roman" panose="02020603050405020304" pitchFamily="18" charset="0"/>
                        </a:rPr>
                        <a:t>MT: -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bước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sử</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sinh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tc>
                  <a:txBody>
                    <a:bodyPr/>
                    <a:lstStyle/>
                    <a:p>
                      <a:r>
                        <a:rPr lang="en-US" sz="2000" dirty="0">
                          <a:solidFill>
                            <a:schemeClr val="dk1"/>
                          </a:solidFill>
                          <a:effectLst/>
                          <a:latin typeface="Times New Roman" panose="02020603050405020304" pitchFamily="18" charset="0"/>
                          <a:ea typeface="+mn-ea"/>
                          <a:cs typeface="Times New Roman" panose="02020603050405020304" pitchFamily="18" charset="0"/>
                        </a:rPr>
                        <a:t>=&gt; GV </a:t>
                      </a:r>
                      <a:r>
                        <a:rPr lang="en-US" sz="20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dirty="0">
                          <a:solidFill>
                            <a:schemeClr val="dk1"/>
                          </a:solidFill>
                          <a:effectLst/>
                          <a:latin typeface="Times New Roman" panose="02020603050405020304" pitchFamily="18" charset="0"/>
                          <a:ea typeface="+mn-ea"/>
                          <a:cs typeface="Times New Roman" panose="02020603050405020304" pitchFamily="18" charset="0"/>
                        </a:rPr>
                        <a:t>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chốt</a:t>
                      </a:r>
                      <a:r>
                        <a:rPr lang="en-US" sz="2000" dirty="0">
                          <a:solidFill>
                            <a:schemeClr val="dk1"/>
                          </a:solidFill>
                          <a:effectLst/>
                          <a:latin typeface="Times New Roman" panose="02020603050405020304" pitchFamily="18" charset="0"/>
                          <a:ea typeface="+mn-ea"/>
                          <a:cs typeface="Times New Roman" panose="02020603050405020304" pitchFamily="18" charset="0"/>
                        </a:rPr>
                        <a:t>:</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giúp</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đảm</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bảo</a:t>
                      </a:r>
                      <a:r>
                        <a:rPr lang="en-US" sz="2000" dirty="0">
                          <a:solidFill>
                            <a:schemeClr val="dk1"/>
                          </a:solidFill>
                          <a:effectLst/>
                          <a:latin typeface="Times New Roman" panose="02020603050405020304" pitchFamily="18" charset="0"/>
                          <a:ea typeface="+mn-ea"/>
                          <a:cs typeface="Times New Roman" panose="02020603050405020304" pitchFamily="18" charset="0"/>
                        </a:rPr>
                        <a:t> an </a:t>
                      </a:r>
                      <a:r>
                        <a:rPr lang="en-US" sz="2000" dirty="0" err="1">
                          <a:solidFill>
                            <a:schemeClr val="dk1"/>
                          </a:solidFill>
                          <a:effectLst/>
                          <a:latin typeface="Times New Roman" panose="02020603050405020304" pitchFamily="18" charset="0"/>
                          <a:ea typeface="+mn-ea"/>
                          <a:cs typeface="Times New Roman" panose="02020603050405020304" pitchFamily="18" charset="0"/>
                        </a:rPr>
                        <a:t>toàn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tính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mạng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dirty="0">
                          <a:solidFill>
                            <a:schemeClr val="dk1"/>
                          </a:solidFill>
                          <a:effectLst/>
                          <a:latin typeface="Times New Roman" panose="02020603050405020304" pitchFamily="18" charset="0"/>
                          <a:ea typeface="+mn-ea"/>
                          <a:cs typeface="Times New Roman" panose="02020603050405020304" pitchFamily="18" charset="0"/>
                        </a:rPr>
                        <a:t> con </a:t>
                      </a:r>
                      <a:r>
                        <a:rPr lang="en-US" sz="20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Vì</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thế</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tế</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ngoài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bơi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biển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ra</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thì</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khi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tàu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thuyền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phà</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phải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mặc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áo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hoặc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cầm</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đeo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cụ</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nổi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suốt</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hành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trình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phương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tiện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từ</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lúc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rời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bến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khi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cập</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bến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đảm</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bảo</a:t>
                      </a:r>
                      <a:r>
                        <a:rPr lang="en-US" sz="2000" dirty="0">
                          <a:solidFill>
                            <a:schemeClr val="dk1"/>
                          </a:solidFill>
                          <a:effectLst/>
                          <a:latin typeface="Times New Roman" panose="02020603050405020304" pitchFamily="18" charset="0"/>
                          <a:ea typeface="+mn-ea"/>
                          <a:cs typeface="Times New Roman" panose="02020603050405020304" pitchFamily="18" charset="0"/>
                        </a:rPr>
                        <a:t> an </a:t>
                      </a:r>
                      <a:r>
                        <a:rPr lang="en-US" sz="2000" dirty="0" err="1">
                          <a:solidFill>
                            <a:schemeClr val="dk1"/>
                          </a:solidFill>
                          <a:effectLst/>
                          <a:latin typeface="Times New Roman" panose="02020603050405020304" pitchFamily="18" charset="0"/>
                          <a:ea typeface="+mn-ea"/>
                          <a:cs typeface="Times New Roman" panose="02020603050405020304" pitchFamily="18" charset="0"/>
                        </a:rPr>
                        <a:t>toàn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nếu</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000" dirty="0">
                          <a:solidFill>
                            <a:schemeClr val="dk1"/>
                          </a:solidFill>
                          <a:effectLst/>
                          <a:latin typeface="Times New Roman" panose="02020603050405020304" pitchFamily="18" charset="0"/>
                          <a:ea typeface="+mn-ea"/>
                          <a:cs typeface="Times New Roman" panose="02020603050405020304" pitchFamily="18" charset="0"/>
                        </a:rPr>
                        <a:t> may </a:t>
                      </a:r>
                      <a:r>
                        <a:rPr lang="en-US" sz="2000" dirty="0" err="1">
                          <a:solidFill>
                            <a:schemeClr val="dk1"/>
                          </a:solidFill>
                          <a:effectLst/>
                          <a:latin typeface="Times New Roman" panose="02020603050405020304" pitchFamily="18" charset="0"/>
                          <a:ea typeface="+mn-ea"/>
                          <a:cs typeface="Times New Roman" panose="02020603050405020304" pitchFamily="18" charset="0"/>
                        </a:rPr>
                        <a:t>phương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tiện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giao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đừng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thuỷ</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bị</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đắm</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txBody>
                  <a:tcPr marL="51435" marR="51435" marT="0" marB="0">
                    <a:solidFill>
                      <a:schemeClr val="accent1">
                        <a:lumMod val="40000"/>
                        <a:lumOff val="60000"/>
                      </a:schemeClr>
                    </a:solidFill>
                  </a:tcPr>
                </a:tc>
                <a:tc>
                  <a:txBody>
                    <a:bodyPr/>
                    <a:lstStyle/>
                    <a:p>
                      <a:r>
                        <a:rPr lang="en-US" sz="2000" dirty="0">
                          <a:solidFill>
                            <a:schemeClr val="dk1"/>
                          </a:solidFill>
                          <a:effectLst/>
                          <a:latin typeface="Times New Roman" panose="02020603050405020304" pitchFamily="18" charset="0"/>
                          <a:ea typeface="+mn-ea"/>
                          <a:cs typeface="Times New Roman" panose="02020603050405020304" pitchFamily="18" charset="0"/>
                        </a:rPr>
                        <a:t> - 2, 3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nhắc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lại</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txBody>
                  <a:tcPr marL="51435" marR="51435" marT="0" marB="0">
                    <a:solidFill>
                      <a:schemeClr val="accent1">
                        <a:lumMod val="40000"/>
                        <a:lumOff val="60000"/>
                      </a:schemeClr>
                    </a:solidFill>
                  </a:tcPr>
                </a:tc>
                <a:tc>
                  <a:txBody>
                    <a:bodyPr/>
                    <a:lstStyle/>
                    <a:p>
                      <a:pPr marL="0" marR="0" lvl="0" indent="0" algn="ctr" defTabSz="914400" eaLnBrk="1" fontAlgn="auto" latinLnBrk="0" hangingPunct="1">
                        <a:lnSpc>
                          <a:spcPct val="115000"/>
                        </a:lnSpc>
                        <a:spcBef>
                          <a:spcPts val="0"/>
                        </a:spcBef>
                        <a:spcAft>
                          <a:spcPts val="1000"/>
                        </a:spcAft>
                        <a:buClrTx/>
                        <a:buSzTx/>
                        <a:buFontTx/>
                        <a:buNone/>
                        <a:tabLst/>
                        <a:defRP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extLst>
                  <a:ext uri="{0D108BD9-81ED-4DB2-BD59-A6C34878D82A}">
                    <a16:rowId xmlns:a16="http://schemas.microsoft.com/office/drawing/2014/main" val="3875533842"/>
                  </a:ext>
                </a:extLst>
              </a:tr>
            </a:tbl>
          </a:graphicData>
        </a:graphic>
      </p:graphicFrame>
    </p:spTree>
    <p:extLst>
      <p:ext uri="{BB962C8B-B14F-4D97-AF65-F5344CB8AC3E}">
        <p14:creationId xmlns:p14="http://schemas.microsoft.com/office/powerpoint/2010/main" val="40602187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Phần</a:t>
            </a:r>
            <a:r>
              <a:rPr lang="en-US" sz="2800" b="1" dirty="0">
                <a:solidFill>
                  <a:schemeClr val="tx2"/>
                </a:solidFill>
                <a:latin typeface="Times New Roman" panose="02020603050405020304" pitchFamily="18" charset="0"/>
                <a:ea typeface="Calibri" panose="020F0502020204030204" pitchFamily="34" charset="0"/>
              </a:rPr>
              <a:t> 2: </a:t>
            </a:r>
            <a:r>
              <a:rPr lang="en-US" sz="2800" b="1" dirty="0" err="1">
                <a:solidFill>
                  <a:schemeClr val="tx2"/>
                </a:solidFill>
                <a:latin typeface="Times New Roman" panose="02020603050405020304" pitchFamily="18" charset="0"/>
                <a:ea typeface="Calibri" panose="020F0502020204030204" pitchFamily="34" charset="0"/>
              </a:rPr>
              <a:t>Kế</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hoạch</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dạy</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học</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cụ</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thể</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tiết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trong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giáo</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trình</a:t>
            </a:r>
            <a:r>
              <a:rPr lang="en-US" sz="2800" b="1" dirty="0">
                <a:solidFill>
                  <a:schemeClr val="tx2"/>
                </a:solidFill>
                <a:latin typeface="Times New Roman" panose="02020603050405020304" pitchFamily="18" charset="0"/>
                <a:ea typeface="Calibri" panose="020F0502020204030204" pitchFamily="34" charset="0"/>
              </a:rPr>
              <a:t>.</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TextBox 2">
            <a:extLst>
              <a:ext uri="{FF2B5EF4-FFF2-40B4-BE49-F238E27FC236}">
                <a16:creationId xmlns:a16="http://schemas.microsoft.com/office/drawing/2014/main" id="{B6F52BBC-8397-472F-8433-475B75D192FE}"/>
              </a:ext>
            </a:extLst>
          </p:cNvPr>
          <p:cNvSpPr txBox="1"/>
          <p:nvPr/>
        </p:nvSpPr>
        <p:spPr>
          <a:xfrm>
            <a:off x="129209" y="644386"/>
            <a:ext cx="11873919" cy="440442"/>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indent="-202883">
              <a:lnSpc>
                <a:spcPct val="115000"/>
              </a:lnSpc>
              <a:spcAft>
                <a:spcPts val="750"/>
              </a:spcAft>
            </a:pPr>
            <a:r>
              <a:rPr lang="en-US" sz="21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III. CÁC HOẠT ĐỘNG DẠY VÀ HỌC CHỦ YẾU</a:t>
            </a:r>
            <a:endParaRPr lang="en-US" sz="2100" b="1"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105DEC80-980A-4A37-A826-95E506B59BD1}"/>
              </a:ext>
            </a:extLst>
          </p:cNvPr>
          <p:cNvGraphicFramePr>
            <a:graphicFrameLocks noGrp="1"/>
          </p:cNvGraphicFramePr>
          <p:nvPr>
            <p:extLst>
              <p:ext uri="{D42A27DB-BD31-4B8C-83A1-F6EECF244321}">
                <p14:modId xmlns:p14="http://schemas.microsoft.com/office/powerpoint/2010/main" val="2447690435"/>
              </p:ext>
            </p:extLst>
          </p:nvPr>
        </p:nvGraphicFramePr>
        <p:xfrm>
          <a:off x="118076" y="1072103"/>
          <a:ext cx="11888393" cy="5587114"/>
        </p:xfrm>
        <a:graphic>
          <a:graphicData uri="http://schemas.openxmlformats.org/drawingml/2006/table">
            <a:tbl>
              <a:tblPr>
                <a:tableStyleId>{5C22544A-7EE6-4342-B048-85BDC9FD1C3A}</a:tableStyleId>
              </a:tblPr>
              <a:tblGrid>
                <a:gridCol w="681500">
                  <a:extLst>
                    <a:ext uri="{9D8B030D-6E8A-4147-A177-3AD203B41FA5}">
                      <a16:colId xmlns:a16="http://schemas.microsoft.com/office/drawing/2014/main" val="1759025245"/>
                    </a:ext>
                  </a:extLst>
                </a:gridCol>
                <a:gridCol w="2044501">
                  <a:extLst>
                    <a:ext uri="{9D8B030D-6E8A-4147-A177-3AD203B41FA5}">
                      <a16:colId xmlns:a16="http://schemas.microsoft.com/office/drawing/2014/main" val="2671446354"/>
                    </a:ext>
                  </a:extLst>
                </a:gridCol>
                <a:gridCol w="5073390">
                  <a:extLst>
                    <a:ext uri="{9D8B030D-6E8A-4147-A177-3AD203B41FA5}">
                      <a16:colId xmlns:a16="http://schemas.microsoft.com/office/drawing/2014/main" val="546747019"/>
                    </a:ext>
                  </a:extLst>
                </a:gridCol>
                <a:gridCol w="3104611">
                  <a:extLst>
                    <a:ext uri="{9D8B030D-6E8A-4147-A177-3AD203B41FA5}">
                      <a16:colId xmlns:a16="http://schemas.microsoft.com/office/drawing/2014/main" val="1085774335"/>
                    </a:ext>
                  </a:extLst>
                </a:gridCol>
                <a:gridCol w="984391">
                  <a:extLst>
                    <a:ext uri="{9D8B030D-6E8A-4147-A177-3AD203B41FA5}">
                      <a16:colId xmlns:a16="http://schemas.microsoft.com/office/drawing/2014/main" val="1919783501"/>
                    </a:ext>
                  </a:extLst>
                </a:gridCol>
              </a:tblGrid>
              <a:tr h="447852">
                <a:tc rowSpan="2">
                  <a:txBody>
                    <a:bodyPr/>
                    <a:lstStyle/>
                    <a:p>
                      <a:pPr algn="ctr">
                        <a:lnSpc>
                          <a:spcPct val="115000"/>
                        </a:lnSpc>
                        <a:spcAft>
                          <a:spcPts val="1000"/>
                        </a:spcAft>
                      </a:pPr>
                      <a:r>
                        <a:rPr lang="en-US" sz="2000" b="1" dirty="0">
                          <a:solidFill>
                            <a:schemeClr val="bg1"/>
                          </a:solidFill>
                          <a:effectLst/>
                          <a:latin typeface="Times New Roman" panose="02020603050405020304" pitchFamily="18" charset="0"/>
                          <a:cs typeface="Times New Roman" panose="02020603050405020304" pitchFamily="18" charset="0"/>
                        </a:rPr>
                        <a:t>TG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row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Nội</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dung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grid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Phương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pháp</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hình</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tổ</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dạy</a:t>
                      </a:r>
                      <a:r>
                        <a:rPr lang="vi-VN" sz="2000" b="1" dirty="0">
                          <a:solidFill>
                            <a:schemeClr val="bg1"/>
                          </a:solidFill>
                          <a:effectLst/>
                          <a:latin typeface="Times New Roman" panose="02020603050405020304" pitchFamily="18" charset="0"/>
                          <a:cs typeface="Times New Roman" panose="02020603050405020304" pitchFamily="18" charset="0"/>
                        </a:rPr>
                        <a:t> -</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học</a:t>
                      </a:r>
                      <a:r>
                        <a:rPr lang="vi-VN" sz="2000" b="1" dirty="0">
                          <a:solidFill>
                            <a:schemeClr val="bg1"/>
                          </a:solidFill>
                          <a:effectLst/>
                          <a:latin typeface="Times New Roman" panose="02020603050405020304" pitchFamily="18" charset="0"/>
                          <a:cs typeface="Times New Roman" panose="02020603050405020304" pitchFamily="18" charset="0"/>
                        </a:rPr>
                        <a:t> tương ứng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hMerge="1">
                  <a:txBody>
                    <a:bodyPr/>
                    <a:lstStyle/>
                    <a:p>
                      <a:endParaRPr lang="en-US"/>
                    </a:p>
                  </a:txBody>
                  <a:tcPr/>
                </a:tc>
                <a:tc rowSpan="2">
                  <a:txBody>
                    <a:bodyPr/>
                    <a:lstStyle/>
                    <a:p>
                      <a:pPr algn="ctr">
                        <a:lnSpc>
                          <a:spcPct val="115000"/>
                        </a:lnSpc>
                        <a:spcAft>
                          <a:spcPts val="1000"/>
                        </a:spcAft>
                      </a:pPr>
                      <a:r>
                        <a:rPr lang="fr-FR" sz="2000" b="1">
                          <a:solidFill>
                            <a:schemeClr val="bg1"/>
                          </a:solidFill>
                          <a:effectLst/>
                          <a:latin typeface="Times New Roman" panose="02020603050405020304" pitchFamily="18" charset="0"/>
                          <a:cs typeface="Times New Roman" panose="02020603050405020304" pitchFamily="18" charset="0"/>
                        </a:rPr>
                        <a:t>Đồ dùng</a:t>
                      </a:r>
                      <a:endParaRPr lang="en-US" sz="2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extLst>
                  <a:ext uri="{0D108BD9-81ED-4DB2-BD59-A6C34878D82A}">
                    <a16:rowId xmlns:a16="http://schemas.microsoft.com/office/drawing/2014/main" val="108071300"/>
                  </a:ext>
                </a:extLst>
              </a:tr>
              <a:tr h="427937">
                <a:tc vMerge="1">
                  <a:txBody>
                    <a:bodyPr/>
                    <a:lstStyle/>
                    <a:p>
                      <a:endParaRPr lang="en-US"/>
                    </a:p>
                  </a:txBody>
                  <a:tcPr/>
                </a:tc>
                <a:tc vMerge="1">
                  <a:txBody>
                    <a:bodyPr/>
                    <a:lstStyle/>
                    <a:p>
                      <a:endParaRPr lang="en-US"/>
                    </a:p>
                  </a:txBody>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thầy</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trò</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vMerge="1">
                  <a:txBody>
                    <a:bodyPr/>
                    <a:lstStyle/>
                    <a:p>
                      <a:endParaRPr lang="en-US"/>
                    </a:p>
                  </a:txBody>
                  <a:tcPr/>
                </a:tc>
                <a:extLst>
                  <a:ext uri="{0D108BD9-81ED-4DB2-BD59-A6C34878D82A}">
                    <a16:rowId xmlns:a16="http://schemas.microsoft.com/office/drawing/2014/main" val="1552622578"/>
                  </a:ext>
                </a:extLst>
              </a:tr>
              <a:tr h="4711325">
                <a:tc>
                  <a:txBody>
                    <a:bodyPr/>
                    <a:lstStyle/>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solidFill>
                      <a:schemeClr val="accent1"/>
                    </a:solidFill>
                  </a:tcPr>
                </a:tc>
                <a:tc>
                  <a:txBody>
                    <a:bodyPr/>
                    <a:lstStyle/>
                    <a:p>
                      <a:r>
                        <a:rPr lang="vi-VN" sz="2000" b="1" dirty="0">
                          <a:solidFill>
                            <a:schemeClr val="dk1"/>
                          </a:solidFill>
                          <a:effectLst/>
                          <a:latin typeface="Times New Roman" panose="02020603050405020304" pitchFamily="18" charset="0"/>
                          <a:ea typeface="+mn-ea"/>
                          <a:cs typeface="Times New Roman" panose="02020603050405020304" pitchFamily="18" charset="0"/>
                        </a:rPr>
                        <a:t>C. HĐ  luyện tập, thực hành:</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en-US" sz="2000" dirty="0">
                          <a:solidFill>
                            <a:schemeClr val="dk1"/>
                          </a:solidFill>
                          <a:effectLst/>
                          <a:latin typeface="Times New Roman" panose="02020603050405020304" pitchFamily="18" charset="0"/>
                          <a:ea typeface="+mn-ea"/>
                          <a:cs typeface="Times New Roman" panose="02020603050405020304" pitchFamily="18" charset="0"/>
                        </a:rPr>
                        <a:t>MT: -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tham</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gia</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chơi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trò</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chơi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củng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cố</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lại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kiến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thức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bài</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txBody>
                  <a:tcPr marL="51435" marR="51435" marT="0" marB="0">
                    <a:solidFill>
                      <a:schemeClr val="accent1">
                        <a:lumMod val="40000"/>
                        <a:lumOff val="60000"/>
                      </a:schemeClr>
                    </a:solidFill>
                  </a:tcPr>
                </a:tc>
                <a:tc>
                  <a:txBody>
                    <a:bodyPr/>
                    <a:lstStyle/>
                    <a:p>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Thực</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hành</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tham</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gia</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trò</a:t>
                      </a:r>
                      <a:r>
                        <a:rPr lang="en-US" sz="2000" b="1" dirty="0">
                          <a:solidFill>
                            <a:schemeClr val="dk1"/>
                          </a:solidFill>
                          <a:effectLst/>
                          <a:latin typeface="Times New Roman" panose="02020603050405020304" pitchFamily="18" charset="0"/>
                          <a:ea typeface="+mn-ea"/>
                          <a:cs typeface="Times New Roman" panose="02020603050405020304" pitchFamily="18" charset="0"/>
                        </a:rPr>
                        <a:t> </a:t>
                      </a:r>
                      <a:r>
                        <a:rPr lang="en-US" sz="2000" b="1" dirty="0" err="1">
                          <a:solidFill>
                            <a:schemeClr val="dk1"/>
                          </a:solidFill>
                          <a:effectLst/>
                          <a:latin typeface="Times New Roman" panose="02020603050405020304" pitchFamily="18" charset="0"/>
                          <a:ea typeface="+mn-ea"/>
                          <a:cs typeface="Times New Roman" panose="02020603050405020304" pitchFamily="18" charset="0"/>
                        </a:rPr>
                        <a:t>chơi</a:t>
                      </a:r>
                      <a:r>
                        <a:rPr lang="en-US" sz="2000" b="1" dirty="0">
                          <a:solidFill>
                            <a:schemeClr val="dk1"/>
                          </a:solidFill>
                          <a:effectLst/>
                          <a:latin typeface="Times New Roman" panose="02020603050405020304" pitchFamily="18" charset="0"/>
                          <a:ea typeface="+mn-ea"/>
                          <a:cs typeface="Times New Roman" panose="02020603050405020304" pitchFamily="18" charset="0"/>
                        </a:rPr>
                        <a:t>.</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en-US" sz="2000" dirty="0">
                          <a:solidFill>
                            <a:schemeClr val="dk1"/>
                          </a:solidFill>
                          <a:effectLst/>
                          <a:latin typeface="Times New Roman" panose="02020603050405020304" pitchFamily="18" charset="0"/>
                          <a:ea typeface="+mn-ea"/>
                          <a:cs typeface="Times New Roman" panose="02020603050405020304" pitchFamily="18" charset="0"/>
                        </a:rPr>
                        <a:t>- GV </a:t>
                      </a:r>
                      <a:r>
                        <a:rPr lang="en-US" sz="2000" dirty="0" err="1">
                          <a:solidFill>
                            <a:schemeClr val="dk1"/>
                          </a:solidFill>
                          <a:effectLst/>
                          <a:latin typeface="Times New Roman" panose="02020603050405020304" pitchFamily="18" charset="0"/>
                          <a:ea typeface="+mn-ea"/>
                          <a:cs typeface="Times New Roman" panose="02020603050405020304" pitchFamily="18" charset="0"/>
                        </a:rPr>
                        <a:t>hướng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dẫn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mở</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trò</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chơi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phần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ôn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tập</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GV </a:t>
                      </a:r>
                      <a:r>
                        <a:rPr lang="en-US" sz="2000" dirty="0" err="1">
                          <a:solidFill>
                            <a:schemeClr val="dk1"/>
                          </a:solidFill>
                          <a:effectLst/>
                          <a:latin typeface="Times New Roman" panose="02020603050405020304" pitchFamily="18" charset="0"/>
                          <a:ea typeface="+mn-ea"/>
                          <a:cs typeface="Times New Roman" panose="02020603050405020304" pitchFamily="18" charset="0"/>
                        </a:rPr>
                        <a:t>hướng</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dẫn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chơi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dirty="0">
                          <a:solidFill>
                            <a:schemeClr val="dk1"/>
                          </a:solidFill>
                          <a:effectLst/>
                          <a:latin typeface="Times New Roman" panose="02020603050405020304" pitchFamily="18" charset="0"/>
                          <a:ea typeface="+mn-ea"/>
                          <a:cs typeface="Times New Roman" panose="02020603050405020304" pitchFamily="18" charset="0"/>
                        </a:rPr>
                        <a:t> HS.</a:t>
                      </a:r>
                    </a:p>
                    <a:p>
                      <a:r>
                        <a:rPr lang="en-US" sz="2000" dirty="0">
                          <a:solidFill>
                            <a:schemeClr val="dk1"/>
                          </a:solidFill>
                          <a:effectLst/>
                          <a:latin typeface="Times New Roman" panose="02020603050405020304" pitchFamily="18" charset="0"/>
                          <a:ea typeface="+mn-ea"/>
                          <a:cs typeface="Times New Roman" panose="02020603050405020304" pitchFamily="18" charset="0"/>
                        </a:rPr>
                        <a:t>-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tham</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gia</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chơi</a:t>
                      </a:r>
                      <a:r>
                        <a:rPr lang="en-US" sz="2000" dirty="0">
                          <a:solidFill>
                            <a:schemeClr val="dk1"/>
                          </a:solidFill>
                          <a:effectLst/>
                          <a:latin typeface="Times New Roman" panose="02020603050405020304" pitchFamily="18" charset="0"/>
                          <a:ea typeface="+mn-ea"/>
                          <a:cs typeface="Times New Roman" panose="02020603050405020304" pitchFamily="18" charset="0"/>
                        </a:rPr>
                        <a:t>.</a:t>
                      </a: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Tuỳ</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vào</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hình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tế</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lớp</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000" dirty="0">
                          <a:solidFill>
                            <a:schemeClr val="dk1"/>
                          </a:solidFill>
                          <a:effectLst/>
                          <a:latin typeface="Times New Roman" panose="02020603050405020304" pitchFamily="18" charset="0"/>
                          <a:ea typeface="+mn-ea"/>
                          <a:cs typeface="Times New Roman" panose="02020603050405020304" pitchFamily="18" charset="0"/>
                        </a:rPr>
                        <a:t> GV </a:t>
                      </a:r>
                      <a:r>
                        <a:rPr lang="en-US" sz="2000" dirty="0" err="1">
                          <a:solidFill>
                            <a:schemeClr val="dk1"/>
                          </a:solidFill>
                          <a:effectLst/>
                          <a:latin typeface="Times New Roman" panose="02020603050405020304" pitchFamily="18" charset="0"/>
                          <a:ea typeface="+mn-ea"/>
                          <a:cs typeface="Times New Roman" panose="02020603050405020304" pitchFamily="18" charset="0"/>
                        </a:rPr>
                        <a:t>quy</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định</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số</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lần</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chơi</a:t>
                      </a:r>
                      <a:r>
                        <a:rPr lang="en-US" sz="2000" dirty="0">
                          <a:solidFill>
                            <a:schemeClr val="dk1"/>
                          </a:solidFill>
                          <a:effectLst/>
                          <a:latin typeface="Times New Roman" panose="02020603050405020304" pitchFamily="18" charset="0"/>
                          <a:ea typeface="+mn-ea"/>
                          <a:cs typeface="Times New Roman" panose="02020603050405020304" pitchFamily="18" charset="0"/>
                        </a:rPr>
                        <a:t>/HS</a:t>
                      </a:r>
                    </a:p>
                  </a:txBody>
                  <a:tcPr marL="51435" marR="51435" marT="0" marB="0">
                    <a:solidFill>
                      <a:schemeClr val="accent1">
                        <a:lumMod val="40000"/>
                        <a:lumOff val="60000"/>
                      </a:schemeClr>
                    </a:solidFill>
                  </a:tcPr>
                </a:tc>
                <a:tc>
                  <a:txBody>
                    <a:bodyPr/>
                    <a:lstStyle/>
                    <a:p>
                      <a:pPr>
                        <a:lnSpc>
                          <a:spcPct val="115000"/>
                        </a:lnSpc>
                        <a:spcAft>
                          <a:spcPts val="1000"/>
                        </a:spcAft>
                      </a:pPr>
                      <a:r>
                        <a:rPr lang="pt-BR"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pt-BR" sz="2000" dirty="0">
                          <a:effectLst/>
                          <a:latin typeface="Times New Roman" panose="02020603050405020304" pitchFamily="18" charset="0"/>
                          <a:ea typeface="Times New Roman" panose="02020603050405020304" pitchFamily="18" charset="0"/>
                          <a:cs typeface="Times New Roman" panose="02020603050405020304" pitchFamily="18" charset="0"/>
                        </a:rPr>
                        <a:t>- HS thực hành mở máy.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pt-BR" sz="2000" dirty="0">
                          <a:effectLst/>
                          <a:latin typeface="Times New Roman" panose="02020603050405020304" pitchFamily="18" charset="0"/>
                          <a:ea typeface="Times New Roman" panose="02020603050405020304" pitchFamily="18" charset="0"/>
                          <a:cs typeface="Times New Roman" panose="02020603050405020304" pitchFamily="18" charset="0"/>
                        </a:rPr>
                        <a:t>- Hs lắng nghe.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pt-BR" sz="2000" dirty="0">
                          <a:effectLst/>
                          <a:latin typeface="Times New Roman" panose="02020603050405020304" pitchFamily="18" charset="0"/>
                          <a:ea typeface="Times New Roman" panose="02020603050405020304" pitchFamily="18" charset="0"/>
                          <a:cs typeface="Times New Roman" panose="02020603050405020304" pitchFamily="18" charset="0"/>
                        </a:rPr>
                        <a:t>- HS tham gia chơi và báo cáo kết quả của mình.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tc>
                  <a:txBody>
                    <a:bodyPr/>
                    <a:lstStyle/>
                    <a:p>
                      <a:pPr>
                        <a:lnSpc>
                          <a:spcPct val="115000"/>
                        </a:lnSpc>
                        <a:spcAft>
                          <a:spcPts val="1000"/>
                        </a:spcAft>
                      </a:pPr>
                      <a:r>
                        <a:rPr lang="pt-BR"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GT</a:t>
                      </a:r>
                    </a:p>
                    <a:p>
                      <a:pPr algn="ctr">
                        <a:lnSpc>
                          <a:spcPct val="115000"/>
                        </a:lnSpc>
                        <a:spcAft>
                          <a:spcPts val="10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pt-BR"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pt-BR"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pt-BR"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extLst>
                  <a:ext uri="{0D108BD9-81ED-4DB2-BD59-A6C34878D82A}">
                    <a16:rowId xmlns:a16="http://schemas.microsoft.com/office/drawing/2014/main" val="3875533842"/>
                  </a:ext>
                </a:extLst>
              </a:tr>
            </a:tbl>
          </a:graphicData>
        </a:graphic>
      </p:graphicFrame>
    </p:spTree>
    <p:extLst>
      <p:ext uri="{BB962C8B-B14F-4D97-AF65-F5344CB8AC3E}">
        <p14:creationId xmlns:p14="http://schemas.microsoft.com/office/powerpoint/2010/main" val="1050899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Phần</a:t>
            </a:r>
            <a:r>
              <a:rPr lang="en-US" sz="2800" b="1" dirty="0">
                <a:solidFill>
                  <a:schemeClr val="tx2"/>
                </a:solidFill>
                <a:latin typeface="Times New Roman" panose="02020603050405020304" pitchFamily="18" charset="0"/>
                <a:ea typeface="Calibri" panose="020F0502020204030204" pitchFamily="34" charset="0"/>
              </a:rPr>
              <a:t> 2: </a:t>
            </a:r>
            <a:r>
              <a:rPr lang="en-US" sz="2800" b="1" dirty="0" err="1">
                <a:solidFill>
                  <a:schemeClr val="tx2"/>
                </a:solidFill>
                <a:latin typeface="Times New Roman" panose="02020603050405020304" pitchFamily="18" charset="0"/>
                <a:ea typeface="Calibri" panose="020F0502020204030204" pitchFamily="34" charset="0"/>
              </a:rPr>
              <a:t>Kế</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hoạch</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dạy</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học</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cụ</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thể</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tiết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trong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giáo</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trình</a:t>
            </a:r>
            <a:r>
              <a:rPr lang="en-US" sz="2800" b="1" dirty="0">
                <a:solidFill>
                  <a:schemeClr val="tx2"/>
                </a:solidFill>
                <a:latin typeface="Times New Roman" panose="02020603050405020304" pitchFamily="18" charset="0"/>
                <a:ea typeface="Calibri" panose="020F0502020204030204" pitchFamily="34" charset="0"/>
              </a:rPr>
              <a:t>.</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TextBox 2">
            <a:extLst>
              <a:ext uri="{FF2B5EF4-FFF2-40B4-BE49-F238E27FC236}">
                <a16:creationId xmlns:a16="http://schemas.microsoft.com/office/drawing/2014/main" id="{DED887F0-40B8-4F67-9512-D6F1FBD06776}"/>
              </a:ext>
            </a:extLst>
          </p:cNvPr>
          <p:cNvSpPr txBox="1"/>
          <p:nvPr/>
        </p:nvSpPr>
        <p:spPr>
          <a:xfrm>
            <a:off x="163533" y="612512"/>
            <a:ext cx="11829709" cy="440442"/>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indent="-202883">
              <a:lnSpc>
                <a:spcPct val="115000"/>
              </a:lnSpc>
              <a:spcAft>
                <a:spcPts val="750"/>
              </a:spcAft>
            </a:pPr>
            <a:r>
              <a:rPr lang="en-US" sz="21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III. CÁC HOẠT ĐỘNG DẠY VÀ HỌC CHỦ YẾU</a:t>
            </a:r>
            <a:endParaRPr lang="en-US" sz="2100" b="1"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945F7B92-0313-465E-8B6B-AE450A36240B}"/>
              </a:ext>
            </a:extLst>
          </p:cNvPr>
          <p:cNvGraphicFramePr>
            <a:graphicFrameLocks noGrp="1"/>
          </p:cNvGraphicFramePr>
          <p:nvPr>
            <p:extLst>
              <p:ext uri="{D42A27DB-BD31-4B8C-83A1-F6EECF244321}">
                <p14:modId xmlns:p14="http://schemas.microsoft.com/office/powerpoint/2010/main" val="185893520"/>
              </p:ext>
            </p:extLst>
          </p:nvPr>
        </p:nvGraphicFramePr>
        <p:xfrm>
          <a:off x="152400" y="1040230"/>
          <a:ext cx="11844128" cy="5638866"/>
        </p:xfrm>
        <a:graphic>
          <a:graphicData uri="http://schemas.openxmlformats.org/drawingml/2006/table">
            <a:tbl>
              <a:tblPr>
                <a:tableStyleId>{5C22544A-7EE6-4342-B048-85BDC9FD1C3A}</a:tableStyleId>
              </a:tblPr>
              <a:tblGrid>
                <a:gridCol w="678962">
                  <a:extLst>
                    <a:ext uri="{9D8B030D-6E8A-4147-A177-3AD203B41FA5}">
                      <a16:colId xmlns:a16="http://schemas.microsoft.com/office/drawing/2014/main" val="1759025245"/>
                    </a:ext>
                  </a:extLst>
                </a:gridCol>
                <a:gridCol w="2036888">
                  <a:extLst>
                    <a:ext uri="{9D8B030D-6E8A-4147-A177-3AD203B41FA5}">
                      <a16:colId xmlns:a16="http://schemas.microsoft.com/office/drawing/2014/main" val="2671446354"/>
                    </a:ext>
                  </a:extLst>
                </a:gridCol>
                <a:gridCol w="5145305">
                  <a:extLst>
                    <a:ext uri="{9D8B030D-6E8A-4147-A177-3AD203B41FA5}">
                      <a16:colId xmlns:a16="http://schemas.microsoft.com/office/drawing/2014/main" val="546747019"/>
                    </a:ext>
                  </a:extLst>
                </a:gridCol>
                <a:gridCol w="3002247">
                  <a:extLst>
                    <a:ext uri="{9D8B030D-6E8A-4147-A177-3AD203B41FA5}">
                      <a16:colId xmlns:a16="http://schemas.microsoft.com/office/drawing/2014/main" val="1085774335"/>
                    </a:ext>
                  </a:extLst>
                </a:gridCol>
                <a:gridCol w="980726">
                  <a:extLst>
                    <a:ext uri="{9D8B030D-6E8A-4147-A177-3AD203B41FA5}">
                      <a16:colId xmlns:a16="http://schemas.microsoft.com/office/drawing/2014/main" val="1919783501"/>
                    </a:ext>
                  </a:extLst>
                </a:gridCol>
              </a:tblGrid>
              <a:tr h="359426">
                <a:tc rowSpan="2">
                  <a:txBody>
                    <a:bodyPr/>
                    <a:lstStyle/>
                    <a:p>
                      <a:pPr algn="ctr">
                        <a:lnSpc>
                          <a:spcPct val="115000"/>
                        </a:lnSpc>
                        <a:spcAft>
                          <a:spcPts val="1000"/>
                        </a:spcAft>
                      </a:pPr>
                      <a:r>
                        <a:rPr lang="en-US" sz="2000" b="1" dirty="0">
                          <a:solidFill>
                            <a:schemeClr val="bg1"/>
                          </a:solidFill>
                          <a:effectLst/>
                          <a:latin typeface="Times New Roman" panose="02020603050405020304" pitchFamily="18" charset="0"/>
                          <a:cs typeface="Times New Roman" panose="02020603050405020304" pitchFamily="18" charset="0"/>
                        </a:rPr>
                        <a:t>TG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row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Nội</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dung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grid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Phương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pháp</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hình</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tổ</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dạy</a:t>
                      </a:r>
                      <a:r>
                        <a:rPr lang="vi-VN" sz="2000" b="1" dirty="0">
                          <a:solidFill>
                            <a:schemeClr val="bg1"/>
                          </a:solidFill>
                          <a:effectLst/>
                          <a:latin typeface="Times New Roman" panose="02020603050405020304" pitchFamily="18" charset="0"/>
                          <a:cs typeface="Times New Roman" panose="02020603050405020304" pitchFamily="18" charset="0"/>
                        </a:rPr>
                        <a:t> -</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học</a:t>
                      </a:r>
                      <a:r>
                        <a:rPr lang="vi-VN" sz="2000" b="1" dirty="0">
                          <a:solidFill>
                            <a:schemeClr val="bg1"/>
                          </a:solidFill>
                          <a:effectLst/>
                          <a:latin typeface="Times New Roman" panose="02020603050405020304" pitchFamily="18" charset="0"/>
                          <a:cs typeface="Times New Roman" panose="02020603050405020304" pitchFamily="18" charset="0"/>
                        </a:rPr>
                        <a:t> tương ứng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hMerge="1">
                  <a:txBody>
                    <a:bodyPr/>
                    <a:lstStyle/>
                    <a:p>
                      <a:endParaRPr lang="en-US"/>
                    </a:p>
                  </a:txBody>
                  <a:tcPr/>
                </a:tc>
                <a:tc rowSpan="2">
                  <a:txBody>
                    <a:bodyPr/>
                    <a:lstStyle/>
                    <a:p>
                      <a:pPr algn="ctr">
                        <a:lnSpc>
                          <a:spcPct val="115000"/>
                        </a:lnSpc>
                        <a:spcAft>
                          <a:spcPts val="1000"/>
                        </a:spcAft>
                      </a:pPr>
                      <a:r>
                        <a:rPr lang="fr-FR" sz="2000" b="1">
                          <a:solidFill>
                            <a:schemeClr val="bg1"/>
                          </a:solidFill>
                          <a:effectLst/>
                          <a:latin typeface="Times New Roman" panose="02020603050405020304" pitchFamily="18" charset="0"/>
                          <a:cs typeface="Times New Roman" panose="02020603050405020304" pitchFamily="18" charset="0"/>
                        </a:rPr>
                        <a:t>Đồ dùng</a:t>
                      </a:r>
                      <a:endParaRPr lang="en-US" sz="2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extLst>
                  <a:ext uri="{0D108BD9-81ED-4DB2-BD59-A6C34878D82A}">
                    <a16:rowId xmlns:a16="http://schemas.microsoft.com/office/drawing/2014/main" val="108071300"/>
                  </a:ext>
                </a:extLst>
              </a:tr>
              <a:tr h="390776">
                <a:tc vMerge="1">
                  <a:txBody>
                    <a:bodyPr/>
                    <a:lstStyle/>
                    <a:p>
                      <a:endParaRPr lang="en-US"/>
                    </a:p>
                  </a:txBody>
                  <a:tcPr/>
                </a:tc>
                <a:tc vMerge="1">
                  <a:txBody>
                    <a:bodyPr/>
                    <a:lstStyle/>
                    <a:p>
                      <a:endParaRPr lang="en-US"/>
                    </a:p>
                  </a:txBody>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thầy</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trò</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vMerge="1">
                  <a:txBody>
                    <a:bodyPr/>
                    <a:lstStyle/>
                    <a:p>
                      <a:endParaRPr lang="en-US"/>
                    </a:p>
                  </a:txBody>
                  <a:tcPr/>
                </a:tc>
                <a:extLst>
                  <a:ext uri="{0D108BD9-81ED-4DB2-BD59-A6C34878D82A}">
                    <a16:rowId xmlns:a16="http://schemas.microsoft.com/office/drawing/2014/main" val="1552622578"/>
                  </a:ext>
                </a:extLst>
              </a:tr>
              <a:tr h="4888664">
                <a:tc>
                  <a:txBody>
                    <a:bodyPr/>
                    <a:lstStyle/>
                    <a:p>
                      <a:pPr algn="ctr">
                        <a:lnSpc>
                          <a:spcPct val="115000"/>
                        </a:lnSpc>
                        <a:spcAft>
                          <a:spcPts val="1000"/>
                        </a:spcAft>
                      </a:pP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5’</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51435" marR="51435" marT="0" marB="0">
                    <a:solidFill>
                      <a:schemeClr val="accent1"/>
                    </a:solidFill>
                  </a:tcPr>
                </a:tc>
                <a:tc>
                  <a:txBody>
                    <a:bodyPr/>
                    <a:lstStyle/>
                    <a:p>
                      <a:pPr>
                        <a:lnSpc>
                          <a:spcPct val="115000"/>
                        </a:lnSpc>
                        <a:spcAft>
                          <a:spcPts val="10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 HĐ</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MT: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ND bài học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tc>
                  <a:txBody>
                    <a:bodyPr/>
                    <a:lstStyle/>
                    <a:p>
                      <a:r>
                        <a:rPr lang="pt-BR" sz="2000" b="1" dirty="0">
                          <a:solidFill>
                            <a:schemeClr val="dk1"/>
                          </a:solidFill>
                          <a:effectLst/>
                          <a:latin typeface="Times New Roman" panose="02020603050405020304" pitchFamily="18" charset="0"/>
                          <a:ea typeface="+mn-ea"/>
                          <a:cs typeface="Times New Roman" panose="02020603050405020304" pitchFamily="18" charset="0"/>
                        </a:rPr>
                        <a:t>* Liên hệ:</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pt-BR" sz="2000" dirty="0">
                          <a:solidFill>
                            <a:schemeClr val="dk1"/>
                          </a:solidFill>
                          <a:effectLst/>
                          <a:latin typeface="Times New Roman" panose="02020603050405020304" pitchFamily="18" charset="0"/>
                          <a:ea typeface="+mn-ea"/>
                          <a:cs typeface="Times New Roman" panose="02020603050405020304" pitchFamily="18" charset="0"/>
                        </a:rPr>
                        <a:t>- GV đưa ra các tình huống thực tế.</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pt-BR" sz="2000" b="1" dirty="0">
                          <a:solidFill>
                            <a:schemeClr val="dk1"/>
                          </a:solidFill>
                          <a:effectLst/>
                          <a:latin typeface="Times New Roman" panose="02020603050405020304" pitchFamily="18" charset="0"/>
                          <a:ea typeface="+mn-ea"/>
                          <a:cs typeface="Times New Roman" panose="02020603050405020304" pitchFamily="18" charset="0"/>
                        </a:rPr>
                        <a:t>TH1: </a:t>
                      </a:r>
                      <a:r>
                        <a:rPr lang="pt-BR" sz="2000" dirty="0">
                          <a:solidFill>
                            <a:schemeClr val="dk1"/>
                          </a:solidFill>
                          <a:effectLst/>
                          <a:latin typeface="Times New Roman" panose="02020603050405020304" pitchFamily="18" charset="0"/>
                          <a:ea typeface="+mn-ea"/>
                          <a:cs typeface="Times New Roman" panose="02020603050405020304" pitchFamily="18" charset="0"/>
                        </a:rPr>
                        <a:t>Khi đi trên tàu, thuyền, phà có người không mặc áo phao hoặc sử dụng dụng cụ nổi cứu sinh thì bạn sẽ làm gì?</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pt-BR" sz="2000" b="1" dirty="0">
                          <a:solidFill>
                            <a:schemeClr val="dk1"/>
                          </a:solidFill>
                          <a:effectLst/>
                          <a:latin typeface="Times New Roman" panose="02020603050405020304" pitchFamily="18" charset="0"/>
                          <a:ea typeface="+mn-ea"/>
                          <a:cs typeface="Times New Roman" panose="02020603050405020304" pitchFamily="18" charset="0"/>
                        </a:rPr>
                        <a:t>TH2: </a:t>
                      </a:r>
                      <a:r>
                        <a:rPr lang="pt-BR" sz="2000" dirty="0">
                          <a:solidFill>
                            <a:schemeClr val="dk1"/>
                          </a:solidFill>
                          <a:effectLst/>
                          <a:latin typeface="Times New Roman" panose="02020603050405020304" pitchFamily="18" charset="0"/>
                          <a:ea typeface="+mn-ea"/>
                          <a:cs typeface="Times New Roman" panose="02020603050405020304" pitchFamily="18" charset="0"/>
                        </a:rPr>
                        <a:t>Có ý kiến cho rằng khi tham gia giao thông đường thuỷ không mặc áo phao, không sử dụng dụng cụ cứu sinh vẫn có thể tham gia được. Ý kiến của bạn như thế nào?</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pt-BR" sz="2000" b="1" dirty="0">
                          <a:solidFill>
                            <a:schemeClr val="dk1"/>
                          </a:solidFill>
                          <a:effectLst/>
                          <a:latin typeface="Times New Roman" panose="02020603050405020304" pitchFamily="18" charset="0"/>
                          <a:ea typeface="+mn-ea"/>
                          <a:cs typeface="Times New Roman" panose="02020603050405020304" pitchFamily="18" charset="0"/>
                        </a:rPr>
                        <a:t>TH3: </a:t>
                      </a:r>
                      <a:r>
                        <a:rPr lang="pt-BR" sz="2000" dirty="0">
                          <a:solidFill>
                            <a:schemeClr val="dk1"/>
                          </a:solidFill>
                          <a:effectLst/>
                          <a:latin typeface="Times New Roman" panose="02020603050405020304" pitchFamily="18" charset="0"/>
                          <a:ea typeface="+mn-ea"/>
                          <a:cs typeface="Times New Roman" panose="02020603050405020304" pitchFamily="18" charset="0"/>
                        </a:rPr>
                        <a:t>Có một người phụ nữ khi đi thuyền bế theo một em bé, người phụ nữ thì mặc áo phao, còn em bé thì không mặc và không đeo dụng cụ cứu sinh? Theo bạn thì có nguy hiểm không? Vì sao?</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pt-BR" sz="2000" dirty="0">
                          <a:solidFill>
                            <a:schemeClr val="dk1"/>
                          </a:solidFill>
                          <a:effectLst/>
                          <a:latin typeface="Times New Roman" panose="02020603050405020304" pitchFamily="18" charset="0"/>
                          <a:ea typeface="+mn-ea"/>
                          <a:cs typeface="Times New Roman" panose="02020603050405020304" pitchFamily="18" charset="0"/>
                        </a:rPr>
                        <a:t>=&gt; GV chốt ý đúng.</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txBody>
                  <a:tcPr marL="51435" marR="51435" marT="0" marB="0">
                    <a:solidFill>
                      <a:schemeClr val="accent1">
                        <a:lumMod val="40000"/>
                        <a:lumOff val="60000"/>
                      </a:schemeClr>
                    </a:solidFill>
                  </a:tcPr>
                </a:tc>
                <a:tc>
                  <a:txBody>
                    <a:bodyPr/>
                    <a:lstStyle/>
                    <a:p>
                      <a:pPr marL="457200"/>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HS chia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sẻ</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51435" marR="51435" marT="0" marB="0">
                    <a:solidFill>
                      <a:schemeClr val="accent1">
                        <a:lumMod val="40000"/>
                        <a:lumOff val="60000"/>
                      </a:schemeClr>
                    </a:solidFill>
                  </a:tcPr>
                </a:tc>
                <a:tc>
                  <a:txBody>
                    <a:bodyPr/>
                    <a:lstStyle/>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endParaRPr lang="en-US" sz="2000" dirty="0">
                        <a:solidFill>
                          <a:schemeClr val="dk1"/>
                        </a:solidFill>
                        <a:effectLst/>
                        <a:latin typeface="Times New Roman" panose="02020603050405020304" pitchFamily="18" charset="0"/>
                        <a:ea typeface="+mn-ea"/>
                        <a:cs typeface="Times New Roman" panose="02020603050405020304" pitchFamily="18" charset="0"/>
                      </a:endParaRPr>
                    </a:p>
                  </a:txBody>
                  <a:tcPr marL="51435" marR="51435" marT="0" marB="0">
                    <a:solidFill>
                      <a:schemeClr val="accent1">
                        <a:lumMod val="40000"/>
                        <a:lumOff val="60000"/>
                      </a:schemeClr>
                    </a:solidFill>
                  </a:tcPr>
                </a:tc>
                <a:extLst>
                  <a:ext uri="{0D108BD9-81ED-4DB2-BD59-A6C34878D82A}">
                    <a16:rowId xmlns:a16="http://schemas.microsoft.com/office/drawing/2014/main" val="3875533842"/>
                  </a:ext>
                </a:extLst>
              </a:tr>
            </a:tbl>
          </a:graphicData>
        </a:graphic>
      </p:graphicFrame>
    </p:spTree>
    <p:extLst>
      <p:ext uri="{BB962C8B-B14F-4D97-AF65-F5344CB8AC3E}">
        <p14:creationId xmlns:p14="http://schemas.microsoft.com/office/powerpoint/2010/main" val="7414618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a:solidFill>
                  <a:schemeClr val="tx2"/>
                </a:solidFill>
                <a:latin typeface="Times New Roman" panose="02020603050405020304" pitchFamily="18" charset="0"/>
                <a:ea typeface="Calibri" panose="020F0502020204030204" pitchFamily="34" charset="0"/>
              </a:rPr>
              <a:t>* Phần 2: Kế hoạch dạy học cụ thể tiết trong giáo trình.</a:t>
            </a: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TextBox 2">
            <a:extLst>
              <a:ext uri="{FF2B5EF4-FFF2-40B4-BE49-F238E27FC236}">
                <a16:creationId xmlns:a16="http://schemas.microsoft.com/office/drawing/2014/main" id="{DA0A5EB1-9097-4FCB-A652-032AAFE1A2AC}"/>
              </a:ext>
            </a:extLst>
          </p:cNvPr>
          <p:cNvSpPr txBox="1"/>
          <p:nvPr/>
        </p:nvSpPr>
        <p:spPr>
          <a:xfrm>
            <a:off x="149087" y="626164"/>
            <a:ext cx="11854065" cy="440442"/>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indent="-202883">
              <a:lnSpc>
                <a:spcPct val="115000"/>
              </a:lnSpc>
              <a:spcAft>
                <a:spcPts val="750"/>
              </a:spcAft>
            </a:pPr>
            <a:r>
              <a:rPr lang="en-US" sz="21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III. CÁC HOẠT ĐỘNG DẠY VÀ HỌC CHỦ YẾU</a:t>
            </a:r>
            <a:endParaRPr lang="en-US" sz="2100" b="1"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B69236E2-EAAF-48F0-AAED-4E31A5182056}"/>
              </a:ext>
            </a:extLst>
          </p:cNvPr>
          <p:cNvGraphicFramePr>
            <a:graphicFrameLocks noGrp="1"/>
          </p:cNvGraphicFramePr>
          <p:nvPr>
            <p:extLst>
              <p:ext uri="{D42A27DB-BD31-4B8C-83A1-F6EECF244321}">
                <p14:modId xmlns:p14="http://schemas.microsoft.com/office/powerpoint/2010/main" val="602915131"/>
              </p:ext>
            </p:extLst>
          </p:nvPr>
        </p:nvGraphicFramePr>
        <p:xfrm>
          <a:off x="137954" y="1053882"/>
          <a:ext cx="11868514" cy="5785791"/>
        </p:xfrm>
        <a:graphic>
          <a:graphicData uri="http://schemas.openxmlformats.org/drawingml/2006/table">
            <a:tbl>
              <a:tblPr>
                <a:tableStyleId>{5C22544A-7EE6-4342-B048-85BDC9FD1C3A}</a:tableStyleId>
              </a:tblPr>
              <a:tblGrid>
                <a:gridCol w="680360">
                  <a:extLst>
                    <a:ext uri="{9D8B030D-6E8A-4147-A177-3AD203B41FA5}">
                      <a16:colId xmlns:a16="http://schemas.microsoft.com/office/drawing/2014/main" val="1759025245"/>
                    </a:ext>
                  </a:extLst>
                </a:gridCol>
                <a:gridCol w="2041082">
                  <a:extLst>
                    <a:ext uri="{9D8B030D-6E8A-4147-A177-3AD203B41FA5}">
                      <a16:colId xmlns:a16="http://schemas.microsoft.com/office/drawing/2014/main" val="2671446354"/>
                    </a:ext>
                  </a:extLst>
                </a:gridCol>
                <a:gridCol w="5155899">
                  <a:extLst>
                    <a:ext uri="{9D8B030D-6E8A-4147-A177-3AD203B41FA5}">
                      <a16:colId xmlns:a16="http://schemas.microsoft.com/office/drawing/2014/main" val="546747019"/>
                    </a:ext>
                  </a:extLst>
                </a:gridCol>
                <a:gridCol w="3008428">
                  <a:extLst>
                    <a:ext uri="{9D8B030D-6E8A-4147-A177-3AD203B41FA5}">
                      <a16:colId xmlns:a16="http://schemas.microsoft.com/office/drawing/2014/main" val="1085774335"/>
                    </a:ext>
                  </a:extLst>
                </a:gridCol>
                <a:gridCol w="982745">
                  <a:extLst>
                    <a:ext uri="{9D8B030D-6E8A-4147-A177-3AD203B41FA5}">
                      <a16:colId xmlns:a16="http://schemas.microsoft.com/office/drawing/2014/main" val="1919783501"/>
                    </a:ext>
                  </a:extLst>
                </a:gridCol>
              </a:tblGrid>
              <a:tr h="357619">
                <a:tc rowSpan="2">
                  <a:txBody>
                    <a:bodyPr/>
                    <a:lstStyle/>
                    <a:p>
                      <a:pPr algn="ctr">
                        <a:lnSpc>
                          <a:spcPct val="115000"/>
                        </a:lnSpc>
                        <a:spcAft>
                          <a:spcPts val="1000"/>
                        </a:spcAft>
                      </a:pPr>
                      <a:r>
                        <a:rPr lang="en-US" sz="2000" b="1" dirty="0">
                          <a:solidFill>
                            <a:schemeClr val="bg1"/>
                          </a:solidFill>
                          <a:effectLst/>
                          <a:latin typeface="Times New Roman" panose="02020603050405020304" pitchFamily="18" charset="0"/>
                          <a:cs typeface="Times New Roman" panose="02020603050405020304" pitchFamily="18" charset="0"/>
                        </a:rPr>
                        <a:t>TG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row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Nội</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dung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gridSpan="2">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Phương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pháp</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hình</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tổ</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chức</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dạy</a:t>
                      </a:r>
                      <a:r>
                        <a:rPr lang="vi-VN" sz="2000" b="1" dirty="0">
                          <a:solidFill>
                            <a:schemeClr val="bg1"/>
                          </a:solidFill>
                          <a:effectLst/>
                          <a:latin typeface="Times New Roman" panose="02020603050405020304" pitchFamily="18" charset="0"/>
                          <a:cs typeface="Times New Roman" panose="02020603050405020304" pitchFamily="18" charset="0"/>
                        </a:rPr>
                        <a:t> -</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học</a:t>
                      </a:r>
                      <a:r>
                        <a:rPr lang="vi-VN" sz="2000" b="1" dirty="0">
                          <a:solidFill>
                            <a:schemeClr val="bg1"/>
                          </a:solidFill>
                          <a:effectLst/>
                          <a:latin typeface="Times New Roman" panose="02020603050405020304" pitchFamily="18" charset="0"/>
                          <a:cs typeface="Times New Roman" panose="02020603050405020304" pitchFamily="18" charset="0"/>
                        </a:rPr>
                        <a:t> tương ứng</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tc hMerge="1">
                  <a:txBody>
                    <a:bodyPr/>
                    <a:lstStyle/>
                    <a:p>
                      <a:endParaRPr lang="en-US"/>
                    </a:p>
                  </a:txBody>
                  <a:tcPr/>
                </a:tc>
                <a:tc rowSpan="2">
                  <a:txBody>
                    <a:bodyPr/>
                    <a:lstStyle/>
                    <a:p>
                      <a:pPr algn="ctr">
                        <a:lnSpc>
                          <a:spcPct val="115000"/>
                        </a:lnSpc>
                        <a:spcAft>
                          <a:spcPts val="1000"/>
                        </a:spcAft>
                      </a:pPr>
                      <a:r>
                        <a:rPr lang="fr-FR" sz="2000" b="1">
                          <a:solidFill>
                            <a:schemeClr val="bg1"/>
                          </a:solidFill>
                          <a:effectLst/>
                          <a:latin typeface="Times New Roman" panose="02020603050405020304" pitchFamily="18" charset="0"/>
                          <a:cs typeface="Times New Roman" panose="02020603050405020304" pitchFamily="18" charset="0"/>
                        </a:rPr>
                        <a:t>Đồ dùng</a:t>
                      </a:r>
                      <a:endParaRPr lang="en-US" sz="2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nchor="ctr">
                    <a:solidFill>
                      <a:schemeClr val="accent1"/>
                    </a:solidFill>
                  </a:tcPr>
                </a:tc>
                <a:extLst>
                  <a:ext uri="{0D108BD9-81ED-4DB2-BD59-A6C34878D82A}">
                    <a16:rowId xmlns:a16="http://schemas.microsoft.com/office/drawing/2014/main" val="108071300"/>
                  </a:ext>
                </a:extLst>
              </a:tr>
              <a:tr h="388812">
                <a:tc vMerge="1">
                  <a:txBody>
                    <a:bodyPr/>
                    <a:lstStyle/>
                    <a:p>
                      <a:endParaRPr lang="en-US"/>
                    </a:p>
                  </a:txBody>
                  <a:tcPr/>
                </a:tc>
                <a:tc vMerge="1">
                  <a:txBody>
                    <a:bodyPr/>
                    <a:lstStyle/>
                    <a:p>
                      <a:endParaRPr lang="en-US"/>
                    </a:p>
                  </a:txBody>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thầy</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a:txBody>
                    <a:bodyPr/>
                    <a:lstStyle/>
                    <a:p>
                      <a:pPr algn="ctr">
                        <a:lnSpc>
                          <a:spcPct val="115000"/>
                        </a:lnSpc>
                        <a:spcAft>
                          <a:spcPts val="1000"/>
                        </a:spcAft>
                      </a:pPr>
                      <a:r>
                        <a:rPr lang="fr-FR" sz="2000" b="1" dirty="0" err="1">
                          <a:solidFill>
                            <a:schemeClr val="bg1"/>
                          </a:solidFill>
                          <a:effectLst/>
                          <a:latin typeface="Times New Roman" panose="02020603050405020304" pitchFamily="18" charset="0"/>
                          <a:cs typeface="Times New Roman" panose="02020603050405020304" pitchFamily="18" charset="0"/>
                        </a:rPr>
                        <a:t>Hoạt</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động</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của</a:t>
                      </a:r>
                      <a:r>
                        <a:rPr lang="fr-FR" sz="2000" b="1" dirty="0">
                          <a:solidFill>
                            <a:schemeClr val="bg1"/>
                          </a:solidFill>
                          <a:effectLst/>
                          <a:latin typeface="Times New Roman" panose="02020603050405020304" pitchFamily="18" charset="0"/>
                          <a:cs typeface="Times New Roman" panose="02020603050405020304" pitchFamily="18" charset="0"/>
                        </a:rPr>
                        <a:t> </a:t>
                      </a:r>
                      <a:r>
                        <a:rPr lang="fr-FR" sz="2000" b="1" dirty="0" err="1">
                          <a:solidFill>
                            <a:schemeClr val="bg1"/>
                          </a:solidFill>
                          <a:effectLst/>
                          <a:latin typeface="Times New Roman" panose="02020603050405020304" pitchFamily="18" charset="0"/>
                          <a:cs typeface="Times New Roman" panose="02020603050405020304" pitchFamily="18" charset="0"/>
                        </a:rPr>
                        <a:t>trò</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25" marR="4425" marT="0" marB="0">
                    <a:solidFill>
                      <a:schemeClr val="accent1"/>
                    </a:solidFill>
                  </a:tcPr>
                </a:tc>
                <a:tc vMerge="1">
                  <a:txBody>
                    <a:bodyPr/>
                    <a:lstStyle/>
                    <a:p>
                      <a:endParaRPr lang="en-US"/>
                    </a:p>
                  </a:txBody>
                  <a:tcPr/>
                </a:tc>
                <a:extLst>
                  <a:ext uri="{0D108BD9-81ED-4DB2-BD59-A6C34878D82A}">
                    <a16:rowId xmlns:a16="http://schemas.microsoft.com/office/drawing/2014/main" val="1552622578"/>
                  </a:ext>
                </a:extLst>
              </a:tr>
              <a:tr h="4898660">
                <a:tc>
                  <a:txBody>
                    <a:bodyPr/>
                    <a:lstStyle/>
                    <a:p>
                      <a:pPr algn="ctr">
                        <a:lnSpc>
                          <a:spcPct val="115000"/>
                        </a:lnSpc>
                        <a:spcAft>
                          <a:spcPts val="1000"/>
                        </a:spcAft>
                      </a:pP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51435" marR="51435" marT="0" marB="0">
                    <a:solidFill>
                      <a:schemeClr val="accent1"/>
                    </a:solidFill>
                  </a:tcPr>
                </a:tc>
                <a:tc>
                  <a:txBody>
                    <a:bodyPr/>
                    <a:lstStyle/>
                    <a:p>
                      <a:pPr>
                        <a:lnSpc>
                          <a:spcPct val="115000"/>
                        </a:lnSpc>
                        <a:spcAft>
                          <a:spcPts val="10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 HĐ</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MT: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ND bài học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accent1">
                        <a:lumMod val="40000"/>
                        <a:lumOff val="60000"/>
                      </a:schemeClr>
                    </a:solidFill>
                  </a:tcPr>
                </a:tc>
                <a:tc>
                  <a:txBody>
                    <a:bodyPr/>
                    <a:lstStyle/>
                    <a:p>
                      <a:r>
                        <a:rPr lang="pt-BR" sz="2000" b="1" dirty="0">
                          <a:solidFill>
                            <a:schemeClr val="dk1"/>
                          </a:solidFill>
                          <a:effectLst/>
                          <a:latin typeface="Times New Roman" panose="02020603050405020304" pitchFamily="18" charset="0"/>
                          <a:ea typeface="+mn-ea"/>
                          <a:cs typeface="Times New Roman" panose="02020603050405020304" pitchFamily="18" charset="0"/>
                        </a:rPr>
                        <a:t>* Tổng kết:</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pt-BR" sz="2000" dirty="0">
                          <a:solidFill>
                            <a:schemeClr val="dk1"/>
                          </a:solidFill>
                          <a:effectLst/>
                          <a:latin typeface="Times New Roman" panose="02020603050405020304" pitchFamily="18" charset="0"/>
                          <a:ea typeface="+mn-ea"/>
                          <a:cs typeface="Times New Roman" panose="02020603050405020304" pitchFamily="18" charset="0"/>
                        </a:rPr>
                        <a:t>- GV cho HS nhắc lại nội dung kiến thức của bài bằng sơ đồ tư duy.</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txBody>
                  <a:tcPr marL="51435" marR="51435" marT="0" marB="0">
                    <a:solidFill>
                      <a:schemeClr val="accent1">
                        <a:lumMod val="40000"/>
                        <a:lumOff val="60000"/>
                      </a:schemeClr>
                    </a:solidFill>
                  </a:tcPr>
                </a:tc>
                <a:tc>
                  <a:txBody>
                    <a:bodyPr/>
                    <a:lstStyle/>
                    <a:p>
                      <a:pPr marL="457200"/>
                      <a:r>
                        <a:rPr lang="en-US" sz="2000" dirty="0">
                          <a:solidFill>
                            <a:schemeClr val="dk1"/>
                          </a:solidFill>
                          <a:effectLst/>
                          <a:latin typeface="Times New Roman" panose="02020603050405020304" pitchFamily="18" charset="0"/>
                          <a:ea typeface="+mn-ea"/>
                          <a:cs typeface="Times New Roman" panose="02020603050405020304" pitchFamily="18" charset="0"/>
                        </a:rPr>
                        <a:t>- 2 HS </a:t>
                      </a:r>
                      <a:r>
                        <a:rPr lang="en-US" sz="2000" dirty="0" err="1">
                          <a:solidFill>
                            <a:schemeClr val="dk1"/>
                          </a:solidFill>
                          <a:effectLst/>
                          <a:latin typeface="Times New Roman" panose="02020603050405020304" pitchFamily="18" charset="0"/>
                          <a:ea typeface="+mn-ea"/>
                          <a:cs typeface="Times New Roman" panose="02020603050405020304" pitchFamily="18" charset="0"/>
                        </a:rPr>
                        <a:t>nhắc</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lại</a:t>
                      </a:r>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nội</a:t>
                      </a:r>
                      <a:r>
                        <a:rPr lang="en-US" sz="2000" dirty="0">
                          <a:solidFill>
                            <a:schemeClr val="dk1"/>
                          </a:solidFill>
                          <a:effectLst/>
                          <a:latin typeface="Times New Roman" panose="02020603050405020304" pitchFamily="18" charset="0"/>
                          <a:ea typeface="+mn-ea"/>
                          <a:cs typeface="Times New Roman" panose="02020603050405020304" pitchFamily="18" charset="0"/>
                        </a:rPr>
                        <a:t> dung </a:t>
                      </a:r>
                      <a:r>
                        <a:rPr lang="en-US" sz="2000" dirty="0" err="1">
                          <a:solidFill>
                            <a:schemeClr val="dk1"/>
                          </a:solidFill>
                          <a:effectLst/>
                          <a:latin typeface="Times New Roman" panose="02020603050405020304" pitchFamily="18" charset="0"/>
                          <a:ea typeface="+mn-ea"/>
                          <a:cs typeface="Times New Roman" panose="02020603050405020304" pitchFamily="18" charset="0"/>
                        </a:rPr>
                        <a:t>bài</a:t>
                      </a:r>
                      <a:r>
                        <a:rPr lang="en-US" sz="2000" dirty="0">
                          <a:solidFill>
                            <a:schemeClr val="dk1"/>
                          </a:solidFill>
                          <a:effectLst/>
                          <a:latin typeface="Times New Roman" panose="02020603050405020304" pitchFamily="18" charset="0"/>
                          <a:ea typeface="+mn-ea"/>
                          <a:cs typeface="Times New Roman" panose="02020603050405020304" pitchFamily="18" charset="0"/>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l"/>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51435" marR="51435" marT="0" marB="0">
                    <a:solidFill>
                      <a:schemeClr val="accent1">
                        <a:lumMod val="40000"/>
                        <a:lumOff val="60000"/>
                      </a:schemeClr>
                    </a:solidFill>
                  </a:tcPr>
                </a:tc>
                <a:tc>
                  <a:txBody>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chemeClr val="dk1"/>
                          </a:solidFill>
                          <a:effectLst/>
                          <a:latin typeface="Times New Roman" panose="02020603050405020304" pitchFamily="18" charset="0"/>
                          <a:ea typeface="+mn-ea"/>
                          <a:cs typeface="Times New Roman" panose="02020603050405020304" pitchFamily="18" charset="0"/>
                        </a:rPr>
                        <a:t>GT</a:t>
                      </a:r>
                    </a:p>
                    <a:p>
                      <a:r>
                        <a:rPr lang="en-US" sz="2000" dirty="0" err="1">
                          <a:solidFill>
                            <a:schemeClr val="dk1"/>
                          </a:solidFill>
                          <a:effectLst/>
                          <a:latin typeface="Times New Roman" panose="02020603050405020304" pitchFamily="18" charset="0"/>
                          <a:ea typeface="+mn-ea"/>
                          <a:cs typeface="Times New Roman" panose="02020603050405020304" pitchFamily="18" charset="0"/>
                        </a:rPr>
                        <a:t>Điện</a:t>
                      </a:r>
                      <a:endParaRPr lang="en-US" sz="2000" dirty="0">
                        <a:solidFill>
                          <a:schemeClr val="dk1"/>
                        </a:solidFill>
                        <a:effectLst/>
                        <a:latin typeface="Times New Roman" panose="02020603050405020304" pitchFamily="18" charset="0"/>
                        <a:ea typeface="+mn-ea"/>
                        <a:cs typeface="Times New Roman" panose="02020603050405020304" pitchFamily="18" charset="0"/>
                      </a:endParaRPr>
                    </a:p>
                    <a:p>
                      <a:r>
                        <a:rPr lang="en-US" sz="2000" dirty="0">
                          <a:solidFill>
                            <a:schemeClr val="dk1"/>
                          </a:solidFill>
                          <a:effectLst/>
                          <a:latin typeface="Times New Roman" panose="02020603050405020304" pitchFamily="18" charset="0"/>
                          <a:ea typeface="+mn-ea"/>
                          <a:cs typeface="Times New Roman" panose="02020603050405020304" pitchFamily="18" charset="0"/>
                        </a:rPr>
                        <a:t>  </a:t>
                      </a:r>
                      <a:r>
                        <a:rPr lang="en-US" sz="2000" dirty="0" err="1">
                          <a:solidFill>
                            <a:schemeClr val="dk1"/>
                          </a:solidFill>
                          <a:effectLst/>
                          <a:latin typeface="Times New Roman" panose="02020603050405020304" pitchFamily="18" charset="0"/>
                          <a:ea typeface="+mn-ea"/>
                          <a:cs typeface="Times New Roman" panose="02020603050405020304" pitchFamily="18" charset="0"/>
                        </a:rPr>
                        <a:t>Tử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endParaRPr lang="en-US" sz="2000" dirty="0">
                        <a:solidFill>
                          <a:schemeClr val="dk1"/>
                        </a:solidFill>
                        <a:effectLst/>
                        <a:latin typeface="Times New Roman" panose="02020603050405020304" pitchFamily="18" charset="0"/>
                        <a:ea typeface="+mn-ea"/>
                        <a:cs typeface="Times New Roman" panose="02020603050405020304" pitchFamily="18" charset="0"/>
                      </a:endParaRPr>
                    </a:p>
                  </a:txBody>
                  <a:tcPr marL="51435" marR="51435" marT="0" marB="0">
                    <a:solidFill>
                      <a:schemeClr val="accent1">
                        <a:lumMod val="40000"/>
                        <a:lumOff val="60000"/>
                      </a:schemeClr>
                    </a:solidFill>
                  </a:tcPr>
                </a:tc>
                <a:extLst>
                  <a:ext uri="{0D108BD9-81ED-4DB2-BD59-A6C34878D82A}">
                    <a16:rowId xmlns:a16="http://schemas.microsoft.com/office/drawing/2014/main" val="3875533842"/>
                  </a:ext>
                </a:extLst>
              </a:tr>
            </a:tbl>
          </a:graphicData>
        </a:graphic>
      </p:graphicFrame>
    </p:spTree>
    <p:extLst>
      <p:ext uri="{BB962C8B-B14F-4D97-AF65-F5344CB8AC3E}">
        <p14:creationId xmlns:p14="http://schemas.microsoft.com/office/powerpoint/2010/main" val="901665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9"/>
          <p:cNvSpPr/>
          <p:nvPr/>
        </p:nvSpPr>
        <p:spPr>
          <a:xfrm>
            <a:off x="0" y="0"/>
            <a:ext cx="12192000" cy="307736"/>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endParaRPr lang="en-US"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 name="object 13">
            <a:extLst>
              <a:ext uri="{FF2B5EF4-FFF2-40B4-BE49-F238E27FC236}">
                <a16:creationId xmlns:a16="http://schemas.microsoft.com/office/drawing/2014/main" id="{4A17D676-E07A-4BC1-AB89-760584638730}"/>
              </a:ext>
            </a:extLst>
          </p:cNvPr>
          <p:cNvSpPr txBox="1">
            <a:spLocks noGrp="1"/>
          </p:cNvSpPr>
          <p:nvPr>
            <p:ph type="title"/>
          </p:nvPr>
        </p:nvSpPr>
        <p:spPr>
          <a:xfrm>
            <a:off x="1885950" y="2475057"/>
            <a:ext cx="8420099" cy="764312"/>
          </a:xfrm>
          <a:prstGeom prst="rect">
            <a:avLst/>
          </a:prstGeom>
        </p:spPr>
        <p:txBody>
          <a:bodyPr vert="horz" wrap="square" lIns="0" tIns="12700" rIns="0" bIns="0" rtlCol="0">
            <a:spAutoFit/>
          </a:bodyPr>
          <a:lstStyle/>
          <a:p>
            <a:pPr marL="12700">
              <a:lnSpc>
                <a:spcPct val="100000"/>
              </a:lnSpc>
              <a:spcBef>
                <a:spcPts val="100"/>
              </a:spcBef>
            </a:pPr>
            <a:r>
              <a:rPr lang="en-US" sz="4800" b="1" spc="-5" dirty="0">
                <a:solidFill>
                  <a:schemeClr val="accent6">
                    <a:lumMod val="75000"/>
                  </a:schemeClr>
                </a:solidFill>
                <a:latin typeface="Times New Roman" panose="02020603050405020304" pitchFamily="18" charset="0"/>
                <a:cs typeface="Times New Roman" panose="02020603050405020304" pitchFamily="18" charset="0"/>
              </a:rPr>
              <a:t>XIN TRÂN TRỌNG CẢM ƠN!</a:t>
            </a:r>
          </a:p>
        </p:txBody>
      </p:sp>
    </p:spTree>
    <p:extLst>
      <p:ext uri="{BB962C8B-B14F-4D97-AF65-F5344CB8AC3E}">
        <p14:creationId xmlns:p14="http://schemas.microsoft.com/office/powerpoint/2010/main" val="3742768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8" name="Google Shape;103;p29">
            <a:extLst>
              <a:ext uri="{FF2B5EF4-FFF2-40B4-BE49-F238E27FC236}">
                <a16:creationId xmlns:a16="http://schemas.microsoft.com/office/drawing/2014/main" id="{001F1F76-A328-496F-A311-A5D306700ADD}"/>
              </a:ext>
            </a:extLst>
          </p:cNvPr>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1. TỔNG QUAN VỀ BỘ TÀI LIỆU</a:t>
            </a:r>
            <a:endParaRPr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9" name="Picture 8">
            <a:extLst>
              <a:ext uri="{FF2B5EF4-FFF2-40B4-BE49-F238E27FC236}">
                <a16:creationId xmlns:a16="http://schemas.microsoft.com/office/drawing/2014/main" id="{342FDDEC-7A52-46F8-8EC9-1ACAB290C78F}"/>
              </a:ext>
            </a:extLst>
          </p:cNvPr>
          <p:cNvPicPr>
            <a:picLocks noChangeAspect="1"/>
          </p:cNvPicPr>
          <p:nvPr/>
        </p:nvPicPr>
        <p:blipFill rotWithShape="1">
          <a:blip r:embed="rId3">
            <a:extLst>
              <a:ext uri="{28A0092B-C50C-407E-A947-70E740481C1C}">
                <a14:useLocalDpi xmlns:a14="http://schemas.microsoft.com/office/drawing/2010/main" val="0"/>
              </a:ext>
            </a:extLst>
          </a:blip>
          <a:srcRect l="10000" t="17407" r="48333" b="60371"/>
          <a:stretch/>
        </p:blipFill>
        <p:spPr>
          <a:xfrm>
            <a:off x="0" y="1316934"/>
            <a:ext cx="12191999" cy="3657600"/>
          </a:xfrm>
          <a:prstGeom prst="rect">
            <a:avLst/>
          </a:prstGeom>
        </p:spPr>
      </p:pic>
    </p:spTree>
    <p:extLst>
      <p:ext uri="{BB962C8B-B14F-4D97-AF65-F5344CB8AC3E}">
        <p14:creationId xmlns:p14="http://schemas.microsoft.com/office/powerpoint/2010/main" val="648704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3" name="Google Shape;103;p29">
            <a:extLst>
              <a:ext uri="{FF2B5EF4-FFF2-40B4-BE49-F238E27FC236}">
                <a16:creationId xmlns:a16="http://schemas.microsoft.com/office/drawing/2014/main" id="{7928B694-B39D-4593-A697-E81A0167A899}"/>
              </a:ext>
            </a:extLst>
          </p:cNvPr>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1. TỔNG QUAN VỀ BỘ TÀI LIỆU</a:t>
            </a:r>
            <a:endParaRPr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4" name="Picture 3">
            <a:extLst>
              <a:ext uri="{FF2B5EF4-FFF2-40B4-BE49-F238E27FC236}">
                <a16:creationId xmlns:a16="http://schemas.microsoft.com/office/drawing/2014/main" id="{DA9DA19C-E062-4F1B-9CAF-03DAEA8725CA}"/>
              </a:ext>
            </a:extLst>
          </p:cNvPr>
          <p:cNvPicPr>
            <a:picLocks noChangeAspect="1"/>
          </p:cNvPicPr>
          <p:nvPr/>
        </p:nvPicPr>
        <p:blipFill>
          <a:blip r:embed="rId3"/>
          <a:stretch>
            <a:fillRect/>
          </a:stretch>
        </p:blipFill>
        <p:spPr>
          <a:xfrm>
            <a:off x="1" y="1272207"/>
            <a:ext cx="5734877" cy="4671393"/>
          </a:xfrm>
          <a:prstGeom prst="rect">
            <a:avLst/>
          </a:prstGeom>
        </p:spPr>
      </p:pic>
      <p:sp>
        <p:nvSpPr>
          <p:cNvPr id="6" name="object 10">
            <a:extLst>
              <a:ext uri="{FF2B5EF4-FFF2-40B4-BE49-F238E27FC236}">
                <a16:creationId xmlns:a16="http://schemas.microsoft.com/office/drawing/2014/main" id="{2B25F6F1-F9F6-4D92-AA61-9D59C6B9BF72}"/>
              </a:ext>
            </a:extLst>
          </p:cNvPr>
          <p:cNvSpPr/>
          <p:nvPr/>
        </p:nvSpPr>
        <p:spPr>
          <a:xfrm>
            <a:off x="5874027" y="1272207"/>
            <a:ext cx="6317972" cy="4671393"/>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49378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3" name="Google Shape;103;p29">
            <a:extLst>
              <a:ext uri="{FF2B5EF4-FFF2-40B4-BE49-F238E27FC236}">
                <a16:creationId xmlns:a16="http://schemas.microsoft.com/office/drawing/2014/main" id="{9143DD3B-3C7F-4CC7-A7C4-0BE2026DD037}"/>
              </a:ext>
            </a:extLst>
          </p:cNvPr>
          <p:cNvSpPr/>
          <p:nvPr/>
        </p:nvSpPr>
        <p:spPr>
          <a:xfrm>
            <a:off x="0" y="0"/>
            <a:ext cx="12192000" cy="523180"/>
          </a:xfrm>
          <a:prstGeom prst="rect">
            <a:avLst/>
          </a:prstGeom>
          <a:solidFill>
            <a:srgbClr val="003B7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panose="020B0604020202020204"/>
              <a:buNone/>
            </a:pPr>
            <a:r>
              <a:rPr lang="en-US" sz="2800" b="1"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rPr>
              <a:t>1. TỔNG QUAN VỀ BỘ TÀI LIỆU</a:t>
            </a:r>
            <a:endParaRPr sz="1400" b="0" i="0" u="none" strike="noStrike" cap="none"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31" name="Diagram 30">
            <a:extLst>
              <a:ext uri="{FF2B5EF4-FFF2-40B4-BE49-F238E27FC236}">
                <a16:creationId xmlns:a16="http://schemas.microsoft.com/office/drawing/2014/main" id="{BE63FDD4-D82E-4907-A540-ECD57037778E}"/>
              </a:ext>
            </a:extLst>
          </p:cNvPr>
          <p:cNvGraphicFramePr/>
          <p:nvPr>
            <p:extLst>
              <p:ext uri="{D42A27DB-BD31-4B8C-83A1-F6EECF244321}">
                <p14:modId xmlns:p14="http://schemas.microsoft.com/office/powerpoint/2010/main" val="2414325291"/>
              </p:ext>
            </p:extLst>
          </p:nvPr>
        </p:nvGraphicFramePr>
        <p:xfrm>
          <a:off x="1321904" y="742122"/>
          <a:ext cx="9049732" cy="5791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TextBox 31">
            <a:extLst>
              <a:ext uri="{FF2B5EF4-FFF2-40B4-BE49-F238E27FC236}">
                <a16:creationId xmlns:a16="http://schemas.microsoft.com/office/drawing/2014/main" id="{F5C38FA1-D2E4-4160-8E41-3506D3E36DA5}"/>
              </a:ext>
            </a:extLst>
          </p:cNvPr>
          <p:cNvSpPr txBox="1"/>
          <p:nvPr/>
        </p:nvSpPr>
        <p:spPr>
          <a:xfrm>
            <a:off x="1322690" y="3168854"/>
            <a:ext cx="928459" cy="707886"/>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TỔNG</a:t>
            </a:r>
          </a:p>
          <a:p>
            <a:r>
              <a:rPr lang="en-US" sz="2000" dirty="0">
                <a:latin typeface="Times New Roman" panose="02020603050405020304" pitchFamily="18" charset="0"/>
                <a:cs typeface="Times New Roman" panose="02020603050405020304" pitchFamily="18" charset="0"/>
              </a:rPr>
              <a:t>QUAN</a:t>
            </a:r>
          </a:p>
        </p:txBody>
      </p:sp>
      <p:sp>
        <p:nvSpPr>
          <p:cNvPr id="33" name="TextBox 32">
            <a:extLst>
              <a:ext uri="{FF2B5EF4-FFF2-40B4-BE49-F238E27FC236}">
                <a16:creationId xmlns:a16="http://schemas.microsoft.com/office/drawing/2014/main" id="{D728E6F2-287F-41C3-B3D3-C9AD5CA0EEAA}"/>
              </a:ext>
            </a:extLst>
          </p:cNvPr>
          <p:cNvSpPr txBox="1"/>
          <p:nvPr/>
        </p:nvSpPr>
        <p:spPr>
          <a:xfrm>
            <a:off x="2827836" y="1351722"/>
            <a:ext cx="7543800" cy="1015663"/>
          </a:xfrm>
          <a:prstGeom prst="rect">
            <a:avLst/>
          </a:prstGeom>
          <a:noFill/>
        </p:spPr>
        <p:txBody>
          <a:bodyPr wrap="square" rtlCol="0">
            <a:spAutoFit/>
          </a:bodyPr>
          <a:lstStyle/>
          <a:p>
            <a:pPr lvl="0" algn="just">
              <a:lnSpc>
                <a:spcPct val="100000"/>
              </a:lnSpc>
            </a:pP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mô</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phỏng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âm</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màu</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thoại</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sôi</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tác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cao</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dễ</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dàng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thu</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i="0"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F6BACC8-EF06-46DA-A187-2D290B4CF09F}"/>
              </a:ext>
            </a:extLst>
          </p:cNvPr>
          <p:cNvSpPr txBox="1"/>
          <p:nvPr/>
        </p:nvSpPr>
        <p:spPr>
          <a:xfrm>
            <a:off x="2817624" y="2623042"/>
            <a:ext cx="7543800" cy="707886"/>
          </a:xfrm>
          <a:prstGeom prst="rect">
            <a:avLst/>
          </a:prstGeom>
          <a:noFill/>
        </p:spPr>
        <p:txBody>
          <a:bodyPr wrap="square" rtlCol="0">
            <a:spAutoFit/>
          </a:bodyPr>
          <a:lstStyle/>
          <a:p>
            <a:pPr lvl="0" algn="just">
              <a:lnSpc>
                <a:spcPct val="100000"/>
              </a:lnSpc>
            </a:pP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tạm</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dừng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kỳ</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lúc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nào</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sang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dễ</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dàng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i="0" dirty="0">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B020A6A6-96B6-47CB-A5B2-65B5E393D535}"/>
              </a:ext>
            </a:extLst>
          </p:cNvPr>
          <p:cNvSpPr txBox="1"/>
          <p:nvPr/>
        </p:nvSpPr>
        <p:spPr>
          <a:xfrm>
            <a:off x="2827836" y="3597583"/>
            <a:ext cx="7485668" cy="1092607"/>
          </a:xfrm>
          <a:prstGeom prst="rect">
            <a:avLst/>
          </a:prstGeom>
          <a:noFill/>
        </p:spPr>
        <p:txBody>
          <a:bodyPr wrap="square">
            <a:spAutoFit/>
          </a:bodyPr>
          <a:lstStyle/>
          <a:p>
            <a:pPr lvl="0" algn="just">
              <a:lnSpc>
                <a:spcPct val="100000"/>
              </a:lnSpc>
              <a:spcAft>
                <a:spcPts val="600"/>
              </a:spcAft>
            </a:pP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ra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đáp</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án</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luôn</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hứng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thú</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a:lnSpc>
                <a:spcPct val="100000"/>
              </a:lnSpc>
              <a:spcAft>
                <a:spcPts val="600"/>
              </a:spcAft>
            </a:pP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kiểm</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soát</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khuyến</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khích</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tìm</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tòi</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khám</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phá</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trí</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x-none" sz="2000" i="0" dirty="0">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807F7B3A-9B06-4FBD-B0DE-D0728358FFB5}"/>
              </a:ext>
            </a:extLst>
          </p:cNvPr>
          <p:cNvSpPr txBox="1"/>
          <p:nvPr/>
        </p:nvSpPr>
        <p:spPr>
          <a:xfrm>
            <a:off x="2856902" y="4958690"/>
            <a:ext cx="7485668" cy="1015663"/>
          </a:xfrm>
          <a:prstGeom prst="rect">
            <a:avLst/>
          </a:prstGeom>
          <a:noFill/>
        </p:spPr>
        <p:txBody>
          <a:bodyPr wrap="square">
            <a:spAutoFit/>
          </a:bodyPr>
          <a:lstStyle/>
          <a:p>
            <a:pPr marL="0" lvl="0" algn="just">
              <a:lnSpc>
                <a:spcPct val="100000"/>
              </a:lnSpc>
            </a:pP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Phầm</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mềm</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dễ</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hấp</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thú</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vị</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nên</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cơ</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xúc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thử</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thách</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nhau</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mà</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em</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xử</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dirty="0" err="1">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lý</a:t>
            </a:r>
            <a:r>
              <a:rPr lang="en-US" sz="2000" u="none" strike="noStrike" dirty="0">
                <a:solidFill>
                  <a:schemeClr val="bg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x-none" sz="2000"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337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P spid="32" grpId="0"/>
      <p:bldP spid="33" grpId="0"/>
      <p:bldP spid="34" grpId="0"/>
      <p:bldP spid="35" grpId="0"/>
      <p:bldP spid="36"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TotalTime>
  <Words>7310</Words>
  <Application>Microsoft Office PowerPoint</Application>
  <PresentationFormat>Widescreen</PresentationFormat>
  <Paragraphs>937</Paragraphs>
  <Slides>65</Slides>
  <Notes>65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Calibri</vt:lpstr>
      <vt:lpstr>Cambria Math</vt:lpstr>
      <vt:lpstr>宋体</vt:lpstr>
      <vt:lpstr>Arial</vt:lpstr>
      <vt:lpstr>Times New Roman</vt:lpstr>
      <vt:lpstr>Carlito</vt:lpstr>
      <vt:lpstr>Google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Thành phần 1 bài học</vt:lpstr>
      <vt:lpstr>PowerPoint Presentation</vt:lpstr>
      <vt:lpstr>PowerPoint Presentation</vt:lpstr>
      <vt:lpstr>Bài 1</vt:lpstr>
      <vt:lpstr>Bài 1</vt:lpstr>
      <vt:lpstr>Bài 2</vt:lpstr>
      <vt:lpstr>Bài 3</vt:lpstr>
      <vt:lpstr>Bài 4</vt:lpstr>
      <vt:lpstr>Bài 5</vt:lpstr>
      <vt:lpstr>Bài 6</vt:lpstr>
      <vt:lpstr>Bài 7</vt:lpstr>
      <vt:lpstr>Bài 8</vt:lpstr>
      <vt:lpstr>PowerPoint Presentation</vt:lpstr>
      <vt:lpstr>Bài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 CHỨC THỰC HIỆN: Tổ chức 1 tiết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TRÂN TRỌNG 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K72B13_20_Nguyễn Việt Hà</cp:lastModifiedBy>
  <cp:revision>85</cp:revision>
  <dcterms:created xsi:type="dcterms:W3CDTF">2022-05-14T12:26:00Z</dcterms:created>
  <dcterms:modified xsi:type="dcterms:W3CDTF">2022-08-05T00:24:27Z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3B3119E873E2493588D6BDA8C4B3FC32</vt:lpwstr>
  </property>
  <property fmtid="{D5CDD505-2E9C-101B-9397-08002B2CF9AE}" pid="3" name="KSOProductBuildVer">
    <vt:lpwstr>1033-11.2.0.11130</vt:lpwstr>
  </property>
</Properties>
</file>