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sldIdLst>
    <p:sldId id="296" r:id="rId4"/>
    <p:sldId id="297" r:id="rId6"/>
    <p:sldId id="281" r:id="rId7"/>
    <p:sldId id="289" r:id="rId8"/>
    <p:sldId id="293" r:id="rId9"/>
    <p:sldId id="294" r:id="rId10"/>
    <p:sldId id="298" r:id="rId11"/>
    <p:sldId id="283" r:id="rId12"/>
    <p:sldId id="285" r:id="rId13"/>
    <p:sldId id="284" r:id="rId14"/>
    <p:sldId id="292" r:id="rId15"/>
    <p:sldId id="288" r:id="rId16"/>
    <p:sldId id="260" r:id="rId17"/>
    <p:sldId id="257" r:id="rId18"/>
    <p:sldId id="258" r:id="rId19"/>
    <p:sldId id="299" r:id="rId20"/>
    <p:sldId id="259" r:id="rId21"/>
    <p:sldId id="3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ỗ dành sẵn cho Ghi chú 2"/>
          <p:cNvSpPr>
            <a:spLocks noGrp="1"/>
          </p:cNvSpPr>
          <p:nvPr>
            <p:ph type="body" idx="1"/>
          </p:nvPr>
        </p:nvSpPr>
        <p:spPr/>
        <p:txBody>
          <a:bodyPr rtlCol="0"/>
          <a:lstStyle/>
          <a:p>
            <a:pPr rtl="0"/>
            <a:endParaRPr lang="vi-VN" dirty="0"/>
          </a:p>
        </p:txBody>
      </p:sp>
      <p:sp>
        <p:nvSpPr>
          <p:cNvPr id="4" name="Chỗ dành sẵn cho Số Trang chiếu 3"/>
          <p:cNvSpPr>
            <a:spLocks noGrp="1"/>
          </p:cNvSpPr>
          <p:nvPr>
            <p:ph type="sldNum" sz="quarter" idx="10"/>
          </p:nvPr>
        </p:nvSpPr>
        <p:spPr/>
        <p:txBody>
          <a:bodyPr rtlCol="0"/>
          <a:lstStyle/>
          <a:p>
            <a:pPr rtl="0"/>
            <a:fld id="{935E2820-AFE1-45FA-949E-17BDB534E1DC}" type="slidenum">
              <a:rPr lang="vi-VN" smtClean="0"/>
            </a:fld>
            <a:endParaRPr lang="vi-V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matchingName="Title + 1 column">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rang chiếu Tiêu đề">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065213" y="304800"/>
            <a:ext cx="7091361" cy="2793906"/>
          </a:xfrm>
        </p:spPr>
        <p:txBody>
          <a:bodyPr rtlCol="0" anchor="b">
            <a:normAutofit/>
          </a:bodyPr>
          <a:lstStyle>
            <a:lvl1pPr algn="l">
              <a:lnSpc>
                <a:spcPct val="80000"/>
              </a:lnSpc>
              <a:defRPr sz="6600"/>
            </a:lvl1pPr>
          </a:lstStyle>
          <a:p>
            <a:pPr rtl="0"/>
            <a:r>
              <a:rPr lang="vi-VN" noProof="0" dirty="0"/>
              <a:t>Bấm để sửa kiểu tiêu đề Bản cái</a:t>
            </a:r>
            <a:endParaRPr lang="vi-VN" noProof="0" dirty="0"/>
          </a:p>
        </p:txBody>
      </p:sp>
      <p:sp>
        <p:nvSpPr>
          <p:cNvPr id="3" name="Phụ đề 2"/>
          <p:cNvSpPr>
            <a:spLocks noGrp="1"/>
          </p:cNvSpPr>
          <p:nvPr>
            <p:ph type="subTitle" idx="1" hasCustomPrompt="1"/>
          </p:nvPr>
        </p:nvSpPr>
        <p:spPr>
          <a:xfrm>
            <a:off x="1065213" y="3108804"/>
            <a:ext cx="7091361" cy="838200"/>
          </a:xfrm>
        </p:spPr>
        <p:txBody>
          <a:bodyPr rtlCol="0"/>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8" name="Chỗ dành sẵn cho Ngày tháng 7"/>
          <p:cNvSpPr>
            <a:spLocks noGrp="1"/>
          </p:cNvSpPr>
          <p:nvPr>
            <p:ph type="dt" sz="half" idx="10"/>
          </p:nvPr>
        </p:nvSpPr>
        <p:spPr/>
        <p:txBody>
          <a:bodyPr rtlCol="0"/>
          <a:lstStyle/>
          <a:p>
            <a:pPr rtl="0"/>
            <a:fld id="{4160A937-CCB1-4E1C-B936-FD9CD2E337BB}" type="datetime1">
              <a:rPr lang="vi-VN" noProof="0" smtClean="0"/>
            </a:fld>
            <a:endParaRPr lang="vi-VN" noProof="0" dirty="0"/>
          </a:p>
        </p:txBody>
      </p:sp>
      <p:sp>
        <p:nvSpPr>
          <p:cNvPr id="9" name="Chỗ dành sẵn cho Chân trang 8"/>
          <p:cNvSpPr>
            <a:spLocks noGrp="1"/>
          </p:cNvSpPr>
          <p:nvPr>
            <p:ph type="ftr" sz="quarter" idx="11"/>
          </p:nvPr>
        </p:nvSpPr>
        <p:spPr/>
        <p:txBody>
          <a:bodyPr rtlCol="0"/>
          <a:lstStyle/>
          <a:p>
            <a:pPr rtl="0"/>
            <a:endParaRPr lang="vi-VN" noProof="0" dirty="0"/>
          </a:p>
        </p:txBody>
      </p:sp>
      <p:sp>
        <p:nvSpPr>
          <p:cNvPr id="10" name="Chỗ dành sẵn cho Số Trang chiếu 9"/>
          <p:cNvSpPr>
            <a:spLocks noGrp="1"/>
          </p:cNvSpPr>
          <p:nvPr>
            <p:ph type="sldNum" sz="quarter" idx="12"/>
          </p:nvPr>
        </p:nvSpPr>
        <p:spPr/>
        <p:txBody>
          <a:bodyPr rtlCol="0"/>
          <a:lstStyle/>
          <a:p>
            <a:pPr rtl="0"/>
            <a:fld id="{8FDBFFB2-86D9-4B8F-A59A-553A60B94BBE}" type="slidenum">
              <a:rPr lang="vi-VN" noProof="0"/>
            </a:fld>
            <a:endParaRPr lang="vi-VN" noProof="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endParaRPr lang="vi-VN" dirty="0"/>
          </a:p>
        </p:txBody>
      </p:sp>
      <p:sp>
        <p:nvSpPr>
          <p:cNvPr id="3" name="Chỗ dành sẵn cho Nội dung 2"/>
          <p:cNvSpPr>
            <a:spLocks noGrp="1"/>
          </p:cNvSpPr>
          <p:nvPr>
            <p:ph idx="1" hasCustomPrompt="1"/>
          </p:nvPr>
        </p:nvSpPr>
        <p:spPr/>
        <p:txBody>
          <a:bodyPr rtlCol="0"/>
          <a:lstStyle/>
          <a:p>
            <a:pPr lvl="0" rtl="0"/>
            <a:r>
              <a:rPr lang="vi-VN"/>
              <a:t>Chỉnh sửa kiểu văn bản của Bản cái</a:t>
            </a:r>
            <a:endParaRPr lang="vi-VN"/>
          </a:p>
          <a:p>
            <a:pPr lvl="1" rtl="0"/>
            <a:r>
              <a:rPr lang="vi-VN"/>
              <a:t>Mức hai</a:t>
            </a:r>
            <a:endParaRPr lang="vi-VN"/>
          </a:p>
          <a:p>
            <a:pPr lvl="2" rtl="0"/>
            <a:r>
              <a:rPr lang="vi-VN"/>
              <a:t>Mức ba</a:t>
            </a:r>
            <a:endParaRPr lang="vi-VN"/>
          </a:p>
          <a:p>
            <a:pPr lvl="3" rtl="0"/>
            <a:r>
              <a:rPr lang="vi-VN"/>
              <a:t>Mức bốn</a:t>
            </a:r>
            <a:endParaRPr lang="vi-VN"/>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8C3A219-E93E-4A57-8AB8-4746A4C196E5}" type="datetime1">
              <a:rPr lang="vi-VN" smtClean="0"/>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fld>
            <a:endParaRPr lang="vi-V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êu đề của Mụ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5180013" y="1600200"/>
            <a:ext cx="6400801" cy="2486025"/>
          </a:xfrm>
        </p:spPr>
        <p:txBody>
          <a:bodyPr rtlCol="0" anchor="b">
            <a:normAutofit/>
          </a:bodyPr>
          <a:lstStyle>
            <a:lvl1pPr>
              <a:defRPr sz="5200"/>
            </a:lvl1pPr>
          </a:lstStyle>
          <a:p>
            <a:pPr rtl="0"/>
            <a:r>
              <a:rPr lang="vi-VN"/>
              <a:t>Bấm để sửa kiểu tiêu đề Bản cái</a:t>
            </a:r>
            <a:endParaRPr lang="vi-VN" dirty="0"/>
          </a:p>
        </p:txBody>
      </p:sp>
      <p:sp>
        <p:nvSpPr>
          <p:cNvPr id="3" name="Chỗ dành sẵn cho Văn bản 2"/>
          <p:cNvSpPr>
            <a:spLocks noGrp="1"/>
          </p:cNvSpPr>
          <p:nvPr>
            <p:ph type="body" idx="1" hasCustomPrompt="1"/>
          </p:nvPr>
        </p:nvSpPr>
        <p:spPr>
          <a:xfrm>
            <a:off x="5180011" y="4105029"/>
            <a:ext cx="6400801" cy="914400"/>
          </a:xfrm>
        </p:spPr>
        <p:txBody>
          <a:bodyPr rtlCol="0">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a:t>Chỉnh sửa kiểu văn bản của Bản cái</a:t>
            </a:r>
            <a:endParaRPr lang="vi-VN"/>
          </a:p>
        </p:txBody>
      </p:sp>
      <p:sp>
        <p:nvSpPr>
          <p:cNvPr id="4" name="Chỗ dành sẵn cho Ngày tháng 3"/>
          <p:cNvSpPr>
            <a:spLocks noGrp="1"/>
          </p:cNvSpPr>
          <p:nvPr>
            <p:ph type="dt" sz="half" idx="10"/>
          </p:nvPr>
        </p:nvSpPr>
        <p:spPr/>
        <p:txBody>
          <a:bodyPr rtlCol="0"/>
          <a:lstStyle/>
          <a:p>
            <a:pPr rtl="0"/>
            <a:fld id="{719677E3-5E68-4C16-8BBB-55F20A1A8FB6}" type="datetime1">
              <a:rPr lang="vi-VN" smtClean="0"/>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fld>
            <a:endParaRPr lang="vi-V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dirty="0"/>
              <a:t>Bấm để sửa kiểu tiêu đề Bản cái</a:t>
            </a:r>
            <a:endParaRPr lang="vi-VN" noProof="0" dirty="0"/>
          </a:p>
        </p:txBody>
      </p:sp>
      <p:sp>
        <p:nvSpPr>
          <p:cNvPr id="3" name="Chỗ dành sẵn cho Nội dung 2"/>
          <p:cNvSpPr>
            <a:spLocks noGrp="1"/>
          </p:cNvSpPr>
          <p:nvPr>
            <p:ph sz="half" idx="1" hasCustomPrompt="1"/>
          </p:nvPr>
        </p:nvSpPr>
        <p:spPr>
          <a:xfrm>
            <a:off x="22082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endParaRPr lang="vi-VN" noProof="0" dirty="0"/>
          </a:p>
          <a:p>
            <a:pPr lvl="2" rtl="0"/>
            <a:r>
              <a:rPr lang="vi-VN" noProof="0" dirty="0" err="1"/>
              <a:t>Mức</a:t>
            </a:r>
            <a:r>
              <a:rPr lang="vi-VN" noProof="0" dirty="0"/>
              <a:t> ba</a:t>
            </a:r>
            <a:endParaRPr lang="vi-VN" noProof="0" dirty="0"/>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endParaRPr lang="vi-VN" noProof="0" dirty="0"/>
          </a:p>
        </p:txBody>
      </p:sp>
      <p:sp>
        <p:nvSpPr>
          <p:cNvPr id="4" name="Chỗ dành sẵn cho Nội dung 3"/>
          <p:cNvSpPr>
            <a:spLocks noGrp="1"/>
          </p:cNvSpPr>
          <p:nvPr>
            <p:ph sz="half" idx="2" hasCustomPrompt="1"/>
          </p:nvPr>
        </p:nvSpPr>
        <p:spPr>
          <a:xfrm>
            <a:off x="70088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endParaRPr lang="vi-VN" noProof="0" dirty="0"/>
          </a:p>
          <a:p>
            <a:pPr lvl="2" rtl="0"/>
            <a:r>
              <a:rPr lang="vi-VN" noProof="0" dirty="0" err="1"/>
              <a:t>Mức</a:t>
            </a:r>
            <a:r>
              <a:rPr lang="vi-VN" noProof="0" dirty="0"/>
              <a:t> ba</a:t>
            </a:r>
            <a:endParaRPr lang="vi-VN" noProof="0" dirty="0"/>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endParaRPr lang="vi-VN" noProof="0" dirty="0"/>
          </a:p>
        </p:txBody>
      </p:sp>
      <p:sp>
        <p:nvSpPr>
          <p:cNvPr id="5" name="Chỗ dành sẵn cho Ngày tháng 4"/>
          <p:cNvSpPr>
            <a:spLocks noGrp="1"/>
          </p:cNvSpPr>
          <p:nvPr>
            <p:ph type="dt" sz="half" idx="10"/>
          </p:nvPr>
        </p:nvSpPr>
        <p:spPr/>
        <p:txBody>
          <a:bodyPr rtlCol="0"/>
          <a:lstStyle/>
          <a:p>
            <a:pPr rtl="0"/>
            <a:fld id="{8AD27773-524D-45C8-A1FA-602C14602A3B}" type="datetime1">
              <a:rPr lang="vi-VN" noProof="0" smtClean="0"/>
            </a:fld>
            <a:endParaRPr lang="vi-VN" noProof="0"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noProof="0"/>
            </a:fld>
            <a:endParaRPr lang="vi-VN" noProof="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endParaRPr lang="vi-VN" dirty="0"/>
          </a:p>
        </p:txBody>
      </p:sp>
      <p:sp>
        <p:nvSpPr>
          <p:cNvPr id="3" name="Chỗ dành sẵn cho Văn bản 2"/>
          <p:cNvSpPr>
            <a:spLocks noGrp="1"/>
          </p:cNvSpPr>
          <p:nvPr>
            <p:ph type="body" idx="1" hasCustomPrompt="1"/>
          </p:nvPr>
        </p:nvSpPr>
        <p:spPr>
          <a:xfrm>
            <a:off x="22082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4" name="Chỗ dành sẵn cho Nội dung 3"/>
          <p:cNvSpPr>
            <a:spLocks noGrp="1"/>
          </p:cNvSpPr>
          <p:nvPr>
            <p:ph sz="half" idx="2" hasCustomPrompt="1"/>
          </p:nvPr>
        </p:nvSpPr>
        <p:spPr>
          <a:xfrm>
            <a:off x="22082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endParaRPr lang="vi-VN" dirty="0"/>
          </a:p>
          <a:p>
            <a:pPr lvl="2" rtl="0"/>
            <a:r>
              <a:rPr lang="vi-VN" dirty="0" err="1"/>
              <a:t>Mức</a:t>
            </a:r>
            <a:r>
              <a:rPr lang="vi-VN" dirty="0"/>
              <a:t> ba</a:t>
            </a:r>
            <a:endParaRPr lang="vi-VN" dirty="0"/>
          </a:p>
          <a:p>
            <a:pPr lvl="3" rtl="0"/>
            <a:r>
              <a:rPr lang="vi-VN" dirty="0" err="1"/>
              <a:t>Mức</a:t>
            </a:r>
            <a:r>
              <a:rPr lang="vi-VN" dirty="0"/>
              <a:t> </a:t>
            </a:r>
            <a:r>
              <a:rPr lang="vi-VN" dirty="0" err="1"/>
              <a:t>bốn</a:t>
            </a:r>
            <a:endParaRPr lang="vi-VN" dirty="0"/>
          </a:p>
          <a:p>
            <a:pPr lvl="4" rtl="0"/>
            <a:r>
              <a:rPr lang="vi-VN" dirty="0" err="1"/>
              <a:t>Mức</a:t>
            </a:r>
            <a:r>
              <a:rPr lang="vi-VN" dirty="0"/>
              <a:t> năm</a:t>
            </a:r>
            <a:endParaRPr lang="vi-VN" dirty="0"/>
          </a:p>
        </p:txBody>
      </p:sp>
      <p:sp>
        <p:nvSpPr>
          <p:cNvPr id="5" name="Chỗ dành sẵn cho Văn bản 4"/>
          <p:cNvSpPr>
            <a:spLocks noGrp="1"/>
          </p:cNvSpPr>
          <p:nvPr>
            <p:ph type="body" sz="quarter" idx="3" hasCustomPrompt="1"/>
          </p:nvPr>
        </p:nvSpPr>
        <p:spPr>
          <a:xfrm>
            <a:off x="70088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6" name="Chỗ dành sẵn cho Nội dung 5"/>
          <p:cNvSpPr>
            <a:spLocks noGrp="1"/>
          </p:cNvSpPr>
          <p:nvPr>
            <p:ph sz="quarter" idx="4" hasCustomPrompt="1"/>
          </p:nvPr>
        </p:nvSpPr>
        <p:spPr>
          <a:xfrm>
            <a:off x="70088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endParaRPr lang="vi-VN" dirty="0"/>
          </a:p>
          <a:p>
            <a:pPr lvl="2" rtl="0"/>
            <a:r>
              <a:rPr lang="vi-VN" dirty="0" err="1"/>
              <a:t>Mức</a:t>
            </a:r>
            <a:r>
              <a:rPr lang="vi-VN" dirty="0"/>
              <a:t> ba</a:t>
            </a:r>
            <a:endParaRPr lang="vi-VN" dirty="0"/>
          </a:p>
          <a:p>
            <a:pPr lvl="3" rtl="0"/>
            <a:r>
              <a:rPr lang="vi-VN" dirty="0" err="1"/>
              <a:t>Mức</a:t>
            </a:r>
            <a:r>
              <a:rPr lang="vi-VN" dirty="0"/>
              <a:t> </a:t>
            </a:r>
            <a:r>
              <a:rPr lang="vi-VN" dirty="0" err="1"/>
              <a:t>bốn</a:t>
            </a:r>
            <a:endParaRPr lang="vi-VN" dirty="0"/>
          </a:p>
          <a:p>
            <a:pPr lvl="4" rtl="0"/>
            <a:r>
              <a:rPr lang="vi-VN" dirty="0" err="1"/>
              <a:t>Mức</a:t>
            </a:r>
            <a:r>
              <a:rPr lang="vi-VN" dirty="0"/>
              <a:t> năm</a:t>
            </a:r>
            <a:endParaRPr lang="vi-VN" dirty="0"/>
          </a:p>
        </p:txBody>
      </p:sp>
      <p:sp>
        <p:nvSpPr>
          <p:cNvPr id="7" name="Chỗ dành sẵn cho Ngày tháng 6"/>
          <p:cNvSpPr>
            <a:spLocks noGrp="1"/>
          </p:cNvSpPr>
          <p:nvPr>
            <p:ph type="dt" sz="half" idx="10"/>
          </p:nvPr>
        </p:nvSpPr>
        <p:spPr/>
        <p:txBody>
          <a:bodyPr rtlCol="0"/>
          <a:lstStyle/>
          <a:p>
            <a:pPr rtl="0"/>
            <a:fld id="{B80A089F-08F3-472C-992E-D6619EBCE691}" type="datetime1">
              <a:rPr lang="vi-VN" smtClean="0"/>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9" name="Chỗ dành sẵn cho Số Trang chiếu 8"/>
          <p:cNvSpPr>
            <a:spLocks noGrp="1"/>
          </p:cNvSpPr>
          <p:nvPr>
            <p:ph type="sldNum" sz="quarter" idx="12"/>
          </p:nvPr>
        </p:nvSpPr>
        <p:spPr/>
        <p:txBody>
          <a:bodyPr rtlCol="0"/>
          <a:lstStyle/>
          <a:p>
            <a:pPr rtl="0"/>
            <a:fld id="{8FDBFFB2-86D9-4B8F-A59A-553A60B94BBE}" type="slidenum">
              <a:rPr lang="vi-VN"/>
            </a:fld>
            <a:endParaRPr lang="vi-V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endParaRPr lang="vi-VN" dirty="0"/>
          </a:p>
        </p:txBody>
      </p:sp>
      <p:sp>
        <p:nvSpPr>
          <p:cNvPr id="3" name="Chỗ dành sẵn cho Ngày tháng 2"/>
          <p:cNvSpPr>
            <a:spLocks noGrp="1"/>
          </p:cNvSpPr>
          <p:nvPr>
            <p:ph type="dt" sz="half" idx="10"/>
          </p:nvPr>
        </p:nvSpPr>
        <p:spPr/>
        <p:txBody>
          <a:bodyPr rtlCol="0"/>
          <a:lstStyle/>
          <a:p>
            <a:pPr rtl="0"/>
            <a:fld id="{B8092662-6564-412C-9392-266C7F9E7420}" type="datetime1">
              <a:rPr lang="vi-VN" smtClean="0"/>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5" name="Chỗ dành sẵn cho Số Trang chiếu 4"/>
          <p:cNvSpPr>
            <a:spLocks noGrp="1"/>
          </p:cNvSpPr>
          <p:nvPr>
            <p:ph type="sldNum" sz="quarter" idx="12"/>
          </p:nvPr>
        </p:nvSpPr>
        <p:spPr/>
        <p:txBody>
          <a:bodyPr rtlCol="0"/>
          <a:lstStyle/>
          <a:p>
            <a:pPr rtl="0"/>
            <a:fld id="{8FDBFFB2-86D9-4B8F-A59A-553A60B94BBE}" type="slidenum">
              <a:rPr lang="vi-VN"/>
            </a:fld>
            <a:endParaRPr lang="vi-V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rố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p>
            <a:pPr rtl="0"/>
            <a:fld id="{ADCFBD34-5AE3-4C91-B13A-0044E6640D70}" type="datetime1">
              <a:rPr lang="vi-VN" smtClean="0"/>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4" name="Chỗ dành sẵn cho Số Trang chiếu 3"/>
          <p:cNvSpPr>
            <a:spLocks noGrp="1"/>
          </p:cNvSpPr>
          <p:nvPr>
            <p:ph type="sldNum" sz="quarter" idx="12"/>
          </p:nvPr>
        </p:nvSpPr>
        <p:spPr/>
        <p:txBody>
          <a:bodyPr rtlCol="0"/>
          <a:lstStyle/>
          <a:p>
            <a:pPr rtl="0"/>
            <a:fld id="{8FDBFFB2-86D9-4B8F-A59A-553A60B94BBE}" type="slidenum">
              <a:rPr lang="vi-VN"/>
            </a:fld>
            <a:endParaRPr lang="vi-V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Nội dung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endParaRPr lang="vi-VN" dirty="0"/>
          </a:p>
        </p:txBody>
      </p:sp>
      <p:sp>
        <p:nvSpPr>
          <p:cNvPr id="3" name="Chỗ dành sẵn cho Nội dung 2"/>
          <p:cNvSpPr>
            <a:spLocks noGrp="1"/>
          </p:cNvSpPr>
          <p:nvPr>
            <p:ph idx="1" hasCustomPrompt="1"/>
          </p:nvPr>
        </p:nvSpPr>
        <p:spPr>
          <a:xfrm>
            <a:off x="1293813" y="533400"/>
            <a:ext cx="6858000" cy="4800600"/>
          </a:xfrm>
        </p:spPr>
        <p:txBody>
          <a:bodyPr rtlCol="0">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endParaRPr lang="vi-VN" dirty="0"/>
          </a:p>
          <a:p>
            <a:pPr lvl="2" rtl="0"/>
            <a:r>
              <a:rPr lang="vi-VN" dirty="0" err="1"/>
              <a:t>Mức</a:t>
            </a:r>
            <a:r>
              <a:rPr lang="vi-VN" dirty="0"/>
              <a:t> ba</a:t>
            </a:r>
            <a:endParaRPr lang="vi-VN" dirty="0"/>
          </a:p>
          <a:p>
            <a:pPr lvl="3" rtl="0"/>
            <a:r>
              <a:rPr lang="vi-VN" dirty="0" err="1"/>
              <a:t>Mức</a:t>
            </a:r>
            <a:r>
              <a:rPr lang="vi-VN" dirty="0"/>
              <a:t> </a:t>
            </a:r>
            <a:r>
              <a:rPr lang="vi-VN" dirty="0" err="1"/>
              <a:t>bốn</a:t>
            </a:r>
            <a:endParaRPr lang="vi-VN" dirty="0"/>
          </a:p>
          <a:p>
            <a:pPr lvl="4" rtl="0"/>
            <a:r>
              <a:rPr lang="vi-VN" dirty="0" err="1"/>
              <a:t>Mức</a:t>
            </a:r>
            <a:r>
              <a:rPr lang="vi-VN" dirty="0"/>
              <a:t> năm</a:t>
            </a:r>
            <a:endParaRPr lang="vi-VN" dirty="0"/>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5" name="Chỗ dành sẵn cho Ngày tháng 4"/>
          <p:cNvSpPr>
            <a:spLocks noGrp="1"/>
          </p:cNvSpPr>
          <p:nvPr>
            <p:ph type="dt" sz="half" idx="10"/>
          </p:nvPr>
        </p:nvSpPr>
        <p:spPr/>
        <p:txBody>
          <a:bodyPr rtlCol="0"/>
          <a:lstStyle/>
          <a:p>
            <a:pPr rtl="0"/>
            <a:fld id="{B9AB1D4A-8458-4CC2-8BA4-421667826001}" type="datetime1">
              <a:rPr lang="vi-VN" smtClean="0"/>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fld>
            <a:endParaRPr lang="vi-V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Ảnh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endParaRPr lang="vi-VN" dirty="0"/>
          </a:p>
        </p:txBody>
      </p:sp>
      <p:sp>
        <p:nvSpPr>
          <p:cNvPr id="8" name="Hình chữ nhật Góc tròn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dirty="0"/>
          </a:p>
        </p:txBody>
      </p:sp>
      <p:sp>
        <p:nvSpPr>
          <p:cNvPr id="3" name="Chỗ dành sẵn cho Ảnh 2" title="Chỗ dành sẵn trống để thêm một hình ảnh. Bấm vào chỗ dành sẵn, rồi chọn hình ảnh mà bạn muốn thêm"/>
          <p:cNvSpPr>
            <a:spLocks noGrp="1"/>
          </p:cNvSpPr>
          <p:nvPr>
            <p:ph type="pic" idx="1" hasCustomPrompt="1"/>
          </p:nvPr>
        </p:nvSpPr>
        <p:spPr>
          <a:xfrm>
            <a:off x="1408112" y="647700"/>
            <a:ext cx="6629400" cy="4572000"/>
          </a:xfrm>
          <a:prstGeom prst="roundRect">
            <a:avLst>
              <a:gd name="adj" fmla="val 3725"/>
            </a:avLst>
          </a:prstGeo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dirty="0"/>
              <a:t>Bấm biểu tượng để thêm hình ảnh</a:t>
            </a:r>
            <a:endParaRPr lang="vi-VN" dirty="0"/>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a:t>Chỉnh sửa kiểu văn bản của Bản cái</a:t>
            </a:r>
            <a:endParaRPr lang="vi-VN"/>
          </a:p>
        </p:txBody>
      </p:sp>
      <p:sp>
        <p:nvSpPr>
          <p:cNvPr id="5" name="Chỗ dành sẵn cho Ngày tháng 4"/>
          <p:cNvSpPr>
            <a:spLocks noGrp="1"/>
          </p:cNvSpPr>
          <p:nvPr>
            <p:ph type="dt" sz="half" idx="10"/>
          </p:nvPr>
        </p:nvSpPr>
        <p:spPr/>
        <p:txBody>
          <a:bodyPr rtlCol="0"/>
          <a:lstStyle/>
          <a:p>
            <a:pPr rtl="0"/>
            <a:fld id="{C8EEB4D7-FFE0-4612-A129-DD9A7DDC61EB}" type="datetime1">
              <a:rPr lang="vi-VN" smtClean="0"/>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fld>
            <a:endParaRPr lang="vi-V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p:txBody>
          <a:bodyPr vert="eaVert" rtlCol="0"/>
          <a:lstStyle/>
          <a:p>
            <a:pPr lvl="0" rtl="0"/>
            <a:r>
              <a:rPr lang="vi-VN"/>
              <a:t>Chỉnh sửa kiểu văn bản của Bản cái</a:t>
            </a:r>
            <a:endParaRPr lang="vi-VN"/>
          </a:p>
          <a:p>
            <a:pPr lvl="1" rtl="0"/>
            <a:r>
              <a:rPr lang="vi-VN"/>
              <a:t>Mức hai</a:t>
            </a:r>
            <a:endParaRPr lang="vi-VN"/>
          </a:p>
          <a:p>
            <a:pPr lvl="2" rtl="0"/>
            <a:r>
              <a:rPr lang="vi-VN"/>
              <a:t>Mức ba</a:t>
            </a:r>
            <a:endParaRPr lang="vi-VN"/>
          </a:p>
          <a:p>
            <a:pPr lvl="3" rtl="0"/>
            <a:r>
              <a:rPr lang="vi-VN"/>
              <a:t>Mức bốn</a:t>
            </a:r>
            <a:endParaRPr lang="vi-VN"/>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B9520F76-9E09-43CF-92DF-1AD0B224A512}" type="datetime1">
              <a:rPr lang="vi-VN" smtClean="0"/>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fld>
            <a:endParaRPr lang="vi-V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865014" y="304801"/>
            <a:ext cx="1715800" cy="5410200"/>
          </a:xfrm>
        </p:spPr>
        <p:txBody>
          <a:bodyPr vert="eaVert"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a:xfrm>
            <a:off x="2209800" y="304801"/>
            <a:ext cx="7502814" cy="5410200"/>
          </a:xfrm>
        </p:spPr>
        <p:txBody>
          <a:bodyPr vert="eaVert" rtlCol="0"/>
          <a:lstStyle/>
          <a:p>
            <a:pPr lvl="0" rtl="0"/>
            <a:r>
              <a:rPr lang="vi-VN"/>
              <a:t>Chỉnh sửa kiểu văn bản của Bản cái</a:t>
            </a:r>
            <a:endParaRPr lang="vi-VN"/>
          </a:p>
          <a:p>
            <a:pPr lvl="1" rtl="0"/>
            <a:r>
              <a:rPr lang="vi-VN"/>
              <a:t>Mức hai</a:t>
            </a:r>
            <a:endParaRPr lang="vi-VN"/>
          </a:p>
          <a:p>
            <a:pPr lvl="2" rtl="0"/>
            <a:r>
              <a:rPr lang="vi-VN"/>
              <a:t>Mức ba</a:t>
            </a:r>
            <a:endParaRPr lang="vi-VN"/>
          </a:p>
          <a:p>
            <a:pPr lvl="3" rtl="0"/>
            <a:r>
              <a:rPr lang="vi-VN"/>
              <a:t>Mức bốn</a:t>
            </a:r>
            <a:endParaRPr lang="vi-VN"/>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55A2252-D2AD-48D1-AC58-782B0528B7D1}" type="datetime1">
              <a:rPr lang="vi-VN" smtClean="0"/>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fld>
            <a:endParaRPr lang="vi-V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05F3456-2B02-4FC3-9B3D-9B550E85FD3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05F3456-2B02-4FC3-9B3D-9B550E85FD3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05F3456-2B02-4FC3-9B3D-9B550E85FD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3" Type="http://schemas.openxmlformats.org/officeDocument/2006/relationships/theme" Target="../theme/theme2.xml"/><Relationship Id="rId12" Type="http://schemas.openxmlformats.org/officeDocument/2006/relationships/image" Target="../media/image7.png"/><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endParaRPr lang="vi-VN" noProof="0" dirty="0"/>
          </a:p>
        </p:txBody>
      </p:sp>
      <p:sp>
        <p:nvSpPr>
          <p:cNvPr id="3" name="Chỗ dành sẵn cho Văn bản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endParaRPr lang="vi-VN" noProof="0" dirty="0"/>
          </a:p>
          <a:p>
            <a:pPr lvl="1" rtl="0"/>
            <a:r>
              <a:rPr lang="vi-VN" noProof="0" dirty="0" err="1"/>
              <a:t>Mức</a:t>
            </a:r>
            <a:r>
              <a:rPr lang="vi-VN" noProof="0" dirty="0"/>
              <a:t> hai</a:t>
            </a:r>
            <a:endParaRPr lang="vi-VN" noProof="0" dirty="0"/>
          </a:p>
          <a:p>
            <a:pPr lvl="2" rtl="0"/>
            <a:r>
              <a:rPr lang="vi-VN" noProof="0" dirty="0" err="1"/>
              <a:t>Mức</a:t>
            </a:r>
            <a:r>
              <a:rPr lang="vi-VN" noProof="0" dirty="0"/>
              <a:t> ba</a:t>
            </a:r>
            <a:endParaRPr lang="vi-VN" noProof="0" dirty="0"/>
          </a:p>
          <a:p>
            <a:pPr lvl="3" rtl="0"/>
            <a:r>
              <a:rPr lang="vi-VN" noProof="0" dirty="0" err="1"/>
              <a:t>Mức</a:t>
            </a:r>
            <a:r>
              <a:rPr lang="vi-VN" noProof="0" dirty="0"/>
              <a:t> bốn</a:t>
            </a:r>
            <a:endParaRPr lang="vi-VN" noProof="0" dirty="0"/>
          </a:p>
          <a:p>
            <a:pPr lvl="4" rtl="0"/>
            <a:r>
              <a:rPr lang="vi-VN" noProof="0" dirty="0" err="1"/>
              <a:t>Mức</a:t>
            </a:r>
            <a:r>
              <a:rPr lang="vi-VN" noProof="0" dirty="0"/>
              <a:t> năm</a:t>
            </a:r>
            <a:endParaRPr lang="vi-VN" noProof="0" dirty="0"/>
          </a:p>
        </p:txBody>
      </p:sp>
      <p:sp>
        <p:nvSpPr>
          <p:cNvPr id="4" name="Chỗ dành sẵn cho Ngày tháng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spc="-40"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7E94C8EA-7194-4619-9588-D81C9427E0FC}" type="datetime1">
              <a:rPr lang="vi-VN" smtClean="0"/>
            </a:fld>
            <a:endParaRPr lang="vi-VN" dirty="0"/>
          </a:p>
        </p:txBody>
      </p:sp>
      <p:sp>
        <p:nvSpPr>
          <p:cNvPr id="5" name="Chỗ dành sẵn cho Chân trang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vi-VN" dirty="0"/>
          </a:p>
        </p:txBody>
      </p:sp>
      <p:sp>
        <p:nvSpPr>
          <p:cNvPr id="6" name="Chỗ dành sẵn cho Số Trang chiếu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250" b="1">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fld id="{8FDBFFB2-86D9-4B8F-A59A-553A60B94BBE}" type="slidenum">
              <a:rPr lang="vi-VN" smtClean="0"/>
            </a:fld>
            <a:endParaRPr lang="vi-VN"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2.png"/><Relationship Id="rId6" Type="http://schemas.openxmlformats.org/officeDocument/2006/relationships/image" Target="../media/image11.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fad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smtClean="0">
                <a:latin typeface="Times New Roman" panose="02020603050405020304" pitchFamily="18" charset="0"/>
                <a:cs typeface="Times New Roman" panose="02020603050405020304" pitchFamily="18" charset="0"/>
              </a:rPr>
              <a:t>con </a:t>
            </a:r>
            <a:r>
              <a:rPr lang="en-US" sz="7200" b="1" dirty="0" err="1" smtClean="0">
                <a:latin typeface="Times New Roman" panose="02020603050405020304" pitchFamily="18" charset="0"/>
                <a:cs typeface="Times New Roman" panose="02020603050405020304" pitchFamily="18" charset="0"/>
              </a:rPr>
              <a:t>đường</a:t>
            </a:r>
            <a:endParaRPr lang="en-US" sz="7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071826" y="5296237"/>
            <a:ext cx="2630315"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ương</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89539" y="632797"/>
            <a:ext cx="6439988" cy="4663440"/>
          </a:xfrm>
          <a:prstGeom prst="rect">
            <a:avLst/>
          </a:prstGeom>
        </p:spPr>
      </p:pic>
      <p:sp>
        <p:nvSpPr>
          <p:cNvPr id="3" name="AutoShape 2" descr="Bãi biển Mỹ Khê Đà Nẵng - Bãi biển đẹp nhất hành t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 name="Picture 3"/>
          <p:cNvPicPr>
            <a:picLocks noChangeAspect="1"/>
          </p:cNvPicPr>
          <p:nvPr/>
        </p:nvPicPr>
        <p:blipFill>
          <a:blip r:embed="rId2"/>
          <a:stretch>
            <a:fillRect/>
          </a:stretch>
        </p:blipFill>
        <p:spPr>
          <a:xfrm>
            <a:off x="6350449" y="160338"/>
            <a:ext cx="5935352" cy="49837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08392" y="5881260"/>
            <a:ext cx="12842201" cy="1028396"/>
            <a:chOff x="356279" y="4433599"/>
            <a:chExt cx="12842201" cy="1028396"/>
          </a:xfrm>
        </p:grpSpPr>
        <p:grpSp>
          <p:nvGrpSpPr>
            <p:cNvPr id="19" name="Group 18"/>
            <p:cNvGrpSpPr/>
            <p:nvPr/>
          </p:nvGrpSpPr>
          <p:grpSpPr>
            <a:xfrm>
              <a:off x="8447403" y="4443167"/>
              <a:ext cx="4751077" cy="1015663"/>
              <a:chOff x="8487160" y="5237727"/>
              <a:chExt cx="4751077" cy="1015663"/>
            </a:xfrm>
          </p:grpSpPr>
          <p:sp>
            <p:nvSpPr>
              <p:cNvPr id="17" name="TextBox 16"/>
              <p:cNvSpPr txBox="1"/>
              <p:nvPr/>
            </p:nvSpPr>
            <p:spPr>
              <a:xfrm>
                <a:off x="8487160" y="5237727"/>
                <a:ext cx="4751077"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lướt</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ván</a:t>
                </a:r>
                <a:endParaRPr lang="en-US" sz="6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706804" y="5237727"/>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ươt</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356279" y="4433599"/>
              <a:ext cx="3062782" cy="1028396"/>
              <a:chOff x="5347457" y="5457117"/>
              <a:chExt cx="2560320" cy="1977684"/>
            </a:xfrm>
          </p:grpSpPr>
          <p:sp>
            <p:nvSpPr>
              <p:cNvPr id="21" name="TextBox 20"/>
              <p:cNvSpPr txBox="1"/>
              <p:nvPr/>
            </p:nvSpPr>
            <p:spPr>
              <a:xfrm>
                <a:off x="5347457" y="5481604"/>
                <a:ext cx="2560320" cy="1953197"/>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917065" y="5457117"/>
                <a:ext cx="1543886" cy="1953197"/>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4196901" y="4443167"/>
              <a:ext cx="3269356" cy="1018073"/>
              <a:chOff x="4176473" y="5237727"/>
              <a:chExt cx="3269356" cy="1018073"/>
            </a:xfrm>
          </p:grpSpPr>
          <p:sp>
            <p:nvSpPr>
              <p:cNvPr id="24" name="TextBox 23"/>
              <p:cNvSpPr txBox="1"/>
              <p:nvPr/>
            </p:nvSpPr>
            <p:spPr>
              <a:xfrm>
                <a:off x="4176473" y="5237727"/>
                <a:ext cx="3269356"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dược</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sĩ</a:t>
                </a:r>
                <a:endParaRPr lang="en-US" sz="60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609316" y="5240137"/>
                <a:ext cx="2584500"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8663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0" y="149473"/>
            <a:ext cx="3005955" cy="994442"/>
            <a:chOff x="613008" y="611138"/>
            <a:chExt cx="3005955" cy="994442"/>
          </a:xfrm>
        </p:grpSpPr>
        <p:sp>
          <p:nvSpPr>
            <p:cNvPr id="31"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32" name="Oval 31"/>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endParaRPr lang="en-US" sz="4800" b="1" dirty="0">
                <a:solidFill>
                  <a:schemeClr val="tx1"/>
                </a:solidFill>
                <a:latin typeface=".VnAvant" panose="020B7200000000000000" pitchFamily="34" charset="0"/>
              </a:endParaRPr>
            </a:p>
          </p:txBody>
        </p:sp>
      </p:grpSp>
      <p:graphicFrame>
        <p:nvGraphicFramePr>
          <p:cNvPr id="33" name="Table 2"/>
          <p:cNvGraphicFramePr>
            <a:graphicFrameLocks noGrp="1"/>
          </p:cNvGraphicFramePr>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gridCol w="2009251"/>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204189" y="1516607"/>
              <a:ext cx="1880494" cy="923330"/>
              <a:chOff x="5133532" y="2295939"/>
              <a:chExt cx="1880494"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324108" y="2295939"/>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37" name="Group 36"/>
          <p:cNvGrpSpPr/>
          <p:nvPr/>
        </p:nvGrpSpPr>
        <p:grpSpPr>
          <a:xfrm>
            <a:off x="1141479" y="2312658"/>
            <a:ext cx="10169610" cy="950767"/>
            <a:chOff x="1006900" y="4393375"/>
            <a:chExt cx="10169610" cy="950767"/>
          </a:xfrm>
        </p:grpSpPr>
        <p:sp>
          <p:nvSpPr>
            <p:cNvPr id="38" name="TextBox 3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1141479" y="3101919"/>
            <a:ext cx="10133757" cy="978204"/>
            <a:chOff x="1024826" y="5316705"/>
            <a:chExt cx="10133757" cy="978204"/>
          </a:xfrm>
        </p:grpSpPr>
        <p:sp>
          <p:nvSpPr>
            <p:cNvPr id="43" name="TextBox 42"/>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lượt</a:t>
              </a:r>
              <a:endParaRPr lang="en-US" sz="5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7" y="-86637"/>
            <a:ext cx="2068903"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ương</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pic>
        <p:nvPicPr>
          <p:cNvPr id="50" name="Picture 8" descr="Làm mô hình trang trại sinh thái cần chuẩn bị g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4976" y="4142585"/>
            <a:ext cx="2648273" cy="179999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2"/>
          <a:stretch>
            <a:fillRect/>
          </a:stretch>
        </p:blipFill>
        <p:spPr>
          <a:xfrm>
            <a:off x="4043822" y="4142585"/>
            <a:ext cx="3322535" cy="1860620"/>
          </a:xfrm>
          <a:prstGeom prst="rect">
            <a:avLst/>
          </a:prstGeom>
        </p:spPr>
      </p:pic>
      <p:pic>
        <p:nvPicPr>
          <p:cNvPr id="52" name="Picture 51"/>
          <p:cNvPicPr>
            <a:picLocks noChangeAspect="1"/>
          </p:cNvPicPr>
          <p:nvPr/>
        </p:nvPicPr>
        <p:blipFill>
          <a:blip r:embed="rId3"/>
          <a:stretch>
            <a:fillRect/>
          </a:stretch>
        </p:blipFill>
        <p:spPr>
          <a:xfrm>
            <a:off x="8568970" y="3976848"/>
            <a:ext cx="2986926" cy="21629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smtClean="0">
                <a:solidFill>
                  <a:srgbClr val="FF0000"/>
                </a:solidFill>
                <a:latin typeface=".VnAvant" panose="020B7200000000000000" pitchFamily="34" charset="0"/>
              </a:rPr>
              <a:t>b¶ng</a:t>
            </a:r>
            <a:r>
              <a:rPr lang="vi-VN" sz="6600" b="1" kern="0" dirty="0" smtClean="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endParaRPr lang="en-US" sz="9600" b="1" kern="0" dirty="0">
              <a:solidFill>
                <a:srgbClr val="FF0000"/>
              </a:solidFill>
              <a:latin typeface=".VnAvantH" panose="020B7200000000000000"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endParaRPr lang="en-US" sz="2800" b="1" dirty="0">
              <a:solidFill>
                <a:schemeClr val="tx1"/>
              </a:solidFill>
              <a:latin typeface=".VnAvant" panose="020B7200000000000000" pitchFamily="34" charset="0"/>
            </a:endParaRPr>
          </a:p>
        </p:txBody>
      </p:sp>
      <p:pic>
        <p:nvPicPr>
          <p:cNvPr id="2" name="Picture 1"/>
          <p:cNvPicPr>
            <a:picLocks noChangeAspect="1"/>
          </p:cNvPicPr>
          <p:nvPr/>
        </p:nvPicPr>
        <p:blipFill>
          <a:blip r:embed="rId1"/>
          <a:stretch>
            <a:fillRect/>
          </a:stretch>
        </p:blipFill>
        <p:spPr>
          <a:xfrm>
            <a:off x="269047" y="1470020"/>
            <a:ext cx="11618153" cy="28948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70239"/>
            <a:ext cx="11908665" cy="4224270"/>
            <a:chOff x="283335" y="-164177"/>
            <a:chExt cx="11908665" cy="4224270"/>
          </a:xfrm>
        </p:grpSpPr>
        <p:grpSp>
          <p:nvGrpSpPr>
            <p:cNvPr id="11" name="Group 10"/>
            <p:cNvGrpSpPr/>
            <p:nvPr/>
          </p:nvGrpSpPr>
          <p:grpSpPr>
            <a:xfrm>
              <a:off x="386366" y="-164177"/>
              <a:ext cx="11805634" cy="4224270"/>
              <a:chOff x="1530022" y="0"/>
              <a:chExt cx="9890392" cy="4859821"/>
            </a:xfrm>
          </p:grpSpPr>
          <p:pic>
            <p:nvPicPr>
              <p:cNvPr id="2" name="Picture 1"/>
              <p:cNvPicPr>
                <a:picLocks noChangeAspect="1"/>
              </p:cNvPicPr>
              <p:nvPr/>
            </p:nvPicPr>
            <p:blipFill>
              <a:blip r:embed="rId1"/>
              <a:stretch>
                <a:fillRect/>
              </a:stretch>
            </p:blipFill>
            <p:spPr>
              <a:xfrm>
                <a:off x="1530022" y="0"/>
                <a:ext cx="9890392" cy="4859821"/>
              </a:xfrm>
              <a:prstGeom prst="rect">
                <a:avLst/>
              </a:prstGeom>
            </p:spPr>
          </p:pic>
          <p:pic>
            <p:nvPicPr>
              <p:cNvPr id="3" name="Picture 2"/>
              <p:cNvPicPr>
                <a:picLocks noChangeAspect="1"/>
              </p:cNvPicPr>
              <p:nvPr/>
            </p:nvPicPr>
            <p:blipFill>
              <a:blip r:embed="rId2"/>
              <a:stretch>
                <a:fillRect/>
              </a:stretch>
            </p:blipFill>
            <p:spPr>
              <a:xfrm>
                <a:off x="10810814" y="0"/>
                <a:ext cx="609600" cy="342900"/>
              </a:xfrm>
              <a:prstGeom prst="rect">
                <a:avLst/>
              </a:prstGeom>
            </p:spPr>
          </p:pic>
          <p:pic>
            <p:nvPicPr>
              <p:cNvPr id="9" name="Picture 8"/>
              <p:cNvPicPr>
                <a:picLocks noChangeAspect="1"/>
              </p:cNvPicPr>
              <p:nvPr/>
            </p:nvPicPr>
            <p:blipFill>
              <a:blip r:embed="rId2"/>
              <a:stretch>
                <a:fillRect/>
              </a:stretch>
            </p:blipFill>
            <p:spPr>
              <a:xfrm>
                <a:off x="10810814" y="802529"/>
                <a:ext cx="609600" cy="342900"/>
              </a:xfrm>
              <a:prstGeom prst="rect">
                <a:avLst/>
              </a:prstGeom>
            </p:spPr>
          </p:pic>
          <p:pic>
            <p:nvPicPr>
              <p:cNvPr id="10" name="Picture 9"/>
              <p:cNvPicPr>
                <a:picLocks noChangeAspect="1"/>
              </p:cNvPicPr>
              <p:nvPr/>
            </p:nvPicPr>
            <p:blipFill>
              <a:blip r:embed="rId2"/>
              <a:stretch>
                <a:fillRect/>
              </a:stretch>
            </p:blipFill>
            <p:spPr>
              <a:xfrm>
                <a:off x="10810814" y="1249249"/>
                <a:ext cx="609600" cy="698709"/>
              </a:xfrm>
              <a:prstGeom prst="rect">
                <a:avLst/>
              </a:prstGeom>
            </p:spPr>
          </p:pic>
        </p:grpSp>
        <p:pic>
          <p:nvPicPr>
            <p:cNvPr id="13" name="Picture 12"/>
            <p:cNvPicPr>
              <a:picLocks noChangeAspect="1"/>
            </p:cNvPicPr>
            <p:nvPr/>
          </p:nvPicPr>
          <p:blipFill>
            <a:blip r:embed="rId3"/>
            <a:stretch>
              <a:fillRect/>
            </a:stretch>
          </p:blipFill>
          <p:spPr>
            <a:xfrm>
              <a:off x="283335" y="928480"/>
              <a:ext cx="1486211" cy="698709"/>
            </a:xfrm>
            <a:prstGeom prst="rect">
              <a:avLst/>
            </a:prstGeom>
          </p:spPr>
        </p:pic>
      </p:grpSp>
      <p:grpSp>
        <p:nvGrpSpPr>
          <p:cNvPr id="12" name="Group 11"/>
          <p:cNvGrpSpPr/>
          <p:nvPr/>
        </p:nvGrpSpPr>
        <p:grpSpPr>
          <a:xfrm>
            <a:off x="0" y="6923"/>
            <a:ext cx="1831526" cy="675505"/>
            <a:chOff x="1091978" y="573744"/>
            <a:chExt cx="1831526" cy="675505"/>
          </a:xfrm>
        </p:grpSpPr>
        <p:sp>
          <p:nvSpPr>
            <p:cNvPr id="4" name="Rectangle: Rounded Corners 3"/>
            <p:cNvSpPr/>
            <p:nvPr/>
          </p:nvSpPr>
          <p:spPr>
            <a:xfrm>
              <a:off x="1530022" y="573744"/>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648696"/>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endParaRPr lang="en-US" sz="2800" b="1" dirty="0">
                <a:solidFill>
                  <a:schemeClr val="tx1"/>
                </a:solidFill>
                <a:latin typeface=".VnAvant" panose="020B7200000000000000" pitchFamily="34" charset="0"/>
              </a:endParaRPr>
            </a:p>
          </p:txBody>
        </p:sp>
      </p:grpSp>
      <p:sp>
        <p:nvSpPr>
          <p:cNvPr id="6" name="TextBox 5"/>
          <p:cNvSpPr txBox="1"/>
          <p:nvPr/>
        </p:nvSpPr>
        <p:spPr>
          <a:xfrm>
            <a:off x="206062" y="3439290"/>
            <a:ext cx="11895786" cy="3093154"/>
          </a:xfrm>
          <a:prstGeom prst="rect">
            <a:avLst/>
          </a:prstGeom>
          <a:noFill/>
        </p:spPr>
        <p:txBody>
          <a:bodyPr wrap="square" rtlCol="0">
            <a:spAutoFit/>
          </a:bodyPr>
          <a:lstStyle/>
          <a:p>
            <a:pPr algn="just"/>
            <a:r>
              <a:rPr lang="vi-VN" sz="3900" b="1" dirty="0" smtClean="0">
                <a:latin typeface="Times New Roman" panose="02020603050405020304" pitchFamily="18" charset="0"/>
                <a:cs typeface="Times New Roman" panose="02020603050405020304" pitchFamily="18" charset="0"/>
              </a:rPr>
              <a:t>     Buổi sáng, tiếng gà gọi mọi người thức dậy</a:t>
            </a:r>
            <a:r>
              <a:rPr lang="en-US" sz="3900" b="1" dirty="0" smtClean="0">
                <a:latin typeface="Times New Roman" panose="02020603050405020304" pitchFamily="18" charset="0"/>
                <a:cs typeface="Times New Roman" panose="02020603050405020304" pitchFamily="18" charset="0"/>
              </a:rPr>
              <a:t>.</a:t>
            </a:r>
            <a:r>
              <a:rPr lang="vi-VN" sz="3900" b="1" dirty="0" smtClean="0">
                <a:latin typeface="Times New Roman" panose="02020603050405020304" pitchFamily="18" charset="0"/>
                <a:cs typeface="Times New Roman" panose="02020603050405020304" pitchFamily="18" charset="0"/>
              </a:rPr>
              <a:t> Bầu trời phía đông ửng hồng. Nắng xua tan màn sương. Cây lá bừng tỉnh sau một giấc ngủ dài, vươn mình đón những tia nắng đầu tiên của ngày mới. Làng quê rộn ràng những âm  thanh của cuộc sống. Em tới lớp. Mẹ đi làm.</a:t>
            </a:r>
            <a:endParaRPr lang="en-US" sz="39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endParaRPr lang="en-US" sz="2800" b="1" dirty="0">
                <a:solidFill>
                  <a:schemeClr val="tx1"/>
                </a:solidFill>
                <a:latin typeface=".VnAvant" panose="020B7200000000000000" pitchFamily="34" charset="0"/>
              </a:endParaRP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smtClean="0">
                <a:solidFill>
                  <a:srgbClr val="0070C0"/>
                </a:solidFill>
                <a:latin typeface="Times New Roman" panose="02020603050405020304" pitchFamily="18" charset="0"/>
                <a:cs typeface="Times New Roman" panose="02020603050405020304" pitchFamily="18" charset="0"/>
              </a:rPr>
              <a:t>Ư</a:t>
            </a:r>
            <a:r>
              <a:rPr lang="en-US" sz="4000" b="1" dirty="0" err="1" smtClean="0">
                <a:solidFill>
                  <a:srgbClr val="0070C0"/>
                </a:solidFill>
                <a:latin typeface="Times New Roman" panose="02020603050405020304" pitchFamily="18" charset="0"/>
                <a:cs typeface="Times New Roman" panose="02020603050405020304" pitchFamily="18" charset="0"/>
              </a:rPr>
              <a:t>ớc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mơ</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của</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em</a:t>
            </a:r>
            <a:r>
              <a:rPr lang="en-US" sz="4000" b="1" dirty="0" smtClean="0">
                <a:solidFill>
                  <a:srgbClr val="0070C0"/>
                </a:solidFill>
                <a:latin typeface="Times New Roman" panose="02020603050405020304" pitchFamily="18" charset="0"/>
                <a:cs typeface="Times New Roman" panose="02020603050405020304" pitchFamily="18" charset="0"/>
              </a:rPr>
              <a:t> </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182881" y="1067752"/>
            <a:ext cx="12009120" cy="578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p:txBody>
          <a:bodyPr rtlCol="0"/>
          <a:lstStyle/>
          <a:p>
            <a:pPr algn="ctr" rtl="0"/>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Dặn dò</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Phụ đề 2"/>
          <p:cNvSpPr>
            <a:spLocks noGrp="1"/>
          </p:cNvSpPr>
          <p:nvPr>
            <p:ph type="subTitle" idx="1"/>
          </p:nvPr>
        </p:nvSpPr>
        <p:spPr/>
        <p:txBody>
          <a:bodyPr rtlCol="0"/>
          <a:lstStyle/>
          <a:p>
            <a:endParaRPr lang="en-US" altLang="vi-VN"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2"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1"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9990118"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smtClean="0">
                <a:solidFill>
                  <a:schemeClr val="bg2">
                    <a:lumMod val="10000"/>
                  </a:schemeClr>
                </a:solidFill>
                <a:latin typeface="Times New Roman" panose="02020603050405020304" pitchFamily="18" charset="0"/>
                <a:cs typeface="Times New Roman" panose="02020603050405020304" pitchFamily="18" charset="0"/>
              </a:rPr>
              <a:t> 73:</a:t>
            </a:r>
            <a:r>
              <a:rPr lang="en-US" sz="8800" b="1" kern="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ươn</a:t>
            </a:r>
            <a:r>
              <a:rPr lang="en-US" sz="8800" b="1" kern="0" dirty="0" smtClean="0">
                <a:solidFill>
                  <a:srgbClr val="FF0000"/>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ương</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Times New Roman" panose="02020603050405020304" pitchFamily="18" charset="0"/>
                <a:cs typeface="Times New Roman" panose="02020603050405020304" pitchFamily="18" charset="0"/>
              </a:rPr>
              <a:t>Tiết</a:t>
            </a:r>
            <a:r>
              <a:rPr lang="en-US" sz="9600" b="1" kern="0" dirty="0" smtClean="0">
                <a:solidFill>
                  <a:srgbClr val="FF0000"/>
                </a:solidFill>
                <a:latin typeface="Times New Roman" panose="02020603050405020304" pitchFamily="18" charset="0"/>
                <a:cs typeface="Times New Roman" panose="02020603050405020304" pitchFamily="18" charset="0"/>
              </a:rPr>
              <a:t> 1</a:t>
            </a:r>
            <a:endParaRPr lang="en-US" sz="96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endPar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04683" y="1750939"/>
            <a:ext cx="9197662" cy="856167"/>
            <a:chOff x="1352283" y="1519706"/>
            <a:chExt cx="7047056" cy="856167"/>
          </a:xfrm>
        </p:grpSpPr>
        <p:sp>
          <p:nvSpPr>
            <p:cNvPr id="3" name="TextBox 2"/>
            <p:cNvSpPr txBox="1"/>
            <p:nvPr/>
          </p:nvSpPr>
          <p:spPr>
            <a:xfrm>
              <a:off x="1352283" y="1519707"/>
              <a:ext cx="1068946" cy="830997"/>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ươm</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698998" cy="830997"/>
            </a:xfrm>
            <a:prstGeom prst="rect">
              <a:avLst/>
            </a:prstGeom>
            <a:noFill/>
          </p:spPr>
          <p:txBody>
            <a:bodyPr wrap="square" rtlCol="0">
              <a:spAutoFit/>
            </a:bodyPr>
            <a:lstStyle/>
            <a:p>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giàn</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mướp</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830997"/>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nượp</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609785" cy="830998"/>
            <a:chOff x="1504683" y="1672106"/>
            <a:chExt cx="7362816" cy="830998"/>
          </a:xfrm>
        </p:grpSpPr>
        <p:sp>
          <p:nvSpPr>
            <p:cNvPr id="11" name="TextBox 10"/>
            <p:cNvSpPr txBox="1"/>
            <p:nvPr/>
          </p:nvSpPr>
          <p:spPr>
            <a:xfrm>
              <a:off x="1504683" y="1672107"/>
              <a:ext cx="1068946"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ươp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945685" cy="830997"/>
            </a:xfrm>
            <a:prstGeom prst="rect">
              <a:avLst/>
            </a:prstGeom>
            <a:noFill/>
          </p:spPr>
          <p:txBody>
            <a:bodyPr wrap="square" rtlCol="0">
              <a:spAutoFit/>
            </a:bodyPr>
            <a:lstStyle/>
            <a:p>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nườm</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nượp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gươm</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643871"/>
            <a:ext cx="12247275" cy="5040472"/>
          </a:xfrm>
          <a:prstGeom prst="rect">
            <a:avLst/>
          </a:prstGeom>
        </p:spPr>
      </p:pic>
      <p:sp>
        <p:nvSpPr>
          <p:cNvPr id="6" name="TextBox 5"/>
          <p:cNvSpPr txBox="1"/>
          <p:nvPr/>
        </p:nvSpPr>
        <p:spPr>
          <a:xfrm>
            <a:off x="3264571" y="5982527"/>
            <a:ext cx="960746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Hà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ước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được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lướt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sóng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biển</a:t>
            </a:r>
            <a:r>
              <a:rPr lang="en-US" sz="4400" b="1" dirty="0" smtClean="0">
                <a:latin typeface=".VnAvant" panose="020B7200000000000000" pitchFamily="34" charset="0"/>
              </a:rPr>
              <a:t>.</a:t>
            </a:r>
            <a:endParaRPr lang="en-US" sz="4400" b="1" dirty="0">
              <a:latin typeface=".VnAvant" panose="020B7200000000000000" pitchFamily="34" charset="0"/>
            </a:endParaRPr>
          </a:p>
        </p:txBody>
      </p:sp>
      <p:grpSp>
        <p:nvGrpSpPr>
          <p:cNvPr id="5" name="Group 4"/>
          <p:cNvGrpSpPr/>
          <p:nvPr/>
        </p:nvGrpSpPr>
        <p:grpSpPr>
          <a:xfrm>
            <a:off x="-12879" y="111105"/>
            <a:ext cx="2736751" cy="822076"/>
            <a:chOff x="1060549" y="587625"/>
            <a:chExt cx="2736751" cy="822076"/>
          </a:xfrm>
        </p:grpSpPr>
        <p:sp>
          <p:nvSpPr>
            <p:cNvPr id="7" name="Rectangle: Rounded Corners 6"/>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NhËn</a:t>
              </a:r>
              <a:r>
                <a:rPr lang="en-US" sz="2800" b="1" dirty="0">
                  <a:latin typeface=".VnAvant" panose="020B7200000000000000" pitchFamily="34" charset="0"/>
                </a:rPr>
                <a:t> </a:t>
              </a:r>
              <a:r>
                <a:rPr lang="en-US" sz="2800" b="1" dirty="0" err="1">
                  <a:latin typeface=".VnAvant" panose="020B7200000000000000" pitchFamily="34" charset="0"/>
                </a:rPr>
                <a:t>biÕt</a:t>
              </a:r>
              <a:endParaRPr lang="en-US" sz="2800" b="1" dirty="0">
                <a:latin typeface=".VnAvant" panose="020B7200000000000000" pitchFamily="34" charset="0"/>
              </a:endParaRPr>
            </a:p>
          </p:txBody>
        </p:sp>
        <p:sp>
          <p:nvSpPr>
            <p:cNvPr id="8" name="Oval 7"/>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endParaRPr lang="en-US" sz="2800" b="1" dirty="0">
                <a:solidFill>
                  <a:schemeClr val="tx1"/>
                </a:solidFill>
                <a:latin typeface=".VnAvant" panose="020B7200000000000000" pitchFamily="34" charset="0"/>
              </a:endParaRPr>
            </a:p>
          </p:txBody>
        </p:sp>
      </p:grpSp>
      <p:grpSp>
        <p:nvGrpSpPr>
          <p:cNvPr id="4" name="Group 3"/>
          <p:cNvGrpSpPr/>
          <p:nvPr/>
        </p:nvGrpSpPr>
        <p:grpSpPr>
          <a:xfrm>
            <a:off x="4127826" y="5974375"/>
            <a:ext cx="3818441" cy="790472"/>
            <a:chOff x="4024794" y="5465647"/>
            <a:chExt cx="3818441" cy="790472"/>
          </a:xfrm>
        </p:grpSpPr>
        <p:sp>
          <p:nvSpPr>
            <p:cNvPr id="12" name="TextBox 11"/>
            <p:cNvSpPr txBox="1"/>
            <p:nvPr/>
          </p:nvSpPr>
          <p:spPr>
            <a:xfrm>
              <a:off x="6548587" y="5486678"/>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24794" y="546564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57525" y="547237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149473"/>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endParaRPr lang="en-US" sz="4800" b="1" dirty="0">
                <a:solidFill>
                  <a:schemeClr val="tx1"/>
                </a:solidFill>
                <a:latin typeface=".VnAvant" panose="020B7200000000000000" pitchFamily="34" charset="0"/>
              </a:endParaRP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gridCol w="2382592"/>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785150" y="2959651"/>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457" y="5481603"/>
            <a:ext cx="4194108"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khu</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vườn</a:t>
            </a:r>
            <a:endParaRPr lang="en-US" sz="6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05676" y="5481602"/>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ươn</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2" name="AutoShape 2" descr="Chuyện một giọt sương | Web Sống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2" name="Picture 8" descr="Làm mô hình trang trại sinh thái cần chuẩn bị g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11390" y="-48871"/>
            <a:ext cx="8136787" cy="5530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6473" y="5237727"/>
            <a:ext cx="4424188"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hạt</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sương</a:t>
            </a:r>
            <a:endParaRPr lang="en-US" sz="7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016161" y="5237727"/>
            <a:ext cx="2584500"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ương</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1794013" y="437323"/>
            <a:ext cx="8157647" cy="45682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ẻ em Vui vẻ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818</Words>
  <Application>WPS Presentation</Application>
  <PresentationFormat>Widescreen</PresentationFormat>
  <Paragraphs>154</Paragraphs>
  <Slides>18</Slides>
  <Notes>5</Notes>
  <HiddenSlides>0</HiddenSlides>
  <MMClips>1</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18</vt:i4>
      </vt:variant>
    </vt:vector>
  </HeadingPairs>
  <TitlesOfParts>
    <vt:vector size="35" baseType="lpstr">
      <vt:lpstr>Arial</vt:lpstr>
      <vt:lpstr>SimSun</vt:lpstr>
      <vt:lpstr>Wingdings</vt:lpstr>
      <vt:lpstr>Tahoma</vt:lpstr>
      <vt:lpstr>Microsoft YaHei</vt:lpstr>
      <vt:lpstr>Times New Roman</vt:lpstr>
      <vt:lpstr>Chivo Light</vt:lpstr>
      <vt:lpstr>Segoe Print</vt:lpstr>
      <vt:lpstr>Times New Roman</vt:lpstr>
      <vt:lpstr>.VnAvant</vt:lpstr>
      <vt:lpstr>.VnAvantH</vt:lpstr>
      <vt:lpstr>Arial</vt:lpstr>
      <vt:lpstr>Calibri</vt:lpstr>
      <vt:lpstr>Arial Unicode MS</vt:lpstr>
      <vt:lpstr>Calibri Light</vt:lpstr>
      <vt:lpstr>Office Theme</vt:lpstr>
      <vt:lpstr>Trẻ em Vui vẻ 16x9</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Dặn dò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ngoc</cp:lastModifiedBy>
  <cp:revision>60</cp:revision>
  <dcterms:created xsi:type="dcterms:W3CDTF">2020-08-13T09:32:00Z</dcterms:created>
  <dcterms:modified xsi:type="dcterms:W3CDTF">2020-08-24T14:13:02Z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