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34" r:id="rId2"/>
    <p:sldId id="272" r:id="rId3"/>
    <p:sldId id="287" r:id="rId4"/>
    <p:sldId id="292" r:id="rId5"/>
    <p:sldId id="289" r:id="rId6"/>
    <p:sldId id="290" r:id="rId7"/>
    <p:sldId id="291" r:id="rId8"/>
    <p:sldId id="288" r:id="rId9"/>
    <p:sldId id="293" r:id="rId10"/>
    <p:sldId id="256" r:id="rId11"/>
    <p:sldId id="258" r:id="rId12"/>
    <p:sldId id="259" r:id="rId13"/>
    <p:sldId id="344" r:id="rId14"/>
    <p:sldId id="260" r:id="rId15"/>
    <p:sldId id="261" r:id="rId16"/>
    <p:sldId id="262" r:id="rId17"/>
    <p:sldId id="263" r:id="rId18"/>
    <p:sldId id="273" r:id="rId19"/>
    <p:sldId id="278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81AB42-0992-43EC-9269-1D3DE8AAE06F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138A3-8DED-4830-A8A3-9A305BA10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60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0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609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CF0E1-0988-0D8C-6E55-6E0D5D831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1CFA75-B225-0EAF-70D2-97A1A44C9E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F722F-7A89-719F-AFDD-A10EF0C44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8FAB-9326-472C-BBB4-D40BECA3385F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90228-C66F-7EFE-85D5-EFC0B7ADF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98DA2-EFE7-F931-0B14-3C7C841BD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F125-B0EA-4133-903B-DC93BC9B7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7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743DB-5C8A-C85F-E5AF-608D1AE8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F57BDE-3FF1-D232-82C9-1BD29EF580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AEB59-20B1-5491-3A4A-98C41C028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8FAB-9326-472C-BBB4-D40BECA3385F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32B1D-F414-D702-1FA9-CCF7E52B5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0C24D-AAF5-9EEC-C477-F1BC8D8C2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F125-B0EA-4133-903B-DC93BC9B7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06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CAE76A-194B-431F-1915-1820226CB5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5F538A-883E-F315-0F35-089911E37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D5C0C-C27D-BBF5-6309-EC849F449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8FAB-9326-472C-BBB4-D40BECA3385F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608E9-B755-F3A8-0A29-A7434AB98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A6C66-2E49-1710-1016-C71E0CA11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F125-B0EA-4133-903B-DC93BC9B7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37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36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DD2A3-A080-B5A7-6B82-77C7B016F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1D498-297D-6DD9-8135-270C9CE05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FFC3C-B661-6D6F-D0B6-E6D02D7E5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8FAB-9326-472C-BBB4-D40BECA3385F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AD327-EAA3-9626-8BE0-F3BA96132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37AA9-9A7D-CD33-24DE-0EFF4C772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F125-B0EA-4133-903B-DC93BC9B7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40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9A9A0-B81D-B0A1-7636-88A1BA65D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3CCAF-D69E-8B3A-AC44-669E81E72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85799-797A-D9F2-6ED8-FC247065D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8FAB-9326-472C-BBB4-D40BECA3385F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919EA-8AB1-779E-6AA4-F64A5EA89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6F6B8-B798-BD77-97F0-F227368A1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F125-B0EA-4133-903B-DC93BC9B7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85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E031-A0A5-FD17-DD12-B52D86913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5F43C-1B0E-AA07-766A-6ACD2C59A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C83BC-5D0F-3CB3-DCF4-C321754A12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520765-65D2-8DBA-E21A-8C4C58359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8FAB-9326-472C-BBB4-D40BECA3385F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21527-0666-5427-6DC0-E9B2C1FCE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964D3A-4F54-CC61-EA29-89A942B8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F125-B0EA-4133-903B-DC93BC9B7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15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A947-AA1F-BC0D-EFA2-2A70E4936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29103-D26D-0179-84AE-E40A275F2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E5D36F-90E9-2DA6-395E-3B97524C89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D796CB-827F-3C62-BD91-D4C6B6211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CFA8BD-F3DB-6FF8-2565-B10BE5DB45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AE4A21-7D80-D900-B1D2-98B92C9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8FAB-9326-472C-BBB4-D40BECA3385F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C5C3FF-6D3B-478D-8F0C-4E2877859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CAC287-137C-7CD7-8185-3B81475C3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F125-B0EA-4133-903B-DC93BC9B7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3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EC2B6-A864-A698-5A13-790AE77CE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2FF5F7-A96A-4153-D365-16456CD9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8FAB-9326-472C-BBB4-D40BECA3385F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F02BD7-3209-1A7A-390B-EEF04517C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FE1798-C611-7AB4-A731-996AB2605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F125-B0EA-4133-903B-DC93BC9B7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95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81A653-4A6F-40CD-29CF-5BB1294BC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8FAB-9326-472C-BBB4-D40BECA3385F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ED2021-B996-A004-9586-2C6063C92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553F8-5798-DD72-3987-354EE29B4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F125-B0EA-4133-903B-DC93BC9B7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96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D354E-C396-2739-F057-5B4C66C65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E0483-5574-EDE4-062E-BBA2D6388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8BDA0B-A580-637B-3416-E1C54A57B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425A3-461F-45AD-0295-4251CDA76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8FAB-9326-472C-BBB4-D40BECA3385F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E1FE82-D8C3-AD17-E269-DC01FB146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6D11F2-2B21-C978-37F9-7C6F3D6C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F125-B0EA-4133-903B-DC93BC9B7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92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8118F-0784-603C-25AD-20CA5E1C2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9E8032-5F64-B20F-1D90-1C68310CB9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E1BC1-3F18-1046-E32D-046FF72FE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C8B0F-55C5-9232-3F5A-68DC2FF91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8FAB-9326-472C-BBB4-D40BECA3385F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3E8105-A8E5-21F1-647E-5C6D449E1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E3F28C-3FEC-DC79-7C6E-95767ADDD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F125-B0EA-4133-903B-DC93BC9B7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12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CADB19-CC10-491D-A18A-5FDE1D27B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30E31-1EE2-0EE9-C88F-C022CA3AE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56D07-3335-8339-685E-5927EF36F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C8FAB-9326-472C-BBB4-D40BECA3385F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1DE16-1DF8-1D6C-291A-F81D1BD94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567A9-050F-5CC6-8B2F-9D6F777FD6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8F125-B0EA-4133-903B-DC93BC9B7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31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microsoft.com/office/2007/relationships/hdphoto" Target="../media/hdphoto1.wdp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microsoft.com/office/2007/relationships/hdphoto" Target="../media/hdphoto1.wdp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microsoft.com/office/2007/relationships/hdphoto" Target="../media/hdphoto1.wdp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audio" Target="../media/media3.mp3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19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A093">
            <a:extLst>
              <a:ext uri="{FF2B5EF4-FFF2-40B4-BE49-F238E27FC236}">
                <a16:creationId xmlns:a16="http://schemas.microsoft.com/office/drawing/2014/main" id="{044BDE97-D468-9B8D-2978-023940237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6" descr="00179[1]">
            <a:extLst>
              <a:ext uri="{FF2B5EF4-FFF2-40B4-BE49-F238E27FC236}">
                <a16:creationId xmlns:a16="http://schemas.microsoft.com/office/drawing/2014/main" id="{04015AC1-285D-ACA2-EAD4-4CA0E5A33C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334000"/>
            <a:ext cx="5791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AutoShape 7">
            <a:extLst>
              <a:ext uri="{FF2B5EF4-FFF2-40B4-BE49-F238E27FC236}">
                <a16:creationId xmlns:a16="http://schemas.microsoft.com/office/drawing/2014/main" id="{75FD08C8-B976-F95D-EED3-F7BBDC217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38200"/>
            <a:ext cx="895350" cy="895350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078" name="AutoShape 8">
            <a:extLst>
              <a:ext uri="{FF2B5EF4-FFF2-40B4-BE49-F238E27FC236}">
                <a16:creationId xmlns:a16="http://schemas.microsoft.com/office/drawing/2014/main" id="{D8BCB53D-F696-512A-B40F-F3EA4977F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3716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079" name="AutoShape 9">
            <a:extLst>
              <a:ext uri="{FF2B5EF4-FFF2-40B4-BE49-F238E27FC236}">
                <a16:creationId xmlns:a16="http://schemas.microsoft.com/office/drawing/2014/main" id="{B52E2C7B-684C-4FF5-88BF-C7348954D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18288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080" name="AutoShape 10">
            <a:extLst>
              <a:ext uri="{FF2B5EF4-FFF2-40B4-BE49-F238E27FC236}">
                <a16:creationId xmlns:a16="http://schemas.microsoft.com/office/drawing/2014/main" id="{BF7D2B5E-B04C-9E40-FB5C-85A606D43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1524000"/>
            <a:ext cx="895350" cy="895350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081" name="AutoShape 11">
            <a:extLst>
              <a:ext uri="{FF2B5EF4-FFF2-40B4-BE49-F238E27FC236}">
                <a16:creationId xmlns:a16="http://schemas.microsoft.com/office/drawing/2014/main" id="{2A538C23-6928-970E-9E3D-E72748D5C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6858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082" name="AutoShape 12">
            <a:extLst>
              <a:ext uri="{FF2B5EF4-FFF2-40B4-BE49-F238E27FC236}">
                <a16:creationId xmlns:a16="http://schemas.microsoft.com/office/drawing/2014/main" id="{37D19EB6-2FA4-67C4-4A4A-2B13BBD14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20574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5314" name="Picture 18" descr="A093">
            <a:extLst>
              <a:ext uri="{FF2B5EF4-FFF2-40B4-BE49-F238E27FC236}">
                <a16:creationId xmlns:a16="http://schemas.microsoft.com/office/drawing/2014/main" id="{9D1CA220-FBC1-2FC6-6495-158929D74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302"/>
            <a:ext cx="12192000" cy="688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5" name="AutoShape 19">
            <a:extLst>
              <a:ext uri="{FF2B5EF4-FFF2-40B4-BE49-F238E27FC236}">
                <a16:creationId xmlns:a16="http://schemas.microsoft.com/office/drawing/2014/main" id="{A29BB427-BC2C-B8C8-D920-94CDEDAEC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1" y="685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16" name="AutoShape 20">
            <a:extLst>
              <a:ext uri="{FF2B5EF4-FFF2-40B4-BE49-F238E27FC236}">
                <a16:creationId xmlns:a16="http://schemas.microsoft.com/office/drawing/2014/main" id="{B8D5F3E5-5CA5-30EE-CCA4-D740DE0D2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1" y="9906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17" name="AutoShape 21">
            <a:extLst>
              <a:ext uri="{FF2B5EF4-FFF2-40B4-BE49-F238E27FC236}">
                <a16:creationId xmlns:a16="http://schemas.microsoft.com/office/drawing/2014/main" id="{20D43483-C3D8-9F41-3330-0232C2A4B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1" y="838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18" name="AutoShape 22">
            <a:extLst>
              <a:ext uri="{FF2B5EF4-FFF2-40B4-BE49-F238E27FC236}">
                <a16:creationId xmlns:a16="http://schemas.microsoft.com/office/drawing/2014/main" id="{D357F2B5-84CB-5197-49F0-319F39441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143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19" name="AutoShape 23">
            <a:extLst>
              <a:ext uri="{FF2B5EF4-FFF2-40B4-BE49-F238E27FC236}">
                <a16:creationId xmlns:a16="http://schemas.microsoft.com/office/drawing/2014/main" id="{729373FD-CBA0-95C8-A173-E75F3195C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457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20" name="AutoShape 24">
            <a:extLst>
              <a:ext uri="{FF2B5EF4-FFF2-40B4-BE49-F238E27FC236}">
                <a16:creationId xmlns:a16="http://schemas.microsoft.com/office/drawing/2014/main" id="{3F9921B2-DD23-E784-6549-6546BF4E0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1" y="35814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21" name="AutoShape 25">
            <a:extLst>
              <a:ext uri="{FF2B5EF4-FFF2-40B4-BE49-F238E27FC236}">
                <a16:creationId xmlns:a16="http://schemas.microsoft.com/office/drawing/2014/main" id="{27CCB19F-CA4B-7D60-315C-D2CBC4543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22" name="AutoShape 26">
            <a:extLst>
              <a:ext uri="{FF2B5EF4-FFF2-40B4-BE49-F238E27FC236}">
                <a16:creationId xmlns:a16="http://schemas.microsoft.com/office/drawing/2014/main" id="{44CBEA13-3E93-A327-8E33-F6A193DAE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038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23" name="AutoShape 27">
            <a:extLst>
              <a:ext uri="{FF2B5EF4-FFF2-40B4-BE49-F238E27FC236}">
                <a16:creationId xmlns:a16="http://schemas.microsoft.com/office/drawing/2014/main" id="{4F02EBB3-F8E7-EB6D-7878-60548B6A8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191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24" name="AutoShape 28">
            <a:extLst>
              <a:ext uri="{FF2B5EF4-FFF2-40B4-BE49-F238E27FC236}">
                <a16:creationId xmlns:a16="http://schemas.microsoft.com/office/drawing/2014/main" id="{7FB62971-F34F-6963-03D7-04213F618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1" y="3733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25" name="AutoShape 29">
            <a:extLst>
              <a:ext uri="{FF2B5EF4-FFF2-40B4-BE49-F238E27FC236}">
                <a16:creationId xmlns:a16="http://schemas.microsoft.com/office/drawing/2014/main" id="{9F3C30DD-8653-CEC7-7290-ABBE1F83B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26" name="AutoShape 30">
            <a:extLst>
              <a:ext uri="{FF2B5EF4-FFF2-40B4-BE49-F238E27FC236}">
                <a16:creationId xmlns:a16="http://schemas.microsoft.com/office/drawing/2014/main" id="{147F8046-7727-7132-1F00-D2B01C31B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27" name="AutoShape 31">
            <a:extLst>
              <a:ext uri="{FF2B5EF4-FFF2-40B4-BE49-F238E27FC236}">
                <a16:creationId xmlns:a16="http://schemas.microsoft.com/office/drawing/2014/main" id="{43489FE0-E78A-6F13-9FBE-E5B95C6BA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1" y="4572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28" name="AutoShape 32">
            <a:extLst>
              <a:ext uri="{FF2B5EF4-FFF2-40B4-BE49-F238E27FC236}">
                <a16:creationId xmlns:a16="http://schemas.microsoft.com/office/drawing/2014/main" id="{2DB29C1E-1BA6-AA22-56B6-F7C624364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648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29" name="AutoShape 33">
            <a:extLst>
              <a:ext uri="{FF2B5EF4-FFF2-40B4-BE49-F238E27FC236}">
                <a16:creationId xmlns:a16="http://schemas.microsoft.com/office/drawing/2014/main" id="{5D8AD0A6-5A44-BA1C-2EC6-FB62A376F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486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55330" name="Picture 34" descr="00179[1]">
            <a:extLst>
              <a:ext uri="{FF2B5EF4-FFF2-40B4-BE49-F238E27FC236}">
                <a16:creationId xmlns:a16="http://schemas.microsoft.com/office/drawing/2014/main" id="{63DD8068-0541-BDD2-17E2-456E99ECAC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943600"/>
            <a:ext cx="5791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31" name="WordArt 35" descr="Small checker board">
            <a:extLst>
              <a:ext uri="{FF2B5EF4-FFF2-40B4-BE49-F238E27FC236}">
                <a16:creationId xmlns:a16="http://schemas.microsoft.com/office/drawing/2014/main" id="{30B1034C-A446-AAA8-5E55-B7A7149EB9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000" y="-533400"/>
            <a:ext cx="8839200" cy="8915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3200" b="1" kern="10">
              <a:ln w="9525">
                <a:solidFill>
                  <a:srgbClr val="FF3300"/>
                </a:solidFill>
                <a:round/>
                <a:headEnd/>
                <a:tailEnd/>
              </a:ln>
              <a:pattFill prst="smCheck">
                <a:fgClr>
                  <a:srgbClr val="9900FF"/>
                </a:fgClr>
                <a:bgClr>
                  <a:srgbClr val="FFFFFF"/>
                </a:bgClr>
              </a:patt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32" name="WordArt 36">
            <a:extLst>
              <a:ext uri="{FF2B5EF4-FFF2-40B4-BE49-F238E27FC236}">
                <a16:creationId xmlns:a16="http://schemas.microsoft.com/office/drawing/2014/main" id="{3EF12171-E3D4-0FCD-9AEE-BD96C96EA0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3670" y="-21143"/>
            <a:ext cx="10548730" cy="379715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6703"/>
              </a:avLst>
            </a:prstTxWarp>
          </a:bodyPr>
          <a:lstStyle/>
          <a:p>
            <a:pPr algn="ctr"/>
            <a:r>
              <a:rPr lang="en-US" sz="4000" b="1" kern="10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đón  </a:t>
            </a:r>
          </a:p>
          <a:p>
            <a:pPr algn="ctr"/>
            <a:r>
              <a:rPr lang="en-US" sz="4000" b="1" kern="10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quý thầy cô giáo về dự giờ thăm lớp!</a:t>
            </a:r>
          </a:p>
        </p:txBody>
      </p:sp>
      <p:grpSp>
        <p:nvGrpSpPr>
          <p:cNvPr id="3102" name="Group 37">
            <a:extLst>
              <a:ext uri="{FF2B5EF4-FFF2-40B4-BE49-F238E27FC236}">
                <a16:creationId xmlns:a16="http://schemas.microsoft.com/office/drawing/2014/main" id="{BF25DA48-9E06-A61C-A4B9-3AE3D0955C85}"/>
              </a:ext>
            </a:extLst>
          </p:cNvPr>
          <p:cNvGrpSpPr>
            <a:grpSpLocks/>
          </p:cNvGrpSpPr>
          <p:nvPr/>
        </p:nvGrpSpPr>
        <p:grpSpPr bwMode="auto">
          <a:xfrm>
            <a:off x="0" y="-198783"/>
            <a:ext cx="12192000" cy="7056783"/>
            <a:chOff x="0" y="-10"/>
            <a:chExt cx="5834" cy="4330"/>
          </a:xfrm>
        </p:grpSpPr>
        <p:pic>
          <p:nvPicPr>
            <p:cNvPr id="3103" name="Picture 38" descr="Animate">
              <a:extLst>
                <a:ext uri="{FF2B5EF4-FFF2-40B4-BE49-F238E27FC236}">
                  <a16:creationId xmlns:a16="http://schemas.microsoft.com/office/drawing/2014/main" id="{E57058EB-A0B1-6AD0-B190-205F9EF38F7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4" name="Picture 39" descr="Animate">
              <a:extLst>
                <a:ext uri="{FF2B5EF4-FFF2-40B4-BE49-F238E27FC236}">
                  <a16:creationId xmlns:a16="http://schemas.microsoft.com/office/drawing/2014/main" id="{C17403CB-0ACD-DDF9-2F74-30889DD27E8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5" name="Picture 40" descr="Animate">
              <a:extLst>
                <a:ext uri="{FF2B5EF4-FFF2-40B4-BE49-F238E27FC236}">
                  <a16:creationId xmlns:a16="http://schemas.microsoft.com/office/drawing/2014/main" id="{6AD4BB82-B774-31AC-9B86-D6F2357B0FA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650" y="2100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6" name="Picture 41" descr="Animate">
              <a:extLst>
                <a:ext uri="{FF2B5EF4-FFF2-40B4-BE49-F238E27FC236}">
                  <a16:creationId xmlns:a16="http://schemas.microsoft.com/office/drawing/2014/main" id="{F0AA2FAA-1C63-B366-DEAA-B139D532589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DBDA21-24A1-CD16-77C7-2DEEA84A265D}"/>
              </a:ext>
            </a:extLst>
          </p:cNvPr>
          <p:cNvSpPr txBox="1"/>
          <p:nvPr/>
        </p:nvSpPr>
        <p:spPr>
          <a:xfrm>
            <a:off x="3535020" y="3177212"/>
            <a:ext cx="5257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  : Ôn tập hình học</a:t>
            </a:r>
          </a:p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 : 1C</a:t>
            </a:r>
          </a:p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  : Nguyễn Thị Lục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55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5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5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5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5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5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5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5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5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5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5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5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5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5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5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5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5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5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5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5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5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5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5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5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5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5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5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5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5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5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5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5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5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5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5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5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5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5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7" dur="2000"/>
                                        <p:tgtEl>
                                          <p:spTgt spid="55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withGroup">
                            <p:stCondLst>
                              <p:cond delay="4500"/>
                            </p:stCondLst>
                            <p:childTnLst>
                              <p:par>
                                <p:cTn id="10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1" dur="2000"/>
                                        <p:tgtEl>
                                          <p:spTgt spid="55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4" dur="2000"/>
                                        <p:tgtEl>
                                          <p:spTgt spid="55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15" grpId="0" animBg="1"/>
      <p:bldP spid="55316" grpId="0" animBg="1"/>
      <p:bldP spid="55317" grpId="0" animBg="1"/>
      <p:bldP spid="55318" grpId="0" animBg="1"/>
      <p:bldP spid="55319" grpId="0" animBg="1"/>
      <p:bldP spid="55320" grpId="0" animBg="1"/>
      <p:bldP spid="55321" grpId="0" animBg="1"/>
      <p:bldP spid="55322" grpId="0" animBg="1"/>
      <p:bldP spid="55323" grpId="0" animBg="1"/>
      <p:bldP spid="55324" grpId="0" animBg="1"/>
      <p:bldP spid="55325" grpId="0" animBg="1"/>
      <p:bldP spid="55326" grpId="0" animBg="1"/>
      <p:bldP spid="55327" grpId="0" animBg="1"/>
      <p:bldP spid="55328" grpId="0" animBg="1"/>
      <p:bldP spid="55329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9314088-F10F-A064-D30D-F25BCA4EB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7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6583563-0EC5-56D4-8482-3F820EDE2216}"/>
              </a:ext>
            </a:extLst>
          </p:cNvPr>
          <p:cNvSpPr/>
          <p:nvPr/>
        </p:nvSpPr>
        <p:spPr>
          <a:xfrm>
            <a:off x="514930" y="765901"/>
            <a:ext cx="10024727" cy="11509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>
                <a:solidFill>
                  <a:schemeClr val="bg1"/>
                </a:solidFill>
                <a:latin typeface="HP001 4 hàng" panose="020B0603050302020204" pitchFamily="34" charset="0"/>
              </a:rPr>
              <a:t> sáu </a:t>
            </a:r>
            <a:r>
              <a:rPr lang="en-US" sz="360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>
                <a:solidFill>
                  <a:schemeClr val="bg1"/>
                </a:solidFill>
                <a:latin typeface="HP001 4 hàng" panose="020B0603050302020204" pitchFamily="34" charset="0"/>
              </a:rPr>
              <a:t> 30 </a:t>
            </a:r>
            <a:r>
              <a:rPr lang="en-US" sz="360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>
                <a:solidFill>
                  <a:schemeClr val="bg1"/>
                </a:solidFill>
                <a:latin typeface="HP001 4 hàng" panose="020B0603050302020204" pitchFamily="34" charset="0"/>
              </a:rPr>
              <a:t> 12 </a:t>
            </a:r>
            <a:r>
              <a:rPr lang="en-US" sz="36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dirty="0">
                <a:solidFill>
                  <a:schemeClr val="bg1"/>
                </a:solidFill>
                <a:latin typeface="HP001 4 hàng" panose="020B0603050302020204" pitchFamily="34" charset="0"/>
              </a:rPr>
              <a:t> 2022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BCD091-B11F-9C73-C6C2-10246523BC96}"/>
              </a:ext>
            </a:extLst>
          </p:cNvPr>
          <p:cNvSpPr/>
          <p:nvPr/>
        </p:nvSpPr>
        <p:spPr>
          <a:xfrm>
            <a:off x="1765903" y="2011974"/>
            <a:ext cx="8210613" cy="1414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solidFill>
                  <a:schemeClr val="bg1"/>
                </a:solidFill>
                <a:latin typeface="HP001 4 hàng" panose="020B0603050302020204" pitchFamily="34" charset="0"/>
              </a:rPr>
              <a:t>Bài 19: Ôn tập hình học</a:t>
            </a:r>
            <a:endParaRPr lang="en-US" sz="36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27AC18-E61D-87B0-5863-1DB5F549A791}"/>
              </a:ext>
            </a:extLst>
          </p:cNvPr>
          <p:cNvSpPr txBox="1"/>
          <p:nvPr/>
        </p:nvSpPr>
        <p:spPr>
          <a:xfrm>
            <a:off x="4612944" y="1669717"/>
            <a:ext cx="1678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r>
              <a:rPr lang="en-US" sz="1800">
                <a:solidFill>
                  <a:schemeClr val="bg1"/>
                </a:solidFill>
                <a:latin typeface="HP001 4 hàng" panose="020B0603050302020204" pitchFamily="34" charset="0"/>
              </a:rPr>
              <a:t>::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5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5807" y="0"/>
            <a:ext cx="3279058" cy="15370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807" y="3733457"/>
            <a:ext cx="4988866" cy="230832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lphaLcPeriod"/>
            </a:pP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236" y="4105385"/>
            <a:ext cx="845690" cy="12172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94091" y="3721734"/>
            <a:ext cx="51400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1603" y="4105385"/>
            <a:ext cx="1107726" cy="1217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25874" y="4140940"/>
            <a:ext cx="1002891" cy="11208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61454" y="5660726"/>
            <a:ext cx="1574238" cy="11709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9400766" y="5904024"/>
            <a:ext cx="1136904" cy="5323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851073" y="6576069"/>
            <a:ext cx="265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77595" y="298418"/>
            <a:ext cx="8429625" cy="336232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589874" y="4106134"/>
            <a:ext cx="851985" cy="12452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9236" y="5601573"/>
            <a:ext cx="1459783" cy="12064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653856" y="5677494"/>
            <a:ext cx="1047475" cy="113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8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1220" y="1527010"/>
            <a:ext cx="10239372" cy="50554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807" y="0"/>
            <a:ext cx="3279058" cy="1537058"/>
          </a:xfrm>
          <a:prstGeom prst="rect">
            <a:avLst/>
          </a:prstGeom>
        </p:spPr>
      </p:pic>
      <p:sp>
        <p:nvSpPr>
          <p:cNvPr id="11" name="Hình Bầu dục 11">
            <a:extLst>
              <a:ext uri="{FF2B5EF4-FFF2-40B4-BE49-F238E27FC236}">
                <a16:creationId xmlns:a16="http://schemas.microsoft.com/office/drawing/2014/main" id="{B64B4F8D-A5B9-4512-A6A2-F7F35BEE9D51}"/>
              </a:ext>
            </a:extLst>
          </p:cNvPr>
          <p:cNvSpPr/>
          <p:nvPr/>
        </p:nvSpPr>
        <p:spPr>
          <a:xfrm>
            <a:off x="2894230" y="4216562"/>
            <a:ext cx="779930" cy="66595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B64B4F8D-A5B9-4512-A6A2-F7F35BEE9D51}"/>
              </a:ext>
            </a:extLst>
          </p:cNvPr>
          <p:cNvSpPr/>
          <p:nvPr/>
        </p:nvSpPr>
        <p:spPr>
          <a:xfrm>
            <a:off x="8477803" y="4216562"/>
            <a:ext cx="779930" cy="66595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Hình Bầu dục 11">
            <a:extLst>
              <a:ext uri="{FF2B5EF4-FFF2-40B4-BE49-F238E27FC236}">
                <a16:creationId xmlns:a16="http://schemas.microsoft.com/office/drawing/2014/main" id="{B64B4F8D-A5B9-4512-A6A2-F7F35BEE9D51}"/>
              </a:ext>
            </a:extLst>
          </p:cNvPr>
          <p:cNvSpPr/>
          <p:nvPr/>
        </p:nvSpPr>
        <p:spPr>
          <a:xfrm>
            <a:off x="5628676" y="5926102"/>
            <a:ext cx="779930" cy="66595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931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Đếm - Nhạc Thiếu Nhi Bảo Ngọc - Skids Nhạc Thiếu Nhi Vui Nhộn Hay Nhất 2017_Trim_Trim_Trim">
            <a:hlinkClick r:id="" action="ppaction://media"/>
            <a:extLst>
              <a:ext uri="{FF2B5EF4-FFF2-40B4-BE49-F238E27FC236}">
                <a16:creationId xmlns:a16="http://schemas.microsoft.com/office/drawing/2014/main" id="{6CAB3A80-D87C-17F9-A1B7-0AEAD953ED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68199" cy="68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2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523" y="1695143"/>
            <a:ext cx="11020425" cy="4086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5807" y="0"/>
            <a:ext cx="3279058" cy="1537058"/>
          </a:xfrm>
          <a:prstGeom prst="rect">
            <a:avLst/>
          </a:prstGeom>
        </p:spPr>
      </p:pic>
      <p:sp>
        <p:nvSpPr>
          <p:cNvPr id="7" name="Hình Bầu dục 11">
            <a:extLst>
              <a:ext uri="{FF2B5EF4-FFF2-40B4-BE49-F238E27FC236}">
                <a16:creationId xmlns:a16="http://schemas.microsoft.com/office/drawing/2014/main" id="{B64B4F8D-A5B9-4512-A6A2-F7F35BEE9D51}"/>
              </a:ext>
            </a:extLst>
          </p:cNvPr>
          <p:cNvSpPr/>
          <p:nvPr/>
        </p:nvSpPr>
        <p:spPr>
          <a:xfrm>
            <a:off x="5776604" y="5017049"/>
            <a:ext cx="779930" cy="66595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Isosceles Triangle 3"/>
          <p:cNvSpPr/>
          <p:nvPr/>
        </p:nvSpPr>
        <p:spPr>
          <a:xfrm>
            <a:off x="9485643" y="2934387"/>
            <a:ext cx="944545" cy="78377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2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5807" y="0"/>
            <a:ext cx="3279058" cy="1537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7640" y="1359923"/>
            <a:ext cx="8030005" cy="29930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57657" y="4352925"/>
            <a:ext cx="2800350" cy="2505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00953" y="4352925"/>
            <a:ext cx="366712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6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5807" y="0"/>
            <a:ext cx="3279058" cy="1537058"/>
          </a:xfrm>
          <a:prstGeom prst="rect">
            <a:avLst/>
          </a:prstGeom>
        </p:spPr>
      </p:pic>
      <p:sp>
        <p:nvSpPr>
          <p:cNvPr id="3" name="Isosceles Triangle 2"/>
          <p:cNvSpPr/>
          <p:nvPr/>
        </p:nvSpPr>
        <p:spPr>
          <a:xfrm>
            <a:off x="1622325" y="1430594"/>
            <a:ext cx="1209368" cy="1224116"/>
          </a:xfrm>
          <a:prstGeom prst="triangle">
            <a:avLst>
              <a:gd name="adj" fmla="val 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/>
          <p:cNvSpPr/>
          <p:nvPr/>
        </p:nvSpPr>
        <p:spPr>
          <a:xfrm>
            <a:off x="5338915" y="3473246"/>
            <a:ext cx="1209368" cy="1224116"/>
          </a:xfrm>
          <a:prstGeom prst="triangle">
            <a:avLst>
              <a:gd name="adj" fmla="val 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4771103" y="4697362"/>
            <a:ext cx="1209368" cy="1224116"/>
          </a:xfrm>
          <a:prstGeom prst="triangle">
            <a:avLst>
              <a:gd name="adj" fmla="val 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10800000">
            <a:off x="4771103" y="4697362"/>
            <a:ext cx="1209368" cy="1224116"/>
          </a:xfrm>
          <a:prstGeom prst="triangle">
            <a:avLst>
              <a:gd name="adj" fmla="val 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 flipH="1">
            <a:off x="4262284" y="3473246"/>
            <a:ext cx="1076631" cy="1224116"/>
          </a:xfrm>
          <a:prstGeom prst="triangle">
            <a:avLst>
              <a:gd name="adj" fmla="val 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3810003" y="1445343"/>
            <a:ext cx="1209368" cy="1224116"/>
          </a:xfrm>
          <a:prstGeom prst="triangle">
            <a:avLst>
              <a:gd name="adj" fmla="val 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5968183" y="1430594"/>
            <a:ext cx="1209368" cy="1224116"/>
          </a:xfrm>
          <a:prstGeom prst="triangle">
            <a:avLst>
              <a:gd name="adj" fmla="val 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8155861" y="1430594"/>
            <a:ext cx="1209368" cy="1224116"/>
          </a:xfrm>
          <a:prstGeom prst="triangle">
            <a:avLst>
              <a:gd name="adj" fmla="val 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-0.10117 0.478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5" y="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5807" y="0"/>
            <a:ext cx="3279058" cy="1537058"/>
          </a:xfrm>
          <a:prstGeom prst="rect">
            <a:avLst/>
          </a:prstGeom>
        </p:spPr>
      </p:pic>
      <p:sp>
        <p:nvSpPr>
          <p:cNvPr id="12" name="Isosceles Triangle 11"/>
          <p:cNvSpPr/>
          <p:nvPr/>
        </p:nvSpPr>
        <p:spPr>
          <a:xfrm>
            <a:off x="1622325" y="1430594"/>
            <a:ext cx="1209368" cy="1224116"/>
          </a:xfrm>
          <a:prstGeom prst="triangle">
            <a:avLst>
              <a:gd name="adj" fmla="val 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>
            <a:off x="3618271" y="1430594"/>
            <a:ext cx="1209368" cy="1224116"/>
          </a:xfrm>
          <a:prstGeom prst="triangle">
            <a:avLst>
              <a:gd name="adj" fmla="val 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5692877" y="1430594"/>
            <a:ext cx="1209368" cy="1224116"/>
          </a:xfrm>
          <a:prstGeom prst="triangle">
            <a:avLst>
              <a:gd name="adj" fmla="val 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7860890" y="1430594"/>
            <a:ext cx="1209368" cy="1224116"/>
          </a:xfrm>
          <a:prstGeom prst="triangle">
            <a:avLst>
              <a:gd name="adj" fmla="val 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 rot="8100000">
            <a:off x="3937695" y="5179147"/>
            <a:ext cx="1209368" cy="1224116"/>
          </a:xfrm>
          <a:prstGeom prst="triangle">
            <a:avLst>
              <a:gd name="adj" fmla="val 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 rot="8030690">
            <a:off x="4780962" y="4318498"/>
            <a:ext cx="1209368" cy="1224116"/>
          </a:xfrm>
          <a:prstGeom prst="triangle">
            <a:avLst>
              <a:gd name="adj" fmla="val 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845291">
            <a:off x="4797922" y="4318779"/>
            <a:ext cx="1209368" cy="1224116"/>
          </a:xfrm>
          <a:prstGeom prst="triangle">
            <a:avLst>
              <a:gd name="adj" fmla="val 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8100000">
            <a:off x="5658428" y="5179148"/>
            <a:ext cx="1209368" cy="1224116"/>
          </a:xfrm>
          <a:prstGeom prst="triangle">
            <a:avLst>
              <a:gd name="adj" fmla="val 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0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99954" y="0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DCA894-1814-95DE-F957-32C2E46C1D20}"/>
              </a:ext>
            </a:extLst>
          </p:cNvPr>
          <p:cNvSpPr txBox="1"/>
          <p:nvPr/>
        </p:nvSpPr>
        <p:spPr>
          <a:xfrm>
            <a:off x="3313043" y="2040835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TIẾP SỨC:</a:t>
            </a:r>
          </a:p>
        </p:txBody>
      </p:sp>
    </p:spTree>
    <p:extLst>
      <p:ext uri="{BB962C8B-B14F-4D97-AF65-F5344CB8AC3E}">
        <p14:creationId xmlns:p14="http://schemas.microsoft.com/office/powerpoint/2010/main" val="9148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4" y="382113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36830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043185" y="522558"/>
            <a:ext cx="81049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Chúc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luôn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chăm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ngoan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giỏi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5343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7912"/>
            <a:ext cx="10363199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5867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600" y="3200400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48"/>
            <a:r>
              <a:rPr lang="en-US" sz="7200" b="1">
                <a:solidFill>
                  <a:srgbClr val="FF0000"/>
                </a:solidFill>
                <a:latin typeface="HP001 4 hàng" pitchFamily="34" charset="0"/>
              </a:rPr>
              <a:t>Khởi động</a:t>
            </a:r>
          </a:p>
        </p:txBody>
      </p:sp>
      <p:pic>
        <p:nvPicPr>
          <p:cNvPr id="4" name="EmHocToan-ThanhThao_3k69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42000" y="45052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CHÀO</a:t>
            </a:r>
            <a:r>
              <a:rPr kumimoji="0" lang="en-US" sz="3600" b="1" i="1" u="none" strike="noStrike" kern="10" cap="none" spc="0" normalizeH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TẠM BIỆT</a:t>
            </a: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520"/>
            <a:ext cx="7454265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Chúc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các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em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chăm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ngoan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5FD224C-DECB-4752-A84E-84B9B0633E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5" t="92785" r="38696" b="1088"/>
          <a:stretch/>
        </p:blipFill>
        <p:spPr>
          <a:xfrm rot="10800000">
            <a:off x="5558896" y="5523634"/>
            <a:ext cx="5086354" cy="10048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EC2A539-2975-427D-81F5-99E3C76BEC6A}"/>
              </a:ext>
            </a:extLst>
          </p:cNvPr>
          <p:cNvGrpSpPr/>
          <p:nvPr/>
        </p:nvGrpSpPr>
        <p:grpSpPr>
          <a:xfrm>
            <a:off x="503583" y="-740582"/>
            <a:ext cx="11436626" cy="7446182"/>
            <a:chOff x="-57150" y="-2007221"/>
            <a:chExt cx="13430250" cy="951302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C8797F-92D0-4BA4-9795-F99E37415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95" r="30899" b="-2945"/>
            <a:stretch/>
          </p:blipFill>
          <p:spPr>
            <a:xfrm rot="10800000">
              <a:off x="-14514" y="5931869"/>
              <a:ext cx="8424720" cy="911616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DAFDB5-CDCB-403D-8259-F5753F6CCD3D}"/>
                </a:ext>
              </a:extLst>
            </p:cNvPr>
            <p:cNvGrpSpPr/>
            <p:nvPr/>
          </p:nvGrpSpPr>
          <p:grpSpPr>
            <a:xfrm>
              <a:off x="-57150" y="-2007221"/>
              <a:ext cx="13430250" cy="8236571"/>
              <a:chOff x="-38100" y="-1340471"/>
              <a:chExt cx="13430250" cy="823657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3731BAB-9121-49C6-8921-F7DD691B1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1340471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E1C2259-5278-4B12-9380-C7FC88F9B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563100" y="2264667"/>
                <a:ext cx="3829050" cy="3395466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23D181B-5DE5-4BDB-ACD5-EA72772C9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100" y="2088529"/>
                <a:ext cx="12344400" cy="4807571"/>
              </a:xfrm>
              <a:prstGeom prst="rect">
                <a:avLst/>
              </a:prstGeom>
            </p:spPr>
          </p:pic>
        </p:grpSp>
        <p:pic>
          <p:nvPicPr>
            <p:cNvPr id="12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id="{ED18F548-3797-4E59-8B7A-97F0D0F5DE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5328886" y="5642077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id="{7E5C4222-24A8-4B44-B02A-60B454C4C1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6777863" y="5410555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5D1525D-EB69-461D-812F-77A464851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4095" y="5502365"/>
              <a:ext cx="4783364" cy="139383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5FD224C-DECB-4752-A84E-84B9B063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55" t="92785" r="38696" b="1088"/>
            <a:stretch/>
          </p:blipFill>
          <p:spPr>
            <a:xfrm rot="10800000">
              <a:off x="-19056" y="6166028"/>
              <a:ext cx="6781805" cy="133977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97B7B5E-BD81-4ED3-933B-0CB60D64D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7682070" y="5535574"/>
              <a:ext cx="3094248" cy="110334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3463D23-15FF-41D6-AE92-F23E4C8CB2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8087042" y="5725810"/>
              <a:ext cx="3094248" cy="110334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615545A-B29E-4C2E-8684-95E51796A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6778926" y="5743991"/>
              <a:ext cx="3094248" cy="110334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AAA5830-8070-4826-A5FD-E68FFC419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9655871" y="5743991"/>
              <a:ext cx="3094248" cy="110334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C47C213-D432-4214-8A7A-2FB13B699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355" y="5783027"/>
              <a:ext cx="6370381" cy="161782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4586E19-46AC-405E-B958-8906B915E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04" r="64262"/>
            <a:stretch/>
          </p:blipFill>
          <p:spPr>
            <a:xfrm>
              <a:off x="7983032" y="6471008"/>
              <a:ext cx="1696133" cy="947725"/>
            </a:xfrm>
            <a:prstGeom prst="rect">
              <a:avLst/>
            </a:prstGeom>
          </p:spPr>
        </p:pic>
      </p:grpSp>
      <p:pic>
        <p:nvPicPr>
          <p:cNvPr id="21" name="Picture 4" descr="Landscape Background With River And Green Field Stock Vector ...">
            <a:extLst>
              <a:ext uri="{FF2B5EF4-FFF2-40B4-BE49-F238E27FC236}">
                <a16:creationId xmlns:a16="http://schemas.microsoft.com/office/drawing/2014/main" id="{ED18F548-3797-4E59-8B7A-97F0D0F5D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375" y1="85366" x2="40375" y2="85366"/>
                        <a14:backgroundMark x1="17250" y1="73546" x2="17250" y2="73546"/>
                        <a14:backgroundMark x1="58500" y1="66229" x2="58500" y2="66229"/>
                        <a14:backgroundMark x1="31375" y1="65478" x2="31375" y2="65478"/>
                        <a14:backgroundMark x1="32125" y1="67730" x2="32125" y2="67730"/>
                        <a14:backgroundMark x1="21375" y1="66979" x2="21375" y2="66979"/>
                        <a14:backgroundMark x1="56125" y1="66979" x2="56125" y2="66979"/>
                        <a14:backgroundMark x1="44375" y1="76173" x2="44375" y2="76173"/>
                        <a14:backgroundMark x1="68000" y1="74109" x2="68000" y2="74109"/>
                        <a14:backgroundMark x1="72250" y1="65291" x2="72250" y2="65291"/>
                        <a14:backgroundMark x1="63750" y1="72420" x2="63750" y2="72420"/>
                        <a14:backgroundMark x1="54750" y1="68480" x2="54750" y2="68480"/>
                        <a14:backgroundMark x1="64375" y1="78612" x2="64375" y2="78612"/>
                        <a14:backgroundMark x1="66625" y1="74484" x2="66625" y2="74484"/>
                        <a14:backgroundMark x1="61875" y1="73358" x2="61875" y2="73358"/>
                        <a14:backgroundMark x1="64125" y1="75610" x2="64125" y2="75610"/>
                        <a14:backgroundMark x1="69375" y1="75422" x2="69375" y2="75422"/>
                        <a14:backgroundMark x1="73500" y1="75422" x2="73500" y2="75422"/>
                        <a14:backgroundMark x1="73875" y1="78236" x2="73875" y2="78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78839" r="54063" b="5883"/>
          <a:stretch/>
        </p:blipFill>
        <p:spPr bwMode="auto">
          <a:xfrm>
            <a:off x="4311685" y="5223060"/>
            <a:ext cx="622176" cy="4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47C213-D432-4214-8A7A-2FB13B699B7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7"/>
          <a:stretch/>
        </p:blipFill>
        <p:spPr>
          <a:xfrm>
            <a:off x="4648572" y="3987875"/>
            <a:ext cx="1461716" cy="1213370"/>
          </a:xfrm>
          <a:prstGeom prst="rect">
            <a:avLst/>
          </a:prstGeom>
        </p:spPr>
      </p:pic>
      <p:pic>
        <p:nvPicPr>
          <p:cNvPr id="23" name="Picture 2" descr="Rabbit png clipart 1 » PNG Image">
            <a:extLst>
              <a:ext uri="{FF2B5EF4-FFF2-40B4-BE49-F238E27FC236}">
                <a16:creationId xmlns:a16="http://schemas.microsoft.com/office/drawing/2014/main" id="{7182743F-6EF5-47D5-B816-665B1A371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38925" y="4287364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01621" y="376073"/>
            <a:ext cx="4627265" cy="15180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4458065" y="5317588"/>
            <a:ext cx="361962" cy="41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3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4 0.01829 L 0.00638 -0.09884 C 0.01497 -0.12477 0.0276 -0.13681 0.04101 -0.13681 C 0.05612 -0.13681 0.0681 -0.12477 0.07669 -0.09884 L 0.11771 0.01829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73" y="3202891"/>
            <a:ext cx="2935407" cy="2935407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131133" y="765649"/>
            <a:ext cx="2828992" cy="1958324"/>
          </a:xfrm>
          <a:prstGeom prst="cloudCallout">
            <a:avLst>
              <a:gd name="adj1" fmla="val -30964"/>
              <a:gd name="adj2" fmla="val 77135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376" y="1288973"/>
            <a:ext cx="1467704" cy="1090670"/>
          </a:xfrm>
          <a:prstGeom prst="rect">
            <a:avLst/>
          </a:prstGeom>
        </p:spPr>
      </p:pic>
      <p:pic>
        <p:nvPicPr>
          <p:cNvPr id="15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F4D5052F-C06F-F6E8-82E6-E6E6DAD0DA2C}"/>
              </a:ext>
            </a:extLst>
          </p:cNvPr>
          <p:cNvSpPr/>
          <p:nvPr/>
        </p:nvSpPr>
        <p:spPr>
          <a:xfrm>
            <a:off x="3693576" y="2167245"/>
            <a:ext cx="6248078" cy="1192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10 - 7 </a:t>
            </a:r>
            <a:r>
              <a:rPr lang="en-US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</a:p>
        </p:txBody>
      </p:sp>
      <p:sp>
        <p:nvSpPr>
          <p:cNvPr id="16" name="Rounded Rectangle 10">
            <a:extLst>
              <a:ext uri="{FF2B5EF4-FFF2-40B4-BE49-F238E27FC236}">
                <a16:creationId xmlns:a16="http://schemas.microsoft.com/office/drawing/2014/main" id="{F14A7007-9348-EB58-4509-5B34DC793D46}"/>
              </a:ext>
            </a:extLst>
          </p:cNvPr>
          <p:cNvSpPr/>
          <p:nvPr/>
        </p:nvSpPr>
        <p:spPr>
          <a:xfrm>
            <a:off x="8969562" y="2284625"/>
            <a:ext cx="1320192" cy="107521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8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22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5FD224C-DECB-4752-A84E-84B9B0633E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5" t="92785" r="38696" b="1088"/>
          <a:stretch/>
        </p:blipFill>
        <p:spPr>
          <a:xfrm rot="10800000">
            <a:off x="5558896" y="5523634"/>
            <a:ext cx="5086354" cy="10048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EC2A539-2975-427D-81F5-99E3C76BEC6A}"/>
              </a:ext>
            </a:extLst>
          </p:cNvPr>
          <p:cNvGrpSpPr/>
          <p:nvPr/>
        </p:nvGrpSpPr>
        <p:grpSpPr>
          <a:xfrm>
            <a:off x="1447800" y="-740582"/>
            <a:ext cx="10072688" cy="7134769"/>
            <a:chOff x="-57150" y="-2007221"/>
            <a:chExt cx="13430250" cy="951302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C8797F-92D0-4BA4-9795-F99E37415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95" r="30899" b="-2945"/>
            <a:stretch/>
          </p:blipFill>
          <p:spPr>
            <a:xfrm rot="10800000">
              <a:off x="-14514" y="5931869"/>
              <a:ext cx="8424720" cy="911616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DAFDB5-CDCB-403D-8259-F5753F6CCD3D}"/>
                </a:ext>
              </a:extLst>
            </p:cNvPr>
            <p:cNvGrpSpPr/>
            <p:nvPr/>
          </p:nvGrpSpPr>
          <p:grpSpPr>
            <a:xfrm>
              <a:off x="-57150" y="-2007221"/>
              <a:ext cx="13430250" cy="8236571"/>
              <a:chOff x="-38100" y="-1340471"/>
              <a:chExt cx="13430250" cy="823657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3731BAB-9121-49C6-8921-F7DD691B1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1340471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E1C2259-5278-4B12-9380-C7FC88F9B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563100" y="2264667"/>
                <a:ext cx="3829050" cy="3395466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23D181B-5DE5-4BDB-ACD5-EA72772C9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100" y="2088529"/>
                <a:ext cx="12344400" cy="4807571"/>
              </a:xfrm>
              <a:prstGeom prst="rect">
                <a:avLst/>
              </a:prstGeom>
            </p:spPr>
          </p:pic>
        </p:grpSp>
        <p:pic>
          <p:nvPicPr>
            <p:cNvPr id="12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id="{ED18F548-3797-4E59-8B7A-97F0D0F5DE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5328886" y="5642077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id="{7E5C4222-24A8-4B44-B02A-60B454C4C1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6777863" y="5410555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5D1525D-EB69-461D-812F-77A464851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4095" y="5502365"/>
              <a:ext cx="4783364" cy="139383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5FD224C-DECB-4752-A84E-84B9B063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55" t="92785" r="38696" b="1088"/>
            <a:stretch/>
          </p:blipFill>
          <p:spPr>
            <a:xfrm rot="10800000">
              <a:off x="-19056" y="6166028"/>
              <a:ext cx="6781805" cy="133977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97B7B5E-BD81-4ED3-933B-0CB60D64D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7682070" y="5535574"/>
              <a:ext cx="3094248" cy="110334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3463D23-15FF-41D6-AE92-F23E4C8CB2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8087042" y="5725810"/>
              <a:ext cx="3094248" cy="110334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615545A-B29E-4C2E-8684-95E51796A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6778926" y="5743991"/>
              <a:ext cx="3094248" cy="110334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AAA5830-8070-4826-A5FD-E68FFC419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9655871" y="5743991"/>
              <a:ext cx="3094248" cy="110334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C47C213-D432-4214-8A7A-2FB13B699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355" y="5783027"/>
              <a:ext cx="6370381" cy="161782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4586E19-46AC-405E-B958-8906B915E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04" r="64262"/>
            <a:stretch/>
          </p:blipFill>
          <p:spPr>
            <a:xfrm>
              <a:off x="7983032" y="6471008"/>
              <a:ext cx="1696133" cy="947725"/>
            </a:xfrm>
            <a:prstGeom prst="rect">
              <a:avLst/>
            </a:prstGeom>
          </p:spPr>
        </p:pic>
      </p:grpSp>
      <p:pic>
        <p:nvPicPr>
          <p:cNvPr id="21" name="Picture 4" descr="Landscape Background With River And Green Field Stock Vector ...">
            <a:extLst>
              <a:ext uri="{FF2B5EF4-FFF2-40B4-BE49-F238E27FC236}">
                <a16:creationId xmlns:a16="http://schemas.microsoft.com/office/drawing/2014/main" id="{ED18F548-3797-4E59-8B7A-97F0D0F5D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375" y1="85366" x2="40375" y2="85366"/>
                        <a14:backgroundMark x1="17250" y1="73546" x2="17250" y2="73546"/>
                        <a14:backgroundMark x1="58500" y1="66229" x2="58500" y2="66229"/>
                        <a14:backgroundMark x1="31375" y1="65478" x2="31375" y2="65478"/>
                        <a14:backgroundMark x1="32125" y1="67730" x2="32125" y2="67730"/>
                        <a14:backgroundMark x1="21375" y1="66979" x2="21375" y2="66979"/>
                        <a14:backgroundMark x1="56125" y1="66979" x2="56125" y2="66979"/>
                        <a14:backgroundMark x1="44375" y1="76173" x2="44375" y2="76173"/>
                        <a14:backgroundMark x1="68000" y1="74109" x2="68000" y2="74109"/>
                        <a14:backgroundMark x1="72250" y1="65291" x2="72250" y2="65291"/>
                        <a14:backgroundMark x1="63750" y1="72420" x2="63750" y2="72420"/>
                        <a14:backgroundMark x1="54750" y1="68480" x2="54750" y2="68480"/>
                        <a14:backgroundMark x1="64375" y1="78612" x2="64375" y2="78612"/>
                        <a14:backgroundMark x1="66625" y1="74484" x2="66625" y2="74484"/>
                        <a14:backgroundMark x1="61875" y1="73358" x2="61875" y2="73358"/>
                        <a14:backgroundMark x1="64125" y1="75610" x2="64125" y2="75610"/>
                        <a14:backgroundMark x1="69375" y1="75422" x2="69375" y2="75422"/>
                        <a14:backgroundMark x1="73500" y1="75422" x2="73500" y2="75422"/>
                        <a14:backgroundMark x1="73875" y1="78236" x2="73875" y2="78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78839" r="54063" b="5883"/>
          <a:stretch/>
        </p:blipFill>
        <p:spPr bwMode="auto">
          <a:xfrm>
            <a:off x="4311685" y="5223060"/>
            <a:ext cx="622176" cy="4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47C213-D432-4214-8A7A-2FB13B699B7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7"/>
          <a:stretch/>
        </p:blipFill>
        <p:spPr>
          <a:xfrm>
            <a:off x="4648572" y="3987875"/>
            <a:ext cx="1461716" cy="1213370"/>
          </a:xfrm>
          <a:prstGeom prst="rect">
            <a:avLst/>
          </a:prstGeom>
        </p:spPr>
      </p:pic>
      <p:pic>
        <p:nvPicPr>
          <p:cNvPr id="23" name="Picture 2" descr="Rabbit png clipart 1 » PNG Image">
            <a:extLst>
              <a:ext uri="{FF2B5EF4-FFF2-40B4-BE49-F238E27FC236}">
                <a16:creationId xmlns:a16="http://schemas.microsoft.com/office/drawing/2014/main" id="{7182743F-6EF5-47D5-B816-665B1A371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4744" y="4418136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01621" y="376073"/>
            <a:ext cx="4627265" cy="15180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5617434" y="5124221"/>
            <a:ext cx="361962" cy="41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6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2407 L 0.02292 -0.08889 C 0.02774 -0.10324 0.03516 -0.10972 0.04297 -0.10972 C 0.0517 -0.10972 0.0586 -0.10324 0.06367 -0.08889 L 0.0875 -0.0240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-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969C0886-5A8E-43B1-ADCD-1F37B8C57A01}"/>
              </a:ext>
            </a:extLst>
          </p:cNvPr>
          <p:cNvSpPr/>
          <p:nvPr/>
        </p:nvSpPr>
        <p:spPr>
          <a:xfrm>
            <a:off x="3693576" y="2167245"/>
            <a:ext cx="6248078" cy="1192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+ 4 </a:t>
            </a:r>
            <a:r>
              <a:rPr lang="en-US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</a:p>
        </p:txBody>
      </p:sp>
      <p:sp>
        <p:nvSpPr>
          <p:cNvPr id="25" name="Rounded Rectangle 10">
            <a:extLst>
              <a:ext uri="{FF2B5EF4-FFF2-40B4-BE49-F238E27FC236}">
                <a16:creationId xmlns:a16="http://schemas.microsoft.com/office/drawing/2014/main" id="{9D839161-2BE2-44CC-A1CF-4FA5FCB7BDC0}"/>
              </a:ext>
            </a:extLst>
          </p:cNvPr>
          <p:cNvSpPr/>
          <p:nvPr/>
        </p:nvSpPr>
        <p:spPr>
          <a:xfrm>
            <a:off x="8969561" y="2254968"/>
            <a:ext cx="1320193" cy="107521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73" y="3202891"/>
            <a:ext cx="2935407" cy="2935407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131133" y="765649"/>
            <a:ext cx="2828992" cy="1958324"/>
          </a:xfrm>
          <a:prstGeom prst="cloudCallout">
            <a:avLst>
              <a:gd name="adj1" fmla="val -30964"/>
              <a:gd name="adj2" fmla="val 77135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9D839161-2BE2-44CC-A1CF-4FA5FCB7BDC0}"/>
              </a:ext>
            </a:extLst>
          </p:cNvPr>
          <p:cNvSpPr/>
          <p:nvPr/>
        </p:nvSpPr>
        <p:spPr>
          <a:xfrm>
            <a:off x="8969562" y="2284625"/>
            <a:ext cx="1320192" cy="107521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8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376" y="1288973"/>
            <a:ext cx="1467704" cy="1090670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5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5FD224C-DECB-4752-A84E-84B9B0633E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5" t="92785" r="38696" b="1088"/>
          <a:stretch/>
        </p:blipFill>
        <p:spPr>
          <a:xfrm rot="10800000">
            <a:off x="5558896" y="5523634"/>
            <a:ext cx="5086354" cy="10048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EC2A539-2975-427D-81F5-99E3C76BEC6A}"/>
              </a:ext>
            </a:extLst>
          </p:cNvPr>
          <p:cNvGrpSpPr/>
          <p:nvPr/>
        </p:nvGrpSpPr>
        <p:grpSpPr>
          <a:xfrm>
            <a:off x="1447800" y="-740582"/>
            <a:ext cx="10072688" cy="7134769"/>
            <a:chOff x="-57150" y="-2007221"/>
            <a:chExt cx="13430250" cy="951302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C8797F-92D0-4BA4-9795-F99E37415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95" r="30899" b="-2945"/>
            <a:stretch/>
          </p:blipFill>
          <p:spPr>
            <a:xfrm rot="10800000">
              <a:off x="-14514" y="5931869"/>
              <a:ext cx="8424720" cy="911616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DAFDB5-CDCB-403D-8259-F5753F6CCD3D}"/>
                </a:ext>
              </a:extLst>
            </p:cNvPr>
            <p:cNvGrpSpPr/>
            <p:nvPr/>
          </p:nvGrpSpPr>
          <p:grpSpPr>
            <a:xfrm>
              <a:off x="-57150" y="-2007221"/>
              <a:ext cx="13430250" cy="8236571"/>
              <a:chOff x="-38100" y="-1340471"/>
              <a:chExt cx="13430250" cy="823657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3731BAB-9121-49C6-8921-F7DD691B1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1340471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E1C2259-5278-4B12-9380-C7FC88F9B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563100" y="2264667"/>
                <a:ext cx="3829050" cy="3395466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23D181B-5DE5-4BDB-ACD5-EA72772C9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100" y="2088529"/>
                <a:ext cx="12344400" cy="4807571"/>
              </a:xfrm>
              <a:prstGeom prst="rect">
                <a:avLst/>
              </a:prstGeom>
            </p:spPr>
          </p:pic>
        </p:grpSp>
        <p:pic>
          <p:nvPicPr>
            <p:cNvPr id="12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id="{ED18F548-3797-4E59-8B7A-97F0D0F5DE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5328886" y="5642077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id="{7E5C4222-24A8-4B44-B02A-60B454C4C1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6777863" y="5410555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5D1525D-EB69-461D-812F-77A464851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4095" y="5502365"/>
              <a:ext cx="4783364" cy="139383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5FD224C-DECB-4752-A84E-84B9B063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55" t="92785" r="38696" b="1088"/>
            <a:stretch/>
          </p:blipFill>
          <p:spPr>
            <a:xfrm rot="10800000">
              <a:off x="-19056" y="6166028"/>
              <a:ext cx="6781805" cy="133977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97B7B5E-BD81-4ED3-933B-0CB60D64D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7682070" y="5535574"/>
              <a:ext cx="3094248" cy="110334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3463D23-15FF-41D6-AE92-F23E4C8CB2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8087042" y="5725810"/>
              <a:ext cx="3094248" cy="110334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615545A-B29E-4C2E-8684-95E51796A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6778926" y="5743991"/>
              <a:ext cx="3094248" cy="110334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AAA5830-8070-4826-A5FD-E68FFC419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9655871" y="5743991"/>
              <a:ext cx="3094248" cy="110334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C47C213-D432-4214-8A7A-2FB13B699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355" y="5783027"/>
              <a:ext cx="6370381" cy="161782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4586E19-46AC-405E-B958-8906B915E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04" r="64262"/>
            <a:stretch/>
          </p:blipFill>
          <p:spPr>
            <a:xfrm>
              <a:off x="7983032" y="6471008"/>
              <a:ext cx="1696133" cy="947725"/>
            </a:xfrm>
            <a:prstGeom prst="rect">
              <a:avLst/>
            </a:prstGeom>
          </p:spPr>
        </p:pic>
      </p:grpSp>
      <p:pic>
        <p:nvPicPr>
          <p:cNvPr id="21" name="Picture 4" descr="Landscape Background With River And Green Field Stock Vector ...">
            <a:extLst>
              <a:ext uri="{FF2B5EF4-FFF2-40B4-BE49-F238E27FC236}">
                <a16:creationId xmlns:a16="http://schemas.microsoft.com/office/drawing/2014/main" id="{ED18F548-3797-4E59-8B7A-97F0D0F5D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375" y1="85366" x2="40375" y2="85366"/>
                        <a14:backgroundMark x1="17250" y1="73546" x2="17250" y2="73546"/>
                        <a14:backgroundMark x1="58500" y1="66229" x2="58500" y2="66229"/>
                        <a14:backgroundMark x1="31375" y1="65478" x2="31375" y2="65478"/>
                        <a14:backgroundMark x1="32125" y1="67730" x2="32125" y2="67730"/>
                        <a14:backgroundMark x1="21375" y1="66979" x2="21375" y2="66979"/>
                        <a14:backgroundMark x1="56125" y1="66979" x2="56125" y2="66979"/>
                        <a14:backgroundMark x1="44375" y1="76173" x2="44375" y2="76173"/>
                        <a14:backgroundMark x1="68000" y1="74109" x2="68000" y2="74109"/>
                        <a14:backgroundMark x1="72250" y1="65291" x2="72250" y2="65291"/>
                        <a14:backgroundMark x1="63750" y1="72420" x2="63750" y2="72420"/>
                        <a14:backgroundMark x1="54750" y1="68480" x2="54750" y2="68480"/>
                        <a14:backgroundMark x1="64375" y1="78612" x2="64375" y2="78612"/>
                        <a14:backgroundMark x1="66625" y1="74484" x2="66625" y2="74484"/>
                        <a14:backgroundMark x1="61875" y1="73358" x2="61875" y2="73358"/>
                        <a14:backgroundMark x1="64125" y1="75610" x2="64125" y2="75610"/>
                        <a14:backgroundMark x1="69375" y1="75422" x2="69375" y2="75422"/>
                        <a14:backgroundMark x1="73500" y1="75422" x2="73500" y2="75422"/>
                        <a14:backgroundMark x1="73875" y1="78236" x2="73875" y2="78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78839" r="54063" b="5883"/>
          <a:stretch/>
        </p:blipFill>
        <p:spPr bwMode="auto">
          <a:xfrm>
            <a:off x="4311685" y="5223060"/>
            <a:ext cx="622176" cy="4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47C213-D432-4214-8A7A-2FB13B699B7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7"/>
          <a:stretch/>
        </p:blipFill>
        <p:spPr>
          <a:xfrm>
            <a:off x="4648572" y="3987875"/>
            <a:ext cx="1461716" cy="1213370"/>
          </a:xfrm>
          <a:prstGeom prst="rect">
            <a:avLst/>
          </a:prstGeom>
        </p:spPr>
      </p:pic>
      <p:pic>
        <p:nvPicPr>
          <p:cNvPr id="23" name="Picture 2" descr="Rabbit png clipart 1 » PNG Image">
            <a:extLst>
              <a:ext uri="{FF2B5EF4-FFF2-40B4-BE49-F238E27FC236}">
                <a16:creationId xmlns:a16="http://schemas.microsoft.com/office/drawing/2014/main" id="{7182743F-6EF5-47D5-B816-665B1A371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67579" y="4191652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01621" y="376073"/>
            <a:ext cx="4627265" cy="15180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6740511" y="4833941"/>
            <a:ext cx="361962" cy="41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5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2408 L 0.02292 -0.08889 C 0.02774 -0.10324 0.03516 -0.10972 0.04297 -0.10972 C 0.0517 -0.10972 0.0586 -0.10324 0.06367 -0.08889 L 0.0875 -0.0240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-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73" y="3202891"/>
            <a:ext cx="2935407" cy="2935407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131133" y="765649"/>
            <a:ext cx="2828992" cy="1958324"/>
          </a:xfrm>
          <a:prstGeom prst="cloudCallout">
            <a:avLst>
              <a:gd name="adj1" fmla="val -30964"/>
              <a:gd name="adj2" fmla="val 77135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376" y="1288973"/>
            <a:ext cx="1467704" cy="1090670"/>
          </a:xfrm>
          <a:prstGeom prst="rect">
            <a:avLst/>
          </a:prstGeom>
        </p:spPr>
      </p:pic>
      <p:pic>
        <p:nvPicPr>
          <p:cNvPr id="19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F37A64EE-B4AC-A882-813E-6B1D37D74C4B}"/>
              </a:ext>
            </a:extLst>
          </p:cNvPr>
          <p:cNvSpPr/>
          <p:nvPr/>
        </p:nvSpPr>
        <p:spPr>
          <a:xfrm>
            <a:off x="3693576" y="2472045"/>
            <a:ext cx="6248078" cy="1192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+ 0 - 4 </a:t>
            </a:r>
            <a:r>
              <a:rPr lang="en-US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D39B0AF9-06AD-DD9C-68A0-670B85AFFF1D}"/>
              </a:ext>
            </a:extLst>
          </p:cNvPr>
          <p:cNvSpPr/>
          <p:nvPr/>
        </p:nvSpPr>
        <p:spPr>
          <a:xfrm>
            <a:off x="8969562" y="2589425"/>
            <a:ext cx="1320192" cy="107521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8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40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5FD224C-DECB-4752-A84E-84B9B0633E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5" t="92785" r="38696" b="1088"/>
          <a:stretch/>
        </p:blipFill>
        <p:spPr>
          <a:xfrm rot="10800000">
            <a:off x="5558896" y="5523634"/>
            <a:ext cx="5086354" cy="10048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EC2A539-2975-427D-81F5-99E3C76BEC6A}"/>
              </a:ext>
            </a:extLst>
          </p:cNvPr>
          <p:cNvGrpSpPr/>
          <p:nvPr/>
        </p:nvGrpSpPr>
        <p:grpSpPr>
          <a:xfrm>
            <a:off x="1447800" y="-740582"/>
            <a:ext cx="10072688" cy="7134769"/>
            <a:chOff x="-57150" y="-2007221"/>
            <a:chExt cx="13430250" cy="951302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C8797F-92D0-4BA4-9795-F99E37415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95" r="30899" b="-2945"/>
            <a:stretch/>
          </p:blipFill>
          <p:spPr>
            <a:xfrm rot="10800000">
              <a:off x="-14514" y="5931869"/>
              <a:ext cx="8424720" cy="911616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DAFDB5-CDCB-403D-8259-F5753F6CCD3D}"/>
                </a:ext>
              </a:extLst>
            </p:cNvPr>
            <p:cNvGrpSpPr/>
            <p:nvPr/>
          </p:nvGrpSpPr>
          <p:grpSpPr>
            <a:xfrm>
              <a:off x="-57150" y="-2007221"/>
              <a:ext cx="13430250" cy="8236571"/>
              <a:chOff x="-38100" y="-1340471"/>
              <a:chExt cx="13430250" cy="823657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3731BAB-9121-49C6-8921-F7DD691B1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1340471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E1C2259-5278-4B12-9380-C7FC88F9B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563100" y="2264667"/>
                <a:ext cx="3829050" cy="3395466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23D181B-5DE5-4BDB-ACD5-EA72772C9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100" y="2088529"/>
                <a:ext cx="12344400" cy="4807571"/>
              </a:xfrm>
              <a:prstGeom prst="rect">
                <a:avLst/>
              </a:prstGeom>
            </p:spPr>
          </p:pic>
        </p:grpSp>
        <p:pic>
          <p:nvPicPr>
            <p:cNvPr id="12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id="{ED18F548-3797-4E59-8B7A-97F0D0F5DE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5328886" y="5642077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Landscape Background With River And Green Field Stock Vector ...">
              <a:extLst>
                <a:ext uri="{FF2B5EF4-FFF2-40B4-BE49-F238E27FC236}">
                  <a16:creationId xmlns:a16="http://schemas.microsoft.com/office/drawing/2014/main" id="{7E5C4222-24A8-4B44-B02A-60B454C4C1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40375" y1="85366" x2="40375" y2="85366"/>
                          <a14:backgroundMark x1="17250" y1="73546" x2="17250" y2="73546"/>
                          <a14:backgroundMark x1="58500" y1="66229" x2="58500" y2="66229"/>
                          <a14:backgroundMark x1="31375" y1="65478" x2="31375" y2="65478"/>
                          <a14:backgroundMark x1="32125" y1="67730" x2="32125" y2="67730"/>
                          <a14:backgroundMark x1="21375" y1="66979" x2="21375" y2="66979"/>
                          <a14:backgroundMark x1="56125" y1="66979" x2="56125" y2="66979"/>
                          <a14:backgroundMark x1="44375" y1="76173" x2="44375" y2="76173"/>
                          <a14:backgroundMark x1="68000" y1="74109" x2="68000" y2="74109"/>
                          <a14:backgroundMark x1="72250" y1="65291" x2="72250" y2="65291"/>
                          <a14:backgroundMark x1="63750" y1="72420" x2="63750" y2="72420"/>
                          <a14:backgroundMark x1="54750" y1="68480" x2="54750" y2="68480"/>
                          <a14:backgroundMark x1="64375" y1="78612" x2="64375" y2="78612"/>
                          <a14:backgroundMark x1="66625" y1="74484" x2="66625" y2="74484"/>
                          <a14:backgroundMark x1="61875" y1="73358" x2="61875" y2="73358"/>
                          <a14:backgroundMark x1="64125" y1="75610" x2="64125" y2="75610"/>
                          <a14:backgroundMark x1="69375" y1="75422" x2="69375" y2="75422"/>
                          <a14:backgroundMark x1="73500" y1="75422" x2="73500" y2="75422"/>
                          <a14:backgroundMark x1="73875" y1="78236" x2="73875" y2="78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3" t="78839" r="54063" b="5883"/>
            <a:stretch/>
          </p:blipFill>
          <p:spPr bwMode="auto">
            <a:xfrm>
              <a:off x="6777863" y="5410555"/>
              <a:ext cx="829568" cy="57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5D1525D-EB69-461D-812F-77A464851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4095" y="5502365"/>
              <a:ext cx="4783364" cy="139383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5FD224C-DECB-4752-A84E-84B9B063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55" t="92785" r="38696" b="1088"/>
            <a:stretch/>
          </p:blipFill>
          <p:spPr>
            <a:xfrm rot="10800000">
              <a:off x="-19056" y="6166028"/>
              <a:ext cx="6781805" cy="133977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97B7B5E-BD81-4ED3-933B-0CB60D64D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7682070" y="5535574"/>
              <a:ext cx="3094248" cy="110334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3463D23-15FF-41D6-AE92-F23E4C8CB2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8087042" y="5725810"/>
              <a:ext cx="3094248" cy="110334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615545A-B29E-4C2E-8684-95E51796A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6778926" y="5743991"/>
              <a:ext cx="3094248" cy="110334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AAA5830-8070-4826-A5FD-E68FFC419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4"/>
            <a:stretch/>
          </p:blipFill>
          <p:spPr>
            <a:xfrm>
              <a:off x="9655871" y="5743991"/>
              <a:ext cx="3094248" cy="110334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C47C213-D432-4214-8A7A-2FB13B699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355" y="5783027"/>
              <a:ext cx="6370381" cy="161782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4586E19-46AC-405E-B958-8906B915E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04" r="64262"/>
            <a:stretch/>
          </p:blipFill>
          <p:spPr>
            <a:xfrm>
              <a:off x="7983032" y="6471008"/>
              <a:ext cx="1696133" cy="947725"/>
            </a:xfrm>
            <a:prstGeom prst="rect">
              <a:avLst/>
            </a:prstGeom>
          </p:spPr>
        </p:pic>
      </p:grpSp>
      <p:pic>
        <p:nvPicPr>
          <p:cNvPr id="21" name="Picture 4" descr="Landscape Background With River And Green Field Stock Vector ...">
            <a:extLst>
              <a:ext uri="{FF2B5EF4-FFF2-40B4-BE49-F238E27FC236}">
                <a16:creationId xmlns:a16="http://schemas.microsoft.com/office/drawing/2014/main" id="{ED18F548-3797-4E59-8B7A-97F0D0F5D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375" y1="85366" x2="40375" y2="85366"/>
                        <a14:backgroundMark x1="17250" y1="73546" x2="17250" y2="73546"/>
                        <a14:backgroundMark x1="58500" y1="66229" x2="58500" y2="66229"/>
                        <a14:backgroundMark x1="31375" y1="65478" x2="31375" y2="65478"/>
                        <a14:backgroundMark x1="32125" y1="67730" x2="32125" y2="67730"/>
                        <a14:backgroundMark x1="21375" y1="66979" x2="21375" y2="66979"/>
                        <a14:backgroundMark x1="56125" y1="66979" x2="56125" y2="66979"/>
                        <a14:backgroundMark x1="44375" y1="76173" x2="44375" y2="76173"/>
                        <a14:backgroundMark x1="68000" y1="74109" x2="68000" y2="74109"/>
                        <a14:backgroundMark x1="72250" y1="65291" x2="72250" y2="65291"/>
                        <a14:backgroundMark x1="63750" y1="72420" x2="63750" y2="72420"/>
                        <a14:backgroundMark x1="54750" y1="68480" x2="54750" y2="68480"/>
                        <a14:backgroundMark x1="64375" y1="78612" x2="64375" y2="78612"/>
                        <a14:backgroundMark x1="66625" y1="74484" x2="66625" y2="74484"/>
                        <a14:backgroundMark x1="61875" y1="73358" x2="61875" y2="73358"/>
                        <a14:backgroundMark x1="64125" y1="75610" x2="64125" y2="75610"/>
                        <a14:backgroundMark x1="69375" y1="75422" x2="69375" y2="75422"/>
                        <a14:backgroundMark x1="73500" y1="75422" x2="73500" y2="75422"/>
                        <a14:backgroundMark x1="73875" y1="78236" x2="73875" y2="78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93" t="78839" r="54063" b="5883"/>
          <a:stretch/>
        </p:blipFill>
        <p:spPr bwMode="auto">
          <a:xfrm>
            <a:off x="4311685" y="5223060"/>
            <a:ext cx="622176" cy="4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47C213-D432-4214-8A7A-2FB13B699B7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7"/>
          <a:stretch/>
        </p:blipFill>
        <p:spPr>
          <a:xfrm>
            <a:off x="4648572" y="3987875"/>
            <a:ext cx="1461716" cy="1213370"/>
          </a:xfrm>
          <a:prstGeom prst="rect">
            <a:avLst/>
          </a:prstGeom>
        </p:spPr>
      </p:pic>
      <p:pic>
        <p:nvPicPr>
          <p:cNvPr id="23" name="Picture 2" descr="Rabbit png clipart 1 » PNG Image">
            <a:extLst>
              <a:ext uri="{FF2B5EF4-FFF2-40B4-BE49-F238E27FC236}">
                <a16:creationId xmlns:a16="http://schemas.microsoft.com/office/drawing/2014/main" id="{7182743F-6EF5-47D5-B816-665B1A371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35661" y="4009436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01621" y="376073"/>
            <a:ext cx="4627265" cy="15180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58375" y="1209244"/>
            <a:ext cx="4676037" cy="23715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7816039" y="4577467"/>
            <a:ext cx="361962" cy="412091"/>
          </a:xfrm>
          <a:prstGeom prst="rect">
            <a:avLst/>
          </a:prstGeom>
        </p:spPr>
      </p:pic>
      <p:pic>
        <p:nvPicPr>
          <p:cNvPr id="33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3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5949 L 0.02045 -0.12546 C 0.02474 -0.14005 0.03138 -0.14607 0.03841 -0.14607 C 0.0461 -0.14607 0.05235 -0.14005 0.0569 -0.12546 L 0.07839 -0.0594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9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90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140</Words>
  <Application>Microsoft Office PowerPoint</Application>
  <PresentationFormat>Widescreen</PresentationFormat>
  <Paragraphs>40</Paragraphs>
  <Slides>20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HP001 4 hàng</vt:lpstr>
      <vt:lpstr>Times New Roman</vt:lpstr>
      <vt:lpstr>方正粗圆简体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lục nguyễn</dc:creator>
  <cp:lastModifiedBy>lục nguyễn</cp:lastModifiedBy>
  <cp:revision>13</cp:revision>
  <dcterms:created xsi:type="dcterms:W3CDTF">2022-12-27T05:34:44Z</dcterms:created>
  <dcterms:modified xsi:type="dcterms:W3CDTF">2022-12-30T07:19:07Z</dcterms:modified>
</cp:coreProperties>
</file>