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 id="2147483661" r:id="rId2"/>
  </p:sldMasterIdLst>
  <p:notesMasterIdLst>
    <p:notesMasterId r:id="rId19"/>
  </p:notesMasterIdLst>
  <p:sldIdLst>
    <p:sldId id="310" r:id="rId3"/>
    <p:sldId id="323" r:id="rId4"/>
    <p:sldId id="324" r:id="rId5"/>
    <p:sldId id="280" r:id="rId6"/>
    <p:sldId id="314" r:id="rId7"/>
    <p:sldId id="315" r:id="rId8"/>
    <p:sldId id="313" r:id="rId9"/>
    <p:sldId id="316" r:id="rId10"/>
    <p:sldId id="317" r:id="rId11"/>
    <p:sldId id="318" r:id="rId12"/>
    <p:sldId id="320" r:id="rId13"/>
    <p:sldId id="319" r:id="rId14"/>
    <p:sldId id="321" r:id="rId15"/>
    <p:sldId id="322" r:id="rId16"/>
    <p:sldId id="325" r:id="rId17"/>
    <p:sldId id="261" r:id="rId18"/>
  </p:sldIdLst>
  <p:sldSz cx="9144000" cy="5143500" type="screen16x9"/>
  <p:notesSz cx="6858000" cy="9144000"/>
  <p:embeddedFontLst>
    <p:embeddedFont>
      <p:font typeface="Quicksand Medium" charset="0"/>
      <p:regular r:id="rId20"/>
    </p:embeddedFont>
    <p:embeddedFont>
      <p:font typeface="Calibri Light" pitchFamily="34" charset="0"/>
      <p:regular r:id="rId21"/>
      <p:italic r:id="rId22"/>
    </p:embeddedFont>
    <p:embeddedFont>
      <p:font typeface="Arial-Rounded" charset="0"/>
      <p:regular r:id="rId23"/>
      <p:bold r:id="rId24"/>
    </p:embeddedFont>
    <p:embeddedFont>
      <p:font typeface="Lato" charset="0"/>
      <p:regular r:id="rId25"/>
      <p:bold r:id="rId26"/>
      <p:italic r:id="rId27"/>
      <p:boldItalic r:id="rId28"/>
    </p:embeddedFont>
    <p:embeddedFont>
      <p:font typeface="Calibri" pitchFamily="34" charset="0"/>
      <p:regular r:id="rId29"/>
      <p:bold r:id="rId30"/>
      <p:italic r:id="rId31"/>
      <p:boldItalic r:id="rId32"/>
    </p:embeddedFont>
    <p:embeddedFont>
      <p:font typeface=".VnAvant" pitchFamily="34" charset="0"/>
      <p:regular r:id="rId33"/>
      <p:bold r:id="rId34"/>
      <p:italic r:id="rId35"/>
    </p:embeddedFont>
    <p:embeddedFont>
      <p:font typeface="HP001 4 hàng" pitchFamily="34" charset="0"/>
      <p:regular r:id="rId36"/>
      <p:bold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18AC"/>
    <a:srgbClr val="72CEEE"/>
    <a:srgbClr val="FFFF99"/>
    <a:srgbClr val="FEE7EF"/>
    <a:srgbClr val="FEFDF9"/>
    <a:srgbClr val="FEFBF6"/>
    <a:srgbClr val="FEFBF5"/>
    <a:srgbClr val="74B43C"/>
    <a:srgbClr val="0099DA"/>
    <a:srgbClr val="E52D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70" autoAdjust="0"/>
    <p:restoredTop sz="95501" autoAdjust="0"/>
  </p:normalViewPr>
  <p:slideViewPr>
    <p:cSldViewPr snapToGrid="0">
      <p:cViewPr>
        <p:scale>
          <a:sx n="100" d="100"/>
          <a:sy n="100" d="100"/>
        </p:scale>
        <p:origin x="254" y="-24"/>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7.fntdata"/><Relationship Id="rId39" Type="http://schemas.openxmlformats.org/officeDocument/2006/relationships/viewProps" Target="viewProps.xml"/><Relationship Id="rId21" Type="http://schemas.openxmlformats.org/officeDocument/2006/relationships/font" Target="fonts/font2.fntdata"/><Relationship Id="rId34" Type="http://schemas.openxmlformats.org/officeDocument/2006/relationships/font" Target="fonts/font15.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1.fntdata"/><Relationship Id="rId29" Type="http://schemas.openxmlformats.org/officeDocument/2006/relationships/font" Target="fonts/font10.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font" Target="fonts/font18.fntdata"/><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10" Type="http://schemas.openxmlformats.org/officeDocument/2006/relationships/slide" Target="slides/slide8.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35546686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3085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65af97229a_8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65af97229a_8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0197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12/15/2021</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725081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12/15/2021</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5131005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12/15/2021</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8220459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12/15/2021</a:t>
            </a:fld>
            <a:endParaRPr lang="en-US" kern="1200">
              <a:solidFill>
                <a:prstClr val="black">
                  <a:tint val="75000"/>
                </a:prstClr>
              </a:solidFill>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2325414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12/15/2021</a:t>
            </a:fld>
            <a:endParaRPr lang="en-US" kern="120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7493505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12/15/2021</a:t>
            </a:fld>
            <a:endParaRPr lang="en-US" kern="120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7851125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12/15/2021</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6814484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12/15/2021</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1013192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12/15/2021</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8481452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12/15/2021</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549990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F0C1931-18E4-4D0D-9620-D68C0E356BE5}"/>
              </a:ext>
            </a:extLst>
          </p:cNvPr>
          <p:cNvPicPr>
            <a:picLocks noChangeAspect="1"/>
          </p:cNvPicPr>
          <p:nvPr userDrawn="1"/>
        </p:nvPicPr>
        <p:blipFill>
          <a:blip r:embed="rId2"/>
          <a:stretch>
            <a:fillRect/>
          </a:stretch>
        </p:blipFill>
        <p:spPr>
          <a:xfrm>
            <a:off x="60837" y="64700"/>
            <a:ext cx="9074082" cy="5085270"/>
          </a:xfrm>
          <a:prstGeom prst="rect">
            <a:avLst/>
          </a:prstGeom>
        </p:spPr>
      </p:pic>
    </p:spTree>
    <p:extLst>
      <p:ext uri="{BB962C8B-B14F-4D97-AF65-F5344CB8AC3E}">
        <p14:creationId xmlns:p14="http://schemas.microsoft.com/office/powerpoint/2010/main" val="3519158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12/15/2021</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023997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dpi="0" rotWithShape="1">
          <a:blip r:embed="rId10">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3" r:id="rId4"/>
    <p:sldLayoutId id="2147483654" r:id="rId5"/>
    <p:sldLayoutId id="2147483655" r:id="rId6"/>
    <p:sldLayoutId id="2147483657" r:id="rId7"/>
    <p:sldLayoutId id="2147483673"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Lato" panose="020F0502020204030203" pitchFamily="34" charset="0"/>
          <a:ea typeface="Lato" panose="020F0502020204030203" pitchFamily="34" charset="0"/>
          <a:cs typeface="Lato" panose="020F0502020204030203"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12/15/2021</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87984614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microsoft.com/office/2007/relationships/hdphoto" Target="../media/hdphoto19.wdp"/><Relationship Id="rId7"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13" Type="http://schemas.microsoft.com/office/2007/relationships/hdphoto" Target="../media/hdphoto3.wdp"/><Relationship Id="rId3" Type="http://schemas.openxmlformats.org/officeDocument/2006/relationships/audio" Target="../media/audio2.wav"/><Relationship Id="rId7" Type="http://schemas.microsoft.com/office/2007/relationships/hdphoto" Target="../media/hdphoto1.wdp"/><Relationship Id="rId12"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5.xml"/><Relationship Id="rId6" Type="http://schemas.openxmlformats.org/officeDocument/2006/relationships/image" Target="../media/image4.png"/><Relationship Id="rId11" Type="http://schemas.openxmlformats.org/officeDocument/2006/relationships/image" Target="../media/image7.png"/><Relationship Id="rId5" Type="http://schemas.openxmlformats.org/officeDocument/2006/relationships/audio" Target="../media/audio4.wav"/><Relationship Id="rId10" Type="http://schemas.microsoft.com/office/2007/relationships/hdphoto" Target="../media/hdphoto2.wdp"/><Relationship Id="rId4" Type="http://schemas.openxmlformats.org/officeDocument/2006/relationships/audio" Target="../media/audio3.wav"/><Relationship Id="rId9" Type="http://schemas.openxmlformats.org/officeDocument/2006/relationships/image" Target="../media/image6.png"/><Relationship Id="rId1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5.png"/><Relationship Id="rId3" Type="http://schemas.openxmlformats.org/officeDocument/2006/relationships/audio" Target="../media/audio6.wav"/><Relationship Id="rId7" Type="http://schemas.openxmlformats.org/officeDocument/2006/relationships/image" Target="../media/image11.png"/><Relationship Id="rId12" Type="http://schemas.microsoft.com/office/2007/relationships/hdphoto" Target="../media/hdphoto6.wdp"/><Relationship Id="rId2" Type="http://schemas.openxmlformats.org/officeDocument/2006/relationships/audio" Target="../media/audio5.wav"/><Relationship Id="rId1" Type="http://schemas.openxmlformats.org/officeDocument/2006/relationships/slideLayout" Target="../slideLayouts/slideLayout5.xml"/><Relationship Id="rId6" Type="http://schemas.microsoft.com/office/2007/relationships/hdphoto" Target="../media/hdphoto4.wdp"/><Relationship Id="rId11" Type="http://schemas.openxmlformats.org/officeDocument/2006/relationships/image" Target="../media/image14.png"/><Relationship Id="rId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audio" Target="../media/audio7.wav"/><Relationship Id="rId9" Type="http://schemas.microsoft.com/office/2007/relationships/hdphoto" Target="../media/hdphoto5.wdp"/></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23.png"/><Relationship Id="rId18" Type="http://schemas.microsoft.com/office/2007/relationships/hdphoto" Target="../media/hdphoto14.wdp"/><Relationship Id="rId26" Type="http://schemas.microsoft.com/office/2007/relationships/hdphoto" Target="../media/hdphoto18.wdp"/><Relationship Id="rId3" Type="http://schemas.openxmlformats.org/officeDocument/2006/relationships/image" Target="../media/image18.png"/><Relationship Id="rId21" Type="http://schemas.openxmlformats.org/officeDocument/2006/relationships/image" Target="../media/image27.png"/><Relationship Id="rId7" Type="http://schemas.openxmlformats.org/officeDocument/2006/relationships/image" Target="../media/image20.png"/><Relationship Id="rId12" Type="http://schemas.microsoft.com/office/2007/relationships/hdphoto" Target="../media/hdphoto11.wdp"/><Relationship Id="rId17" Type="http://schemas.openxmlformats.org/officeDocument/2006/relationships/image" Target="../media/image25.png"/><Relationship Id="rId25" Type="http://schemas.openxmlformats.org/officeDocument/2006/relationships/image" Target="../media/image29.png"/><Relationship Id="rId2" Type="http://schemas.openxmlformats.org/officeDocument/2006/relationships/audio" Target="../media/audio8.wav"/><Relationship Id="rId16" Type="http://schemas.microsoft.com/office/2007/relationships/hdphoto" Target="../media/hdphoto13.wdp"/><Relationship Id="rId20" Type="http://schemas.microsoft.com/office/2007/relationships/hdphoto" Target="../media/hdphoto15.wdp"/><Relationship Id="rId1" Type="http://schemas.openxmlformats.org/officeDocument/2006/relationships/slideLayout" Target="../slideLayouts/slideLayout5.xml"/><Relationship Id="rId6" Type="http://schemas.microsoft.com/office/2007/relationships/hdphoto" Target="../media/hdphoto8.wdp"/><Relationship Id="rId11" Type="http://schemas.openxmlformats.org/officeDocument/2006/relationships/image" Target="../media/image22.png"/><Relationship Id="rId24" Type="http://schemas.microsoft.com/office/2007/relationships/hdphoto" Target="../media/hdphoto17.wdp"/><Relationship Id="rId5" Type="http://schemas.openxmlformats.org/officeDocument/2006/relationships/image" Target="../media/image19.png"/><Relationship Id="rId15" Type="http://schemas.openxmlformats.org/officeDocument/2006/relationships/image" Target="../media/image24.png"/><Relationship Id="rId23" Type="http://schemas.openxmlformats.org/officeDocument/2006/relationships/image" Target="../media/image28.png"/><Relationship Id="rId10" Type="http://schemas.microsoft.com/office/2007/relationships/hdphoto" Target="../media/hdphoto10.wdp"/><Relationship Id="rId19" Type="http://schemas.openxmlformats.org/officeDocument/2006/relationships/image" Target="../media/image26.png"/><Relationship Id="rId4" Type="http://schemas.microsoft.com/office/2007/relationships/hdphoto" Target="../media/hdphoto7.wdp"/><Relationship Id="rId9" Type="http://schemas.openxmlformats.org/officeDocument/2006/relationships/image" Target="../media/image21.png"/><Relationship Id="rId14" Type="http://schemas.microsoft.com/office/2007/relationships/hdphoto" Target="../media/hdphoto12.wdp"/><Relationship Id="rId22" Type="http://schemas.microsoft.com/office/2007/relationships/hdphoto" Target="../media/hdphoto16.wdp"/></Relationships>
</file>

<file path=ppt/slides/_rels/slide7.xml.rels><?xml version="1.0" encoding="UTF-8" standalone="yes"?>
<Relationships xmlns="http://schemas.openxmlformats.org/package/2006/relationships"><Relationship Id="rId3" Type="http://schemas.openxmlformats.org/officeDocument/2006/relationships/hyperlink" Target="../../NHAC/1-%20Toca%20Toca%20kid%20dance%20-%20zumba%20choreography%20(Fly%20Project).mp4" TargetMode="External"/><Relationship Id="rId2" Type="http://schemas.openxmlformats.org/officeDocument/2006/relationships/image" Target="../media/image30.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microsoft.com/office/2007/relationships/hdphoto" Target="../media/hdphoto19.wdp"/><Relationship Id="rId7"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Box 2"/>
          <p:cNvSpPr txBox="1"/>
          <p:nvPr/>
        </p:nvSpPr>
        <p:spPr>
          <a:xfrm>
            <a:off x="1422400" y="670560"/>
            <a:ext cx="6360160" cy="523220"/>
          </a:xfrm>
          <a:prstGeom prst="rect">
            <a:avLst/>
          </a:prstGeom>
          <a:solidFill>
            <a:schemeClr val="accent6">
              <a:lumMod val="20000"/>
              <a:lumOff val="80000"/>
            </a:schemeClr>
          </a:solidFill>
          <a:ln>
            <a:solidFill>
              <a:schemeClr val="accent1"/>
            </a:solidFill>
          </a:ln>
        </p:spPr>
        <p:txBody>
          <a:bodyPr wrap="square" rtlCol="0">
            <a:spAutoFit/>
          </a:bodyPr>
          <a:lstStyle/>
          <a:p>
            <a:r>
              <a:rPr lang="en-US" sz="2800" smtClean="0">
                <a:solidFill>
                  <a:srgbClr val="0070C0"/>
                </a:solidFill>
                <a:latin typeface="Times New Roman" pitchFamily="18" charset="0"/>
                <a:cs typeface="Times New Roman" pitchFamily="18" charset="0"/>
              </a:rPr>
              <a:t>KẾT NỐI TRI THỨC VỚI CUỘC SỐNG</a:t>
            </a:r>
            <a:endParaRPr lang="en-US" sz="2800">
              <a:solidFill>
                <a:srgbClr val="0070C0"/>
              </a:solidFill>
              <a:latin typeface="Times New Roman" pitchFamily="18" charset="0"/>
              <a:cs typeface="Times New Roman" pitchFamily="18" charset="0"/>
            </a:endParaRPr>
          </a:p>
        </p:txBody>
      </p:sp>
      <p:sp>
        <p:nvSpPr>
          <p:cNvPr id="4" name="TextBox 3"/>
          <p:cNvSpPr txBox="1"/>
          <p:nvPr/>
        </p:nvSpPr>
        <p:spPr>
          <a:xfrm>
            <a:off x="3442524" y="1434812"/>
            <a:ext cx="2258952" cy="584775"/>
          </a:xfrm>
          <a:prstGeom prst="rect">
            <a:avLst/>
          </a:prstGeom>
          <a:solidFill>
            <a:srgbClr val="FEE7EF"/>
          </a:solidFill>
          <a:ln>
            <a:solidFill>
              <a:srgbClr val="7030A0"/>
            </a:solidFill>
          </a:ln>
        </p:spPr>
        <p:txBody>
          <a:bodyPr wrap="none" rtlCol="0">
            <a:spAutoFit/>
          </a:bodyPr>
          <a:lstStyle/>
          <a:p>
            <a:r>
              <a:rPr lang="en-US" sz="3200" smtClean="0">
                <a:solidFill>
                  <a:srgbClr val="FF0000"/>
                </a:solidFill>
                <a:latin typeface="Times New Roman" pitchFamily="18" charset="0"/>
                <a:cs typeface="Times New Roman" pitchFamily="18" charset="0"/>
              </a:rPr>
              <a:t>Tiếng Việt 1</a:t>
            </a:r>
            <a:endParaRPr lang="en-US" sz="3200">
              <a:solidFill>
                <a:srgbClr val="FF0000"/>
              </a:solidFill>
              <a:latin typeface="Times New Roman" pitchFamily="18" charset="0"/>
              <a:cs typeface="Times New Roman" pitchFamily="18" charset="0"/>
            </a:endParaRPr>
          </a:p>
        </p:txBody>
      </p:sp>
      <p:sp>
        <p:nvSpPr>
          <p:cNvPr id="5" name="TextBox 4"/>
          <p:cNvSpPr txBox="1"/>
          <p:nvPr/>
        </p:nvSpPr>
        <p:spPr>
          <a:xfrm>
            <a:off x="1981199" y="2368550"/>
            <a:ext cx="3788217" cy="707886"/>
          </a:xfrm>
          <a:prstGeom prst="rect">
            <a:avLst/>
          </a:prstGeom>
          <a:solidFill>
            <a:srgbClr val="FFFF99"/>
          </a:solidFill>
          <a:ln w="28575">
            <a:solidFill>
              <a:srgbClr val="00B050"/>
            </a:solidFill>
          </a:ln>
        </p:spPr>
        <p:txBody>
          <a:bodyPr wrap="none" rtlCol="0">
            <a:spAutoFit/>
          </a:bodyPr>
          <a:lstStyle/>
          <a:p>
            <a:r>
              <a:rPr lang="en-US" sz="4000" smtClean="0">
                <a:solidFill>
                  <a:srgbClr val="FF0000"/>
                </a:solidFill>
                <a:latin typeface="Times New Roman" pitchFamily="18" charset="0"/>
                <a:cs typeface="Times New Roman" pitchFamily="18" charset="0"/>
              </a:rPr>
              <a:t>GV: Hồ Thị Chín</a:t>
            </a:r>
            <a:endParaRPr lang="en-US" sz="400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710342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287" b="100000" l="0" r="100000"/>
                    </a14:imgEffect>
                  </a14:imgLayer>
                </a14:imgProps>
              </a:ext>
              <a:ext uri="{28A0092B-C50C-407E-A947-70E740481C1C}">
                <a14:useLocalDpi xmlns:a14="http://schemas.microsoft.com/office/drawing/2010/main" val="0"/>
              </a:ext>
            </a:extLst>
          </a:blip>
          <a:srcRect/>
          <a:stretch>
            <a:fillRect/>
          </a:stretch>
        </p:blipFill>
        <p:spPr bwMode="auto">
          <a:xfrm>
            <a:off x="81038" y="1104478"/>
            <a:ext cx="2906712" cy="4039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7387" y="1"/>
            <a:ext cx="3376613"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66774" y="-21265"/>
            <a:ext cx="2611282" cy="2192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36020" y="2029287"/>
            <a:ext cx="1842036" cy="1650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48948" y="3534512"/>
            <a:ext cx="2806996" cy="1470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219075" y="3838967"/>
            <a:ext cx="3449983" cy="307777"/>
          </a:xfrm>
          <a:prstGeom prst="rect">
            <a:avLst/>
          </a:prstGeom>
          <a:solidFill>
            <a:schemeClr val="bg1"/>
          </a:solidFill>
        </p:spPr>
        <p:txBody>
          <a:bodyPr wrap="none" rtlCol="0">
            <a:spAutoFit/>
          </a:bodyPr>
          <a:lstStyle/>
          <a:p>
            <a:r>
              <a:rPr lang="en-US" smtClean="0"/>
              <a:t>Loại hoa nào được nói tới trong bài thơ? </a:t>
            </a:r>
            <a:endParaRPr lang="en-US"/>
          </a:p>
        </p:txBody>
      </p:sp>
      <p:sp>
        <p:nvSpPr>
          <p:cNvPr id="25" name="TextBox 24"/>
          <p:cNvSpPr txBox="1"/>
          <p:nvPr/>
        </p:nvSpPr>
        <p:spPr>
          <a:xfrm>
            <a:off x="82971" y="3838967"/>
            <a:ext cx="4333238" cy="307777"/>
          </a:xfrm>
          <a:prstGeom prst="rect">
            <a:avLst/>
          </a:prstGeom>
          <a:solidFill>
            <a:schemeClr val="bg1"/>
          </a:solidFill>
        </p:spPr>
        <p:txBody>
          <a:bodyPr wrap="none" rtlCol="0">
            <a:spAutoFit/>
          </a:bodyPr>
          <a:lstStyle/>
          <a:p>
            <a:r>
              <a:rPr lang="en-US" smtClean="0"/>
              <a:t>Tìm những từ ngữ miêu tả vẻ đẹp của loài hoa đó ? </a:t>
            </a:r>
            <a:endParaRPr lang="en-US"/>
          </a:p>
        </p:txBody>
      </p:sp>
      <p:sp>
        <p:nvSpPr>
          <p:cNvPr id="26" name="TextBox 25"/>
          <p:cNvSpPr txBox="1"/>
          <p:nvPr/>
        </p:nvSpPr>
        <p:spPr>
          <a:xfrm>
            <a:off x="82971" y="3842336"/>
            <a:ext cx="4221027" cy="307777"/>
          </a:xfrm>
          <a:prstGeom prst="rect">
            <a:avLst/>
          </a:prstGeom>
          <a:solidFill>
            <a:schemeClr val="bg1"/>
          </a:solidFill>
        </p:spPr>
        <p:txBody>
          <a:bodyPr wrap="none" rtlCol="0">
            <a:spAutoFit/>
          </a:bodyPr>
          <a:lstStyle/>
          <a:p>
            <a:r>
              <a:rPr lang="en-US" smtClean="0"/>
              <a:t>Gia đình bạn nhỏ làm gì để chuẩn bị đón Tết?        </a:t>
            </a:r>
            <a:endParaRPr lang="en-US"/>
          </a:p>
        </p:txBody>
      </p:sp>
      <p:sp>
        <p:nvSpPr>
          <p:cNvPr id="27" name="TextBox 26"/>
          <p:cNvSpPr txBox="1"/>
          <p:nvPr/>
        </p:nvSpPr>
        <p:spPr>
          <a:xfrm>
            <a:off x="55666" y="4547186"/>
            <a:ext cx="5796780" cy="307777"/>
          </a:xfrm>
          <a:prstGeom prst="rect">
            <a:avLst/>
          </a:prstGeom>
          <a:solidFill>
            <a:schemeClr val="bg1"/>
          </a:solidFill>
        </p:spPr>
        <p:txBody>
          <a:bodyPr wrap="none" rtlCol="0">
            <a:spAutoFit/>
          </a:bodyPr>
          <a:lstStyle/>
          <a:p>
            <a:r>
              <a:rPr lang="en-US" smtClean="0"/>
              <a:t>Còn gia đình em thường làm gì để chuẩn bị đón Tết?     	Quynh miss </a:t>
            </a:r>
            <a:endParaRPr lang="en-US"/>
          </a:p>
        </p:txBody>
      </p:sp>
      <p:sp>
        <p:nvSpPr>
          <p:cNvPr id="28" name="TextBox 27"/>
          <p:cNvSpPr txBox="1"/>
          <p:nvPr/>
        </p:nvSpPr>
        <p:spPr>
          <a:xfrm>
            <a:off x="118782" y="3842336"/>
            <a:ext cx="3974165" cy="307777"/>
          </a:xfrm>
          <a:prstGeom prst="rect">
            <a:avLst/>
          </a:prstGeom>
          <a:solidFill>
            <a:schemeClr val="bg1"/>
          </a:solidFill>
        </p:spPr>
        <p:txBody>
          <a:bodyPr wrap="none" rtlCol="0">
            <a:spAutoFit/>
          </a:bodyPr>
          <a:lstStyle/>
          <a:p>
            <a:r>
              <a:rPr lang="en-US" smtClean="0"/>
              <a:t>Em có thích Tết không ? Vì sao ?                       </a:t>
            </a:r>
            <a:endParaRPr lang="en-US"/>
          </a:p>
        </p:txBody>
      </p:sp>
    </p:spTree>
    <p:extLst>
      <p:ext uri="{BB962C8B-B14F-4D97-AF65-F5344CB8AC3E}">
        <p14:creationId xmlns:p14="http://schemas.microsoft.com/office/powerpoint/2010/main" val="2759909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inVertical)">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27"/>
                                        </p:tgtEl>
                                      </p:cBhvr>
                                    </p:animEffect>
                                    <p:set>
                                      <p:cBhvr>
                                        <p:cTn id="27" dur="1" fill="hold">
                                          <p:stCondLst>
                                            <p:cond delay="499"/>
                                          </p:stCondLst>
                                        </p:cTn>
                                        <p:tgtEl>
                                          <p:spTgt spid="2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barn(inVertical)">
                                      <p:cBhvr>
                                        <p:cTn id="3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5" grpId="0" animBg="1"/>
      <p:bldP spid="26" grpId="0" animBg="1"/>
      <p:bldP spid="27" grpId="0" animBg="1"/>
      <p:bldP spid="27" grpId="1" animBg="1"/>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892287" y="1709530"/>
            <a:ext cx="3071191" cy="1630018"/>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smtClean="0">
                <a:solidFill>
                  <a:schemeClr val="bg1"/>
                </a:solidFill>
              </a:rPr>
              <a:t>Tìm</a:t>
            </a:r>
            <a:endParaRPr lang="en-US" sz="6600">
              <a:solidFill>
                <a:schemeClr val="bg1"/>
              </a:solidFill>
            </a:endParaRPr>
          </a:p>
        </p:txBody>
      </p:sp>
      <p:sp>
        <p:nvSpPr>
          <p:cNvPr id="3" name="Oval 2"/>
          <p:cNvSpPr/>
          <p:nvPr/>
        </p:nvSpPr>
        <p:spPr>
          <a:xfrm>
            <a:off x="2064103" y="1953039"/>
            <a:ext cx="1212574" cy="1143000"/>
          </a:xfrm>
          <a:prstGeom prst="ellipse">
            <a:avLst/>
          </a:prstGeom>
          <a:solidFill>
            <a:schemeClr val="accent5">
              <a:lumMod val="20000"/>
              <a:lumOff val="80000"/>
            </a:schemeClr>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rgbClr val="FF0000"/>
                </a:solidFill>
              </a:rPr>
              <a:t>3</a:t>
            </a:r>
            <a:endParaRPr lang="en-US" sz="4800">
              <a:solidFill>
                <a:srgbClr val="FF0000"/>
              </a:solidFill>
            </a:endParaRPr>
          </a:p>
        </p:txBody>
      </p:sp>
    </p:spTree>
    <p:extLst>
      <p:ext uri="{BB962C8B-B14F-4D97-AF65-F5344CB8AC3E}">
        <p14:creationId xmlns:p14="http://schemas.microsoft.com/office/powerpoint/2010/main" val="12473361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80776" y="0"/>
            <a:ext cx="8142228" cy="400110"/>
          </a:xfrm>
          <a:prstGeom prst="rect">
            <a:avLst/>
          </a:prstGeom>
          <a:solidFill>
            <a:schemeClr val="bg1"/>
          </a:solidFill>
        </p:spPr>
        <p:txBody>
          <a:bodyPr wrap="square" rtlCol="0">
            <a:spAutoFit/>
          </a:bodyPr>
          <a:lstStyle/>
          <a:p>
            <a:r>
              <a:rPr lang="en-US" sz="2000" smtClean="0"/>
              <a:t>Tìm trong bài đọc những tiếng chứa các vần </a:t>
            </a:r>
            <a:r>
              <a:rPr lang="en-US" sz="2000" smtClean="0">
                <a:solidFill>
                  <a:srgbClr val="FF0000"/>
                </a:solidFill>
              </a:rPr>
              <a:t>ơi, ao , ăng</a:t>
            </a:r>
            <a:endParaRPr lang="en-US" sz="2000">
              <a:solidFill>
                <a:srgbClr val="FF0000"/>
              </a:solidFill>
            </a:endParaRPr>
          </a:p>
        </p:txBody>
      </p:sp>
      <p:sp>
        <p:nvSpPr>
          <p:cNvPr id="5" name="Oval 4"/>
          <p:cNvSpPr/>
          <p:nvPr/>
        </p:nvSpPr>
        <p:spPr>
          <a:xfrm>
            <a:off x="1" y="0"/>
            <a:ext cx="480776" cy="520995"/>
          </a:xfrm>
          <a:prstGeom prst="ellipse">
            <a:avLst/>
          </a:prstGeom>
          <a:solidFill>
            <a:schemeClr val="bg1"/>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rgbClr val="0418AC"/>
                </a:solidFill>
              </a:rPr>
              <a:t>3</a:t>
            </a:r>
            <a:endParaRPr lang="en-US" sz="2400">
              <a:solidFill>
                <a:srgbClr val="0418AC"/>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5888" y="427891"/>
            <a:ext cx="2711043" cy="438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776" y="1130299"/>
            <a:ext cx="2388976" cy="179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2883" y="1130299"/>
            <a:ext cx="2040723" cy="1750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3573" y="1130298"/>
            <a:ext cx="3300647" cy="179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934149" y="2977491"/>
            <a:ext cx="1188146" cy="523220"/>
          </a:xfrm>
          <a:prstGeom prst="rect">
            <a:avLst/>
          </a:prstGeom>
          <a:solidFill>
            <a:schemeClr val="accent1">
              <a:lumMod val="40000"/>
              <a:lumOff val="60000"/>
            </a:schemeClr>
          </a:solidFill>
          <a:ln w="19050">
            <a:solidFill>
              <a:schemeClr val="accent1">
                <a:lumMod val="75000"/>
              </a:schemeClr>
            </a:solidFill>
          </a:ln>
        </p:spPr>
        <p:txBody>
          <a:bodyPr wrap="square" rtlCol="0">
            <a:spAutoFit/>
          </a:bodyPr>
          <a:lstStyle/>
          <a:p>
            <a:r>
              <a:rPr lang="en-US" sz="2800" smtClean="0">
                <a:latin typeface="+mn-lt"/>
              </a:rPr>
              <a:t>    ơi</a:t>
            </a:r>
            <a:endParaRPr lang="en-US" sz="2800">
              <a:latin typeface="+mn-lt"/>
            </a:endParaRPr>
          </a:p>
        </p:txBody>
      </p:sp>
      <p:sp>
        <p:nvSpPr>
          <p:cNvPr id="20" name="TextBox 19"/>
          <p:cNvSpPr txBox="1"/>
          <p:nvPr/>
        </p:nvSpPr>
        <p:spPr>
          <a:xfrm>
            <a:off x="3423720" y="2977491"/>
            <a:ext cx="1188146" cy="523220"/>
          </a:xfrm>
          <a:prstGeom prst="rect">
            <a:avLst/>
          </a:prstGeom>
          <a:solidFill>
            <a:schemeClr val="accent1">
              <a:lumMod val="40000"/>
              <a:lumOff val="60000"/>
            </a:schemeClr>
          </a:solidFill>
          <a:ln w="19050">
            <a:solidFill>
              <a:schemeClr val="accent1">
                <a:lumMod val="75000"/>
              </a:schemeClr>
            </a:solidFill>
          </a:ln>
        </p:spPr>
        <p:txBody>
          <a:bodyPr wrap="square" rtlCol="0">
            <a:spAutoFit/>
          </a:bodyPr>
          <a:lstStyle/>
          <a:p>
            <a:r>
              <a:rPr lang="en-US" sz="2800" smtClean="0">
                <a:latin typeface="+mn-lt"/>
              </a:rPr>
              <a:t>    ao   </a:t>
            </a:r>
            <a:endParaRPr lang="en-US" sz="2800">
              <a:latin typeface="+mn-lt"/>
            </a:endParaRPr>
          </a:p>
        </p:txBody>
      </p:sp>
      <p:sp>
        <p:nvSpPr>
          <p:cNvPr id="21" name="TextBox 20"/>
          <p:cNvSpPr txBox="1"/>
          <p:nvPr/>
        </p:nvSpPr>
        <p:spPr>
          <a:xfrm>
            <a:off x="6151522" y="2975246"/>
            <a:ext cx="1181762" cy="523220"/>
          </a:xfrm>
          <a:prstGeom prst="rect">
            <a:avLst/>
          </a:prstGeom>
          <a:solidFill>
            <a:schemeClr val="accent1">
              <a:lumMod val="40000"/>
              <a:lumOff val="60000"/>
            </a:schemeClr>
          </a:solidFill>
          <a:ln w="19050">
            <a:solidFill>
              <a:schemeClr val="accent1">
                <a:lumMod val="75000"/>
              </a:schemeClr>
            </a:solidFill>
          </a:ln>
        </p:spPr>
        <p:txBody>
          <a:bodyPr wrap="square" rtlCol="0">
            <a:spAutoFit/>
          </a:bodyPr>
          <a:lstStyle/>
          <a:p>
            <a:r>
              <a:rPr lang="en-US" sz="2800" smtClean="0">
                <a:latin typeface="+mn-lt"/>
              </a:rPr>
              <a:t>  ăng</a:t>
            </a:r>
            <a:endParaRPr lang="en-US" sz="2800">
              <a:latin typeface="+mn-lt"/>
            </a:endParaRPr>
          </a:p>
        </p:txBody>
      </p:sp>
      <p:sp>
        <p:nvSpPr>
          <p:cNvPr id="22" name="TextBox 21"/>
          <p:cNvSpPr txBox="1"/>
          <p:nvPr/>
        </p:nvSpPr>
        <p:spPr>
          <a:xfrm>
            <a:off x="934149" y="3500711"/>
            <a:ext cx="1188146" cy="523220"/>
          </a:xfrm>
          <a:prstGeom prst="rect">
            <a:avLst/>
          </a:prstGeom>
          <a:solidFill>
            <a:schemeClr val="accent5">
              <a:lumMod val="20000"/>
              <a:lumOff val="80000"/>
            </a:schemeClr>
          </a:solidFill>
          <a:ln w="19050">
            <a:solidFill>
              <a:schemeClr val="accent1">
                <a:lumMod val="75000"/>
              </a:schemeClr>
            </a:solidFill>
          </a:ln>
        </p:spPr>
        <p:txBody>
          <a:bodyPr wrap="square" rtlCol="0">
            <a:spAutoFit/>
          </a:bodyPr>
          <a:lstStyle/>
          <a:p>
            <a:pPr algn="ctr"/>
            <a:r>
              <a:rPr lang="en-US" sz="2800" smtClean="0">
                <a:latin typeface="+mn-lt"/>
              </a:rPr>
              <a:t>  phơi</a:t>
            </a:r>
            <a:endParaRPr lang="en-US" sz="2800">
              <a:latin typeface="+mn-lt"/>
            </a:endParaRPr>
          </a:p>
        </p:txBody>
      </p:sp>
      <p:cxnSp>
        <p:nvCxnSpPr>
          <p:cNvPr id="23" name="Straight Connector 22"/>
          <p:cNvCxnSpPr/>
          <p:nvPr/>
        </p:nvCxnSpPr>
        <p:spPr>
          <a:xfrm>
            <a:off x="3931142" y="1943562"/>
            <a:ext cx="40921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153386" y="866775"/>
            <a:ext cx="40921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029186" y="1447800"/>
            <a:ext cx="40921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413244" y="1943562"/>
            <a:ext cx="29210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904895" y="1466850"/>
            <a:ext cx="29210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3417336" y="3500711"/>
            <a:ext cx="1188146" cy="523220"/>
          </a:xfrm>
          <a:prstGeom prst="rect">
            <a:avLst/>
          </a:prstGeom>
          <a:solidFill>
            <a:schemeClr val="accent5">
              <a:lumMod val="20000"/>
              <a:lumOff val="80000"/>
            </a:schemeClr>
          </a:solidFill>
          <a:ln w="19050">
            <a:solidFill>
              <a:schemeClr val="accent1">
                <a:lumMod val="75000"/>
              </a:schemeClr>
            </a:solidFill>
          </a:ln>
        </p:spPr>
        <p:txBody>
          <a:bodyPr wrap="square" rtlCol="0">
            <a:spAutoFit/>
          </a:bodyPr>
          <a:lstStyle/>
          <a:p>
            <a:pPr algn="ctr"/>
            <a:r>
              <a:rPr lang="en-US" sz="2800" smtClean="0">
                <a:latin typeface="+mn-lt"/>
              </a:rPr>
              <a:t>vào</a:t>
            </a:r>
            <a:endParaRPr lang="en-US" sz="2800">
              <a:latin typeface="+mn-lt"/>
            </a:endParaRPr>
          </a:p>
        </p:txBody>
      </p:sp>
      <p:sp>
        <p:nvSpPr>
          <p:cNvPr id="30" name="TextBox 29"/>
          <p:cNvSpPr txBox="1"/>
          <p:nvPr/>
        </p:nvSpPr>
        <p:spPr>
          <a:xfrm>
            <a:off x="3423720" y="4023931"/>
            <a:ext cx="1188146" cy="523220"/>
          </a:xfrm>
          <a:prstGeom prst="rect">
            <a:avLst/>
          </a:prstGeom>
          <a:solidFill>
            <a:schemeClr val="accent5">
              <a:lumMod val="20000"/>
              <a:lumOff val="80000"/>
            </a:schemeClr>
          </a:solidFill>
          <a:ln w="19050">
            <a:solidFill>
              <a:schemeClr val="accent1">
                <a:lumMod val="75000"/>
              </a:schemeClr>
            </a:solidFill>
          </a:ln>
        </p:spPr>
        <p:txBody>
          <a:bodyPr wrap="square" rtlCol="0">
            <a:spAutoFit/>
          </a:bodyPr>
          <a:lstStyle/>
          <a:p>
            <a:pPr algn="ctr"/>
            <a:r>
              <a:rPr lang="en-US" sz="2800" smtClean="0">
                <a:latin typeface="+mn-lt"/>
              </a:rPr>
              <a:t>đào</a:t>
            </a:r>
            <a:endParaRPr lang="en-US" sz="2800">
              <a:latin typeface="+mn-lt"/>
            </a:endParaRPr>
          </a:p>
        </p:txBody>
      </p:sp>
      <p:sp>
        <p:nvSpPr>
          <p:cNvPr id="31" name="TextBox 30"/>
          <p:cNvSpPr txBox="1"/>
          <p:nvPr/>
        </p:nvSpPr>
        <p:spPr>
          <a:xfrm>
            <a:off x="3423720" y="4563130"/>
            <a:ext cx="1188146" cy="523220"/>
          </a:xfrm>
          <a:prstGeom prst="rect">
            <a:avLst/>
          </a:prstGeom>
          <a:solidFill>
            <a:schemeClr val="accent5">
              <a:lumMod val="20000"/>
              <a:lumOff val="80000"/>
            </a:schemeClr>
          </a:solidFill>
          <a:ln w="19050">
            <a:solidFill>
              <a:schemeClr val="accent1">
                <a:lumMod val="75000"/>
              </a:schemeClr>
            </a:solidFill>
          </a:ln>
        </p:spPr>
        <p:txBody>
          <a:bodyPr wrap="square" rtlCol="0">
            <a:spAutoFit/>
          </a:bodyPr>
          <a:lstStyle/>
          <a:p>
            <a:pPr algn="ctr"/>
            <a:r>
              <a:rPr lang="en-US" sz="2800">
                <a:latin typeface="+mn-lt"/>
              </a:rPr>
              <a:t>á</a:t>
            </a:r>
            <a:r>
              <a:rPr lang="en-US" sz="2800" smtClean="0">
                <a:latin typeface="+mn-lt"/>
              </a:rPr>
              <a:t>o</a:t>
            </a:r>
            <a:endParaRPr lang="en-US" sz="2800">
              <a:latin typeface="+mn-lt"/>
            </a:endParaRPr>
          </a:p>
        </p:txBody>
      </p:sp>
      <p:sp>
        <p:nvSpPr>
          <p:cNvPr id="32" name="TextBox 31"/>
          <p:cNvSpPr txBox="1"/>
          <p:nvPr/>
        </p:nvSpPr>
        <p:spPr>
          <a:xfrm>
            <a:off x="6145138" y="3498466"/>
            <a:ext cx="1188146" cy="523220"/>
          </a:xfrm>
          <a:prstGeom prst="rect">
            <a:avLst/>
          </a:prstGeom>
          <a:solidFill>
            <a:schemeClr val="accent5">
              <a:lumMod val="20000"/>
              <a:lumOff val="80000"/>
            </a:schemeClr>
          </a:solidFill>
          <a:ln w="19050">
            <a:solidFill>
              <a:schemeClr val="accent1">
                <a:lumMod val="75000"/>
              </a:schemeClr>
            </a:solidFill>
          </a:ln>
        </p:spPr>
        <p:txBody>
          <a:bodyPr wrap="square" rtlCol="0">
            <a:spAutoFit/>
          </a:bodyPr>
          <a:lstStyle/>
          <a:p>
            <a:pPr algn="ctr"/>
            <a:r>
              <a:rPr lang="en-US" sz="2800" smtClean="0">
                <a:latin typeface="+mn-lt"/>
              </a:rPr>
              <a:t>trắng</a:t>
            </a:r>
            <a:endParaRPr lang="en-US" sz="2800">
              <a:latin typeface="+mn-lt"/>
            </a:endParaRPr>
          </a:p>
        </p:txBody>
      </p:sp>
      <p:sp>
        <p:nvSpPr>
          <p:cNvPr id="33" name="TextBox 32"/>
          <p:cNvSpPr txBox="1"/>
          <p:nvPr/>
        </p:nvSpPr>
        <p:spPr>
          <a:xfrm>
            <a:off x="6151522" y="4021686"/>
            <a:ext cx="1188146" cy="523220"/>
          </a:xfrm>
          <a:prstGeom prst="rect">
            <a:avLst/>
          </a:prstGeom>
          <a:solidFill>
            <a:schemeClr val="accent5">
              <a:lumMod val="20000"/>
              <a:lumOff val="80000"/>
            </a:schemeClr>
          </a:solidFill>
          <a:ln w="19050">
            <a:solidFill>
              <a:schemeClr val="accent1">
                <a:lumMod val="75000"/>
              </a:schemeClr>
            </a:solidFill>
          </a:ln>
        </p:spPr>
        <p:txBody>
          <a:bodyPr wrap="square" rtlCol="0">
            <a:spAutoFit/>
          </a:bodyPr>
          <a:lstStyle/>
          <a:p>
            <a:pPr algn="ctr"/>
            <a:r>
              <a:rPr lang="en-US" sz="2800" smtClean="0">
                <a:latin typeface="+mn-lt"/>
              </a:rPr>
              <a:t>nắng</a:t>
            </a:r>
            <a:endParaRPr lang="en-US" sz="2800">
              <a:latin typeface="+mn-lt"/>
            </a:endParaRPr>
          </a:p>
        </p:txBody>
      </p:sp>
      <p:cxnSp>
        <p:nvCxnSpPr>
          <p:cNvPr id="34" name="Straight Connector 33"/>
          <p:cNvCxnSpPr/>
          <p:nvPr/>
        </p:nvCxnSpPr>
        <p:spPr>
          <a:xfrm>
            <a:off x="2246669" y="2880902"/>
            <a:ext cx="62308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4857750" y="1466850"/>
            <a:ext cx="50918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2085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barn(inVertical)">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inVertical)">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barn(inVertical)">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barn(inVertical)">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barn(inVertical)">
                                      <p:cBhvr>
                                        <p:cTn id="42" dur="500"/>
                                        <p:tgtEl>
                                          <p:spTgt spid="3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barn(inVertical)">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barn(inVertical)">
                                      <p:cBhvr>
                                        <p:cTn id="52" dur="500"/>
                                        <p:tgtEl>
                                          <p:spTgt spid="34"/>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barn(inVertical)">
                                      <p:cBhvr>
                                        <p:cTn id="57" dur="500"/>
                                        <p:tgtEl>
                                          <p:spTgt spid="32"/>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barn(inVertical)">
                                      <p:cBhvr>
                                        <p:cTn id="62" dur="500"/>
                                        <p:tgtEl>
                                          <p:spTgt spid="36"/>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barn(inVertical)">
                                      <p:cBhvr>
                                        <p:cTn id="6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9" grpId="0" animBg="1"/>
      <p:bldP spid="30" grpId="0" animBg="1"/>
      <p:bldP spid="31" grpId="0" animBg="1"/>
      <p:bldP spid="32" grpId="0" animBg="1"/>
      <p:bldP spid="3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892287" y="1709530"/>
            <a:ext cx="3071191" cy="1630018"/>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smtClean="0">
                <a:solidFill>
                  <a:schemeClr val="bg1"/>
                </a:solidFill>
              </a:rPr>
              <a:t>chép</a:t>
            </a:r>
            <a:endParaRPr lang="en-US" sz="6600">
              <a:solidFill>
                <a:schemeClr val="bg1"/>
              </a:solidFill>
            </a:endParaRPr>
          </a:p>
        </p:txBody>
      </p:sp>
      <p:sp>
        <p:nvSpPr>
          <p:cNvPr id="3" name="Oval 2"/>
          <p:cNvSpPr/>
          <p:nvPr/>
        </p:nvSpPr>
        <p:spPr>
          <a:xfrm>
            <a:off x="2064103" y="1953039"/>
            <a:ext cx="1212574" cy="1143000"/>
          </a:xfrm>
          <a:prstGeom prst="ellipse">
            <a:avLst/>
          </a:prstGeom>
          <a:solidFill>
            <a:schemeClr val="accent5">
              <a:lumMod val="20000"/>
              <a:lumOff val="80000"/>
            </a:schemeClr>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rgbClr val="FF0000"/>
                </a:solidFill>
              </a:rPr>
              <a:t>4</a:t>
            </a:r>
            <a:endParaRPr lang="en-US" sz="4800">
              <a:solidFill>
                <a:srgbClr val="FF0000"/>
              </a:solidFill>
            </a:endParaRPr>
          </a:p>
        </p:txBody>
      </p:sp>
    </p:spTree>
    <p:extLst>
      <p:ext uri="{BB962C8B-B14F-4D97-AF65-F5344CB8AC3E}">
        <p14:creationId xmlns:p14="http://schemas.microsoft.com/office/powerpoint/2010/main" val="10040176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80776" y="0"/>
            <a:ext cx="3100624" cy="400110"/>
          </a:xfrm>
          <a:prstGeom prst="rect">
            <a:avLst/>
          </a:prstGeom>
          <a:solidFill>
            <a:schemeClr val="bg1"/>
          </a:solidFill>
        </p:spPr>
        <p:txBody>
          <a:bodyPr wrap="square" rtlCol="0">
            <a:spAutoFit/>
          </a:bodyPr>
          <a:lstStyle/>
          <a:p>
            <a:r>
              <a:rPr lang="en-US" sz="2000" smtClean="0"/>
              <a:t>Chép vào vở khổ thơ cuối</a:t>
            </a:r>
            <a:endParaRPr lang="en-US" sz="2000">
              <a:solidFill>
                <a:srgbClr val="FF0000"/>
              </a:solidFill>
            </a:endParaRPr>
          </a:p>
        </p:txBody>
      </p:sp>
      <p:sp>
        <p:nvSpPr>
          <p:cNvPr id="6" name="Oval 5"/>
          <p:cNvSpPr/>
          <p:nvPr/>
        </p:nvSpPr>
        <p:spPr>
          <a:xfrm>
            <a:off x="1" y="0"/>
            <a:ext cx="480776" cy="520995"/>
          </a:xfrm>
          <a:prstGeom prst="ellipse">
            <a:avLst/>
          </a:prstGeom>
          <a:solidFill>
            <a:schemeClr val="bg1"/>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rgbClr val="0418AC"/>
                </a:solidFill>
              </a:rPr>
              <a:t>4</a:t>
            </a:r>
            <a:endParaRPr lang="en-US" sz="2400">
              <a:solidFill>
                <a:srgbClr val="0418AC"/>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3705" y="1436688"/>
            <a:ext cx="2895600" cy="1894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40299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 picture containing text, appliance, solar cell, kitchen appliance&#10;&#10;Description automatically generated">
            <a:extLst>
              <a:ext uri="{FF2B5EF4-FFF2-40B4-BE49-F238E27FC236}">
                <a16:creationId xmlns:a16="http://schemas.microsoft.com/office/drawing/2014/main" xmlns="" id="{E3BBC353-3EFB-4478-895E-7C1E03CC2D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 y="-173421"/>
            <a:ext cx="8652454" cy="5644055"/>
          </a:xfrm>
          <a:prstGeom prst="rect">
            <a:avLst/>
          </a:prstGeom>
          <a:noFill/>
        </p:spPr>
      </p:pic>
      <p:sp>
        <p:nvSpPr>
          <p:cNvPr id="4" name="TextBox 3">
            <a:extLst>
              <a:ext uri="{FF2B5EF4-FFF2-40B4-BE49-F238E27FC236}">
                <a16:creationId xmlns:a16="http://schemas.microsoft.com/office/drawing/2014/main" xmlns="" id="{7EFDC000-6FBF-4F5C-AD4D-BB886993C05A}"/>
              </a:ext>
            </a:extLst>
          </p:cNvPr>
          <p:cNvSpPr txBox="1"/>
          <p:nvPr/>
        </p:nvSpPr>
        <p:spPr>
          <a:xfrm>
            <a:off x="4142390" y="2282059"/>
            <a:ext cx="685800" cy="284693"/>
          </a:xfrm>
          <a:prstGeom prst="rect">
            <a:avLst/>
          </a:prstGeom>
          <a:noFill/>
        </p:spPr>
        <p:txBody>
          <a:bodyPr wrap="square" lIns="68580" tIns="34290" rIns="68580" bIns="34290" rtlCol="0">
            <a:spAutoFit/>
          </a:bodyPr>
          <a:lstStyle/>
          <a:p>
            <a:endParaRPr lang="en-US"/>
          </a:p>
        </p:txBody>
      </p:sp>
      <p:sp>
        <p:nvSpPr>
          <p:cNvPr id="5" name="TextBox 4">
            <a:extLst>
              <a:ext uri="{FF2B5EF4-FFF2-40B4-BE49-F238E27FC236}">
                <a16:creationId xmlns:a16="http://schemas.microsoft.com/office/drawing/2014/main" xmlns="" id="{D025DCE0-E13F-460F-9FE8-0AD1C3E11EBB}"/>
              </a:ext>
            </a:extLst>
          </p:cNvPr>
          <p:cNvSpPr txBox="1"/>
          <p:nvPr/>
        </p:nvSpPr>
        <p:spPr>
          <a:xfrm>
            <a:off x="4142390" y="2282059"/>
            <a:ext cx="685800" cy="284693"/>
          </a:xfrm>
          <a:prstGeom prst="rect">
            <a:avLst/>
          </a:prstGeom>
          <a:noFill/>
        </p:spPr>
        <p:txBody>
          <a:bodyPr wrap="square" lIns="68580" tIns="34290" rIns="68580" bIns="34290" rtlCol="0">
            <a:spAutoFit/>
          </a:bodyPr>
          <a:lstStyle/>
          <a:p>
            <a:endParaRPr lang="en-US"/>
          </a:p>
        </p:txBody>
      </p:sp>
      <p:sp>
        <p:nvSpPr>
          <p:cNvPr id="7" name="TextBox 6">
            <a:extLst>
              <a:ext uri="{FF2B5EF4-FFF2-40B4-BE49-F238E27FC236}">
                <a16:creationId xmlns:a16="http://schemas.microsoft.com/office/drawing/2014/main" xmlns="" id="{A59F2CCB-FFD7-42F1-956C-D8820939711F}"/>
              </a:ext>
            </a:extLst>
          </p:cNvPr>
          <p:cNvSpPr txBox="1"/>
          <p:nvPr/>
        </p:nvSpPr>
        <p:spPr>
          <a:xfrm>
            <a:off x="3539359" y="1079938"/>
            <a:ext cx="138564" cy="284693"/>
          </a:xfrm>
          <a:prstGeom prst="rect">
            <a:avLst/>
          </a:prstGeom>
          <a:noFill/>
        </p:spPr>
        <p:txBody>
          <a:bodyPr wrap="none" lIns="68580" tIns="34290" rIns="68580" bIns="34290" rtlCol="0">
            <a:spAutoFit/>
          </a:bodyPr>
          <a:lstStyle/>
          <a:p>
            <a:endParaRPr lang="en-US"/>
          </a:p>
        </p:txBody>
      </p:sp>
      <p:sp>
        <p:nvSpPr>
          <p:cNvPr id="8" name="TextBox 7">
            <a:extLst>
              <a:ext uri="{FF2B5EF4-FFF2-40B4-BE49-F238E27FC236}">
                <a16:creationId xmlns:a16="http://schemas.microsoft.com/office/drawing/2014/main" xmlns="" id="{84F3486E-83EE-45B6-AC77-5CD5FB9B0BEB}"/>
              </a:ext>
            </a:extLst>
          </p:cNvPr>
          <p:cNvSpPr txBox="1"/>
          <p:nvPr/>
        </p:nvSpPr>
        <p:spPr>
          <a:xfrm>
            <a:off x="4729656" y="441434"/>
            <a:ext cx="138564" cy="284693"/>
          </a:xfrm>
          <a:prstGeom prst="rect">
            <a:avLst/>
          </a:prstGeom>
          <a:noFill/>
        </p:spPr>
        <p:txBody>
          <a:bodyPr wrap="none" lIns="68580" tIns="34290" rIns="68580" bIns="34290" rtlCol="0">
            <a:spAutoFit/>
          </a:bodyPr>
          <a:lstStyle/>
          <a:p>
            <a:endParaRPr lang="en-US">
              <a:latin typeface="HP001 4 hàng" panose="020B0603050302020204" pitchFamily="34" charset="0"/>
            </a:endParaRPr>
          </a:p>
        </p:txBody>
      </p:sp>
      <p:sp>
        <p:nvSpPr>
          <p:cNvPr id="15" name="TextBox 14">
            <a:extLst>
              <a:ext uri="{FF2B5EF4-FFF2-40B4-BE49-F238E27FC236}">
                <a16:creationId xmlns:a16="http://schemas.microsoft.com/office/drawing/2014/main" xmlns="" id="{9D4A22FD-8C2E-4788-AD1E-EB7A796ACB86}"/>
              </a:ext>
            </a:extLst>
          </p:cNvPr>
          <p:cNvSpPr txBox="1"/>
          <p:nvPr/>
        </p:nvSpPr>
        <p:spPr>
          <a:xfrm>
            <a:off x="2730156" y="1322616"/>
            <a:ext cx="6695783" cy="1054135"/>
          </a:xfrm>
          <a:prstGeom prst="rect">
            <a:avLst/>
          </a:prstGeom>
          <a:noFill/>
        </p:spPr>
        <p:txBody>
          <a:bodyPr wrap="square" lIns="68580" tIns="34290" rIns="68580" bIns="34290" rtlCol="0">
            <a:spAutoFit/>
          </a:bodyPr>
          <a:lstStyle/>
          <a:p>
            <a:r>
              <a:rPr lang="en-US" sz="3600" smtClean="0">
                <a:solidFill>
                  <a:schemeClr val="bg1"/>
                </a:solidFill>
                <a:latin typeface="HP001 4 hàng" panose="020B0603050302020204" pitchFamily="34" charset="0"/>
              </a:rPr>
              <a:t>Tết đang vào nhà </a:t>
            </a:r>
          </a:p>
          <a:p>
            <a:r>
              <a:rPr lang="en-US" sz="2800" smtClean="0">
                <a:solidFill>
                  <a:schemeClr val="bg1"/>
                </a:solidFill>
                <a:latin typeface="HP001 4 hàng" panose="020B0603050302020204" pitchFamily="34" charset="0"/>
              </a:rPr>
              <a:t> </a:t>
            </a:r>
            <a:endParaRPr lang="en-US" sz="2800">
              <a:solidFill>
                <a:schemeClr val="bg1"/>
              </a:solidFill>
              <a:latin typeface="HP001 4 hàng" panose="020B0603050302020204" pitchFamily="34" charset="0"/>
            </a:endParaRPr>
          </a:p>
        </p:txBody>
      </p:sp>
      <p:sp>
        <p:nvSpPr>
          <p:cNvPr id="11" name="TextBox 10">
            <a:extLst>
              <a:ext uri="{FF2B5EF4-FFF2-40B4-BE49-F238E27FC236}">
                <a16:creationId xmlns:a16="http://schemas.microsoft.com/office/drawing/2014/main" xmlns="" id="{9D4A22FD-8C2E-4788-AD1E-EB7A796ACB86}"/>
              </a:ext>
            </a:extLst>
          </p:cNvPr>
          <p:cNvSpPr txBox="1"/>
          <p:nvPr/>
        </p:nvSpPr>
        <p:spPr>
          <a:xfrm>
            <a:off x="2821596" y="2038895"/>
            <a:ext cx="6695783" cy="561692"/>
          </a:xfrm>
          <a:prstGeom prst="rect">
            <a:avLst/>
          </a:prstGeom>
          <a:noFill/>
        </p:spPr>
        <p:txBody>
          <a:bodyPr wrap="square" lIns="68580" tIns="34290" rIns="68580" bIns="34290" rtlCol="0">
            <a:spAutoFit/>
          </a:bodyPr>
          <a:lstStyle/>
          <a:p>
            <a:r>
              <a:rPr lang="en-US" sz="3200" smtClean="0">
                <a:solidFill>
                  <a:schemeClr val="bg1"/>
                </a:solidFill>
                <a:latin typeface="HP001 4 hàng" panose="020B0603050302020204" pitchFamily="34" charset="0"/>
              </a:rPr>
              <a:t>Sắp thêm một tuổi </a:t>
            </a:r>
            <a:endParaRPr lang="en-US" sz="3200">
              <a:solidFill>
                <a:schemeClr val="bg1"/>
              </a:solidFill>
              <a:latin typeface="HP001 4 hàng" panose="020B0603050302020204" pitchFamily="34" charset="0"/>
            </a:endParaRPr>
          </a:p>
        </p:txBody>
      </p:sp>
      <p:sp>
        <p:nvSpPr>
          <p:cNvPr id="2" name="Rectangle 1"/>
          <p:cNvSpPr/>
          <p:nvPr/>
        </p:nvSpPr>
        <p:spPr>
          <a:xfrm>
            <a:off x="2677461" y="2692182"/>
            <a:ext cx="3466013" cy="646331"/>
          </a:xfrm>
          <a:prstGeom prst="rect">
            <a:avLst/>
          </a:prstGeom>
        </p:spPr>
        <p:txBody>
          <a:bodyPr wrap="none">
            <a:spAutoFit/>
          </a:bodyPr>
          <a:lstStyle/>
          <a:p>
            <a:r>
              <a:rPr lang="en-US" sz="3600" smtClean="0">
                <a:solidFill>
                  <a:schemeClr val="bg1"/>
                </a:solidFill>
                <a:latin typeface="HP001 4 hàng" panose="020B0603050302020204" pitchFamily="34" charset="0"/>
              </a:rPr>
              <a:t>Đất trời </a:t>
            </a:r>
            <a:r>
              <a:rPr lang="en-US" sz="3600" smtClean="0">
                <a:solidFill>
                  <a:schemeClr val="bg1"/>
                </a:solidFill>
                <a:latin typeface="HP001 4 hàng" panose="020B0603050302020204" pitchFamily="34" charset="0"/>
              </a:rPr>
              <a:t>nở hoa </a:t>
            </a:r>
            <a:endParaRPr lang="en-US" sz="3600">
              <a:solidFill>
                <a:schemeClr val="bg1"/>
              </a:solidFill>
              <a:latin typeface="HP001 4 hàng" panose="020B0603050302020204" pitchFamily="34" charset="0"/>
            </a:endParaRPr>
          </a:p>
        </p:txBody>
      </p:sp>
    </p:spTree>
    <p:extLst>
      <p:ext uri="{BB962C8B-B14F-4D97-AF65-F5344CB8AC3E}">
        <p14:creationId xmlns:p14="http://schemas.microsoft.com/office/powerpoint/2010/main" val="40142922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0"/>
        <p:cNvGrpSpPr/>
        <p:nvPr/>
      </p:nvGrpSpPr>
      <p:grpSpPr>
        <a:xfrm>
          <a:off x="0" y="0"/>
          <a:ext cx="0" cy="0"/>
          <a:chOff x="0" y="0"/>
          <a:chExt cx="0" cy="0"/>
        </a:xfrm>
      </p:grpSpPr>
      <p:sp>
        <p:nvSpPr>
          <p:cNvPr id="3" name="Rectangle 2">
            <a:extLst>
              <a:ext uri="{FF2B5EF4-FFF2-40B4-BE49-F238E27FC236}">
                <a16:creationId xmlns="" xmlns:a16="http://schemas.microsoft.com/office/drawing/2014/main" id="{344AB88F-3A6B-44F3-A7AE-A3AB23060D0C}"/>
              </a:ext>
            </a:extLst>
          </p:cNvPr>
          <p:cNvSpPr/>
          <p:nvPr/>
        </p:nvSpPr>
        <p:spPr>
          <a:xfrm>
            <a:off x="329610" y="977266"/>
            <a:ext cx="5401338" cy="3188969"/>
          </a:xfrm>
          <a:prstGeom prst="rect">
            <a:avLst/>
          </a:prstGeom>
          <a:noFill/>
          <a:ln>
            <a:noFill/>
          </a:ln>
        </p:spPr>
        <p:txBody>
          <a:bodyPr spcFirstLastPara="1" wrap="square" lIns="91425" tIns="91425" rIns="91425" bIns="91425" anchor="ctr" anchorCtr="0">
            <a:noAutofit/>
          </a:bodyPr>
          <a:lstStyle/>
          <a:p>
            <a:pPr algn="ctr">
              <a:lnSpc>
                <a:spcPct val="150000"/>
              </a:lnSpc>
              <a:buClr>
                <a:schemeClr val="dk1"/>
              </a:buClr>
              <a:buSzPts val="5200"/>
            </a:pPr>
            <a:r>
              <a:rPr lang="en-GB" sz="6000" b="1" spc="10" dirty="0" err="1">
                <a:solidFill>
                  <a:schemeClr val="dk1"/>
                </a:solidFill>
                <a:latin typeface="Quicksand Medium" panose="00000600000000000000" pitchFamily="2" charset="0"/>
                <a:ea typeface="Arial-Rounded" panose="020B0500000000000000" pitchFamily="34" charset="0"/>
                <a:cs typeface="Arial-Rounded" panose="020B0500000000000000" pitchFamily="34" charset="0"/>
              </a:rPr>
              <a:t>CỦNG</a:t>
            </a:r>
            <a:r>
              <a:rPr lang="en-GB" sz="6000" b="1" spc="10" dirty="0">
                <a:solidFill>
                  <a:schemeClr val="dk1"/>
                </a:solidFill>
                <a:latin typeface="Quicksand Medium" panose="00000600000000000000" pitchFamily="2" charset="0"/>
                <a:ea typeface="Arial-Rounded" panose="020B0500000000000000" pitchFamily="34" charset="0"/>
                <a:cs typeface="Arial-Rounded" panose="020B0500000000000000" pitchFamily="34" charset="0"/>
              </a:rPr>
              <a:t> </a:t>
            </a:r>
            <a:r>
              <a:rPr lang="en-GB" sz="6000" b="1" spc="10" dirty="0" err="1">
                <a:solidFill>
                  <a:schemeClr val="dk1"/>
                </a:solidFill>
                <a:latin typeface="Quicksand Medium" panose="00000600000000000000" pitchFamily="2" charset="0"/>
                <a:ea typeface="Arial-Rounded" panose="020B0500000000000000" pitchFamily="34" charset="0"/>
                <a:cs typeface="Arial-Rounded" panose="020B0500000000000000" pitchFamily="34" charset="0"/>
              </a:rPr>
              <a:t>CỐ</a:t>
            </a:r>
            <a:r>
              <a:rPr lang="en-GB" sz="6000" b="1" spc="10" dirty="0">
                <a:solidFill>
                  <a:schemeClr val="dk1"/>
                </a:solidFill>
                <a:latin typeface="Quicksand Medium" panose="00000600000000000000" pitchFamily="2" charset="0"/>
                <a:ea typeface="Arial-Rounded" panose="020B0500000000000000" pitchFamily="34" charset="0"/>
                <a:cs typeface="Arial-Rounded" panose="020B0500000000000000" pitchFamily="34" charset="0"/>
              </a:rPr>
              <a:t> </a:t>
            </a:r>
          </a:p>
          <a:p>
            <a:pPr algn="ctr">
              <a:lnSpc>
                <a:spcPct val="150000"/>
              </a:lnSpc>
              <a:buClr>
                <a:schemeClr val="dk1"/>
              </a:buClr>
              <a:buSzPts val="5200"/>
            </a:pPr>
            <a:r>
              <a:rPr lang="en-GB" sz="6000" b="1" spc="10" dirty="0" err="1">
                <a:solidFill>
                  <a:schemeClr val="dk1"/>
                </a:solidFill>
                <a:latin typeface="Quicksand Medium" panose="00000600000000000000" pitchFamily="2" charset="0"/>
                <a:ea typeface="Arial-Rounded" panose="020B0500000000000000" pitchFamily="34" charset="0"/>
                <a:cs typeface="Arial-Rounded" panose="020B0500000000000000" pitchFamily="34" charset="0"/>
              </a:rPr>
              <a:t>BÀI</a:t>
            </a:r>
            <a:r>
              <a:rPr lang="en-GB" sz="6000" b="1" spc="10" dirty="0">
                <a:solidFill>
                  <a:schemeClr val="dk1"/>
                </a:solidFill>
                <a:latin typeface="Quicksand Medium" panose="00000600000000000000" pitchFamily="2" charset="0"/>
                <a:ea typeface="Arial-Rounded" panose="020B0500000000000000" pitchFamily="34" charset="0"/>
                <a:cs typeface="Arial-Rounded" panose="020B0500000000000000" pitchFamily="34" charset="0"/>
              </a:rPr>
              <a:t> </a:t>
            </a:r>
            <a:r>
              <a:rPr lang="en-GB" sz="6000" b="1" spc="10" dirty="0" err="1">
                <a:solidFill>
                  <a:schemeClr val="dk1"/>
                </a:solidFill>
                <a:latin typeface="Quicksand Medium" panose="00000600000000000000" pitchFamily="2" charset="0"/>
                <a:ea typeface="Arial-Rounded" panose="020B0500000000000000" pitchFamily="34" charset="0"/>
                <a:cs typeface="Arial-Rounded" panose="020B0500000000000000" pitchFamily="34" charset="0"/>
              </a:rPr>
              <a:t>HỌC</a:t>
            </a:r>
            <a:r>
              <a:rPr lang="en-GB" sz="6000" b="1" spc="10" dirty="0">
                <a:solidFill>
                  <a:schemeClr val="dk1"/>
                </a:solidFill>
                <a:latin typeface="Quicksand Medium" panose="00000600000000000000" pitchFamily="2" charset="0"/>
                <a:ea typeface="Arial-Rounded" panose="020B0500000000000000" pitchFamily="34" charset="0"/>
                <a:cs typeface="Arial-Rounded" panose="020B0500000000000000" pitchFamily="34" charset="0"/>
              </a:rPr>
              <a:t> </a:t>
            </a:r>
          </a:p>
        </p:txBody>
      </p:sp>
      <p:pic>
        <p:nvPicPr>
          <p:cNvPr id="7" name="Picture 6">
            <a:extLst>
              <a:ext uri="{FF2B5EF4-FFF2-40B4-BE49-F238E27FC236}">
                <a16:creationId xmlns="" xmlns:a16="http://schemas.microsoft.com/office/drawing/2014/main" id="{3DC8453C-C512-4489-80A2-2910095B8EFB}"/>
              </a:ext>
            </a:extLst>
          </p:cNvPr>
          <p:cNvPicPr>
            <a:picLocks noChangeAspect="1"/>
          </p:cNvPicPr>
          <p:nvPr/>
        </p:nvPicPr>
        <p:blipFill>
          <a:blip r:embed="rId4"/>
          <a:stretch>
            <a:fillRect/>
          </a:stretch>
        </p:blipFill>
        <p:spPr>
          <a:xfrm>
            <a:off x="6191480" y="2976914"/>
            <a:ext cx="2952520" cy="2166585"/>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80517" y="33635"/>
            <a:ext cx="1944763" cy="523220"/>
          </a:xfrm>
          <a:prstGeom prst="rect">
            <a:avLst/>
          </a:prstGeom>
          <a:solidFill>
            <a:srgbClr val="92D050"/>
          </a:solidFill>
        </p:spPr>
        <p:txBody>
          <a:bodyPr wrap="none" lIns="91440" tIns="45720" rIns="91440" bIns="45720">
            <a:spAutoFit/>
          </a:bodyPr>
          <a:lstStyle/>
          <a:p>
            <a:pPr algn="ctr"/>
            <a:r>
              <a:rPr lang="en-US" sz="2800" b="1" cap="none" spc="30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Trò chơi</a:t>
            </a:r>
            <a:endParaRPr lang="en-US" sz="2800" b="1" cap="none" spc="30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4" name="TextBox 3"/>
          <p:cNvSpPr txBox="1"/>
          <p:nvPr/>
        </p:nvSpPr>
        <p:spPr>
          <a:xfrm>
            <a:off x="2752514" y="556855"/>
            <a:ext cx="2800767" cy="646331"/>
          </a:xfrm>
          <a:prstGeom prst="rect">
            <a:avLst/>
          </a:prstGeom>
          <a:noFill/>
        </p:spPr>
        <p:txBody>
          <a:bodyPr wrap="none" rtlCol="0">
            <a:spAutoFit/>
          </a:bodyPr>
          <a:lstStyle/>
          <a:p>
            <a:r>
              <a:rPr lang="en-US" sz="3600" smtClean="0">
                <a:solidFill>
                  <a:srgbClr val="FF0000"/>
                </a:solidFill>
              </a:rPr>
              <a:t>Con gì đây ?</a:t>
            </a:r>
            <a:endParaRPr lang="en-US" sz="3600">
              <a:solidFill>
                <a:srgbClr val="FF0000"/>
              </a:solidFill>
            </a:endParaRPr>
          </a:p>
        </p:txBody>
      </p:sp>
      <p:pic>
        <p:nvPicPr>
          <p:cNvPr id="5122" name="Picture 2" descr="E:\QUYNH\anh tai ve poiwer oint\800px_COLOURBOX16256959.jpg"/>
          <p:cNvPicPr>
            <a:picLocks noChangeAspect="1" noChangeArrowheads="1"/>
          </p:cNvPicPr>
          <p:nvPr/>
        </p:nvPicPr>
        <p:blipFill rotWithShape="1">
          <a:blip r:embed="rId6">
            <a:biLevel thresh="75000"/>
            <a:extLst>
              <a:ext uri="{BEBA8EAE-BF5A-486C-A8C5-ECC9F3942E4B}">
                <a14:imgProps xmlns:a14="http://schemas.microsoft.com/office/drawing/2010/main">
                  <a14:imgLayer r:embed="rId7">
                    <a14:imgEffect>
                      <a14:backgroundRemoval t="0" b="76806" l="10000" r="80625">
                        <a14:foregroundMark x1="41125" y1="15694" x2="41125" y2="15694"/>
                        <a14:foregroundMark x1="53875" y1="15694" x2="53875" y2="15694"/>
                        <a14:foregroundMark x1="56375" y1="19722" x2="56375" y2="19722"/>
                        <a14:foregroundMark x1="39625" y1="18889" x2="39625" y2="18889"/>
                        <a14:foregroundMark x1="40500" y1="20972" x2="40500" y2="20972"/>
                        <a14:foregroundMark x1="54625" y1="18333" x2="54625" y2="18333"/>
                        <a14:foregroundMark x1="52750" y1="17083" x2="52750" y2="17083"/>
                        <a14:foregroundMark x1="54625" y1="14722" x2="54625" y2="14722"/>
                        <a14:foregroundMark x1="56500" y1="21250" x2="56500" y2="21250"/>
                        <a14:foregroundMark x1="55875" y1="16944" x2="55875" y2="16944"/>
                        <a14:foregroundMark x1="57000" y1="17083" x2="57000" y2="17083"/>
                        <a14:foregroundMark x1="39750" y1="15972" x2="39750" y2="15972"/>
                        <a14:foregroundMark x1="42625" y1="15278" x2="42625" y2="15278"/>
                        <a14:foregroundMark x1="42750" y1="17500" x2="42750" y2="17500"/>
                        <a14:foregroundMark x1="40250" y1="17500" x2="40250" y2="17500"/>
                        <a14:backgroundMark x1="38875" y1="20000" x2="38875" y2="20000"/>
                        <a14:backgroundMark x1="38875" y1="16528" x2="38875" y2="16528"/>
                        <a14:backgroundMark x1="56750" y1="17639" x2="56750" y2="17639"/>
                        <a14:backgroundMark x1="56000" y1="15694" x2="56000" y2="15694"/>
                        <a14:backgroundMark x1="41125" y1="18611" x2="41125" y2="18611"/>
                        <a14:backgroundMark x1="42375" y1="16667" x2="42375" y2="16667"/>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l="7790" r="18857" b="29681"/>
          <a:stretch/>
        </p:blipFill>
        <p:spPr bwMode="auto">
          <a:xfrm>
            <a:off x="323849" y="1279386"/>
            <a:ext cx="2116753" cy="18257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E:\QUYNH\anh tai ve poiwer oint\800px_COLOURBOX16256959.jpg"/>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0" b="76806" l="10000" r="80625">
                        <a14:foregroundMark x1="41125" y1="15694" x2="41125" y2="15694"/>
                        <a14:foregroundMark x1="53875" y1="15694" x2="53875" y2="15694"/>
                        <a14:foregroundMark x1="56375" y1="19722" x2="56375" y2="19722"/>
                        <a14:foregroundMark x1="39625" y1="18889" x2="39625" y2="18889"/>
                        <a14:foregroundMark x1="40500" y1="20972" x2="40500" y2="20972"/>
                        <a14:foregroundMark x1="54625" y1="18333" x2="54625" y2="18333"/>
                        <a14:foregroundMark x1="52750" y1="17083" x2="52750" y2="17083"/>
                        <a14:foregroundMark x1="54625" y1="14722" x2="54625" y2="14722"/>
                        <a14:foregroundMark x1="56500" y1="21250" x2="56500" y2="21250"/>
                        <a14:foregroundMark x1="55875" y1="16944" x2="55875" y2="16944"/>
                        <a14:foregroundMark x1="57000" y1="17083" x2="57000" y2="17083"/>
                        <a14:foregroundMark x1="39750" y1="15972" x2="39750" y2="15972"/>
                        <a14:foregroundMark x1="42625" y1="15278" x2="42625" y2="15278"/>
                        <a14:foregroundMark x1="42750" y1="17500" x2="42750" y2="17500"/>
                        <a14:foregroundMark x1="40250" y1="17500" x2="40250" y2="17500"/>
                        <a14:backgroundMark x1="38875" y1="20000" x2="38875" y2="20000"/>
                        <a14:backgroundMark x1="38875" y1="16528" x2="38875" y2="16528"/>
                        <a14:backgroundMark x1="56750" y1="17639" x2="56750" y2="17639"/>
                        <a14:backgroundMark x1="56000" y1="15694" x2="56000" y2="15694"/>
                        <a14:backgroundMark x1="41125" y1="18611" x2="41125" y2="18611"/>
                        <a14:backgroundMark x1="42375" y1="16667" x2="42375" y2="16667"/>
                      </a14:backgroundRemoval>
                    </a14:imgEffect>
                  </a14:imgLayer>
                </a14:imgProps>
              </a:ext>
              <a:ext uri="{28A0092B-C50C-407E-A947-70E740481C1C}">
                <a14:useLocalDpi xmlns:a14="http://schemas.microsoft.com/office/drawing/2010/main" val="0"/>
              </a:ext>
            </a:extLst>
          </a:blip>
          <a:srcRect l="7790" r="18857" b="29681"/>
          <a:stretch/>
        </p:blipFill>
        <p:spPr bwMode="auto">
          <a:xfrm>
            <a:off x="323848" y="1279386"/>
            <a:ext cx="2116753" cy="182576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41426" y="3355029"/>
            <a:ext cx="681597" cy="461665"/>
          </a:xfrm>
          <a:prstGeom prst="rect">
            <a:avLst/>
          </a:prstGeom>
          <a:noFill/>
        </p:spPr>
        <p:txBody>
          <a:bodyPr wrap="none" rtlCol="0">
            <a:spAutoFit/>
          </a:bodyPr>
          <a:lstStyle/>
          <a:p>
            <a:r>
              <a:rPr lang="en-US" sz="2400" smtClean="0"/>
              <a:t>ếch</a:t>
            </a:r>
            <a:endParaRPr lang="en-US" sz="2400"/>
          </a:p>
        </p:txBody>
      </p:sp>
      <p:pic>
        <p:nvPicPr>
          <p:cNvPr id="5123" name="Picture 3" descr="E:\QUYNH\anh tai ve poiwer oint\cá 3.jpg"/>
          <p:cNvPicPr>
            <a:picLocks noChangeAspect="1" noChangeArrowheads="1"/>
          </p:cNvPicPr>
          <p:nvPr/>
        </p:nvPicPr>
        <p:blipFill>
          <a:blip r:embed="rId9">
            <a:biLevel thresh="75000"/>
            <a:extLst>
              <a:ext uri="{BEBA8EAE-BF5A-486C-A8C5-ECC9F3942E4B}">
                <a14:imgProps xmlns:a14="http://schemas.microsoft.com/office/drawing/2010/main">
                  <a14:imgLayer r:embed="rId10">
                    <a14:imgEffect>
                      <a14:backgroundRemoval t="0" b="100000" l="0" r="100000">
                        <a14:foregroundMark x1="82375" y1="27461" x2="82375" y2="27461"/>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2909886" y="1428750"/>
            <a:ext cx="2389418" cy="17668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E:\QUYNH\anh tai ve poiwer oint\cá 3.jpg"/>
          <p:cNvPicPr>
            <a:picLocks noChangeAspect="1" noChangeArrowheads="1"/>
          </p:cNvPicPr>
          <p:nvPr/>
        </p:nvPicPr>
        <p:blipFill>
          <a:blip r:embed="rId11">
            <a:extLst>
              <a:ext uri="{BEBA8EAE-BF5A-486C-A8C5-ECC9F3942E4B}">
                <a14:imgProps xmlns:a14="http://schemas.microsoft.com/office/drawing/2010/main">
                  <a14:imgLayer r:embed="rId10">
                    <a14:imgEffect>
                      <a14:backgroundRemoval t="0" b="100000" l="0" r="100000">
                        <a14:foregroundMark x1="82375" y1="27461" x2="82375" y2="27461"/>
                      </a14:backgroundRemoval>
                    </a14:imgEffect>
                  </a14:imgLayer>
                </a14:imgProps>
              </a:ext>
              <a:ext uri="{28A0092B-C50C-407E-A947-70E740481C1C}">
                <a14:useLocalDpi xmlns:a14="http://schemas.microsoft.com/office/drawing/2010/main" val="0"/>
              </a:ext>
            </a:extLst>
          </a:blip>
          <a:srcRect/>
          <a:stretch>
            <a:fillRect/>
          </a:stretch>
        </p:blipFill>
        <p:spPr bwMode="auto">
          <a:xfrm>
            <a:off x="2909886" y="1428750"/>
            <a:ext cx="2389418" cy="176688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897860" y="3316930"/>
            <a:ext cx="510076" cy="461665"/>
          </a:xfrm>
          <a:prstGeom prst="rect">
            <a:avLst/>
          </a:prstGeom>
          <a:noFill/>
        </p:spPr>
        <p:txBody>
          <a:bodyPr wrap="none" rtlCol="0">
            <a:spAutoFit/>
          </a:bodyPr>
          <a:lstStyle/>
          <a:p>
            <a:r>
              <a:rPr lang="en-US" sz="2400" smtClean="0"/>
              <a:t>cá</a:t>
            </a:r>
            <a:endParaRPr lang="en-US" sz="2400"/>
          </a:p>
        </p:txBody>
      </p:sp>
      <p:pic>
        <p:nvPicPr>
          <p:cNvPr id="5124" name="Picture 4" descr="E:\QUYNH\anh tai ve poiwer oint\mèo 1.jpg"/>
          <p:cNvPicPr>
            <a:picLocks noChangeAspect="1" noChangeArrowheads="1"/>
          </p:cNvPicPr>
          <p:nvPr/>
        </p:nvPicPr>
        <p:blipFill rotWithShape="1">
          <a:blip r:embed="rId12">
            <a:biLevel thresh="75000"/>
            <a:extLst>
              <a:ext uri="{BEBA8EAE-BF5A-486C-A8C5-ECC9F3942E4B}">
                <a14:imgProps xmlns:a14="http://schemas.microsoft.com/office/drawing/2010/main">
                  <a14:imgLayer r:embed="rId13">
                    <a14:imgEffect>
                      <a14:backgroundRemoval t="4444" b="90000" l="0" r="100000">
                        <a14:foregroundMark x1="8709" y1="34907" x2="8709" y2="34907"/>
                        <a14:foregroundMark x1="28751" y1="34907" x2="28751" y2="34907"/>
                        <a14:foregroundMark x1="32109" y1="35833" x2="32109" y2="35833"/>
                        <a14:foregroundMark x1="26443" y1="37870" x2="26443" y2="37870"/>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t="9342" b="18912"/>
          <a:stretch/>
        </p:blipFill>
        <p:spPr bwMode="auto">
          <a:xfrm>
            <a:off x="5953127" y="880020"/>
            <a:ext cx="2847974" cy="231561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E:\QUYNH\anh tai ve poiwer oint\mèo 1.jpg"/>
          <p:cNvPicPr>
            <a:picLocks noChangeAspect="1" noChangeArrowheads="1"/>
          </p:cNvPicPr>
          <p:nvPr/>
        </p:nvPicPr>
        <p:blipFill rotWithShape="1">
          <a:blip r:embed="rId14">
            <a:extLst>
              <a:ext uri="{BEBA8EAE-BF5A-486C-A8C5-ECC9F3942E4B}">
                <a14:imgProps xmlns:a14="http://schemas.microsoft.com/office/drawing/2010/main">
                  <a14:imgLayer r:embed="rId13">
                    <a14:imgEffect>
                      <a14:backgroundRemoval t="4444" b="90000" l="0" r="100000">
                        <a14:foregroundMark x1="8709" y1="34907" x2="8709" y2="34907"/>
                        <a14:foregroundMark x1="28751" y1="34907" x2="28751" y2="34907"/>
                        <a14:foregroundMark x1="32109" y1="35833" x2="32109" y2="35833"/>
                        <a14:foregroundMark x1="26443" y1="37870" x2="26443" y2="37870"/>
                      </a14:backgroundRemoval>
                    </a14:imgEffect>
                  </a14:imgLayer>
                </a14:imgProps>
              </a:ext>
              <a:ext uri="{28A0092B-C50C-407E-A947-70E740481C1C}">
                <a14:useLocalDpi xmlns:a14="http://schemas.microsoft.com/office/drawing/2010/main" val="0"/>
              </a:ext>
            </a:extLst>
          </a:blip>
          <a:srcRect t="9342" b="18912"/>
          <a:stretch/>
        </p:blipFill>
        <p:spPr bwMode="auto">
          <a:xfrm>
            <a:off x="5953127" y="880020"/>
            <a:ext cx="2847974" cy="231561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6985019" y="3195638"/>
            <a:ext cx="784189" cy="461665"/>
          </a:xfrm>
          <a:prstGeom prst="rect">
            <a:avLst/>
          </a:prstGeom>
          <a:noFill/>
        </p:spPr>
        <p:txBody>
          <a:bodyPr wrap="none" rtlCol="0">
            <a:spAutoFit/>
          </a:bodyPr>
          <a:lstStyle/>
          <a:p>
            <a:r>
              <a:rPr lang="en-US" sz="2400" smtClean="0"/>
              <a:t>mèo</a:t>
            </a:r>
            <a:endParaRPr lang="en-US" sz="2400"/>
          </a:p>
        </p:txBody>
      </p:sp>
    </p:spTree>
    <p:extLst>
      <p:ext uri="{BB962C8B-B14F-4D97-AF65-F5344CB8AC3E}">
        <p14:creationId xmlns:p14="http://schemas.microsoft.com/office/powerpoint/2010/main" val="1575317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arn(inVertical)">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cashreg.wav"/>
                                        </p:tgtEl>
                                      </p:cMediaNode>
                                    </p:audio>
                                  </p:sub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subTnLst>
                                    <p:audio>
                                      <p:cMediaNode>
                                        <p:cTn display="0" masterRel="sameClick">
                                          <p:stCondLst>
                                            <p:cond evt="begin" delay="0">
                                              <p:tn val="13"/>
                                            </p:cond>
                                          </p:stCondLst>
                                          <p:endCondLst>
                                            <p:cond evt="onStopAudio" delay="0">
                                              <p:tgtEl>
                                                <p:sldTgt/>
                                              </p:tgtEl>
                                            </p:cond>
                                          </p:endCondLst>
                                        </p:cTn>
                                        <p:tgtEl>
                                          <p:sndTgt r:embed="rId3" name="voltage.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123"/>
                                        </p:tgtEl>
                                        <p:attrNameLst>
                                          <p:attrName>style.visibility</p:attrName>
                                        </p:attrNameLst>
                                      </p:cBhvr>
                                      <p:to>
                                        <p:strVal val="visible"/>
                                      </p:to>
                                    </p:set>
                                    <p:animEffect transition="in" filter="barn(inVertical)">
                                      <p:cBhvr>
                                        <p:cTn id="20" dur="500"/>
                                        <p:tgtEl>
                                          <p:spTgt spid="512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subTnLst>
                                    <p:audio>
                                      <p:cMediaNode>
                                        <p:cTn display="0" masterRel="sameClick">
                                          <p:stCondLst>
                                            <p:cond evt="begin" delay="0">
                                              <p:tn val="23"/>
                                            </p:cond>
                                          </p:stCondLst>
                                          <p:endCondLst>
                                            <p:cond evt="onStopAudio" delay="0">
                                              <p:tgtEl>
                                                <p:sldTgt/>
                                              </p:tgtEl>
                                            </p:cond>
                                          </p:endCondLst>
                                        </p:cTn>
                                        <p:tgtEl>
                                          <p:sndTgt r:embed="rId4" name="breeze.wav"/>
                                        </p:tgtEl>
                                      </p:cMediaNode>
                                    </p:audio>
                                  </p:subTnLst>
                                </p:cTn>
                              </p:par>
                              <p:par>
                                <p:cTn id="26" presetID="16" presetClass="entr" presetSubtype="21"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subTnLst>
                                    <p:audio>
                                      <p:cMediaNode>
                                        <p:cTn display="0" masterRel="sameClick">
                                          <p:stCondLst>
                                            <p:cond evt="begin" delay="0">
                                              <p:tn val="26"/>
                                            </p:cond>
                                          </p:stCondLst>
                                          <p:endCondLst>
                                            <p:cond evt="onStopAudio" delay="0">
                                              <p:tgtEl>
                                                <p:sldTgt/>
                                              </p:tgtEl>
                                            </p:cond>
                                          </p:endCondLst>
                                        </p:cTn>
                                        <p:tgtEl>
                                          <p:sndTgt r:embed="rId4" name="breeze.wav"/>
                                        </p:tgtEl>
                                      </p:cMediaNode>
                                    </p:audio>
                                  </p:sub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5124"/>
                                        </p:tgtEl>
                                        <p:attrNameLst>
                                          <p:attrName>style.visibility</p:attrName>
                                        </p:attrNameLst>
                                      </p:cBhvr>
                                      <p:to>
                                        <p:strVal val="visible"/>
                                      </p:to>
                                    </p:set>
                                    <p:animEffect transition="in" filter="barn(inVertical)">
                                      <p:cBhvr>
                                        <p:cTn id="33" dur="500"/>
                                        <p:tgtEl>
                                          <p:spTgt spid="512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500"/>
                                        <p:tgtEl>
                                          <p:spTgt spid="14"/>
                                        </p:tgtEl>
                                      </p:cBhvr>
                                    </p:animEffect>
                                  </p:childTnLst>
                                  <p:subTnLst>
                                    <p:audio>
                                      <p:cMediaNode>
                                        <p:cTn display="0" masterRel="sameClick">
                                          <p:stCondLst>
                                            <p:cond evt="begin" delay="0">
                                              <p:tn val="36"/>
                                            </p:cond>
                                          </p:stCondLst>
                                          <p:endCondLst>
                                            <p:cond evt="onStopAudio" delay="0">
                                              <p:tgtEl>
                                                <p:sldTgt/>
                                              </p:tgtEl>
                                            </p:cond>
                                          </p:endCondLst>
                                        </p:cTn>
                                        <p:tgtEl>
                                          <p:sndTgt r:embed="rId5" name="explode.wav"/>
                                        </p:tgtEl>
                                      </p:cMediaNode>
                                    </p:audio>
                                  </p:subTnLst>
                                </p:cTn>
                              </p:par>
                              <p:par>
                                <p:cTn id="39" presetID="16" presetClass="entr" presetSubtype="21"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arn(inVertical)">
                                      <p:cBhvr>
                                        <p:cTn id="41" dur="500"/>
                                        <p:tgtEl>
                                          <p:spTgt spid="13"/>
                                        </p:tgtEl>
                                      </p:cBhvr>
                                    </p:animEffect>
                                  </p:childTnLst>
                                  <p:subTnLst>
                                    <p:audio>
                                      <p:cMediaNode>
                                        <p:cTn display="0" masterRel="sameClick">
                                          <p:stCondLst>
                                            <p:cond evt="begin" delay="0">
                                              <p:tn val="39"/>
                                            </p:cond>
                                          </p:stCondLst>
                                          <p:endCondLst>
                                            <p:cond evt="onStopAudio" delay="0">
                                              <p:tgtEl>
                                                <p:sldTgt/>
                                              </p:tgtEl>
                                            </p:cond>
                                          </p:endCondLst>
                                        </p:cTn>
                                        <p:tgtEl>
                                          <p:sndTgt r:embed="rId5" name="explod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80517" y="33635"/>
            <a:ext cx="1944763" cy="523220"/>
          </a:xfrm>
          <a:prstGeom prst="rect">
            <a:avLst/>
          </a:prstGeom>
          <a:solidFill>
            <a:srgbClr val="92D050"/>
          </a:solidFill>
        </p:spPr>
        <p:txBody>
          <a:bodyPr wrap="none" lIns="91440" tIns="45720" rIns="91440" bIns="45720">
            <a:spAutoFit/>
          </a:bodyPr>
          <a:lstStyle/>
          <a:p>
            <a:pPr algn="ctr"/>
            <a:r>
              <a:rPr lang="en-US" sz="2800" b="1" cap="none" spc="30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Trò chơi</a:t>
            </a:r>
            <a:endParaRPr lang="en-US" sz="2800" b="1" cap="none" spc="30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4" name="TextBox 3"/>
          <p:cNvSpPr txBox="1"/>
          <p:nvPr/>
        </p:nvSpPr>
        <p:spPr>
          <a:xfrm>
            <a:off x="2752514" y="556855"/>
            <a:ext cx="2800767" cy="646331"/>
          </a:xfrm>
          <a:prstGeom prst="rect">
            <a:avLst/>
          </a:prstGeom>
          <a:noFill/>
        </p:spPr>
        <p:txBody>
          <a:bodyPr wrap="none" rtlCol="0">
            <a:spAutoFit/>
          </a:bodyPr>
          <a:lstStyle/>
          <a:p>
            <a:r>
              <a:rPr lang="en-US" sz="3600" smtClean="0">
                <a:solidFill>
                  <a:srgbClr val="FF0000"/>
                </a:solidFill>
              </a:rPr>
              <a:t>Con gì đây ?</a:t>
            </a:r>
            <a:endParaRPr lang="en-US" sz="3600">
              <a:solidFill>
                <a:srgbClr val="FF0000"/>
              </a:solidFill>
            </a:endParaRPr>
          </a:p>
        </p:txBody>
      </p:sp>
      <p:sp>
        <p:nvSpPr>
          <p:cNvPr id="5" name="TextBox 4"/>
          <p:cNvSpPr txBox="1"/>
          <p:nvPr/>
        </p:nvSpPr>
        <p:spPr>
          <a:xfrm>
            <a:off x="817480" y="3860203"/>
            <a:ext cx="612668" cy="461665"/>
          </a:xfrm>
          <a:prstGeom prst="rect">
            <a:avLst/>
          </a:prstGeom>
          <a:noFill/>
        </p:spPr>
        <p:txBody>
          <a:bodyPr wrap="none" rtlCol="0">
            <a:spAutoFit/>
          </a:bodyPr>
          <a:lstStyle/>
          <a:p>
            <a:r>
              <a:rPr lang="en-US" sz="2400" smtClean="0"/>
              <a:t>thỏ</a:t>
            </a:r>
            <a:endParaRPr lang="en-US" sz="2400"/>
          </a:p>
        </p:txBody>
      </p:sp>
      <p:sp>
        <p:nvSpPr>
          <p:cNvPr id="11" name="TextBox 10"/>
          <p:cNvSpPr txBox="1"/>
          <p:nvPr/>
        </p:nvSpPr>
        <p:spPr>
          <a:xfrm>
            <a:off x="3641245" y="3910567"/>
            <a:ext cx="630301" cy="461665"/>
          </a:xfrm>
          <a:prstGeom prst="rect">
            <a:avLst/>
          </a:prstGeom>
          <a:noFill/>
        </p:spPr>
        <p:txBody>
          <a:bodyPr wrap="none" rtlCol="0">
            <a:spAutoFit/>
          </a:bodyPr>
          <a:lstStyle/>
          <a:p>
            <a:r>
              <a:rPr lang="en-US" sz="2400" smtClean="0"/>
              <a:t>rắn</a:t>
            </a:r>
            <a:endParaRPr lang="en-US" sz="2400"/>
          </a:p>
        </p:txBody>
      </p:sp>
      <p:sp>
        <p:nvSpPr>
          <p:cNvPr id="14" name="TextBox 13"/>
          <p:cNvSpPr txBox="1"/>
          <p:nvPr/>
        </p:nvSpPr>
        <p:spPr>
          <a:xfrm>
            <a:off x="6169559" y="4346072"/>
            <a:ext cx="1980029" cy="461665"/>
          </a:xfrm>
          <a:prstGeom prst="rect">
            <a:avLst/>
          </a:prstGeom>
          <a:noFill/>
        </p:spPr>
        <p:txBody>
          <a:bodyPr wrap="none" rtlCol="0">
            <a:spAutoFit/>
          </a:bodyPr>
          <a:lstStyle/>
          <a:p>
            <a:r>
              <a:rPr lang="en-US" sz="2400" smtClean="0"/>
              <a:t>Hươu cao cổ</a:t>
            </a:r>
            <a:endParaRPr lang="en-US" sz="2400"/>
          </a:p>
        </p:txBody>
      </p:sp>
      <p:pic>
        <p:nvPicPr>
          <p:cNvPr id="6146" name="Picture 2" descr="E:\QUYNH\anh tai ve poiwer oint\thỏ 4.png"/>
          <p:cNvPicPr>
            <a:picLocks noChangeAspect="1" noChangeArrowheads="1"/>
          </p:cNvPicPr>
          <p:nvPr/>
        </p:nvPicPr>
        <p:blipFill rotWithShape="1">
          <a:blip r:embed="rId5">
            <a:biLevel thresh="75000"/>
            <a:extLst>
              <a:ext uri="{BEBA8EAE-BF5A-486C-A8C5-ECC9F3942E4B}">
                <a14:imgProps xmlns:a14="http://schemas.microsoft.com/office/drawing/2010/main">
                  <a14:imgLayer r:embed="rId6">
                    <a14:imgEffect>
                      <a14:backgroundRemoval t="0" b="100000" l="10000" r="90000"/>
                    </a14:imgEffect>
                    <a14:imgEffect>
                      <a14:brightnessContrast bright="-40000" contrast="-40000"/>
                    </a14:imgEffect>
                  </a14:imgLayer>
                </a14:imgProps>
              </a:ext>
              <a:ext uri="{28A0092B-C50C-407E-A947-70E740481C1C}">
                <a14:useLocalDpi xmlns:a14="http://schemas.microsoft.com/office/drawing/2010/main" val="0"/>
              </a:ext>
            </a:extLst>
          </a:blip>
          <a:srcRect l="23593" r="21941"/>
          <a:stretch/>
        </p:blipFill>
        <p:spPr bwMode="auto">
          <a:xfrm>
            <a:off x="368137" y="1441311"/>
            <a:ext cx="1781175" cy="245268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E:\QUYNH\anh tai ve poiwer oint\thỏ 4.pn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0" b="100000" l="10000" r="90000"/>
                    </a14:imgEffect>
                  </a14:imgLayer>
                </a14:imgProps>
              </a:ext>
              <a:ext uri="{28A0092B-C50C-407E-A947-70E740481C1C}">
                <a14:useLocalDpi xmlns:a14="http://schemas.microsoft.com/office/drawing/2010/main" val="0"/>
              </a:ext>
            </a:extLst>
          </a:blip>
          <a:srcRect l="23593" r="21941"/>
          <a:stretch/>
        </p:blipFill>
        <p:spPr bwMode="auto">
          <a:xfrm>
            <a:off x="368137" y="1441311"/>
            <a:ext cx="1781175" cy="245268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E:\QUYNH\anh tai ve poiwer oint\con rắn.jpg"/>
          <p:cNvPicPr>
            <a:picLocks noChangeAspect="1" noChangeArrowheads="1"/>
          </p:cNvPicPr>
          <p:nvPr/>
        </p:nvPicPr>
        <p:blipFill>
          <a:blip r:embed="rId8">
            <a:biLevel thresh="75000"/>
            <a:extLst>
              <a:ext uri="{BEBA8EAE-BF5A-486C-A8C5-ECC9F3942E4B}">
                <a14:imgProps xmlns:a14="http://schemas.microsoft.com/office/drawing/2010/main">
                  <a14:imgLayer r:embed="rId9">
                    <a14:imgEffect>
                      <a14:backgroundRemoval t="0" b="100000" l="0" r="100000">
                        <a14:foregroundMark x1="21000" y1="9532" x2="21000" y2="9532"/>
                        <a14:foregroundMark x1="18800" y1="14209" x2="18800" y2="14209"/>
                        <a14:foregroundMark x1="22800" y1="11511" x2="22800" y2="11511"/>
                        <a14:foregroundMark x1="20600" y1="12230" x2="20600" y2="12230"/>
                        <a14:foregroundMark x1="18200" y1="10252" x2="18200" y2="10252"/>
                        <a14:foregroundMark x1="18400" y1="11871" x2="18400" y2="11871"/>
                        <a14:foregroundMark x1="23600" y1="14029" x2="23600" y2="14029"/>
                        <a14:foregroundMark x1="15800" y1="11151" x2="15800" y2="11151"/>
                        <a14:foregroundMark x1="42800" y1="8453" x2="42800" y2="8453"/>
                        <a14:foregroundMark x1="40000" y1="8993" x2="40000" y2="8993"/>
                        <a14:foregroundMark x1="44600" y1="11331" x2="44600" y2="11331"/>
                        <a14:foregroundMark x1="43400" y1="14209" x2="43400" y2="14209"/>
                        <a14:foregroundMark x1="40000" y1="12050" x2="40000" y2="12050"/>
                        <a14:foregroundMark x1="46000" y1="14029" x2="46000" y2="14029"/>
                        <a14:foregroundMark x1="19800" y1="16367" x2="19800" y2="16367"/>
                        <a14:foregroundMark x1="16000" y1="14748" x2="16000" y2="14748"/>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3180517" y="1415726"/>
            <a:ext cx="2182058" cy="242602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E:\QUYNH\anh tai ve poiwer oint\con rắn.jpg"/>
          <p:cNvPicPr>
            <a:picLocks noChangeAspect="1" noChangeArrowheads="1"/>
          </p:cNvPicPr>
          <p:nvPr/>
        </p:nvPicPr>
        <p:blipFill>
          <a:blip r:embed="rId10">
            <a:extLst>
              <a:ext uri="{BEBA8EAE-BF5A-486C-A8C5-ECC9F3942E4B}">
                <a14:imgProps xmlns:a14="http://schemas.microsoft.com/office/drawing/2010/main">
                  <a14:imgLayer r:embed="rId9">
                    <a14:imgEffect>
                      <a14:backgroundRemoval t="0" b="100000" l="0" r="100000">
                        <a14:foregroundMark x1="21000" y1="9532" x2="21000" y2="9532"/>
                        <a14:foregroundMark x1="18800" y1="14209" x2="18800" y2="14209"/>
                        <a14:foregroundMark x1="22800" y1="11511" x2="22800" y2="11511"/>
                        <a14:foregroundMark x1="20600" y1="12230" x2="20600" y2="12230"/>
                        <a14:foregroundMark x1="18200" y1="10252" x2="18200" y2="10252"/>
                        <a14:foregroundMark x1="18400" y1="11871" x2="18400" y2="11871"/>
                        <a14:foregroundMark x1="23600" y1="14029" x2="23600" y2="14029"/>
                        <a14:foregroundMark x1="15800" y1="11151" x2="15800" y2="11151"/>
                        <a14:foregroundMark x1="42800" y1="8453" x2="42800" y2="8453"/>
                        <a14:foregroundMark x1="40000" y1="8993" x2="40000" y2="8993"/>
                        <a14:foregroundMark x1="44600" y1="11331" x2="44600" y2="11331"/>
                        <a14:foregroundMark x1="43400" y1="14209" x2="43400" y2="14209"/>
                        <a14:foregroundMark x1="40000" y1="12050" x2="40000" y2="12050"/>
                        <a14:foregroundMark x1="46000" y1="14029" x2="46000" y2="14029"/>
                        <a14:foregroundMark x1="19800" y1="16367" x2="19800" y2="16367"/>
                        <a14:foregroundMark x1="16000" y1="14748" x2="16000" y2="14748"/>
                      </a14:backgroundRemoval>
                    </a14:imgEffect>
                  </a14:imgLayer>
                </a14:imgProps>
              </a:ext>
              <a:ext uri="{28A0092B-C50C-407E-A947-70E740481C1C}">
                <a14:useLocalDpi xmlns:a14="http://schemas.microsoft.com/office/drawing/2010/main" val="0"/>
              </a:ext>
            </a:extLst>
          </a:blip>
          <a:srcRect/>
          <a:stretch>
            <a:fillRect/>
          </a:stretch>
        </p:blipFill>
        <p:spPr bwMode="auto">
          <a:xfrm>
            <a:off x="3180517" y="1415726"/>
            <a:ext cx="2182058" cy="2426024"/>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E:\QUYNH\anh tai ve poiwer oint\hươu cao cổ.png"/>
          <p:cNvPicPr>
            <a:picLocks noChangeAspect="1" noChangeArrowheads="1"/>
          </p:cNvPicPr>
          <p:nvPr/>
        </p:nvPicPr>
        <p:blipFill>
          <a:blip r:embed="rId11">
            <a:biLevel thresh="75000"/>
            <a:extLst>
              <a:ext uri="{BEBA8EAE-BF5A-486C-A8C5-ECC9F3942E4B}">
                <a14:imgProps xmlns:a14="http://schemas.microsoft.com/office/drawing/2010/main">
                  <a14:imgLayer r:embed="rId12">
                    <a14:imgEffect>
                      <a14:backgroundRemoval t="0" b="99583" l="4167" r="100000">
                        <a14:foregroundMark x1="10556" y1="76111" x2="10556" y2="76111"/>
                        <a14:foregroundMark x1="13056" y1="73194" x2="13056" y2="73194"/>
                        <a14:foregroundMark x1="14167" y1="71667" x2="14167" y2="71667"/>
                        <a14:foregroundMark x1="14167" y1="73750" x2="14167" y2="73750"/>
                        <a14:foregroundMark x1="10556" y1="75278" x2="10556" y2="75278"/>
                        <a14:foregroundMark x1="11389" y1="74722" x2="11389" y2="74722"/>
                        <a14:foregroundMark x1="8611" y1="76389" x2="8611" y2="76389"/>
                        <a14:foregroundMark x1="10278" y1="78194" x2="10278" y2="78194"/>
                        <a14:foregroundMark x1="10278" y1="79583" x2="10278" y2="79583"/>
                        <a14:foregroundMark x1="11111" y1="78889" x2="11111" y2="78889"/>
                        <a14:foregroundMark x1="12222" y1="79306" x2="12222" y2="79306"/>
                        <a14:foregroundMark x1="12778" y1="81389" x2="12778" y2="81389"/>
                        <a14:foregroundMark x1="13611" y1="80417" x2="13611" y2="80417"/>
                        <a14:foregroundMark x1="13611" y1="82222" x2="13611" y2="82222"/>
                        <a14:foregroundMark x1="78056" y1="694" x2="78056" y2="694"/>
                        <a14:foregroundMark x1="72778" y1="694" x2="72778" y2="694"/>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149336" y="345568"/>
            <a:ext cx="2000252" cy="400050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E:\QUYNH\anh tai ve poiwer oint\hươu cao cổ.png"/>
          <p:cNvPicPr>
            <a:picLocks noChangeAspect="1" noChangeArrowheads="1"/>
          </p:cNvPicPr>
          <p:nvPr/>
        </p:nvPicPr>
        <p:blipFill>
          <a:blip r:embed="rId13">
            <a:extLst>
              <a:ext uri="{BEBA8EAE-BF5A-486C-A8C5-ECC9F3942E4B}">
                <a14:imgProps xmlns:a14="http://schemas.microsoft.com/office/drawing/2010/main">
                  <a14:imgLayer r:embed="rId12">
                    <a14:imgEffect>
                      <a14:backgroundRemoval t="0" b="99583" l="4167" r="100000">
                        <a14:foregroundMark x1="10556" y1="76111" x2="10556" y2="76111"/>
                        <a14:foregroundMark x1="13056" y1="73194" x2="13056" y2="73194"/>
                        <a14:foregroundMark x1="14167" y1="71667" x2="14167" y2="71667"/>
                        <a14:foregroundMark x1="14167" y1="73750" x2="14167" y2="73750"/>
                        <a14:foregroundMark x1="10556" y1="75278" x2="10556" y2="75278"/>
                        <a14:foregroundMark x1="11389" y1="74722" x2="11389" y2="74722"/>
                        <a14:foregroundMark x1="8611" y1="76389" x2="8611" y2="76389"/>
                        <a14:foregroundMark x1="10278" y1="78194" x2="10278" y2="78194"/>
                        <a14:foregroundMark x1="10278" y1="79583" x2="10278" y2="79583"/>
                        <a14:foregroundMark x1="11111" y1="78889" x2="11111" y2="78889"/>
                        <a14:foregroundMark x1="12222" y1="79306" x2="12222" y2="79306"/>
                        <a14:foregroundMark x1="12778" y1="81389" x2="12778" y2="81389"/>
                        <a14:foregroundMark x1="13611" y1="80417" x2="13611" y2="80417"/>
                        <a14:foregroundMark x1="13611" y1="82222" x2="13611" y2="82222"/>
                        <a14:foregroundMark x1="78056" y1="694" x2="78056" y2="694"/>
                        <a14:foregroundMark x1="72778" y1="694" x2="72778" y2="694"/>
                      </a14:backgroundRemoval>
                    </a14:imgEffect>
                  </a14:imgLayer>
                </a14:imgProps>
              </a:ext>
              <a:ext uri="{28A0092B-C50C-407E-A947-70E740481C1C}">
                <a14:useLocalDpi xmlns:a14="http://schemas.microsoft.com/office/drawing/2010/main" val="0"/>
              </a:ext>
            </a:extLst>
          </a:blip>
          <a:srcRect/>
          <a:stretch>
            <a:fillRect/>
          </a:stretch>
        </p:blipFill>
        <p:spPr bwMode="auto">
          <a:xfrm>
            <a:off x="6149336" y="345568"/>
            <a:ext cx="2000252" cy="4000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9120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arn(inVertical)">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subTnLst>
                                    <p:audio>
                                      <p:cMediaNode>
                                        <p:cTn display="0" masterRel="sameClick">
                                          <p:stCondLst>
                                            <p:cond evt="begin" delay="0">
                                              <p:tn val="10"/>
                                            </p:cond>
                                          </p:stCondLst>
                                          <p:endCondLst>
                                            <p:cond evt="onStopAudio" delay="0">
                                              <p:tgtEl>
                                                <p:sldTgt/>
                                              </p:tgtEl>
                                            </p:cond>
                                          </p:endCondLst>
                                        </p:cTn>
                                        <p:tgtEl>
                                          <p:sndTgt r:embed="rId2" name="drumroll.wav"/>
                                        </p:tgtEl>
                                      </p:cMediaNode>
                                    </p:audio>
                                  </p:sub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2" name="drumroll.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148"/>
                                        </p:tgtEl>
                                        <p:attrNameLst>
                                          <p:attrName>style.visibility</p:attrName>
                                        </p:attrNameLst>
                                      </p:cBhvr>
                                      <p:to>
                                        <p:strVal val="visible"/>
                                      </p:to>
                                    </p:set>
                                    <p:animEffect transition="in" filter="barn(inVertical)">
                                      <p:cBhvr>
                                        <p:cTn id="20" dur="500"/>
                                        <p:tgtEl>
                                          <p:spTgt spid="614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subTnLst>
                                    <p:audio>
                                      <p:cMediaNode>
                                        <p:cTn display="0" masterRel="sameClick">
                                          <p:stCondLst>
                                            <p:cond evt="begin" delay="0">
                                              <p:tn val="23"/>
                                            </p:cond>
                                          </p:stCondLst>
                                          <p:endCondLst>
                                            <p:cond evt="onStopAudio" delay="0">
                                              <p:tgtEl>
                                                <p:sldTgt/>
                                              </p:tgtEl>
                                            </p:cond>
                                          </p:endCondLst>
                                        </p:cTn>
                                        <p:tgtEl>
                                          <p:sndTgt r:embed="rId3" name="suction.wav"/>
                                        </p:tgtEl>
                                      </p:cMediaNode>
                                    </p:audio>
                                  </p:sub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subTnLst>
                                    <p:audio>
                                      <p:cMediaNode>
                                        <p:cTn display="0" masterRel="sameClick">
                                          <p:stCondLst>
                                            <p:cond evt="begin" delay="0">
                                              <p:tn val="26"/>
                                            </p:cond>
                                          </p:stCondLst>
                                          <p:endCondLst>
                                            <p:cond evt="onStopAudio" delay="0">
                                              <p:tgtEl>
                                                <p:sldTgt/>
                                              </p:tgtEl>
                                            </p:cond>
                                          </p:endCondLst>
                                        </p:cTn>
                                        <p:tgtEl>
                                          <p:sndTgt r:embed="rId3" name="suction.wav"/>
                                        </p:tgtEl>
                                      </p:cMediaNode>
                                    </p:audio>
                                  </p:sub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6149"/>
                                        </p:tgtEl>
                                        <p:attrNameLst>
                                          <p:attrName>style.visibility</p:attrName>
                                        </p:attrNameLst>
                                      </p:cBhvr>
                                      <p:to>
                                        <p:strVal val="visible"/>
                                      </p:to>
                                    </p:set>
                                    <p:animEffect transition="in" filter="barn(inVertical)">
                                      <p:cBhvr>
                                        <p:cTn id="33" dur="500"/>
                                        <p:tgtEl>
                                          <p:spTgt spid="6149"/>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500"/>
                                        <p:tgtEl>
                                          <p:spTgt spid="14"/>
                                        </p:tgtEl>
                                      </p:cBhvr>
                                    </p:animEffect>
                                  </p:childTnLst>
                                  <p:subTnLst>
                                    <p:audio>
                                      <p:cMediaNode>
                                        <p:cTn display="0" masterRel="sameClick">
                                          <p:stCondLst>
                                            <p:cond evt="begin" delay="0">
                                              <p:tn val="36"/>
                                            </p:cond>
                                          </p:stCondLst>
                                          <p:endCondLst>
                                            <p:cond evt="onStopAudio" delay="0">
                                              <p:tgtEl>
                                                <p:sldTgt/>
                                              </p:tgtEl>
                                            </p:cond>
                                          </p:endCondLst>
                                        </p:cTn>
                                        <p:tgtEl>
                                          <p:sndTgt r:embed="rId4" name="hammer.wav"/>
                                        </p:tgtEl>
                                      </p:cMediaNode>
                                    </p:audio>
                                  </p:subTnLst>
                                </p:cTn>
                              </p:par>
                              <p:par>
                                <p:cTn id="39" presetID="16" presetClass="entr" presetSubtype="21"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barn(inVertical)">
                                      <p:cBhvr>
                                        <p:cTn id="41" dur="500"/>
                                        <p:tgtEl>
                                          <p:spTgt spid="21"/>
                                        </p:tgtEl>
                                      </p:cBhvr>
                                    </p:animEffect>
                                  </p:childTnLst>
                                  <p:subTnLst>
                                    <p:audio>
                                      <p:cMediaNode>
                                        <p:cTn display="0" masterRel="sameClick">
                                          <p:stCondLst>
                                            <p:cond evt="begin" delay="0">
                                              <p:tn val="39"/>
                                            </p:cond>
                                          </p:stCondLst>
                                          <p:endCondLst>
                                            <p:cond evt="onStopAudio" delay="0">
                                              <p:tgtEl>
                                                <p:sldTgt/>
                                              </p:tgtEl>
                                            </p:cond>
                                          </p:endCondLst>
                                        </p:cTn>
                                        <p:tgtEl>
                                          <p:sndTgt r:embed="rId4"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53"/>
        <p:cNvGrpSpPr/>
        <p:nvPr/>
      </p:nvGrpSpPr>
      <p:grpSpPr>
        <a:xfrm>
          <a:off x="0" y="0"/>
          <a:ext cx="0" cy="0"/>
          <a:chOff x="0" y="0"/>
          <a:chExt cx="0" cy="0"/>
        </a:xfrm>
      </p:grpSpPr>
      <p:pic>
        <p:nvPicPr>
          <p:cNvPr id="6" name="Picture 5">
            <a:extLst>
              <a:ext uri="{FF2B5EF4-FFF2-40B4-BE49-F238E27FC236}">
                <a16:creationId xmlns="" xmlns:a16="http://schemas.microsoft.com/office/drawing/2014/main" id="{50AF093B-0823-42E9-99FC-2AB0093227DF}"/>
              </a:ext>
            </a:extLst>
          </p:cNvPr>
          <p:cNvPicPr>
            <a:picLocks noChangeAspect="1"/>
          </p:cNvPicPr>
          <p:nvPr/>
        </p:nvPicPr>
        <p:blipFill>
          <a:blip r:embed="rId4"/>
          <a:stretch>
            <a:fillRect/>
          </a:stretch>
        </p:blipFill>
        <p:spPr>
          <a:xfrm>
            <a:off x="174526" y="1747468"/>
            <a:ext cx="1401031" cy="3383280"/>
          </a:xfrm>
          <a:prstGeom prst="rect">
            <a:avLst/>
          </a:prstGeom>
        </p:spPr>
      </p:pic>
      <p:sp>
        <p:nvSpPr>
          <p:cNvPr id="4" name="Google Shape;54;p13">
            <a:extLst>
              <a:ext uri="{FF2B5EF4-FFF2-40B4-BE49-F238E27FC236}">
                <a16:creationId xmlns="" xmlns:a16="http://schemas.microsoft.com/office/drawing/2014/main" id="{E2C67BEE-231F-445C-A57E-9693BDA052BF}"/>
              </a:ext>
            </a:extLst>
          </p:cNvPr>
          <p:cNvSpPr txBox="1">
            <a:spLocks/>
          </p:cNvSpPr>
          <p:nvPr/>
        </p:nvSpPr>
        <p:spPr>
          <a:xfrm>
            <a:off x="2471630" y="860547"/>
            <a:ext cx="6672370" cy="14863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Lato" panose="020F0502020204030203" pitchFamily="34" charset="0"/>
                <a:ea typeface="Lato" panose="020F0502020204030203" pitchFamily="34" charset="0"/>
                <a:cs typeface="Lato" panose="020F0502020204030203" pitchFamily="34" charset="0"/>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r>
              <a:rPr lang="en-GB" sz="4800" b="1">
                <a:latin typeface=".VnAvant" pitchFamily="34" charset="0"/>
                <a:ea typeface="Arial-Rounded" panose="020B0500000000000000" pitchFamily="34" charset="0"/>
                <a:cs typeface="Arial-Rounded" panose="020B0500000000000000" pitchFamily="34" charset="0"/>
              </a:rPr>
              <a:t>BÀI </a:t>
            </a:r>
            <a:r>
              <a:rPr lang="en-GB" sz="4800" b="1" smtClean="0">
                <a:latin typeface=".VnAvant" pitchFamily="34" charset="0"/>
                <a:ea typeface="Arial-Rounded" panose="020B0500000000000000" pitchFamily="34" charset="0"/>
                <a:cs typeface="Arial-Rounded" panose="020B0500000000000000" pitchFamily="34" charset="0"/>
              </a:rPr>
              <a:t>81:</a:t>
            </a:r>
            <a:r>
              <a:rPr lang="vi-VN" sz="4800" b="1" smtClean="0">
                <a:latin typeface="Quicksand Medium" panose="00000600000000000000" pitchFamily="2" charset="0"/>
                <a:ea typeface="Arial-Rounded" panose="020B0500000000000000" pitchFamily="34" charset="0"/>
                <a:cs typeface="Arial-Rounded" panose="020B0500000000000000" pitchFamily="34" charset="0"/>
              </a:rPr>
              <a:t> </a:t>
            </a:r>
            <a:endParaRPr lang="en-US" sz="4800" b="1" dirty="0" smtClean="0">
              <a:latin typeface=".VnAvant" pitchFamily="34" charset="0"/>
              <a:ea typeface="Arial-Rounded" panose="020B0500000000000000" pitchFamily="34" charset="0"/>
              <a:cs typeface="Arial-Rounded" panose="020B0500000000000000" pitchFamily="34" charset="0"/>
            </a:endParaRPr>
          </a:p>
          <a:p>
            <a:r>
              <a:rPr lang="en-US" sz="6000" b="1" smtClean="0">
                <a:solidFill>
                  <a:srgbClr val="FF0000"/>
                </a:solidFill>
                <a:latin typeface="Arial" pitchFamily="34" charset="0"/>
                <a:ea typeface="Arial-Rounded" panose="020B0500000000000000" pitchFamily="34" charset="0"/>
                <a:cs typeface="Arial" pitchFamily="34" charset="0"/>
              </a:rPr>
              <a:t>Ôn tập</a:t>
            </a:r>
            <a:endParaRPr lang="en-GB" sz="6000" b="1" dirty="0">
              <a:solidFill>
                <a:srgbClr val="FF0000"/>
              </a:solidFill>
              <a:latin typeface="Arial" pitchFamily="34" charset="0"/>
              <a:ea typeface="Arial-Rounded" panose="020B0500000000000000"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892287" y="1709530"/>
            <a:ext cx="3071191" cy="1630018"/>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smtClean="0">
                <a:solidFill>
                  <a:schemeClr val="bg1"/>
                </a:solidFill>
              </a:rPr>
              <a:t>ghép</a:t>
            </a:r>
            <a:endParaRPr lang="en-US" sz="6600">
              <a:solidFill>
                <a:schemeClr val="bg1"/>
              </a:solidFill>
            </a:endParaRPr>
          </a:p>
        </p:txBody>
      </p:sp>
      <p:sp>
        <p:nvSpPr>
          <p:cNvPr id="3" name="Oval 2"/>
          <p:cNvSpPr/>
          <p:nvPr/>
        </p:nvSpPr>
        <p:spPr>
          <a:xfrm>
            <a:off x="2064103" y="1953039"/>
            <a:ext cx="1212574" cy="1143000"/>
          </a:xfrm>
          <a:prstGeom prst="ellipse">
            <a:avLst/>
          </a:prstGeom>
          <a:solidFill>
            <a:schemeClr val="accent5">
              <a:lumMod val="20000"/>
              <a:lumOff val="80000"/>
            </a:schemeClr>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rgbClr val="FF0000"/>
                </a:solidFill>
              </a:rPr>
              <a:t>1</a:t>
            </a:r>
            <a:endParaRPr lang="en-US" sz="4800">
              <a:solidFill>
                <a:srgbClr val="FF0000"/>
              </a:solidFill>
            </a:endParaRPr>
          </a:p>
        </p:txBody>
      </p:sp>
    </p:spTree>
    <p:extLst>
      <p:ext uri="{BB962C8B-B14F-4D97-AF65-F5344CB8AC3E}">
        <p14:creationId xmlns:p14="http://schemas.microsoft.com/office/powerpoint/2010/main" val="5818617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80776" y="0"/>
            <a:ext cx="8142228" cy="707886"/>
          </a:xfrm>
          <a:prstGeom prst="rect">
            <a:avLst/>
          </a:prstGeom>
          <a:solidFill>
            <a:schemeClr val="bg1"/>
          </a:solidFill>
        </p:spPr>
        <p:txBody>
          <a:bodyPr wrap="square" rtlCol="0">
            <a:spAutoFit/>
          </a:bodyPr>
          <a:lstStyle/>
          <a:p>
            <a:r>
              <a:rPr lang="en-US" sz="2000" smtClean="0"/>
              <a:t>Ghép các từ đứng liền nhau ( thêm dấu thanh phù hợp ) để tạo thành từ ngữ chỉ loài vật</a:t>
            </a:r>
            <a:endParaRPr lang="en-US" sz="2000"/>
          </a:p>
        </p:txBody>
      </p:sp>
      <p:sp>
        <p:nvSpPr>
          <p:cNvPr id="4" name="Oval 3"/>
          <p:cNvSpPr/>
          <p:nvPr/>
        </p:nvSpPr>
        <p:spPr>
          <a:xfrm>
            <a:off x="1" y="0"/>
            <a:ext cx="480776" cy="520995"/>
          </a:xfrm>
          <a:prstGeom prst="ellipse">
            <a:avLst/>
          </a:prstGeom>
          <a:solidFill>
            <a:schemeClr val="bg1"/>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rgbClr val="0418AC"/>
                </a:solidFill>
              </a:rPr>
              <a:t>1</a:t>
            </a:r>
            <a:endParaRPr lang="en-US" sz="2400">
              <a:solidFill>
                <a:srgbClr val="0418AC"/>
              </a:solidFill>
            </a:endParaRPr>
          </a:p>
        </p:txBody>
      </p:sp>
      <p:pic>
        <p:nvPicPr>
          <p:cNvPr id="1028" name="Picture 4"/>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240389" y="707886"/>
            <a:ext cx="4930220" cy="4168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p:cNvGrpSpPr/>
          <p:nvPr/>
        </p:nvGrpSpPr>
        <p:grpSpPr>
          <a:xfrm>
            <a:off x="5147160" y="10632"/>
            <a:ext cx="2019300" cy="1809750"/>
            <a:chOff x="5170609" y="260497"/>
            <a:chExt cx="2019300" cy="1809750"/>
          </a:xfrm>
        </p:grpSpPr>
        <p:pic>
          <p:nvPicPr>
            <p:cNvPr id="1029" name="Picture 5"/>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170609" y="260497"/>
              <a:ext cx="2019300" cy="18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5454502" y="792949"/>
              <a:ext cx="1160895" cy="461665"/>
            </a:xfrm>
            <a:prstGeom prst="rect">
              <a:avLst/>
            </a:prstGeom>
            <a:noFill/>
          </p:spPr>
          <p:txBody>
            <a:bodyPr wrap="none" rtlCol="0">
              <a:spAutoFit/>
            </a:bodyPr>
            <a:lstStyle/>
            <a:p>
              <a:r>
                <a:rPr lang="en-US" sz="2400" b="1" smtClean="0">
                  <a:solidFill>
                    <a:schemeClr val="bg1"/>
                  </a:solidFill>
                  <a:latin typeface=".VnAvant" pitchFamily="34" charset="0"/>
                </a:rPr>
                <a:t>l¹c ®µ</a:t>
              </a:r>
              <a:endParaRPr lang="en-US" sz="2400" b="1">
                <a:solidFill>
                  <a:schemeClr val="bg1"/>
                </a:solidFill>
                <a:latin typeface=".VnAvant" pitchFamily="34" charset="0"/>
              </a:endParaRPr>
            </a:p>
          </p:txBody>
        </p:sp>
      </p:grpSp>
      <p:sp>
        <p:nvSpPr>
          <p:cNvPr id="13" name="Rounded Rectangle 12"/>
          <p:cNvSpPr/>
          <p:nvPr/>
        </p:nvSpPr>
        <p:spPr>
          <a:xfrm>
            <a:off x="2945214" y="882502"/>
            <a:ext cx="2030819" cy="53162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7544733" y="214121"/>
            <a:ext cx="1721920" cy="1229943"/>
            <a:chOff x="7166460" y="507319"/>
            <a:chExt cx="1721920" cy="1229943"/>
          </a:xfrm>
        </p:grpSpPr>
        <p:pic>
          <p:nvPicPr>
            <p:cNvPr id="1030" name="Picture 6"/>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8462" l="2198"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7166460" y="507319"/>
              <a:ext cx="1721920" cy="1229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7651102" y="805045"/>
              <a:ext cx="590226" cy="461665"/>
            </a:xfrm>
            <a:prstGeom prst="rect">
              <a:avLst/>
            </a:prstGeom>
            <a:noFill/>
          </p:spPr>
          <p:txBody>
            <a:bodyPr wrap="none" rtlCol="0">
              <a:spAutoFit/>
            </a:bodyPr>
            <a:lstStyle/>
            <a:p>
              <a:r>
                <a:rPr lang="en-US" sz="2400" b="1" smtClean="0">
                  <a:solidFill>
                    <a:schemeClr val="bg1"/>
                  </a:solidFill>
                  <a:latin typeface=".VnAvant" pitchFamily="34" charset="0"/>
                </a:rPr>
                <a:t>sãi</a:t>
              </a:r>
              <a:endParaRPr lang="en-US" sz="2400" b="1">
                <a:solidFill>
                  <a:schemeClr val="bg1"/>
                </a:solidFill>
                <a:latin typeface=".VnAvant" pitchFamily="34" charset="0"/>
              </a:endParaRPr>
            </a:p>
          </p:txBody>
        </p:sp>
      </p:grpSp>
      <p:sp>
        <p:nvSpPr>
          <p:cNvPr id="18" name="Rounded Rectangle 17"/>
          <p:cNvSpPr/>
          <p:nvPr/>
        </p:nvSpPr>
        <p:spPr>
          <a:xfrm>
            <a:off x="2126512" y="882502"/>
            <a:ext cx="478465" cy="181816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1" name="Picture 7"/>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96842" l="0" r="100000"/>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5139021" y="1644593"/>
            <a:ext cx="1476375" cy="90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5300775" y="2150195"/>
            <a:ext cx="670376" cy="461665"/>
          </a:xfrm>
          <a:prstGeom prst="rect">
            <a:avLst/>
          </a:prstGeom>
          <a:noFill/>
        </p:spPr>
        <p:txBody>
          <a:bodyPr wrap="none" rtlCol="0">
            <a:spAutoFit/>
          </a:bodyPr>
          <a:lstStyle/>
          <a:p>
            <a:r>
              <a:rPr lang="en-US" sz="2400" b="1" smtClean="0">
                <a:solidFill>
                  <a:srgbClr val="0418AC"/>
                </a:solidFill>
                <a:latin typeface=".VnAvant" pitchFamily="34" charset="0"/>
              </a:rPr>
              <a:t>rïa</a:t>
            </a:r>
            <a:endParaRPr lang="en-US" sz="2400" b="1">
              <a:solidFill>
                <a:srgbClr val="0418AC"/>
              </a:solidFill>
              <a:latin typeface=".VnAvant" pitchFamily="34" charset="0"/>
            </a:endParaRPr>
          </a:p>
        </p:txBody>
      </p:sp>
      <p:sp>
        <p:nvSpPr>
          <p:cNvPr id="20" name="Rounded Rectangle 19"/>
          <p:cNvSpPr/>
          <p:nvPr/>
        </p:nvSpPr>
        <p:spPr>
          <a:xfrm>
            <a:off x="480777" y="2317898"/>
            <a:ext cx="444256" cy="245612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6586400" y="1445695"/>
            <a:ext cx="1207018" cy="899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6732091" y="2150194"/>
            <a:ext cx="915635" cy="461665"/>
          </a:xfrm>
          <a:prstGeom prst="rect">
            <a:avLst/>
          </a:prstGeom>
          <a:noFill/>
        </p:spPr>
        <p:txBody>
          <a:bodyPr wrap="none" rtlCol="0">
            <a:spAutoFit/>
          </a:bodyPr>
          <a:lstStyle/>
          <a:p>
            <a:r>
              <a:rPr lang="en-US" sz="2400" b="1" smtClean="0">
                <a:solidFill>
                  <a:srgbClr val="0418AC"/>
                </a:solidFill>
                <a:latin typeface=".VnAvant" pitchFamily="34" charset="0"/>
              </a:rPr>
              <a:t>nhÝm</a:t>
            </a:r>
            <a:endParaRPr lang="en-US" sz="2400" b="1">
              <a:solidFill>
                <a:srgbClr val="0418AC"/>
              </a:solidFill>
              <a:latin typeface=".VnAvant" pitchFamily="34" charset="0"/>
            </a:endParaRPr>
          </a:p>
        </p:txBody>
      </p:sp>
      <p:sp>
        <p:nvSpPr>
          <p:cNvPr id="22" name="Rounded Rectangle 21"/>
          <p:cNvSpPr/>
          <p:nvPr/>
        </p:nvSpPr>
        <p:spPr>
          <a:xfrm>
            <a:off x="2126512" y="2974788"/>
            <a:ext cx="2052083" cy="40636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3" name="Picture 9"/>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3614" b="100000" l="0" r="10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541240" y="1285652"/>
            <a:ext cx="1400175" cy="158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Box 31"/>
          <p:cNvSpPr txBox="1"/>
          <p:nvPr/>
        </p:nvSpPr>
        <p:spPr>
          <a:xfrm>
            <a:off x="8416585" y="1413760"/>
            <a:ext cx="620683" cy="461665"/>
          </a:xfrm>
          <a:prstGeom prst="rect">
            <a:avLst/>
          </a:prstGeom>
          <a:noFill/>
        </p:spPr>
        <p:txBody>
          <a:bodyPr wrap="none" rtlCol="0">
            <a:spAutoFit/>
          </a:bodyPr>
          <a:lstStyle/>
          <a:p>
            <a:r>
              <a:rPr lang="en-US" sz="2400" b="1" smtClean="0">
                <a:solidFill>
                  <a:srgbClr val="0418AC"/>
                </a:solidFill>
                <a:latin typeface=".VnAvant" pitchFamily="34" charset="0"/>
              </a:rPr>
              <a:t>khØ</a:t>
            </a:r>
            <a:endParaRPr lang="en-US" sz="2400" b="1">
              <a:solidFill>
                <a:srgbClr val="0418AC"/>
              </a:solidFill>
              <a:latin typeface=".VnAvant" pitchFamily="34" charset="0"/>
            </a:endParaRPr>
          </a:p>
        </p:txBody>
      </p:sp>
      <p:sp>
        <p:nvSpPr>
          <p:cNvPr id="23" name="Rounded Rectangle 22"/>
          <p:cNvSpPr/>
          <p:nvPr/>
        </p:nvSpPr>
        <p:spPr>
          <a:xfrm>
            <a:off x="1318437" y="2189901"/>
            <a:ext cx="510363" cy="19355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4" name="Picture 10"/>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139021" y="2398949"/>
            <a:ext cx="1390650" cy="10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Box 34"/>
          <p:cNvSpPr txBox="1"/>
          <p:nvPr/>
        </p:nvSpPr>
        <p:spPr>
          <a:xfrm>
            <a:off x="5084724" y="3084293"/>
            <a:ext cx="639919" cy="461665"/>
          </a:xfrm>
          <a:prstGeom prst="rect">
            <a:avLst/>
          </a:prstGeom>
          <a:noFill/>
        </p:spPr>
        <p:txBody>
          <a:bodyPr wrap="none" rtlCol="0">
            <a:spAutoFit/>
          </a:bodyPr>
          <a:lstStyle/>
          <a:p>
            <a:r>
              <a:rPr lang="en-US" sz="2400" b="1" smtClean="0">
                <a:solidFill>
                  <a:srgbClr val="0418AC"/>
                </a:solidFill>
                <a:latin typeface=".VnAvant" pitchFamily="34" charset="0"/>
              </a:rPr>
              <a:t>lîn</a:t>
            </a:r>
            <a:endParaRPr lang="en-US" sz="2400" b="1">
              <a:solidFill>
                <a:srgbClr val="0418AC"/>
              </a:solidFill>
              <a:latin typeface=".VnAvant" pitchFamily="34" charset="0"/>
            </a:endParaRPr>
          </a:p>
        </p:txBody>
      </p:sp>
      <p:sp>
        <p:nvSpPr>
          <p:cNvPr id="24" name="Rounded Rectangle 23"/>
          <p:cNvSpPr/>
          <p:nvPr/>
        </p:nvSpPr>
        <p:spPr>
          <a:xfrm>
            <a:off x="2945214" y="2363332"/>
            <a:ext cx="457205" cy="169242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5" name="Picture 11"/>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0" b="98148" l="0" r="100000"/>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6516033" y="2388317"/>
            <a:ext cx="1028700" cy="102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TextBox 37"/>
          <p:cNvSpPr txBox="1"/>
          <p:nvPr/>
        </p:nvSpPr>
        <p:spPr>
          <a:xfrm>
            <a:off x="6793456" y="3190042"/>
            <a:ext cx="763351" cy="461665"/>
          </a:xfrm>
          <a:prstGeom prst="rect">
            <a:avLst/>
          </a:prstGeom>
          <a:noFill/>
        </p:spPr>
        <p:txBody>
          <a:bodyPr wrap="none" rtlCol="0">
            <a:spAutoFit/>
          </a:bodyPr>
          <a:lstStyle/>
          <a:p>
            <a:r>
              <a:rPr lang="en-US" sz="2400" b="1" smtClean="0">
                <a:solidFill>
                  <a:srgbClr val="0418AC"/>
                </a:solidFill>
                <a:latin typeface=".VnAvant" pitchFamily="34" charset="0"/>
              </a:rPr>
              <a:t>chã</a:t>
            </a:r>
            <a:endParaRPr lang="en-US" sz="2400" b="1">
              <a:solidFill>
                <a:srgbClr val="0418AC"/>
              </a:solidFill>
              <a:latin typeface=".VnAvant" pitchFamily="34" charset="0"/>
            </a:endParaRPr>
          </a:p>
        </p:txBody>
      </p:sp>
      <p:sp>
        <p:nvSpPr>
          <p:cNvPr id="25" name="Rounded Rectangle 24"/>
          <p:cNvSpPr/>
          <p:nvPr/>
        </p:nvSpPr>
        <p:spPr>
          <a:xfrm>
            <a:off x="361507" y="4359349"/>
            <a:ext cx="2169042" cy="41467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6" name="Picture 12"/>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9434" b="98113" l="9615"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7417657" y="2420216"/>
            <a:ext cx="1485900" cy="100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TextBox 40"/>
          <p:cNvSpPr txBox="1"/>
          <p:nvPr/>
        </p:nvSpPr>
        <p:spPr>
          <a:xfrm>
            <a:off x="8241328" y="3147510"/>
            <a:ext cx="867545" cy="461665"/>
          </a:xfrm>
          <a:prstGeom prst="rect">
            <a:avLst/>
          </a:prstGeom>
          <a:noFill/>
        </p:spPr>
        <p:txBody>
          <a:bodyPr wrap="none" rtlCol="0">
            <a:spAutoFit/>
          </a:bodyPr>
          <a:lstStyle/>
          <a:p>
            <a:r>
              <a:rPr lang="en-US" sz="2400" b="1" smtClean="0">
                <a:solidFill>
                  <a:srgbClr val="0418AC"/>
                </a:solidFill>
                <a:latin typeface=".VnAvant" pitchFamily="34" charset="0"/>
              </a:rPr>
              <a:t>mÌo</a:t>
            </a:r>
            <a:endParaRPr lang="en-US" sz="2400" b="1">
              <a:solidFill>
                <a:srgbClr val="0418AC"/>
              </a:solidFill>
              <a:latin typeface=".VnAvant" pitchFamily="34" charset="0"/>
            </a:endParaRPr>
          </a:p>
        </p:txBody>
      </p:sp>
      <p:pic>
        <p:nvPicPr>
          <p:cNvPr id="1037" name="Picture 13"/>
          <p:cNvPicPr>
            <a:picLocks noChangeAspect="1" noChangeArrowheads="1"/>
          </p:cNvPicPr>
          <p:nvPr/>
        </p:nvPicPr>
        <p:blipFill>
          <a:blip r:embed="rId21">
            <a:extLst>
              <a:ext uri="{BEBA8EAE-BF5A-486C-A8C5-ECC9F3942E4B}">
                <a14:imgProps xmlns:a14="http://schemas.microsoft.com/office/drawing/2010/main">
                  <a14:imgLayer r:embed="rId22">
                    <a14:imgEffect>
                      <a14:backgroundRemoval t="0" b="92857" l="0" r="1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5127256" y="3395370"/>
            <a:ext cx="2047875"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TextBox 42"/>
          <p:cNvSpPr txBox="1"/>
          <p:nvPr/>
        </p:nvSpPr>
        <p:spPr>
          <a:xfrm>
            <a:off x="5601176" y="3703784"/>
            <a:ext cx="776175" cy="461665"/>
          </a:xfrm>
          <a:prstGeom prst="rect">
            <a:avLst/>
          </a:prstGeom>
          <a:noFill/>
        </p:spPr>
        <p:txBody>
          <a:bodyPr wrap="none" rtlCol="0">
            <a:spAutoFit/>
          </a:bodyPr>
          <a:lstStyle/>
          <a:p>
            <a:r>
              <a:rPr lang="en-US" sz="2400" b="1" smtClean="0">
                <a:solidFill>
                  <a:schemeClr val="bg1"/>
                </a:solidFill>
                <a:latin typeface=".VnAvant" pitchFamily="34" charset="0"/>
              </a:rPr>
              <a:t>gÊu</a:t>
            </a:r>
            <a:endParaRPr lang="en-US" sz="2400" b="1">
              <a:solidFill>
                <a:schemeClr val="bg1"/>
              </a:solidFill>
              <a:latin typeface=".VnAvant" pitchFamily="34" charset="0"/>
            </a:endParaRPr>
          </a:p>
        </p:txBody>
      </p:sp>
      <p:sp>
        <p:nvSpPr>
          <p:cNvPr id="26" name="Rounded Rectangle 25"/>
          <p:cNvSpPr/>
          <p:nvPr/>
        </p:nvSpPr>
        <p:spPr>
          <a:xfrm>
            <a:off x="2945214" y="4338083"/>
            <a:ext cx="2030819" cy="41467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4586728" y="1700269"/>
            <a:ext cx="424143" cy="100040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8" name="Picture 14"/>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0" b="96512" l="0" r="1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6743500" y="684172"/>
            <a:ext cx="1285875" cy="81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 name="TextBox 47"/>
          <p:cNvSpPr txBox="1"/>
          <p:nvPr/>
        </p:nvSpPr>
        <p:spPr>
          <a:xfrm>
            <a:off x="6743500" y="1125118"/>
            <a:ext cx="585417" cy="461665"/>
          </a:xfrm>
          <a:prstGeom prst="rect">
            <a:avLst/>
          </a:prstGeom>
          <a:noFill/>
        </p:spPr>
        <p:txBody>
          <a:bodyPr wrap="none" rtlCol="0">
            <a:spAutoFit/>
          </a:bodyPr>
          <a:lstStyle/>
          <a:p>
            <a:r>
              <a:rPr lang="en-US" sz="2400" b="1" smtClean="0">
                <a:solidFill>
                  <a:srgbClr val="0418AC"/>
                </a:solidFill>
                <a:latin typeface=".VnAvant" pitchFamily="34" charset="0"/>
              </a:rPr>
              <a:t>c¸</a:t>
            </a:r>
            <a:endParaRPr lang="en-US" sz="2400" b="1">
              <a:solidFill>
                <a:srgbClr val="0418AC"/>
              </a:solidFill>
              <a:latin typeface=".VnAvant" pitchFamily="34" charset="0"/>
            </a:endParaRPr>
          </a:p>
        </p:txBody>
      </p:sp>
      <p:pic>
        <p:nvPicPr>
          <p:cNvPr id="1039" name="Picture 15"/>
          <p:cNvPicPr>
            <a:picLocks noChangeAspect="1" noChangeArrowheads="1"/>
          </p:cNvPicPr>
          <p:nvPr/>
        </p:nvPicPr>
        <p:blipFill>
          <a:blip r:embed="rId25">
            <a:extLst>
              <a:ext uri="{BEBA8EAE-BF5A-486C-A8C5-ECC9F3942E4B}">
                <a14:imgProps xmlns:a14="http://schemas.microsoft.com/office/drawing/2010/main">
                  <a14:imgLayer r:embed="rId26">
                    <a14:imgEffect>
                      <a14:backgroundRemoval t="0" b="99454"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958222" y="3396322"/>
            <a:ext cx="2185778" cy="1574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Rounded Rectangle 29"/>
          <p:cNvSpPr/>
          <p:nvPr/>
        </p:nvSpPr>
        <p:spPr>
          <a:xfrm>
            <a:off x="3785191" y="3651707"/>
            <a:ext cx="1190842" cy="40405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p:cNvSpPr txBox="1"/>
          <p:nvPr/>
        </p:nvSpPr>
        <p:spPr>
          <a:xfrm>
            <a:off x="7441928" y="4484389"/>
            <a:ext cx="566181" cy="461665"/>
          </a:xfrm>
          <a:prstGeom prst="rect">
            <a:avLst/>
          </a:prstGeom>
          <a:noFill/>
        </p:spPr>
        <p:txBody>
          <a:bodyPr wrap="none" rtlCol="0">
            <a:spAutoFit/>
          </a:bodyPr>
          <a:lstStyle/>
          <a:p>
            <a:r>
              <a:rPr lang="en-US" sz="2400" b="1" smtClean="0">
                <a:solidFill>
                  <a:srgbClr val="0418AC"/>
                </a:solidFill>
                <a:latin typeface=".VnAvant" pitchFamily="34" charset="0"/>
              </a:rPr>
              <a:t>hæ</a:t>
            </a:r>
            <a:endParaRPr lang="en-US" sz="2400" b="1">
              <a:solidFill>
                <a:srgbClr val="0418AC"/>
              </a:solidFill>
              <a:latin typeface=".VnAvant" pitchFamily="34" charset="0"/>
            </a:endParaRPr>
          </a:p>
        </p:txBody>
      </p:sp>
    </p:spTree>
    <p:extLst>
      <p:ext uri="{BB962C8B-B14F-4D97-AF65-F5344CB8AC3E}">
        <p14:creationId xmlns:p14="http://schemas.microsoft.com/office/powerpoint/2010/main" val="1558638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031"/>
                                        </p:tgtEl>
                                        <p:attrNameLst>
                                          <p:attrName>style.visibility</p:attrName>
                                        </p:attrNameLst>
                                      </p:cBhvr>
                                      <p:to>
                                        <p:strVal val="visible"/>
                                      </p:to>
                                    </p:set>
                                    <p:animEffect transition="in" filter="barn(inVertical)">
                                      <p:cBhvr>
                                        <p:cTn id="32" dur="500"/>
                                        <p:tgtEl>
                                          <p:spTgt spid="103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inVertical)">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18"/>
                                        </p:tgtEl>
                                      </p:cBhvr>
                                    </p:animEffect>
                                    <p:set>
                                      <p:cBhvr>
                                        <p:cTn id="40" dur="1" fill="hold">
                                          <p:stCondLst>
                                            <p:cond delay="499"/>
                                          </p:stCondLst>
                                        </p:cTn>
                                        <p:tgtEl>
                                          <p:spTgt spid="18"/>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barn(inVertical)">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1032"/>
                                        </p:tgtEl>
                                        <p:attrNameLst>
                                          <p:attrName>style.visibility</p:attrName>
                                        </p:attrNameLst>
                                      </p:cBhvr>
                                      <p:to>
                                        <p:strVal val="visible"/>
                                      </p:to>
                                    </p:set>
                                    <p:animEffect transition="in" filter="barn(inVertical)">
                                      <p:cBhvr>
                                        <p:cTn id="50" dur="500"/>
                                        <p:tgtEl>
                                          <p:spTgt spid="1032"/>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barn(inVertical)">
                                      <p:cBhvr>
                                        <p:cTn id="53" dur="500"/>
                                        <p:tgtEl>
                                          <p:spTgt spid="29"/>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20"/>
                                        </p:tgtEl>
                                      </p:cBhvr>
                                    </p:animEffect>
                                    <p:set>
                                      <p:cBhvr>
                                        <p:cTn id="58" dur="1" fill="hold">
                                          <p:stCondLst>
                                            <p:cond delay="499"/>
                                          </p:stCondLst>
                                        </p:cTn>
                                        <p:tgtEl>
                                          <p:spTgt spid="2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barn(inVertical)">
                                      <p:cBhvr>
                                        <p:cTn id="63" dur="500"/>
                                        <p:tgtEl>
                                          <p:spTgt spid="22"/>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nodeType="clickEffect">
                                  <p:stCondLst>
                                    <p:cond delay="0"/>
                                  </p:stCondLst>
                                  <p:childTnLst>
                                    <p:set>
                                      <p:cBhvr>
                                        <p:cTn id="67" dur="1" fill="hold">
                                          <p:stCondLst>
                                            <p:cond delay="0"/>
                                          </p:stCondLst>
                                        </p:cTn>
                                        <p:tgtEl>
                                          <p:spTgt spid="1033"/>
                                        </p:tgtEl>
                                        <p:attrNameLst>
                                          <p:attrName>style.visibility</p:attrName>
                                        </p:attrNameLst>
                                      </p:cBhvr>
                                      <p:to>
                                        <p:strVal val="visible"/>
                                      </p:to>
                                    </p:set>
                                    <p:animEffect transition="in" filter="barn(inVertical)">
                                      <p:cBhvr>
                                        <p:cTn id="68" dur="500"/>
                                        <p:tgtEl>
                                          <p:spTgt spid="1033"/>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barn(inVertical)">
                                      <p:cBhvr>
                                        <p:cTn id="71" dur="500"/>
                                        <p:tgtEl>
                                          <p:spTgt spid="32"/>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grpId="1" nodeType="clickEffect">
                                  <p:stCondLst>
                                    <p:cond delay="0"/>
                                  </p:stCondLst>
                                  <p:childTnLst>
                                    <p:animEffect transition="out" filter="fade">
                                      <p:cBhvr>
                                        <p:cTn id="75" dur="500"/>
                                        <p:tgtEl>
                                          <p:spTgt spid="22"/>
                                        </p:tgtEl>
                                      </p:cBhvr>
                                    </p:animEffect>
                                    <p:set>
                                      <p:cBhvr>
                                        <p:cTn id="76" dur="1" fill="hold">
                                          <p:stCondLst>
                                            <p:cond delay="499"/>
                                          </p:stCondLst>
                                        </p:cTn>
                                        <p:tgtEl>
                                          <p:spTgt spid="22"/>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grpId="0" nodeType="clickEffect">
                                  <p:stCondLst>
                                    <p:cond delay="0"/>
                                  </p:stCondLst>
                                  <p:childTnLst>
                                    <p:set>
                                      <p:cBhvr>
                                        <p:cTn id="80" dur="1" fill="hold">
                                          <p:stCondLst>
                                            <p:cond delay="0"/>
                                          </p:stCondLst>
                                        </p:cTn>
                                        <p:tgtEl>
                                          <p:spTgt spid="23"/>
                                        </p:tgtEl>
                                        <p:attrNameLst>
                                          <p:attrName>style.visibility</p:attrName>
                                        </p:attrNameLst>
                                      </p:cBhvr>
                                      <p:to>
                                        <p:strVal val="visible"/>
                                      </p:to>
                                    </p:set>
                                    <p:animEffect transition="in" filter="barn(inVertical)">
                                      <p:cBhvr>
                                        <p:cTn id="81" dur="500"/>
                                        <p:tgtEl>
                                          <p:spTgt spid="23"/>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grpId="0" nodeType="clickEffect">
                                  <p:stCondLst>
                                    <p:cond delay="0"/>
                                  </p:stCondLst>
                                  <p:childTnLst>
                                    <p:set>
                                      <p:cBhvr>
                                        <p:cTn id="85" dur="1" fill="hold">
                                          <p:stCondLst>
                                            <p:cond delay="0"/>
                                          </p:stCondLst>
                                        </p:cTn>
                                        <p:tgtEl>
                                          <p:spTgt spid="35"/>
                                        </p:tgtEl>
                                        <p:attrNameLst>
                                          <p:attrName>style.visibility</p:attrName>
                                        </p:attrNameLst>
                                      </p:cBhvr>
                                      <p:to>
                                        <p:strVal val="visible"/>
                                      </p:to>
                                    </p:set>
                                    <p:animEffect transition="in" filter="barn(inVertical)">
                                      <p:cBhvr>
                                        <p:cTn id="86" dur="500"/>
                                        <p:tgtEl>
                                          <p:spTgt spid="35"/>
                                        </p:tgtEl>
                                      </p:cBhvr>
                                    </p:animEffect>
                                  </p:childTnLst>
                                </p:cTn>
                              </p:par>
                              <p:par>
                                <p:cTn id="87" presetID="16" presetClass="entr" presetSubtype="21" fill="hold" nodeType="withEffect">
                                  <p:stCondLst>
                                    <p:cond delay="0"/>
                                  </p:stCondLst>
                                  <p:childTnLst>
                                    <p:set>
                                      <p:cBhvr>
                                        <p:cTn id="88" dur="1" fill="hold">
                                          <p:stCondLst>
                                            <p:cond delay="0"/>
                                          </p:stCondLst>
                                        </p:cTn>
                                        <p:tgtEl>
                                          <p:spTgt spid="1034"/>
                                        </p:tgtEl>
                                        <p:attrNameLst>
                                          <p:attrName>style.visibility</p:attrName>
                                        </p:attrNameLst>
                                      </p:cBhvr>
                                      <p:to>
                                        <p:strVal val="visible"/>
                                      </p:to>
                                    </p:set>
                                    <p:animEffect transition="in" filter="barn(inVertical)">
                                      <p:cBhvr>
                                        <p:cTn id="89" dur="500"/>
                                        <p:tgtEl>
                                          <p:spTgt spid="1034"/>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xit" presetSubtype="0" fill="hold" grpId="1" nodeType="clickEffect">
                                  <p:stCondLst>
                                    <p:cond delay="0"/>
                                  </p:stCondLst>
                                  <p:childTnLst>
                                    <p:animEffect transition="out" filter="fade">
                                      <p:cBhvr>
                                        <p:cTn id="93" dur="500"/>
                                        <p:tgtEl>
                                          <p:spTgt spid="23"/>
                                        </p:tgtEl>
                                      </p:cBhvr>
                                    </p:animEffect>
                                    <p:set>
                                      <p:cBhvr>
                                        <p:cTn id="94" dur="1" fill="hold">
                                          <p:stCondLst>
                                            <p:cond delay="499"/>
                                          </p:stCondLst>
                                        </p:cTn>
                                        <p:tgtEl>
                                          <p:spTgt spid="23"/>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6" presetClass="entr" presetSubtype="21" fill="hold" grpId="0" nodeType="clickEffect">
                                  <p:stCondLst>
                                    <p:cond delay="0"/>
                                  </p:stCondLst>
                                  <p:childTnLst>
                                    <p:set>
                                      <p:cBhvr>
                                        <p:cTn id="98" dur="1" fill="hold">
                                          <p:stCondLst>
                                            <p:cond delay="0"/>
                                          </p:stCondLst>
                                        </p:cTn>
                                        <p:tgtEl>
                                          <p:spTgt spid="24"/>
                                        </p:tgtEl>
                                        <p:attrNameLst>
                                          <p:attrName>style.visibility</p:attrName>
                                        </p:attrNameLst>
                                      </p:cBhvr>
                                      <p:to>
                                        <p:strVal val="visible"/>
                                      </p:to>
                                    </p:set>
                                    <p:animEffect transition="in" filter="barn(inVertical)">
                                      <p:cBhvr>
                                        <p:cTn id="99" dur="500"/>
                                        <p:tgtEl>
                                          <p:spTgt spid="24"/>
                                        </p:tgtEl>
                                      </p:cBhvr>
                                    </p:animEffect>
                                  </p:childTnLst>
                                </p:cTn>
                              </p:par>
                            </p:childTnLst>
                          </p:cTn>
                        </p:par>
                      </p:childTnLst>
                    </p:cTn>
                  </p:par>
                  <p:par>
                    <p:cTn id="100" fill="hold">
                      <p:stCondLst>
                        <p:cond delay="indefinite"/>
                      </p:stCondLst>
                      <p:childTnLst>
                        <p:par>
                          <p:cTn id="101" fill="hold">
                            <p:stCondLst>
                              <p:cond delay="0"/>
                            </p:stCondLst>
                            <p:childTnLst>
                              <p:par>
                                <p:cTn id="102" presetID="16" presetClass="entr" presetSubtype="21" fill="hold" nodeType="clickEffect">
                                  <p:stCondLst>
                                    <p:cond delay="0"/>
                                  </p:stCondLst>
                                  <p:childTnLst>
                                    <p:set>
                                      <p:cBhvr>
                                        <p:cTn id="103" dur="1" fill="hold">
                                          <p:stCondLst>
                                            <p:cond delay="0"/>
                                          </p:stCondLst>
                                        </p:cTn>
                                        <p:tgtEl>
                                          <p:spTgt spid="1035"/>
                                        </p:tgtEl>
                                        <p:attrNameLst>
                                          <p:attrName>style.visibility</p:attrName>
                                        </p:attrNameLst>
                                      </p:cBhvr>
                                      <p:to>
                                        <p:strVal val="visible"/>
                                      </p:to>
                                    </p:set>
                                    <p:animEffect transition="in" filter="barn(inVertical)">
                                      <p:cBhvr>
                                        <p:cTn id="104" dur="500"/>
                                        <p:tgtEl>
                                          <p:spTgt spid="1035"/>
                                        </p:tgtEl>
                                      </p:cBhvr>
                                    </p:animEffect>
                                  </p:childTnLst>
                                </p:cTn>
                              </p:par>
                              <p:par>
                                <p:cTn id="105" presetID="16" presetClass="entr" presetSubtype="21" fill="hold" grpId="0" nodeType="withEffect">
                                  <p:stCondLst>
                                    <p:cond delay="0"/>
                                  </p:stCondLst>
                                  <p:childTnLst>
                                    <p:set>
                                      <p:cBhvr>
                                        <p:cTn id="106" dur="1" fill="hold">
                                          <p:stCondLst>
                                            <p:cond delay="0"/>
                                          </p:stCondLst>
                                        </p:cTn>
                                        <p:tgtEl>
                                          <p:spTgt spid="38"/>
                                        </p:tgtEl>
                                        <p:attrNameLst>
                                          <p:attrName>style.visibility</p:attrName>
                                        </p:attrNameLst>
                                      </p:cBhvr>
                                      <p:to>
                                        <p:strVal val="visible"/>
                                      </p:to>
                                    </p:set>
                                    <p:animEffect transition="in" filter="barn(inVertical)">
                                      <p:cBhvr>
                                        <p:cTn id="107" dur="500"/>
                                        <p:tgtEl>
                                          <p:spTgt spid="38"/>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grpId="1" nodeType="clickEffect">
                                  <p:stCondLst>
                                    <p:cond delay="0"/>
                                  </p:stCondLst>
                                  <p:childTnLst>
                                    <p:animEffect transition="out" filter="fade">
                                      <p:cBhvr>
                                        <p:cTn id="111" dur="500"/>
                                        <p:tgtEl>
                                          <p:spTgt spid="24"/>
                                        </p:tgtEl>
                                      </p:cBhvr>
                                    </p:animEffect>
                                    <p:set>
                                      <p:cBhvr>
                                        <p:cTn id="112" dur="1" fill="hold">
                                          <p:stCondLst>
                                            <p:cond delay="499"/>
                                          </p:stCondLst>
                                        </p:cTn>
                                        <p:tgtEl>
                                          <p:spTgt spid="24"/>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6" presetClass="entr" presetSubtype="21" fill="hold" grpId="0" nodeType="clickEffect">
                                  <p:stCondLst>
                                    <p:cond delay="0"/>
                                  </p:stCondLst>
                                  <p:childTnLst>
                                    <p:set>
                                      <p:cBhvr>
                                        <p:cTn id="116" dur="1" fill="hold">
                                          <p:stCondLst>
                                            <p:cond delay="0"/>
                                          </p:stCondLst>
                                        </p:cTn>
                                        <p:tgtEl>
                                          <p:spTgt spid="25"/>
                                        </p:tgtEl>
                                        <p:attrNameLst>
                                          <p:attrName>style.visibility</p:attrName>
                                        </p:attrNameLst>
                                      </p:cBhvr>
                                      <p:to>
                                        <p:strVal val="visible"/>
                                      </p:to>
                                    </p:set>
                                    <p:animEffect transition="in" filter="barn(inVertical)">
                                      <p:cBhvr>
                                        <p:cTn id="117" dur="500"/>
                                        <p:tgtEl>
                                          <p:spTgt spid="25"/>
                                        </p:tgtEl>
                                      </p:cBhvr>
                                    </p:animEffect>
                                  </p:childTnLst>
                                </p:cTn>
                              </p:par>
                            </p:childTnLst>
                          </p:cTn>
                        </p:par>
                      </p:childTnLst>
                    </p:cTn>
                  </p:par>
                  <p:par>
                    <p:cTn id="118" fill="hold">
                      <p:stCondLst>
                        <p:cond delay="indefinite"/>
                      </p:stCondLst>
                      <p:childTnLst>
                        <p:par>
                          <p:cTn id="119" fill="hold">
                            <p:stCondLst>
                              <p:cond delay="0"/>
                            </p:stCondLst>
                            <p:childTnLst>
                              <p:par>
                                <p:cTn id="120" presetID="16" presetClass="entr" presetSubtype="21" fill="hold" grpId="0" nodeType="clickEffect">
                                  <p:stCondLst>
                                    <p:cond delay="0"/>
                                  </p:stCondLst>
                                  <p:childTnLst>
                                    <p:set>
                                      <p:cBhvr>
                                        <p:cTn id="121" dur="1" fill="hold">
                                          <p:stCondLst>
                                            <p:cond delay="0"/>
                                          </p:stCondLst>
                                        </p:cTn>
                                        <p:tgtEl>
                                          <p:spTgt spid="41"/>
                                        </p:tgtEl>
                                        <p:attrNameLst>
                                          <p:attrName>style.visibility</p:attrName>
                                        </p:attrNameLst>
                                      </p:cBhvr>
                                      <p:to>
                                        <p:strVal val="visible"/>
                                      </p:to>
                                    </p:set>
                                    <p:animEffect transition="in" filter="barn(inVertical)">
                                      <p:cBhvr>
                                        <p:cTn id="122" dur="500"/>
                                        <p:tgtEl>
                                          <p:spTgt spid="41"/>
                                        </p:tgtEl>
                                      </p:cBhvr>
                                    </p:animEffect>
                                  </p:childTnLst>
                                </p:cTn>
                              </p:par>
                              <p:par>
                                <p:cTn id="123" presetID="16" presetClass="entr" presetSubtype="21" fill="hold" nodeType="withEffect">
                                  <p:stCondLst>
                                    <p:cond delay="0"/>
                                  </p:stCondLst>
                                  <p:childTnLst>
                                    <p:set>
                                      <p:cBhvr>
                                        <p:cTn id="124" dur="1" fill="hold">
                                          <p:stCondLst>
                                            <p:cond delay="0"/>
                                          </p:stCondLst>
                                        </p:cTn>
                                        <p:tgtEl>
                                          <p:spTgt spid="1036"/>
                                        </p:tgtEl>
                                        <p:attrNameLst>
                                          <p:attrName>style.visibility</p:attrName>
                                        </p:attrNameLst>
                                      </p:cBhvr>
                                      <p:to>
                                        <p:strVal val="visible"/>
                                      </p:to>
                                    </p:set>
                                    <p:animEffect transition="in" filter="barn(inVertical)">
                                      <p:cBhvr>
                                        <p:cTn id="125" dur="500"/>
                                        <p:tgtEl>
                                          <p:spTgt spid="1036"/>
                                        </p:tgtEl>
                                      </p:cBhvr>
                                    </p:animEffect>
                                  </p:childTnLst>
                                </p:cTn>
                              </p:par>
                            </p:childTnLst>
                          </p:cTn>
                        </p:par>
                      </p:childTnLst>
                    </p:cTn>
                  </p:par>
                  <p:par>
                    <p:cTn id="126" fill="hold">
                      <p:stCondLst>
                        <p:cond delay="indefinite"/>
                      </p:stCondLst>
                      <p:childTnLst>
                        <p:par>
                          <p:cTn id="127" fill="hold">
                            <p:stCondLst>
                              <p:cond delay="0"/>
                            </p:stCondLst>
                            <p:childTnLst>
                              <p:par>
                                <p:cTn id="128" presetID="10" presetClass="exit" presetSubtype="0" fill="hold" grpId="1" nodeType="clickEffect">
                                  <p:stCondLst>
                                    <p:cond delay="0"/>
                                  </p:stCondLst>
                                  <p:childTnLst>
                                    <p:animEffect transition="out" filter="fade">
                                      <p:cBhvr>
                                        <p:cTn id="129" dur="500"/>
                                        <p:tgtEl>
                                          <p:spTgt spid="25"/>
                                        </p:tgtEl>
                                      </p:cBhvr>
                                    </p:animEffect>
                                    <p:set>
                                      <p:cBhvr>
                                        <p:cTn id="130" dur="1" fill="hold">
                                          <p:stCondLst>
                                            <p:cond delay="499"/>
                                          </p:stCondLst>
                                        </p:cTn>
                                        <p:tgtEl>
                                          <p:spTgt spid="25"/>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16" presetClass="entr" presetSubtype="21" fill="hold" grpId="0" nodeType="clickEffect">
                                  <p:stCondLst>
                                    <p:cond delay="0"/>
                                  </p:stCondLst>
                                  <p:childTnLst>
                                    <p:set>
                                      <p:cBhvr>
                                        <p:cTn id="134" dur="1" fill="hold">
                                          <p:stCondLst>
                                            <p:cond delay="0"/>
                                          </p:stCondLst>
                                        </p:cTn>
                                        <p:tgtEl>
                                          <p:spTgt spid="26"/>
                                        </p:tgtEl>
                                        <p:attrNameLst>
                                          <p:attrName>style.visibility</p:attrName>
                                        </p:attrNameLst>
                                      </p:cBhvr>
                                      <p:to>
                                        <p:strVal val="visible"/>
                                      </p:to>
                                    </p:set>
                                    <p:animEffect transition="in" filter="barn(inVertical)">
                                      <p:cBhvr>
                                        <p:cTn id="135" dur="500"/>
                                        <p:tgtEl>
                                          <p:spTgt spid="26"/>
                                        </p:tgtEl>
                                      </p:cBhvr>
                                    </p:animEffect>
                                  </p:childTnLst>
                                </p:cTn>
                              </p:par>
                            </p:childTnLst>
                          </p:cTn>
                        </p:par>
                      </p:childTnLst>
                    </p:cTn>
                  </p:par>
                  <p:par>
                    <p:cTn id="136" fill="hold">
                      <p:stCondLst>
                        <p:cond delay="indefinite"/>
                      </p:stCondLst>
                      <p:childTnLst>
                        <p:par>
                          <p:cTn id="137" fill="hold">
                            <p:stCondLst>
                              <p:cond delay="0"/>
                            </p:stCondLst>
                            <p:childTnLst>
                              <p:par>
                                <p:cTn id="138" presetID="16" presetClass="entr" presetSubtype="21" fill="hold" grpId="0" nodeType="clickEffect">
                                  <p:stCondLst>
                                    <p:cond delay="0"/>
                                  </p:stCondLst>
                                  <p:childTnLst>
                                    <p:set>
                                      <p:cBhvr>
                                        <p:cTn id="139" dur="1" fill="hold">
                                          <p:stCondLst>
                                            <p:cond delay="0"/>
                                          </p:stCondLst>
                                        </p:cTn>
                                        <p:tgtEl>
                                          <p:spTgt spid="43"/>
                                        </p:tgtEl>
                                        <p:attrNameLst>
                                          <p:attrName>style.visibility</p:attrName>
                                        </p:attrNameLst>
                                      </p:cBhvr>
                                      <p:to>
                                        <p:strVal val="visible"/>
                                      </p:to>
                                    </p:set>
                                    <p:animEffect transition="in" filter="barn(inVertical)">
                                      <p:cBhvr>
                                        <p:cTn id="140" dur="500"/>
                                        <p:tgtEl>
                                          <p:spTgt spid="43"/>
                                        </p:tgtEl>
                                      </p:cBhvr>
                                    </p:animEffect>
                                  </p:childTnLst>
                                </p:cTn>
                              </p:par>
                              <p:par>
                                <p:cTn id="141" presetID="16" presetClass="entr" presetSubtype="21" fill="hold" nodeType="withEffect">
                                  <p:stCondLst>
                                    <p:cond delay="0"/>
                                  </p:stCondLst>
                                  <p:childTnLst>
                                    <p:set>
                                      <p:cBhvr>
                                        <p:cTn id="142" dur="1" fill="hold">
                                          <p:stCondLst>
                                            <p:cond delay="0"/>
                                          </p:stCondLst>
                                        </p:cTn>
                                        <p:tgtEl>
                                          <p:spTgt spid="1037"/>
                                        </p:tgtEl>
                                        <p:attrNameLst>
                                          <p:attrName>style.visibility</p:attrName>
                                        </p:attrNameLst>
                                      </p:cBhvr>
                                      <p:to>
                                        <p:strVal val="visible"/>
                                      </p:to>
                                    </p:set>
                                    <p:animEffect transition="in" filter="barn(inVertical)">
                                      <p:cBhvr>
                                        <p:cTn id="143" dur="500"/>
                                        <p:tgtEl>
                                          <p:spTgt spid="1037"/>
                                        </p:tgtEl>
                                      </p:cBhvr>
                                    </p:animEffect>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1" nodeType="clickEffect">
                                  <p:stCondLst>
                                    <p:cond delay="0"/>
                                  </p:stCondLst>
                                  <p:childTnLst>
                                    <p:animEffect transition="out" filter="fade">
                                      <p:cBhvr>
                                        <p:cTn id="147" dur="500"/>
                                        <p:tgtEl>
                                          <p:spTgt spid="26"/>
                                        </p:tgtEl>
                                      </p:cBhvr>
                                    </p:animEffect>
                                    <p:set>
                                      <p:cBhvr>
                                        <p:cTn id="148" dur="1" fill="hold">
                                          <p:stCondLst>
                                            <p:cond delay="499"/>
                                          </p:stCondLst>
                                        </p:cTn>
                                        <p:tgtEl>
                                          <p:spTgt spid="26"/>
                                        </p:tgtEl>
                                        <p:attrNameLst>
                                          <p:attrName>style.visibility</p:attrName>
                                        </p:attrNameLst>
                                      </p:cBhvr>
                                      <p:to>
                                        <p:strVal val="hidden"/>
                                      </p:to>
                                    </p:set>
                                  </p:childTnLst>
                                </p:cTn>
                              </p:par>
                            </p:childTnLst>
                          </p:cTn>
                        </p:par>
                      </p:childTnLst>
                    </p:cTn>
                  </p:par>
                  <p:par>
                    <p:cTn id="149" fill="hold">
                      <p:stCondLst>
                        <p:cond delay="indefinite"/>
                      </p:stCondLst>
                      <p:childTnLst>
                        <p:par>
                          <p:cTn id="150" fill="hold">
                            <p:stCondLst>
                              <p:cond delay="0"/>
                            </p:stCondLst>
                            <p:childTnLst>
                              <p:par>
                                <p:cTn id="151" presetID="42" presetClass="entr" presetSubtype="0" fill="hold" grpId="0" nodeType="clickEffect">
                                  <p:stCondLst>
                                    <p:cond delay="0"/>
                                  </p:stCondLst>
                                  <p:childTnLst>
                                    <p:set>
                                      <p:cBhvr>
                                        <p:cTn id="152" dur="1" fill="hold">
                                          <p:stCondLst>
                                            <p:cond delay="0"/>
                                          </p:stCondLst>
                                        </p:cTn>
                                        <p:tgtEl>
                                          <p:spTgt spid="28"/>
                                        </p:tgtEl>
                                        <p:attrNameLst>
                                          <p:attrName>style.visibility</p:attrName>
                                        </p:attrNameLst>
                                      </p:cBhvr>
                                      <p:to>
                                        <p:strVal val="visible"/>
                                      </p:to>
                                    </p:set>
                                    <p:animEffect transition="in" filter="fade">
                                      <p:cBhvr>
                                        <p:cTn id="153" dur="1000"/>
                                        <p:tgtEl>
                                          <p:spTgt spid="28"/>
                                        </p:tgtEl>
                                      </p:cBhvr>
                                    </p:animEffect>
                                    <p:anim calcmode="lin" valueType="num">
                                      <p:cBhvr>
                                        <p:cTn id="154" dur="1000" fill="hold"/>
                                        <p:tgtEl>
                                          <p:spTgt spid="28"/>
                                        </p:tgtEl>
                                        <p:attrNameLst>
                                          <p:attrName>ppt_x</p:attrName>
                                        </p:attrNameLst>
                                      </p:cBhvr>
                                      <p:tavLst>
                                        <p:tav tm="0">
                                          <p:val>
                                            <p:strVal val="#ppt_x"/>
                                          </p:val>
                                        </p:tav>
                                        <p:tav tm="100000">
                                          <p:val>
                                            <p:strVal val="#ppt_x"/>
                                          </p:val>
                                        </p:tav>
                                      </p:tavLst>
                                    </p:anim>
                                    <p:anim calcmode="lin" valueType="num">
                                      <p:cBhvr>
                                        <p:cTn id="15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6" fill="hold">
                      <p:stCondLst>
                        <p:cond delay="indefinite"/>
                      </p:stCondLst>
                      <p:childTnLst>
                        <p:par>
                          <p:cTn id="157" fill="hold">
                            <p:stCondLst>
                              <p:cond delay="0"/>
                            </p:stCondLst>
                            <p:childTnLst>
                              <p:par>
                                <p:cTn id="158" presetID="16" presetClass="entr" presetSubtype="21" fill="hold" grpId="0" nodeType="clickEffect">
                                  <p:stCondLst>
                                    <p:cond delay="0"/>
                                  </p:stCondLst>
                                  <p:childTnLst>
                                    <p:set>
                                      <p:cBhvr>
                                        <p:cTn id="159" dur="1" fill="hold">
                                          <p:stCondLst>
                                            <p:cond delay="0"/>
                                          </p:stCondLst>
                                        </p:cTn>
                                        <p:tgtEl>
                                          <p:spTgt spid="48"/>
                                        </p:tgtEl>
                                        <p:attrNameLst>
                                          <p:attrName>style.visibility</p:attrName>
                                        </p:attrNameLst>
                                      </p:cBhvr>
                                      <p:to>
                                        <p:strVal val="visible"/>
                                      </p:to>
                                    </p:set>
                                    <p:animEffect transition="in" filter="barn(inVertical)">
                                      <p:cBhvr>
                                        <p:cTn id="160" dur="500"/>
                                        <p:tgtEl>
                                          <p:spTgt spid="48"/>
                                        </p:tgtEl>
                                      </p:cBhvr>
                                    </p:animEffect>
                                  </p:childTnLst>
                                </p:cTn>
                              </p:par>
                              <p:par>
                                <p:cTn id="161" presetID="16" presetClass="entr" presetSubtype="21" fill="hold" nodeType="withEffect">
                                  <p:stCondLst>
                                    <p:cond delay="0"/>
                                  </p:stCondLst>
                                  <p:childTnLst>
                                    <p:set>
                                      <p:cBhvr>
                                        <p:cTn id="162" dur="1" fill="hold">
                                          <p:stCondLst>
                                            <p:cond delay="0"/>
                                          </p:stCondLst>
                                        </p:cTn>
                                        <p:tgtEl>
                                          <p:spTgt spid="1038"/>
                                        </p:tgtEl>
                                        <p:attrNameLst>
                                          <p:attrName>style.visibility</p:attrName>
                                        </p:attrNameLst>
                                      </p:cBhvr>
                                      <p:to>
                                        <p:strVal val="visible"/>
                                      </p:to>
                                    </p:set>
                                    <p:animEffect transition="in" filter="barn(inVertical)">
                                      <p:cBhvr>
                                        <p:cTn id="163" dur="500"/>
                                        <p:tgtEl>
                                          <p:spTgt spid="1038"/>
                                        </p:tgtEl>
                                      </p:cBhvr>
                                    </p:animEffect>
                                  </p:childTnLst>
                                </p:cTn>
                              </p:par>
                            </p:childTnLst>
                          </p:cTn>
                        </p:par>
                      </p:childTnLst>
                    </p:cTn>
                  </p:par>
                  <p:par>
                    <p:cTn id="164" fill="hold">
                      <p:stCondLst>
                        <p:cond delay="indefinite"/>
                      </p:stCondLst>
                      <p:childTnLst>
                        <p:par>
                          <p:cTn id="165" fill="hold">
                            <p:stCondLst>
                              <p:cond delay="0"/>
                            </p:stCondLst>
                            <p:childTnLst>
                              <p:par>
                                <p:cTn id="166" presetID="10" presetClass="exit" presetSubtype="0" fill="hold" grpId="1" nodeType="clickEffect">
                                  <p:stCondLst>
                                    <p:cond delay="0"/>
                                  </p:stCondLst>
                                  <p:childTnLst>
                                    <p:animEffect transition="out" filter="fade">
                                      <p:cBhvr>
                                        <p:cTn id="167" dur="500"/>
                                        <p:tgtEl>
                                          <p:spTgt spid="28"/>
                                        </p:tgtEl>
                                      </p:cBhvr>
                                    </p:animEffect>
                                    <p:set>
                                      <p:cBhvr>
                                        <p:cTn id="168" dur="1" fill="hold">
                                          <p:stCondLst>
                                            <p:cond delay="499"/>
                                          </p:stCondLst>
                                        </p:cTn>
                                        <p:tgtEl>
                                          <p:spTgt spid="28"/>
                                        </p:tgtEl>
                                        <p:attrNameLst>
                                          <p:attrName>style.visibility</p:attrName>
                                        </p:attrNameLst>
                                      </p:cBhvr>
                                      <p:to>
                                        <p:strVal val="hidden"/>
                                      </p:to>
                                    </p:set>
                                  </p:childTnLst>
                                </p:cTn>
                              </p:par>
                            </p:childTnLst>
                          </p:cTn>
                        </p:par>
                      </p:childTnLst>
                    </p:cTn>
                  </p:par>
                  <p:par>
                    <p:cTn id="169" fill="hold">
                      <p:stCondLst>
                        <p:cond delay="indefinite"/>
                      </p:stCondLst>
                      <p:childTnLst>
                        <p:par>
                          <p:cTn id="170" fill="hold">
                            <p:stCondLst>
                              <p:cond delay="0"/>
                            </p:stCondLst>
                            <p:childTnLst>
                              <p:par>
                                <p:cTn id="171" presetID="16" presetClass="entr" presetSubtype="21" fill="hold" grpId="0" nodeType="clickEffect">
                                  <p:stCondLst>
                                    <p:cond delay="0"/>
                                  </p:stCondLst>
                                  <p:childTnLst>
                                    <p:set>
                                      <p:cBhvr>
                                        <p:cTn id="172" dur="1" fill="hold">
                                          <p:stCondLst>
                                            <p:cond delay="0"/>
                                          </p:stCondLst>
                                        </p:cTn>
                                        <p:tgtEl>
                                          <p:spTgt spid="30"/>
                                        </p:tgtEl>
                                        <p:attrNameLst>
                                          <p:attrName>style.visibility</p:attrName>
                                        </p:attrNameLst>
                                      </p:cBhvr>
                                      <p:to>
                                        <p:strVal val="visible"/>
                                      </p:to>
                                    </p:set>
                                    <p:animEffect transition="in" filter="barn(inVertical)">
                                      <p:cBhvr>
                                        <p:cTn id="173" dur="500"/>
                                        <p:tgtEl>
                                          <p:spTgt spid="30"/>
                                        </p:tgtEl>
                                      </p:cBhvr>
                                    </p:animEffect>
                                  </p:childTnLst>
                                </p:cTn>
                              </p:par>
                            </p:childTnLst>
                          </p:cTn>
                        </p:par>
                      </p:childTnLst>
                    </p:cTn>
                  </p:par>
                  <p:par>
                    <p:cTn id="174" fill="hold">
                      <p:stCondLst>
                        <p:cond delay="indefinite"/>
                      </p:stCondLst>
                      <p:childTnLst>
                        <p:par>
                          <p:cTn id="175" fill="hold">
                            <p:stCondLst>
                              <p:cond delay="0"/>
                            </p:stCondLst>
                            <p:childTnLst>
                              <p:par>
                                <p:cTn id="176" presetID="16" presetClass="entr" presetSubtype="21" fill="hold" grpId="0" nodeType="clickEffect">
                                  <p:stCondLst>
                                    <p:cond delay="0"/>
                                  </p:stCondLst>
                                  <p:childTnLst>
                                    <p:set>
                                      <p:cBhvr>
                                        <p:cTn id="177" dur="1" fill="hold">
                                          <p:stCondLst>
                                            <p:cond delay="0"/>
                                          </p:stCondLst>
                                        </p:cTn>
                                        <p:tgtEl>
                                          <p:spTgt spid="55"/>
                                        </p:tgtEl>
                                        <p:attrNameLst>
                                          <p:attrName>style.visibility</p:attrName>
                                        </p:attrNameLst>
                                      </p:cBhvr>
                                      <p:to>
                                        <p:strVal val="visible"/>
                                      </p:to>
                                    </p:set>
                                    <p:animEffect transition="in" filter="barn(inVertical)">
                                      <p:cBhvr>
                                        <p:cTn id="178" dur="500"/>
                                        <p:tgtEl>
                                          <p:spTgt spid="55"/>
                                        </p:tgtEl>
                                      </p:cBhvr>
                                    </p:animEffect>
                                  </p:childTnLst>
                                </p:cTn>
                              </p:par>
                              <p:par>
                                <p:cTn id="179" presetID="16" presetClass="entr" presetSubtype="21" fill="hold" nodeType="withEffect">
                                  <p:stCondLst>
                                    <p:cond delay="0"/>
                                  </p:stCondLst>
                                  <p:childTnLst>
                                    <p:set>
                                      <p:cBhvr>
                                        <p:cTn id="180" dur="1" fill="hold">
                                          <p:stCondLst>
                                            <p:cond delay="0"/>
                                          </p:stCondLst>
                                        </p:cTn>
                                        <p:tgtEl>
                                          <p:spTgt spid="1039"/>
                                        </p:tgtEl>
                                        <p:attrNameLst>
                                          <p:attrName>style.visibility</p:attrName>
                                        </p:attrNameLst>
                                      </p:cBhvr>
                                      <p:to>
                                        <p:strVal val="visible"/>
                                      </p:to>
                                    </p:set>
                                    <p:animEffect transition="in" filter="barn(inVertical)">
                                      <p:cBhvr>
                                        <p:cTn id="181" dur="500"/>
                                        <p:tgtEl>
                                          <p:spTgt spid="1039"/>
                                        </p:tgtEl>
                                      </p:cBhvr>
                                    </p:animEffect>
                                  </p:childTnLst>
                                </p:cTn>
                              </p:par>
                            </p:childTnLst>
                          </p:cTn>
                        </p:par>
                      </p:childTnLst>
                    </p:cTn>
                  </p:par>
                  <p:par>
                    <p:cTn id="182" fill="hold">
                      <p:stCondLst>
                        <p:cond delay="indefinite"/>
                      </p:stCondLst>
                      <p:childTnLst>
                        <p:par>
                          <p:cTn id="183" fill="hold">
                            <p:stCondLst>
                              <p:cond delay="0"/>
                            </p:stCondLst>
                            <p:childTnLst>
                              <p:par>
                                <p:cTn id="184" presetID="10" presetClass="exit" presetSubtype="0" fill="hold" grpId="1" nodeType="clickEffect">
                                  <p:stCondLst>
                                    <p:cond delay="0"/>
                                  </p:stCondLst>
                                  <p:childTnLst>
                                    <p:animEffect transition="out" filter="fade">
                                      <p:cBhvr>
                                        <p:cTn id="185" dur="500"/>
                                        <p:tgtEl>
                                          <p:spTgt spid="30"/>
                                        </p:tgtEl>
                                      </p:cBhvr>
                                    </p:animEffect>
                                    <p:set>
                                      <p:cBhvr>
                                        <p:cTn id="186"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8" grpId="0" animBg="1"/>
      <p:bldP spid="18" grpId="1" animBg="1"/>
      <p:bldP spid="19" grpId="0"/>
      <p:bldP spid="20" grpId="0" animBg="1"/>
      <p:bldP spid="20" grpId="1" animBg="1"/>
      <p:bldP spid="29" grpId="0"/>
      <p:bldP spid="22" grpId="0" animBg="1"/>
      <p:bldP spid="22" grpId="1" animBg="1"/>
      <p:bldP spid="32" grpId="0"/>
      <p:bldP spid="23" grpId="0" animBg="1"/>
      <p:bldP spid="23" grpId="1" animBg="1"/>
      <p:bldP spid="35" grpId="0"/>
      <p:bldP spid="24" grpId="0" animBg="1"/>
      <p:bldP spid="24" grpId="1" animBg="1"/>
      <p:bldP spid="38" grpId="0"/>
      <p:bldP spid="25" grpId="0" animBg="1"/>
      <p:bldP spid="25" grpId="1" animBg="1"/>
      <p:bldP spid="41" grpId="0"/>
      <p:bldP spid="43" grpId="0"/>
      <p:bldP spid="26" grpId="0" animBg="1"/>
      <p:bldP spid="26" grpId="1" animBg="1"/>
      <p:bldP spid="28" grpId="0" animBg="1"/>
      <p:bldP spid="28" grpId="1" animBg="1"/>
      <p:bldP spid="48" grpId="0"/>
      <p:bldP spid="30" grpId="0" animBg="1"/>
      <p:bldP spid="30" grpId="1" animBg="1"/>
      <p:bldP spid="5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5143500"/>
          </a:xfrm>
          <a:prstGeom prst="rect">
            <a:avLst/>
          </a:prstGeom>
        </p:spPr>
      </p:pic>
      <p:sp>
        <p:nvSpPr>
          <p:cNvPr id="5" name="Rectangle 4"/>
          <p:cNvSpPr/>
          <p:nvPr/>
        </p:nvSpPr>
        <p:spPr>
          <a:xfrm>
            <a:off x="1942116" y="2110085"/>
            <a:ext cx="5259774"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Thư giãn nhé</a:t>
            </a:r>
            <a:endParaRPr lang="en-US" sz="5400" b="1" cap="all" spc="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2" name="Right Arrow 1">
            <a:hlinkClick r:id="rId3" action="ppaction://hlinkfile"/>
          </p:cNvPr>
          <p:cNvSpPr/>
          <p:nvPr/>
        </p:nvSpPr>
        <p:spPr>
          <a:xfrm>
            <a:off x="3230880" y="3033415"/>
            <a:ext cx="2346960" cy="8432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64892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892287" y="1709530"/>
            <a:ext cx="3071191" cy="1630018"/>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smtClean="0">
                <a:solidFill>
                  <a:schemeClr val="bg1"/>
                </a:solidFill>
              </a:rPr>
              <a:t>Đọc</a:t>
            </a:r>
            <a:endParaRPr lang="en-US" sz="6600">
              <a:solidFill>
                <a:schemeClr val="bg1"/>
              </a:solidFill>
            </a:endParaRPr>
          </a:p>
        </p:txBody>
      </p:sp>
      <p:sp>
        <p:nvSpPr>
          <p:cNvPr id="3" name="Oval 2"/>
          <p:cNvSpPr/>
          <p:nvPr/>
        </p:nvSpPr>
        <p:spPr>
          <a:xfrm>
            <a:off x="2064103" y="1953039"/>
            <a:ext cx="1212574" cy="1143000"/>
          </a:xfrm>
          <a:prstGeom prst="ellipse">
            <a:avLst/>
          </a:prstGeom>
          <a:solidFill>
            <a:schemeClr val="accent5">
              <a:lumMod val="20000"/>
              <a:lumOff val="80000"/>
            </a:schemeClr>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rgbClr val="FF0000"/>
                </a:solidFill>
              </a:rPr>
              <a:t>2</a:t>
            </a:r>
            <a:endParaRPr lang="en-US" sz="4800">
              <a:solidFill>
                <a:srgbClr val="FF0000"/>
              </a:solidFill>
            </a:endParaRPr>
          </a:p>
        </p:txBody>
      </p:sp>
    </p:spTree>
    <p:extLst>
      <p:ext uri="{BB962C8B-B14F-4D97-AF65-F5344CB8AC3E}">
        <p14:creationId xmlns:p14="http://schemas.microsoft.com/office/powerpoint/2010/main" val="37000543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287" b="100000" l="0" r="100000"/>
                    </a14:imgEffect>
                  </a14:imgLayer>
                </a14:imgProps>
              </a:ext>
              <a:ext uri="{28A0092B-C50C-407E-A947-70E740481C1C}">
                <a14:useLocalDpi xmlns:a14="http://schemas.microsoft.com/office/drawing/2010/main" val="0"/>
              </a:ext>
            </a:extLst>
          </a:blip>
          <a:srcRect/>
          <a:stretch>
            <a:fillRect/>
          </a:stretch>
        </p:blipFill>
        <p:spPr bwMode="auto">
          <a:xfrm>
            <a:off x="81038" y="1104478"/>
            <a:ext cx="2906712" cy="4039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7387" y="1"/>
            <a:ext cx="3376613"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66774" y="-21265"/>
            <a:ext cx="2611282" cy="2192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36020" y="2029287"/>
            <a:ext cx="1842036" cy="1650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48948" y="3534512"/>
            <a:ext cx="2806996" cy="1470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00520" y="4461194"/>
            <a:ext cx="3964547" cy="369332"/>
          </a:xfrm>
          <a:prstGeom prst="rect">
            <a:avLst/>
          </a:prstGeom>
          <a:noFill/>
        </p:spPr>
        <p:txBody>
          <a:bodyPr wrap="none" rtlCol="0">
            <a:spAutoFit/>
          </a:bodyPr>
          <a:lstStyle/>
          <a:p>
            <a:r>
              <a:rPr lang="en-US" sz="1800" smtClean="0"/>
              <a:t>Tìm tiếng chứa các vần </a:t>
            </a:r>
            <a:r>
              <a:rPr lang="en-US" sz="1800" smtClean="0">
                <a:solidFill>
                  <a:srgbClr val="FF0000"/>
                </a:solidFill>
              </a:rPr>
              <a:t>ơi / ao / ăng</a:t>
            </a:r>
            <a:endParaRPr lang="en-US" sz="1800">
              <a:solidFill>
                <a:srgbClr val="FF0000"/>
              </a:solidFill>
            </a:endParaRPr>
          </a:p>
        </p:txBody>
      </p:sp>
      <p:cxnSp>
        <p:nvCxnSpPr>
          <p:cNvPr id="5" name="Straight Connector 4"/>
          <p:cNvCxnSpPr/>
          <p:nvPr/>
        </p:nvCxnSpPr>
        <p:spPr>
          <a:xfrm>
            <a:off x="3794369" y="2810267"/>
            <a:ext cx="3310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223767" y="457592"/>
            <a:ext cx="3310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121137" y="924317"/>
            <a:ext cx="3310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436323" y="3838967"/>
            <a:ext cx="3310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039729" y="2029287"/>
            <a:ext cx="40921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554831" y="2429337"/>
            <a:ext cx="40921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49997" y="3608171"/>
            <a:ext cx="5593226" cy="1323439"/>
          </a:xfrm>
          <a:prstGeom prst="rect">
            <a:avLst/>
          </a:prstGeom>
          <a:solidFill>
            <a:schemeClr val="bg1"/>
          </a:solidFill>
        </p:spPr>
        <p:txBody>
          <a:bodyPr wrap="square" rtlCol="0">
            <a:spAutoFit/>
          </a:bodyPr>
          <a:lstStyle/>
          <a:p>
            <a:r>
              <a:rPr lang="en-US" sz="1600" smtClean="0">
                <a:solidFill>
                  <a:srgbClr val="0418AC"/>
                </a:solidFill>
              </a:rPr>
              <a:t>Câu đối: Được treo ở đình, chùa hoặc những nơi trang trọng trong nhà. Nó thường có nội dung ca ngợi những giá trị tốt đẹp. Vào ngày Tết, một số gia đình Việt Nam có truyền thống treo câu đối để thể hiện mong ước tốt lành cho một năm mới.</a:t>
            </a:r>
            <a:endParaRPr lang="en-US" sz="1600">
              <a:solidFill>
                <a:srgbClr val="0418AC"/>
              </a:solidFill>
            </a:endParaRPr>
          </a:p>
        </p:txBody>
      </p:sp>
      <p:cxnSp>
        <p:nvCxnSpPr>
          <p:cNvPr id="29" name="Straight Connector 28"/>
          <p:cNvCxnSpPr/>
          <p:nvPr/>
        </p:nvCxnSpPr>
        <p:spPr>
          <a:xfrm>
            <a:off x="4184689" y="2801204"/>
            <a:ext cx="40921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68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arn(inVertical)">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arn(inVertical)">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barn(inVertical)">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23"/>
                                        </p:tgtEl>
                                      </p:cBhvr>
                                    </p:animEffect>
                                    <p:set>
                                      <p:cBhvr>
                                        <p:cTn id="52"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3" grpId="0" animBg="1"/>
      <p:bldP spid="23" grpId="1" animBg="1"/>
    </p:bld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2761</TotalTime>
  <Words>264</Words>
  <Application>Microsoft Office PowerPoint</Application>
  <PresentationFormat>On-screen Show (16:9)</PresentationFormat>
  <Paragraphs>63</Paragraphs>
  <Slides>16</Slides>
  <Notes>2</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16</vt:i4>
      </vt:variant>
    </vt:vector>
  </HeadingPairs>
  <TitlesOfParts>
    <vt:vector size="27" baseType="lpstr">
      <vt:lpstr>Arial</vt:lpstr>
      <vt:lpstr>Quicksand Medium</vt:lpstr>
      <vt:lpstr>Times New Roman</vt:lpstr>
      <vt:lpstr>Calibri Light</vt:lpstr>
      <vt:lpstr>Arial-Rounded</vt:lpstr>
      <vt:lpstr>Lato</vt:lpstr>
      <vt:lpstr>Calibri</vt:lpstr>
      <vt:lpstr>.VnAvant</vt:lpstr>
      <vt:lpstr>HP001 4 hàng</vt:lpstr>
      <vt:lpstr>Simple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dc:title>
  <dc:creator>Admin</dc:creator>
  <cp:lastModifiedBy>Hi</cp:lastModifiedBy>
  <cp:revision>298</cp:revision>
  <dcterms:modified xsi:type="dcterms:W3CDTF">2021-12-15T03:06:48Z</dcterms:modified>
</cp:coreProperties>
</file>