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7.jpg" ContentType="image/jpg"/>
  <Override PartName="/ppt/media/image28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83" r:id="rId5"/>
    <p:sldId id="277" r:id="rId6"/>
    <p:sldId id="278" r:id="rId7"/>
    <p:sldId id="285" r:id="rId8"/>
    <p:sldId id="280" r:id="rId9"/>
    <p:sldId id="282" r:id="rId10"/>
    <p:sldId id="279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400" y="500443"/>
            <a:ext cx="4521199" cy="632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9559" y="1921510"/>
            <a:ext cx="8564880" cy="19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rgbClr val="6F2F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3592" y="366649"/>
            <a:ext cx="7519034" cy="86305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2305050" algn="l"/>
              </a:tabLst>
            </a:pPr>
            <a:r>
              <a:rPr sz="2750" b="0" spc="30" dirty="0">
                <a:solidFill>
                  <a:srgbClr val="FF0000"/>
                </a:solidFill>
                <a:latin typeface="Times New Roman"/>
                <a:cs typeface="Times New Roman"/>
              </a:rPr>
              <a:t>PHÒNG</a:t>
            </a:r>
            <a:r>
              <a:rPr sz="2750" b="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50" b="0" spc="-60" dirty="0">
                <a:solidFill>
                  <a:srgbClr val="FF0000"/>
                </a:solidFill>
                <a:latin typeface="Times New Roman"/>
                <a:cs typeface="Times New Roman"/>
              </a:rPr>
              <a:t>GIÁO	</a:t>
            </a:r>
            <a:r>
              <a:rPr sz="2750" b="0" spc="25" dirty="0">
                <a:solidFill>
                  <a:srgbClr val="FF0000"/>
                </a:solidFill>
                <a:latin typeface="Times New Roman"/>
                <a:cs typeface="Times New Roman"/>
              </a:rPr>
              <a:t>DỤC VÀ </a:t>
            </a:r>
            <a:r>
              <a:rPr sz="2750" b="0" spc="-20" dirty="0">
                <a:solidFill>
                  <a:srgbClr val="FF0000"/>
                </a:solidFill>
                <a:latin typeface="Times New Roman"/>
                <a:cs typeface="Times New Roman"/>
              </a:rPr>
              <a:t>ĐÀO TẠO </a:t>
            </a:r>
            <a:r>
              <a:rPr lang="en-US" sz="2750" b="0" spc="30" dirty="0">
                <a:solidFill>
                  <a:srgbClr val="FF0000"/>
                </a:solidFill>
                <a:latin typeface="Times New Roman"/>
                <a:cs typeface="Times New Roman"/>
              </a:rPr>
              <a:t>ĐẠI LỘC</a:t>
            </a:r>
            <a:br>
              <a:rPr lang="en-US" sz="2750" b="0" spc="30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750" b="0" spc="30" dirty="0">
                <a:solidFill>
                  <a:srgbClr val="FF0000"/>
                </a:solidFill>
                <a:latin typeface="Times New Roman"/>
                <a:cs typeface="Times New Roman"/>
              </a:rPr>
              <a:t>TRƯỜNG TIỂU HỌC ĐOÀN NGHIÊN</a:t>
            </a:r>
            <a:endParaRPr sz="27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89558" y="1921510"/>
            <a:ext cx="8702041" cy="388247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4965" marR="5080" algn="ctr">
              <a:spcBef>
                <a:spcPts val="35"/>
              </a:spcBef>
            </a:pPr>
            <a:r>
              <a:rPr lang="en-US" sz="2800" spc="25" dirty="0">
                <a:solidFill>
                  <a:srgbClr val="FF0000"/>
                </a:solidFill>
              </a:rPr>
              <a:t>BÀI THUYẾT TRÌNH GIÁO VIÊN DẠY GIỎI</a:t>
            </a:r>
            <a:r>
              <a:rPr sz="2800" spc="25" dirty="0">
                <a:solidFill>
                  <a:srgbClr val="FF0000"/>
                </a:solidFill>
              </a:rPr>
              <a:t> </a:t>
            </a:r>
            <a:endParaRPr lang="en-US" sz="2800" spc="25" dirty="0">
              <a:solidFill>
                <a:srgbClr val="FF0000"/>
              </a:solidFill>
            </a:endParaRPr>
          </a:p>
          <a:p>
            <a:pPr marL="354965" marR="5080" algn="ctr">
              <a:spcBef>
                <a:spcPts val="35"/>
              </a:spcBef>
            </a:pPr>
            <a:r>
              <a:rPr lang="en-US" sz="2400" spc="20" dirty="0"/>
              <a:t> </a:t>
            </a:r>
            <a:r>
              <a:rPr lang="en-US" sz="2400" spc="20" dirty="0" err="1"/>
              <a:t>Đề</a:t>
            </a:r>
            <a:r>
              <a:rPr lang="en-US" sz="2400" spc="20" dirty="0"/>
              <a:t> </a:t>
            </a:r>
            <a:r>
              <a:rPr lang="en-US" sz="2400" spc="20" dirty="0" err="1"/>
              <a:t>tài</a:t>
            </a:r>
            <a:r>
              <a:rPr lang="en-US" sz="2400" spc="20" dirty="0"/>
              <a:t>:   </a:t>
            </a:r>
          </a:p>
          <a:p>
            <a:pPr marL="354965" marR="5080" algn="ctr">
              <a:spcBef>
                <a:spcPts val="35"/>
              </a:spcBef>
            </a:pPr>
            <a:r>
              <a:rPr lang="en-US" sz="2400" spc="20" dirty="0"/>
              <a:t>“ </a:t>
            </a:r>
            <a:r>
              <a:rPr sz="2400" spc="20" dirty="0"/>
              <a:t>BIỆN </a:t>
            </a:r>
            <a:r>
              <a:rPr sz="2400" spc="25" dirty="0"/>
              <a:t>PHÁP GIÚP </a:t>
            </a:r>
            <a:r>
              <a:rPr sz="2400" spc="20" dirty="0"/>
              <a:t>HỌC </a:t>
            </a:r>
            <a:r>
              <a:rPr sz="2400" spc="25" dirty="0"/>
              <a:t>SINH </a:t>
            </a:r>
            <a:r>
              <a:rPr sz="2400" dirty="0"/>
              <a:t>TIỂU  </a:t>
            </a:r>
            <a:r>
              <a:rPr sz="2400" spc="20" dirty="0"/>
              <a:t>HỌC </a:t>
            </a:r>
            <a:r>
              <a:rPr sz="2400" spc="25" dirty="0"/>
              <a:t>SỬ </a:t>
            </a:r>
            <a:r>
              <a:rPr sz="2400" spc="35" dirty="0"/>
              <a:t>DỤNG</a:t>
            </a:r>
            <a:r>
              <a:rPr lang="en-US" sz="2400" spc="35" dirty="0"/>
              <a:t> </a:t>
            </a:r>
            <a:r>
              <a:rPr sz="2400" spc="10" dirty="0"/>
              <a:t>HIỆU </a:t>
            </a:r>
            <a:r>
              <a:rPr sz="2400" spc="50" dirty="0"/>
              <a:t>QUẢ </a:t>
            </a:r>
            <a:r>
              <a:rPr sz="2400" spc="30" dirty="0"/>
              <a:t>CHẤT </a:t>
            </a:r>
            <a:r>
              <a:rPr sz="2400" dirty="0"/>
              <a:t>LIỆU</a:t>
            </a:r>
            <a:r>
              <a:rPr sz="2400" spc="-60" dirty="0"/>
              <a:t> </a:t>
            </a:r>
            <a:r>
              <a:rPr sz="2400" spc="60" dirty="0"/>
              <a:t>MÀU</a:t>
            </a:r>
            <a:r>
              <a:rPr lang="en-US" sz="2400" spc="60" dirty="0"/>
              <a:t> </a:t>
            </a:r>
            <a:r>
              <a:rPr sz="2400" spc="25" dirty="0"/>
              <a:t>SÁP</a:t>
            </a:r>
            <a:r>
              <a:rPr sz="2400" spc="-250" dirty="0"/>
              <a:t> </a:t>
            </a:r>
            <a:r>
              <a:rPr sz="2400" spc="25" dirty="0"/>
              <a:t>TRONG</a:t>
            </a:r>
            <a:r>
              <a:rPr sz="2400" spc="65" dirty="0"/>
              <a:t> </a:t>
            </a:r>
            <a:r>
              <a:rPr lang="en-US" sz="2400" spc="65" dirty="0"/>
              <a:t>DẠY </a:t>
            </a:r>
            <a:r>
              <a:rPr sz="2400" spc="20" dirty="0"/>
              <a:t>HỌC</a:t>
            </a:r>
            <a:r>
              <a:rPr lang="en-US" sz="2400" spc="20" dirty="0"/>
              <a:t> MÔN</a:t>
            </a:r>
            <a:r>
              <a:rPr sz="2400" spc="-175" dirty="0"/>
              <a:t> </a:t>
            </a:r>
            <a:r>
              <a:rPr sz="2400" spc="65" dirty="0"/>
              <a:t>MĨ</a:t>
            </a:r>
            <a:r>
              <a:rPr sz="2400" spc="-90" dirty="0"/>
              <a:t> </a:t>
            </a:r>
            <a:r>
              <a:rPr sz="2400" spc="25" dirty="0"/>
              <a:t>THUẬ</a:t>
            </a:r>
            <a:r>
              <a:rPr lang="en-US" sz="2400" spc="25" dirty="0"/>
              <a:t>T </a:t>
            </a:r>
            <a:r>
              <a:rPr sz="2400" spc="5" dirty="0"/>
              <a:t>THEO  </a:t>
            </a:r>
            <a:r>
              <a:rPr lang="en-US" sz="2400" spc="30" dirty="0"/>
              <a:t>ĐỊNH HƯỚNG PHÁT TRIỂN NĂNG LỰC”</a:t>
            </a:r>
          </a:p>
          <a:p>
            <a:pPr marL="354965" marR="5080" algn="ctr">
              <a:spcBef>
                <a:spcPts val="35"/>
              </a:spcBef>
            </a:pPr>
            <a:endParaRPr lang="en-US" sz="2400" spc="30" dirty="0"/>
          </a:p>
          <a:p>
            <a:pPr marL="354965" marR="5080" algn="ctr">
              <a:spcBef>
                <a:spcPts val="35"/>
              </a:spcBef>
            </a:pPr>
            <a:endParaRPr lang="en-US" sz="2400" spc="30" dirty="0"/>
          </a:p>
          <a:p>
            <a:pPr marL="354965" marR="5080" algn="ctr">
              <a:spcBef>
                <a:spcPts val="35"/>
              </a:spcBef>
            </a:pPr>
            <a:endParaRPr lang="en-US" sz="2400" spc="30" dirty="0"/>
          </a:p>
          <a:p>
            <a:pPr marL="354965" marR="5080" algn="ctr">
              <a:spcBef>
                <a:spcPts val="35"/>
              </a:spcBef>
            </a:pPr>
            <a:r>
              <a:rPr lang="en-US" sz="3200" spc="30" dirty="0" err="1"/>
              <a:t>Người</a:t>
            </a:r>
            <a:r>
              <a:rPr lang="en-US" sz="3200" spc="30" dirty="0"/>
              <a:t> </a:t>
            </a:r>
            <a:r>
              <a:rPr lang="en-US" sz="3200" spc="30" dirty="0" err="1"/>
              <a:t>báo</a:t>
            </a:r>
            <a:r>
              <a:rPr lang="en-US" sz="3200" spc="30" dirty="0"/>
              <a:t> </a:t>
            </a:r>
            <a:r>
              <a:rPr lang="en-US" sz="3200" spc="30" dirty="0" err="1"/>
              <a:t>cáo</a:t>
            </a:r>
            <a:r>
              <a:rPr lang="en-US" sz="3200" spc="30" dirty="0"/>
              <a:t>: </a:t>
            </a:r>
            <a:r>
              <a:rPr lang="en-US" sz="3200" spc="30" dirty="0" err="1"/>
              <a:t>Trần</a:t>
            </a:r>
            <a:r>
              <a:rPr lang="en-US" sz="3200" spc="30" dirty="0"/>
              <a:t> </a:t>
            </a:r>
            <a:r>
              <a:rPr lang="en-US" sz="3200" spc="30" dirty="0" err="1"/>
              <a:t>Thị</a:t>
            </a:r>
            <a:r>
              <a:rPr lang="en-US" sz="3200" spc="30" dirty="0"/>
              <a:t> </a:t>
            </a:r>
            <a:r>
              <a:rPr lang="en-US" sz="3200" spc="30" dirty="0" err="1"/>
              <a:t>Bình</a:t>
            </a:r>
            <a:endParaRPr sz="3200" spc="50" dirty="0"/>
          </a:p>
        </p:txBody>
      </p:sp>
      <p:sp>
        <p:nvSpPr>
          <p:cNvPr id="5" name="object 5"/>
          <p:cNvSpPr txBox="1"/>
          <p:nvPr/>
        </p:nvSpPr>
        <p:spPr>
          <a:xfrm>
            <a:off x="2590800" y="6061075"/>
            <a:ext cx="6143371" cy="4398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750" i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Đại</a:t>
            </a:r>
            <a:r>
              <a:rPr lang="en-US" sz="27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50" i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Nghĩa</a:t>
            </a:r>
            <a:r>
              <a:rPr sz="2750" i="1" spc="35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sz="2750" i="1" spc="40" dirty="0" err="1">
                <a:solidFill>
                  <a:srgbClr val="FF0000"/>
                </a:solidFill>
                <a:latin typeface="Times New Roman"/>
                <a:cs typeface="Times New Roman"/>
              </a:rPr>
              <a:t>ngày</a:t>
            </a:r>
            <a:r>
              <a:rPr sz="2750" i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50" i="1" spc="3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750" i="1" spc="30" dirty="0">
                <a:solidFill>
                  <a:srgbClr val="FF0000"/>
                </a:solidFill>
                <a:latin typeface="Times New Roman"/>
                <a:cs typeface="Times New Roman"/>
              </a:rPr>
              <a:t>3 </a:t>
            </a:r>
            <a:r>
              <a:rPr sz="2750" i="1" spc="25" dirty="0" err="1">
                <a:solidFill>
                  <a:srgbClr val="FF0000"/>
                </a:solidFill>
                <a:latin typeface="Times New Roman"/>
                <a:cs typeface="Times New Roman"/>
              </a:rPr>
              <a:t>tháng</a:t>
            </a:r>
            <a:r>
              <a:rPr sz="27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11</a:t>
            </a:r>
            <a:r>
              <a:rPr sz="27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50" i="1" spc="40" dirty="0" err="1">
                <a:solidFill>
                  <a:srgbClr val="FF0000"/>
                </a:solidFill>
                <a:latin typeface="Times New Roman"/>
                <a:cs typeface="Times New Roman"/>
              </a:rPr>
              <a:t>năm</a:t>
            </a:r>
            <a:r>
              <a:rPr sz="2750" i="1" spc="-3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50" i="1" spc="50" dirty="0">
                <a:solidFill>
                  <a:srgbClr val="FF0000"/>
                </a:solidFill>
                <a:latin typeface="Times New Roman"/>
                <a:cs typeface="Times New Roman"/>
              </a:rPr>
              <a:t>202</a:t>
            </a:r>
            <a:r>
              <a:rPr lang="en-US" sz="2750" i="1" spc="5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27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52094"/>
            <a:ext cx="8077200" cy="86305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750" i="1" spc="-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2750" i="1" spc="-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-315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2750" i="1" spc="-315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315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3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sz="2750" i="1" spc="3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-21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sz="2750" i="1" spc="-2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-210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30" dirty="0" err="1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sz="2750" i="1" spc="-335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-195" dirty="0">
                <a:solidFill>
                  <a:srgbClr val="548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sz="2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0600" y="1295400"/>
            <a:ext cx="38862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1295400"/>
            <a:ext cx="4343400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481A1-6272-C2E6-3918-839ADED3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44" y="4267200"/>
            <a:ext cx="434340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303AE-9B26-5F24-D532-6F7F5C6EB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198056"/>
            <a:ext cx="3886200" cy="25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561593"/>
            <a:ext cx="8915400" cy="10015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b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sz="3200" i="1" spc="-3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i="1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sz="3200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i="1" spc="-1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i="1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i="1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i="1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1524000"/>
            <a:ext cx="7924800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3570" y="521906"/>
            <a:ext cx="383540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sz="2750" i="1" spc="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sz="2750" i="1" spc="3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2750" i="1" spc="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 </a:t>
            </a:r>
            <a:r>
              <a:rPr sz="2750" i="1" spc="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sát</a:t>
            </a:r>
            <a:r>
              <a:rPr sz="2750" i="1" spc="-1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endParaRPr sz="2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371600"/>
            <a:ext cx="83820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1034" y="601599"/>
            <a:ext cx="7814945" cy="86305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750" i="1" spc="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750" i="1" spc="2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50" i="1" spc="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2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750" i="1" spc="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i="1" spc="2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50" i="1" spc="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750" i="1" spc="2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2750" i="1" spc="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sz="2750" i="1" spc="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sử </a:t>
            </a:r>
            <a:r>
              <a:rPr sz="2750" i="1" spc="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cách </a:t>
            </a:r>
            <a:r>
              <a:rPr sz="275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 </a:t>
            </a:r>
            <a:r>
              <a:rPr sz="2750" i="1" spc="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sz="2750" i="1" spc="-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</a:t>
            </a:r>
            <a:r>
              <a:rPr sz="2750" i="1" spc="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sz="2750" i="1" spc="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50" i="1" spc="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sz="2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1524000"/>
            <a:ext cx="78867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209" y="498855"/>
            <a:ext cx="8065770" cy="10015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3200" i="1" spc="30" dirty="0">
                <a:latin typeface="Times New Roman"/>
                <a:cs typeface="Times New Roman"/>
              </a:rPr>
              <a:t>4. </a:t>
            </a:r>
            <a:r>
              <a:rPr lang="en-US" sz="3200" i="1" spc="30" dirty="0" err="1">
                <a:latin typeface="Times New Roman"/>
                <a:cs typeface="Times New Roman"/>
              </a:rPr>
              <a:t>Cách</a:t>
            </a:r>
            <a:r>
              <a:rPr lang="en-US" sz="3200" i="1" spc="30" dirty="0">
                <a:latin typeface="Times New Roman"/>
                <a:cs typeface="Times New Roman"/>
              </a:rPr>
              <a:t> </a:t>
            </a:r>
            <a:r>
              <a:rPr lang="en-US" sz="3200" i="1" spc="30" dirty="0" err="1">
                <a:latin typeface="Times New Roman"/>
                <a:cs typeface="Times New Roman"/>
              </a:rPr>
              <a:t>trộn</a:t>
            </a:r>
            <a:r>
              <a:rPr lang="en-US" sz="3200" i="1" spc="30" dirty="0">
                <a:latin typeface="Times New Roman"/>
                <a:cs typeface="Times New Roman"/>
              </a:rPr>
              <a:t> </a:t>
            </a:r>
            <a:r>
              <a:rPr lang="en-US" sz="3200" i="1" spc="30" dirty="0" err="1">
                <a:latin typeface="Times New Roman"/>
                <a:cs typeface="Times New Roman"/>
              </a:rPr>
              <a:t>màu</a:t>
            </a:r>
            <a:r>
              <a:rPr lang="en-US" sz="3200" i="1" spc="30" dirty="0">
                <a:latin typeface="Times New Roman"/>
                <a:cs typeface="Times New Roman"/>
              </a:rPr>
              <a:t>: </a:t>
            </a:r>
            <a:r>
              <a:rPr sz="3200" i="1" spc="30" dirty="0" err="1">
                <a:latin typeface="Times New Roman"/>
                <a:cs typeface="Times New Roman"/>
              </a:rPr>
              <a:t>Bài</a:t>
            </a:r>
            <a:r>
              <a:rPr sz="3200" i="1" spc="-125" dirty="0">
                <a:latin typeface="Times New Roman"/>
                <a:cs typeface="Times New Roman"/>
              </a:rPr>
              <a:t> </a:t>
            </a:r>
            <a:r>
              <a:rPr sz="3200" i="1" spc="10" dirty="0">
                <a:latin typeface="Times New Roman"/>
                <a:cs typeface="Times New Roman"/>
              </a:rPr>
              <a:t>vẽ</a:t>
            </a:r>
            <a:r>
              <a:rPr sz="3200" i="1" dirty="0">
                <a:latin typeface="Times New Roman"/>
                <a:cs typeface="Times New Roman"/>
              </a:rPr>
              <a:t> </a:t>
            </a:r>
            <a:r>
              <a:rPr sz="3200" i="1" spc="20" dirty="0">
                <a:latin typeface="Times New Roman"/>
                <a:cs typeface="Times New Roman"/>
              </a:rPr>
              <a:t>sử</a:t>
            </a:r>
            <a:r>
              <a:rPr sz="3200" i="1" spc="-40" dirty="0">
                <a:latin typeface="Times New Roman"/>
                <a:cs typeface="Times New Roman"/>
              </a:rPr>
              <a:t> </a:t>
            </a:r>
            <a:r>
              <a:rPr sz="3200" i="1" spc="20" dirty="0">
                <a:latin typeface="Times New Roman"/>
                <a:cs typeface="Times New Roman"/>
              </a:rPr>
              <a:t>dụng</a:t>
            </a:r>
            <a:r>
              <a:rPr sz="3200" i="1" spc="-165" dirty="0">
                <a:latin typeface="Times New Roman"/>
                <a:cs typeface="Times New Roman"/>
              </a:rPr>
              <a:t> </a:t>
            </a:r>
            <a:r>
              <a:rPr sz="3200" i="1" spc="25" dirty="0">
                <a:latin typeface="Times New Roman"/>
                <a:cs typeface="Times New Roman"/>
              </a:rPr>
              <a:t>sáng</a:t>
            </a:r>
            <a:r>
              <a:rPr sz="3200" i="1" spc="-85" dirty="0">
                <a:latin typeface="Times New Roman"/>
                <a:cs typeface="Times New Roman"/>
              </a:rPr>
              <a:t> </a:t>
            </a:r>
            <a:r>
              <a:rPr sz="3200" i="1" spc="20" dirty="0">
                <a:latin typeface="Times New Roman"/>
                <a:cs typeface="Times New Roman"/>
              </a:rPr>
              <a:t>tạo</a:t>
            </a:r>
            <a:r>
              <a:rPr sz="3200" i="1" spc="-90" dirty="0">
                <a:latin typeface="Times New Roman"/>
                <a:cs typeface="Times New Roman"/>
              </a:rPr>
              <a:t> </a:t>
            </a:r>
            <a:r>
              <a:rPr sz="3200" i="1" spc="20" dirty="0">
                <a:latin typeface="Times New Roman"/>
                <a:cs typeface="Times New Roman"/>
              </a:rPr>
              <a:t>phương</a:t>
            </a:r>
            <a:r>
              <a:rPr sz="3200" i="1" spc="-170" dirty="0">
                <a:latin typeface="Times New Roman"/>
                <a:cs typeface="Times New Roman"/>
              </a:rPr>
              <a:t> </a:t>
            </a:r>
            <a:r>
              <a:rPr sz="3200" i="1" spc="30" dirty="0">
                <a:latin typeface="Times New Roman"/>
                <a:cs typeface="Times New Roman"/>
              </a:rPr>
              <a:t>pháp</a:t>
            </a:r>
            <a:r>
              <a:rPr sz="3200" i="1" spc="-90" dirty="0">
                <a:latin typeface="Times New Roman"/>
                <a:cs typeface="Times New Roman"/>
              </a:rPr>
              <a:t> </a:t>
            </a:r>
            <a:r>
              <a:rPr sz="3200" i="1" spc="25" dirty="0">
                <a:latin typeface="Times New Roman"/>
                <a:cs typeface="Times New Roman"/>
              </a:rPr>
              <a:t>trộn</a:t>
            </a:r>
            <a:r>
              <a:rPr sz="3200" i="1" spc="-120" dirty="0">
                <a:latin typeface="Times New Roman"/>
                <a:cs typeface="Times New Roman"/>
              </a:rPr>
              <a:t> </a:t>
            </a:r>
            <a:r>
              <a:rPr sz="3200" i="1" spc="15" dirty="0">
                <a:latin typeface="Times New Roman"/>
                <a:cs typeface="Times New Roman"/>
              </a:rPr>
              <a:t>màu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600200"/>
            <a:ext cx="7696200" cy="452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4075" y="327024"/>
            <a:ext cx="590359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spc="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2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1447800"/>
            <a:ext cx="4267200" cy="39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1447800"/>
            <a:ext cx="3962400" cy="396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1692" y="5593715"/>
            <a:ext cx="16617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sz="1800" b="1" i="1" spc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800" b="1" i="1" spc="-5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i="1" spc="-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4654" y="5593715"/>
            <a:ext cx="185038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sz="1800" b="1" i="1" spc="-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sz="1800" b="1" i="1" spc="-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i="1" spc="-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4038600" cy="2619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9200" y="228600"/>
            <a:ext cx="3733800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0" y="3505200"/>
            <a:ext cx="4648200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58896" y="6280467"/>
            <a:ext cx="16751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sz="1800" b="1" i="1" spc="-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1800" b="1" i="1" spc="-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i="1" spc="-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4654" y="3075622"/>
            <a:ext cx="205358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sz="1800" b="1" i="1" spc="-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sz="1800" b="1" i="1" spc="-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màu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775" y="2999422"/>
            <a:ext cx="22656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sz="1800" b="1" i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sz="1800" b="1" i="1" spc="-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sz="1800" b="1" i="1" spc="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1509" y="540385"/>
            <a:ext cx="785495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0" i="1" spc="5" dirty="0">
                <a:latin typeface="Times New Roman"/>
                <a:cs typeface="Times New Roman"/>
              </a:rPr>
              <a:t>Kết </a:t>
            </a:r>
            <a:r>
              <a:rPr sz="2750" b="0" i="1" spc="25" dirty="0">
                <a:latin typeface="Times New Roman"/>
                <a:cs typeface="Times New Roman"/>
              </a:rPr>
              <a:t>hợp </a:t>
            </a:r>
            <a:r>
              <a:rPr sz="2750" b="0" i="1" spc="10" dirty="0">
                <a:latin typeface="Times New Roman"/>
                <a:cs typeface="Times New Roman"/>
              </a:rPr>
              <a:t>giữa </a:t>
            </a:r>
            <a:r>
              <a:rPr sz="2750" b="0" i="1" spc="30" dirty="0">
                <a:latin typeface="Times New Roman"/>
                <a:cs typeface="Times New Roman"/>
              </a:rPr>
              <a:t>màu </a:t>
            </a:r>
            <a:r>
              <a:rPr sz="2750" b="0" i="1" spc="10" dirty="0">
                <a:latin typeface="Times New Roman"/>
                <a:cs typeface="Times New Roman"/>
              </a:rPr>
              <a:t>sáp </a:t>
            </a:r>
            <a:r>
              <a:rPr sz="2750" b="0" i="1" spc="-5" dirty="0">
                <a:latin typeface="Times New Roman"/>
                <a:cs typeface="Times New Roman"/>
              </a:rPr>
              <a:t>và </a:t>
            </a:r>
            <a:r>
              <a:rPr sz="2750" b="0" i="1" spc="30" dirty="0">
                <a:latin typeface="Times New Roman"/>
                <a:cs typeface="Times New Roman"/>
              </a:rPr>
              <a:t>màu bút </a:t>
            </a:r>
            <a:r>
              <a:rPr sz="2750" b="0" i="1" spc="25" dirty="0">
                <a:latin typeface="Times New Roman"/>
                <a:cs typeface="Times New Roman"/>
              </a:rPr>
              <a:t>lông, </a:t>
            </a:r>
            <a:r>
              <a:rPr sz="2750" b="0" i="1" spc="15" dirty="0">
                <a:latin typeface="Times New Roman"/>
                <a:cs typeface="Times New Roman"/>
              </a:rPr>
              <a:t>chất </a:t>
            </a:r>
            <a:r>
              <a:rPr sz="2750" b="0" i="1" spc="-10" dirty="0">
                <a:latin typeface="Times New Roman"/>
                <a:cs typeface="Times New Roman"/>
              </a:rPr>
              <a:t>liệu</a:t>
            </a:r>
            <a:r>
              <a:rPr sz="2750" b="0" i="1" spc="65" dirty="0">
                <a:latin typeface="Times New Roman"/>
                <a:cs typeface="Times New Roman"/>
              </a:rPr>
              <a:t> </a:t>
            </a:r>
            <a:r>
              <a:rPr sz="2750" b="0" i="1" spc="10" dirty="0">
                <a:latin typeface="Times New Roman"/>
                <a:cs typeface="Times New Roman"/>
              </a:rPr>
              <a:t>khác: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447800"/>
            <a:ext cx="8077200" cy="503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434" y="389890"/>
            <a:ext cx="8432165" cy="878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2750" i="1" spc="30" dirty="0">
                <a:latin typeface="Times New Roman"/>
                <a:cs typeface="Times New Roman"/>
              </a:rPr>
              <a:t>Sản </a:t>
            </a:r>
            <a:r>
              <a:rPr sz="2750" i="1" spc="35" dirty="0">
                <a:latin typeface="Times New Roman"/>
                <a:cs typeface="Times New Roman"/>
              </a:rPr>
              <a:t>phẩm </a:t>
            </a:r>
            <a:r>
              <a:rPr sz="2750" i="1" spc="-5" dirty="0">
                <a:latin typeface="Times New Roman"/>
                <a:cs typeface="Times New Roman"/>
              </a:rPr>
              <a:t>có sử </a:t>
            </a:r>
            <a:r>
              <a:rPr sz="2750" i="1" spc="35" dirty="0">
                <a:latin typeface="Times New Roman"/>
                <a:cs typeface="Times New Roman"/>
              </a:rPr>
              <a:t>dụng </a:t>
            </a:r>
            <a:r>
              <a:rPr sz="2750" i="1" spc="30" dirty="0">
                <a:latin typeface="Times New Roman"/>
                <a:cs typeface="Times New Roman"/>
              </a:rPr>
              <a:t>màu </a:t>
            </a:r>
            <a:r>
              <a:rPr sz="2750" i="1" spc="10" dirty="0">
                <a:latin typeface="Times New Roman"/>
                <a:cs typeface="Times New Roman"/>
              </a:rPr>
              <a:t>sáp </a:t>
            </a:r>
            <a:r>
              <a:rPr sz="2750" i="1" spc="25" dirty="0">
                <a:latin typeface="Times New Roman"/>
                <a:cs typeface="Times New Roman"/>
              </a:rPr>
              <a:t>để </a:t>
            </a:r>
            <a:r>
              <a:rPr sz="2750" i="1" spc="10" dirty="0">
                <a:latin typeface="Times New Roman"/>
                <a:cs typeface="Times New Roman"/>
              </a:rPr>
              <a:t>tạo </a:t>
            </a:r>
            <a:r>
              <a:rPr sz="2750" i="1" spc="30" dirty="0">
                <a:latin typeface="Times New Roman"/>
                <a:cs typeface="Times New Roman"/>
              </a:rPr>
              <a:t>màu </a:t>
            </a:r>
            <a:r>
              <a:rPr sz="2750" i="1" spc="10" dirty="0">
                <a:latin typeface="Times New Roman"/>
                <a:cs typeface="Times New Roman"/>
              </a:rPr>
              <a:t>nền </a:t>
            </a:r>
            <a:r>
              <a:rPr sz="2750" i="1" spc="-5" dirty="0">
                <a:latin typeface="Times New Roman"/>
                <a:cs typeface="Times New Roman"/>
              </a:rPr>
              <a:t>và</a:t>
            </a:r>
            <a:r>
              <a:rPr sz="2750" i="1" spc="-75" dirty="0">
                <a:latin typeface="Times New Roman"/>
                <a:cs typeface="Times New Roman"/>
              </a:rPr>
              <a:t> </a:t>
            </a:r>
            <a:r>
              <a:rPr sz="2750" i="1" spc="35" dirty="0">
                <a:latin typeface="Times New Roman"/>
                <a:cs typeface="Times New Roman"/>
              </a:rPr>
              <a:t>phông.</a:t>
            </a:r>
            <a:endParaRPr sz="2750">
              <a:latin typeface="Times New Roman"/>
              <a:cs typeface="Times New Roman"/>
            </a:endParaRPr>
          </a:p>
          <a:p>
            <a:pPr marR="146050" algn="ctr">
              <a:lnSpc>
                <a:spcPct val="100000"/>
              </a:lnSpc>
              <a:spcBef>
                <a:spcPts val="80"/>
              </a:spcBef>
            </a:pPr>
            <a:r>
              <a:rPr sz="2750" i="1" spc="30" dirty="0">
                <a:latin typeface="Times New Roman"/>
                <a:cs typeface="Times New Roman"/>
              </a:rPr>
              <a:t>Chủ </a:t>
            </a:r>
            <a:r>
              <a:rPr sz="2750" i="1" spc="10" dirty="0">
                <a:latin typeface="Times New Roman"/>
                <a:cs typeface="Times New Roman"/>
              </a:rPr>
              <a:t>đề: </a:t>
            </a:r>
            <a:r>
              <a:rPr sz="2750" i="1" spc="30" dirty="0">
                <a:latin typeface="Times New Roman"/>
                <a:cs typeface="Times New Roman"/>
              </a:rPr>
              <a:t>Cuộc </a:t>
            </a:r>
            <a:r>
              <a:rPr sz="2750" i="1" spc="15" dirty="0">
                <a:latin typeface="Times New Roman"/>
                <a:cs typeface="Times New Roman"/>
              </a:rPr>
              <a:t>sống </a:t>
            </a:r>
            <a:r>
              <a:rPr sz="2750" i="1" spc="35" dirty="0">
                <a:latin typeface="Times New Roman"/>
                <a:cs typeface="Times New Roman"/>
              </a:rPr>
              <a:t>quanh </a:t>
            </a:r>
            <a:r>
              <a:rPr sz="2750" i="1" dirty="0">
                <a:latin typeface="Times New Roman"/>
                <a:cs typeface="Times New Roman"/>
              </a:rPr>
              <a:t>em </a:t>
            </a:r>
            <a:r>
              <a:rPr sz="2750" i="1" spc="10" dirty="0">
                <a:latin typeface="Times New Roman"/>
                <a:cs typeface="Times New Roman"/>
              </a:rPr>
              <a:t>( </a:t>
            </a:r>
            <a:r>
              <a:rPr sz="2750" i="1" spc="5" dirty="0">
                <a:latin typeface="Times New Roman"/>
                <a:cs typeface="Times New Roman"/>
              </a:rPr>
              <a:t>lớp</a:t>
            </a:r>
            <a:r>
              <a:rPr sz="2750" i="1" spc="-55" dirty="0">
                <a:latin typeface="Times New Roman"/>
                <a:cs typeface="Times New Roman"/>
              </a:rPr>
              <a:t> </a:t>
            </a:r>
            <a:r>
              <a:rPr sz="2750" i="1" spc="25" dirty="0">
                <a:latin typeface="Times New Roman"/>
                <a:cs typeface="Times New Roman"/>
              </a:rPr>
              <a:t>5)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999" y="1600200"/>
            <a:ext cx="8102599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642" y="336486"/>
            <a:ext cx="7834630" cy="6400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000" b="1" spc="10" dirty="0">
                <a:latin typeface="Times New Roman"/>
                <a:cs typeface="Times New Roman"/>
              </a:rPr>
              <a:t>Kết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10" dirty="0">
                <a:latin typeface="Times New Roman"/>
                <a:cs typeface="Times New Roman"/>
              </a:rPr>
              <a:t>quả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15" dirty="0">
                <a:latin typeface="Times New Roman"/>
                <a:cs typeface="Times New Roman"/>
              </a:rPr>
              <a:t>khảo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spc="30" dirty="0">
                <a:latin typeface="Times New Roman"/>
                <a:cs typeface="Times New Roman"/>
              </a:rPr>
              <a:t>sát</a:t>
            </a:r>
            <a:r>
              <a:rPr sz="2000" b="1" spc="-120" dirty="0">
                <a:latin typeface="Times New Roman"/>
                <a:cs typeface="Times New Roman"/>
              </a:rPr>
              <a:t> </a:t>
            </a:r>
            <a:r>
              <a:rPr sz="2000" b="1" spc="15" dirty="0">
                <a:latin typeface="Times New Roman"/>
                <a:cs typeface="Times New Roman"/>
              </a:rPr>
              <a:t>hiệu</a:t>
            </a:r>
            <a:r>
              <a:rPr sz="2000" b="1" spc="-125" dirty="0">
                <a:latin typeface="Times New Roman"/>
                <a:cs typeface="Times New Roman"/>
              </a:rPr>
              <a:t> </a:t>
            </a:r>
            <a:r>
              <a:rPr sz="2000" b="1" spc="10" dirty="0">
                <a:latin typeface="Times New Roman"/>
                <a:cs typeface="Times New Roman"/>
              </a:rPr>
              <a:t>quả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30" dirty="0">
                <a:latin typeface="Times New Roman"/>
                <a:cs typeface="Times New Roman"/>
              </a:rPr>
              <a:t>sử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10" dirty="0">
                <a:latin typeface="Times New Roman"/>
                <a:cs typeface="Times New Roman"/>
              </a:rPr>
              <a:t>dụng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spc="15" dirty="0">
                <a:latin typeface="Times New Roman"/>
                <a:cs typeface="Times New Roman"/>
              </a:rPr>
              <a:t>màu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35" dirty="0">
                <a:latin typeface="Times New Roman"/>
                <a:cs typeface="Times New Roman"/>
              </a:rPr>
              <a:t>sáp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20" dirty="0">
                <a:latin typeface="Times New Roman"/>
                <a:cs typeface="Times New Roman"/>
              </a:rPr>
              <a:t>trong</a:t>
            </a:r>
            <a:r>
              <a:rPr sz="2000" b="1" spc="-165" dirty="0">
                <a:latin typeface="Times New Roman"/>
                <a:cs typeface="Times New Roman"/>
              </a:rPr>
              <a:t> </a:t>
            </a:r>
            <a:r>
              <a:rPr sz="2000" b="1" spc="20" dirty="0">
                <a:latin typeface="Times New Roman"/>
                <a:cs typeface="Times New Roman"/>
              </a:rPr>
              <a:t>học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20" dirty="0">
                <a:latin typeface="Times New Roman"/>
                <a:cs typeface="Times New Roman"/>
              </a:rPr>
              <a:t>tập</a:t>
            </a:r>
            <a:r>
              <a:rPr sz="2000" b="1" spc="-125" dirty="0">
                <a:latin typeface="Times New Roman"/>
                <a:cs typeface="Times New Roman"/>
              </a:rPr>
              <a:t> </a:t>
            </a:r>
            <a:r>
              <a:rPr sz="2000" b="1" spc="15" dirty="0">
                <a:latin typeface="Times New Roman"/>
                <a:cs typeface="Times New Roman"/>
              </a:rPr>
              <a:t>môn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mĩ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5" dirty="0">
                <a:latin typeface="Times New Roman"/>
                <a:cs typeface="Times New Roman"/>
              </a:rPr>
              <a:t>thuật</a:t>
            </a:r>
            <a:endParaRPr sz="2000" dirty="0">
              <a:latin typeface="Times New Roman"/>
              <a:cs typeface="Times New Roman"/>
            </a:endParaRPr>
          </a:p>
          <a:p>
            <a:pPr marR="327660" algn="ctr">
              <a:lnSpc>
                <a:spcPct val="100000"/>
              </a:lnSpc>
              <a:spcBef>
                <a:spcPts val="5"/>
              </a:spcBef>
            </a:pPr>
            <a:r>
              <a:rPr lang="en-US" sz="2000" b="1" dirty="0">
                <a:latin typeface="Times New Roman"/>
                <a:cs typeface="Times New Roman"/>
              </a:rPr>
              <a:t>Sau </a:t>
            </a:r>
            <a:r>
              <a:rPr lang="en-US" sz="2000" b="1" dirty="0" err="1">
                <a:latin typeface="Times New Roman"/>
                <a:cs typeface="Times New Roman"/>
              </a:rPr>
              <a:t>khi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áp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dụng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biện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pháp</a:t>
            </a:r>
            <a:endParaRPr sz="2000" b="1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469755"/>
              </p:ext>
            </p:extLst>
          </p:nvPr>
        </p:nvGraphicFramePr>
        <p:xfrm>
          <a:off x="190500" y="1447800"/>
          <a:ext cx="8686800" cy="48763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954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68580" marR="249554">
                        <a:lnSpc>
                          <a:spcPct val="100000"/>
                        </a:lnSpc>
                        <a:spcBef>
                          <a:spcPts val="1655"/>
                        </a:spcBef>
                      </a:pP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Tổng</a:t>
                      </a:r>
                      <a:r>
                        <a:rPr lang="en-US" sz="2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số</a:t>
                      </a:r>
                      <a:r>
                        <a:rPr lang="en-US" sz="2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học</a:t>
                      </a:r>
                      <a:r>
                        <a:rPr lang="en-US" sz="2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sinh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69850" marR="55244">
                        <a:lnSpc>
                          <a:spcPct val="100000"/>
                        </a:lnSpc>
                        <a:spcBef>
                          <a:spcPts val="1655"/>
                        </a:spcBef>
                      </a:pP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HS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sử 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dụng</a:t>
                      </a:r>
                      <a:r>
                        <a:rPr sz="2000" b="1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chất 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liệu </a:t>
                      </a:r>
                      <a:r>
                        <a:rPr sz="2000" b="1" spc="15" dirty="0" err="1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en-US" sz="2000" b="1" spc="20" dirty="0" err="1">
                          <a:latin typeface="Times New Roman"/>
                          <a:cs typeface="Times New Roman"/>
                        </a:rPr>
                        <a:t>sáp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 dirty="0">
                        <a:latin typeface="Times New Roman"/>
                        <a:cs typeface="Times New Roman"/>
                      </a:endParaRPr>
                    </a:p>
                    <a:p>
                      <a:pPr marL="70485" marR="59055">
                        <a:lnSpc>
                          <a:spcPct val="100000"/>
                        </a:lnSpc>
                      </a:pPr>
                      <a:r>
                        <a:rPr sz="2000" b="1" spc="35" dirty="0">
                          <a:latin typeface="Times New Roman"/>
                          <a:cs typeface="Times New Roman"/>
                        </a:rPr>
                        <a:t>Các </a:t>
                      </a:r>
                      <a:r>
                        <a:rPr sz="2000" b="1" spc="5" dirty="0">
                          <a:latin typeface="Times New Roman"/>
                          <a:cs typeface="Times New Roman"/>
                        </a:rPr>
                        <a:t>kĩ</a:t>
                      </a:r>
                      <a:r>
                        <a:rPr sz="2000" b="1" spc="-2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năng 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vẽ </a:t>
                      </a:r>
                      <a:r>
                        <a:rPr sz="2000" b="1" spc="10" dirty="0" err="1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30" dirty="0" err="1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2000" b="1" spc="30" dirty="0" err="1">
                          <a:latin typeface="Times New Roman"/>
                          <a:cs typeface="Times New Roman"/>
                        </a:rPr>
                        <a:t>áp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endParaRPr lang="en-US" sz="2200" b="0" spc="0" dirty="0">
                        <a:latin typeface="Times New Roman"/>
                        <a:cs typeface="Times New Roman"/>
                      </a:endParaRPr>
                    </a:p>
                    <a:p>
                      <a:pPr marL="64769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2000" b="1" spc="20" dirty="0" err="1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2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82905" algn="just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Biết</a:t>
                      </a:r>
                      <a:r>
                        <a:rPr sz="2000" b="1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cầm  </a:t>
                      </a:r>
                      <a:r>
                        <a:rPr sz="2000" b="1" spc="5" dirty="0">
                          <a:latin typeface="Times New Roman"/>
                          <a:cs typeface="Times New Roman"/>
                        </a:rPr>
                        <a:t>bút</a:t>
                      </a:r>
                      <a:r>
                        <a:rPr sz="2000" b="1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5" dirty="0">
                          <a:latin typeface="Times New Roman"/>
                          <a:cs typeface="Times New Roman"/>
                        </a:rPr>
                        <a:t>đúng 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kiểu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70%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73%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80%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en-US" sz="2000" b="1" spc="55" dirty="0">
                          <a:latin typeface="Times New Roman"/>
                          <a:cs typeface="Times New Roman"/>
                        </a:rPr>
                        <a:t>90</a:t>
                      </a: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2000" b="1" spc="5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000" b="1" spc="55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2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50" dirty="0">
                        <a:latin typeface="Times New Roman"/>
                        <a:cs typeface="Times New Roman"/>
                      </a:endParaRPr>
                    </a:p>
                    <a:p>
                      <a:pPr marL="326390">
                        <a:lnSpc>
                          <a:spcPct val="100000"/>
                        </a:lnSpc>
                      </a:pPr>
                      <a:r>
                        <a:rPr lang="en-US" sz="2000" b="1" spc="45" dirty="0">
                          <a:latin typeface="Times New Roman"/>
                          <a:cs typeface="Times New Roman"/>
                        </a:rPr>
                        <a:t>491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50" dirty="0">
                        <a:latin typeface="Times New Roman"/>
                        <a:cs typeface="Times New Roman"/>
                      </a:endParaRPr>
                    </a:p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lang="en-US" sz="2000" b="1" spc="45" dirty="0">
                          <a:latin typeface="Times New Roman"/>
                          <a:cs typeface="Times New Roman"/>
                        </a:rPr>
                        <a:t>490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30" dirty="0">
                          <a:latin typeface="Times New Roman"/>
                          <a:cs typeface="Times New Roman"/>
                        </a:rPr>
                        <a:t>Cách</a:t>
                      </a:r>
                      <a:r>
                        <a:rPr sz="2000" b="1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viền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sáp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70%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70%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85%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en-US" sz="2000" b="1" spc="50" dirty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2000" b="1" spc="50" dirty="0">
                          <a:latin typeface="Times New Roman"/>
                          <a:cs typeface="Times New Roman"/>
                        </a:rPr>
                        <a:t>96</a:t>
                      </a: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439420" indent="9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00" b="1" spc="35" dirty="0">
                          <a:latin typeface="Times New Roman"/>
                          <a:cs typeface="Times New Roman"/>
                        </a:rPr>
                        <a:t>Các </a:t>
                      </a:r>
                      <a:r>
                        <a:rPr sz="2000" b="1" spc="5" dirty="0">
                          <a:latin typeface="Times New Roman"/>
                          <a:cs typeface="Times New Roman"/>
                        </a:rPr>
                        <a:t>kĩ 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thuật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vẽ 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sáp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65%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72%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84%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2000" b="1" spc="50" dirty="0">
                          <a:latin typeface="Times New Roman"/>
                          <a:cs typeface="Times New Roman"/>
                        </a:rPr>
                        <a:t>91</a:t>
                      </a: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2000" b="1" spc="5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2000" b="1" spc="50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A9F3C6-70BD-1B66-4C86-0FB0EF60BBE4}"/>
              </a:ext>
            </a:extLst>
          </p:cNvPr>
          <p:cNvCxnSpPr/>
          <p:nvPr/>
        </p:nvCxnSpPr>
        <p:spPr>
          <a:xfrm>
            <a:off x="228600" y="1676400"/>
            <a:ext cx="861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8" y="266492"/>
            <a:ext cx="8291830" cy="1624330"/>
            <a:chOff x="428608" y="266492"/>
            <a:chExt cx="8291830" cy="1624330"/>
          </a:xfrm>
        </p:grpSpPr>
        <p:sp>
          <p:nvSpPr>
            <p:cNvPr id="3" name="object 3"/>
            <p:cNvSpPr/>
            <p:nvPr/>
          </p:nvSpPr>
          <p:spPr>
            <a:xfrm>
              <a:off x="428608" y="266492"/>
              <a:ext cx="8291608" cy="16242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5299" y="371475"/>
              <a:ext cx="8224901" cy="14715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1962" y="281051"/>
              <a:ext cx="8229600" cy="15525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1962" y="281050"/>
            <a:ext cx="8229600" cy="1681101"/>
          </a:xfrm>
          <a:prstGeom prst="rect">
            <a:avLst/>
          </a:prstGeom>
          <a:ln w="9525">
            <a:solidFill>
              <a:srgbClr val="BD4A47"/>
            </a:solidFill>
          </a:ln>
        </p:spPr>
        <p:txBody>
          <a:bodyPr vert="horz" wrap="square" lIns="0" tIns="216535" rIns="0" bIns="0" rtlCol="0">
            <a:spAutoFit/>
          </a:bodyPr>
          <a:lstStyle/>
          <a:p>
            <a:pPr marL="269240" marR="265430" indent="6350" algn="ctr">
              <a:lnSpc>
                <a:spcPct val="99100"/>
              </a:lnSpc>
              <a:spcBef>
                <a:spcPts val="1705"/>
              </a:spcBef>
            </a:pPr>
            <a:r>
              <a:rPr sz="24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BIỆN </a:t>
            </a:r>
            <a:r>
              <a:rPr sz="24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PHÁP </a:t>
            </a:r>
            <a:r>
              <a:rPr sz="2400" b="1" spc="-50" dirty="0">
                <a:solidFill>
                  <a:srgbClr val="6F2F9F"/>
                </a:solidFill>
                <a:latin typeface="Times New Roman"/>
                <a:cs typeface="Times New Roman"/>
              </a:rPr>
              <a:t>GIÚP </a:t>
            </a:r>
            <a:r>
              <a:rPr sz="24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HỌC </a:t>
            </a:r>
            <a:r>
              <a:rPr sz="2400" b="1" spc="-30" dirty="0">
                <a:solidFill>
                  <a:srgbClr val="6F2F9F"/>
                </a:solidFill>
                <a:latin typeface="Times New Roman"/>
                <a:cs typeface="Times New Roman"/>
              </a:rPr>
              <a:t>SINH </a:t>
            </a:r>
            <a:r>
              <a:rPr sz="2400" b="1" spc="-40" dirty="0">
                <a:solidFill>
                  <a:srgbClr val="6F2F9F"/>
                </a:solidFill>
                <a:latin typeface="Times New Roman"/>
                <a:cs typeface="Times New Roman"/>
              </a:rPr>
              <a:t>TIỂU </a:t>
            </a:r>
            <a:r>
              <a:rPr sz="24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HỌC SỬ  </a:t>
            </a:r>
            <a:r>
              <a:rPr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DỤNG </a:t>
            </a:r>
            <a:r>
              <a:rPr sz="2400" b="1" spc="-35" dirty="0">
                <a:solidFill>
                  <a:srgbClr val="6F2F9F"/>
                </a:solidFill>
                <a:latin typeface="Times New Roman"/>
                <a:cs typeface="Times New Roman"/>
              </a:rPr>
              <a:t>HIỆU </a:t>
            </a:r>
            <a:r>
              <a:rPr sz="2400" b="1" dirty="0">
                <a:solidFill>
                  <a:srgbClr val="6F2F9F"/>
                </a:solidFill>
                <a:latin typeface="Times New Roman"/>
                <a:cs typeface="Times New Roman"/>
              </a:rPr>
              <a:t>QUẢ </a:t>
            </a:r>
            <a:r>
              <a:rPr sz="24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CHẤT </a:t>
            </a:r>
            <a:r>
              <a:rPr sz="2400" b="1" spc="-45" dirty="0">
                <a:solidFill>
                  <a:srgbClr val="6F2F9F"/>
                </a:solidFill>
                <a:latin typeface="Times New Roman"/>
                <a:cs typeface="Times New Roman"/>
              </a:rPr>
              <a:t>LIỆU </a:t>
            </a:r>
            <a:r>
              <a:rPr sz="24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MÀU </a:t>
            </a:r>
            <a:r>
              <a:rPr sz="2400" b="1" dirty="0">
                <a:solidFill>
                  <a:srgbClr val="6F2F9F"/>
                </a:solidFill>
                <a:latin typeface="Times New Roman"/>
                <a:cs typeface="Times New Roman"/>
              </a:rPr>
              <a:t>SÁP </a:t>
            </a:r>
            <a:r>
              <a:rPr lang="en-US" sz="2400" b="1" dirty="0">
                <a:solidFill>
                  <a:srgbClr val="6F2F9F"/>
                </a:solidFill>
                <a:latin typeface="Times New Roman"/>
                <a:cs typeface="Times New Roman"/>
              </a:rPr>
              <a:t>TRONG </a:t>
            </a:r>
            <a:r>
              <a:rPr lang="en-US"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DẠY HỌC MÔN</a:t>
            </a:r>
            <a:r>
              <a:rPr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MĨ </a:t>
            </a:r>
            <a:r>
              <a:rPr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THUẬT THEO</a:t>
            </a:r>
            <a:r>
              <a:rPr lang="en-US"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ĐỊNH HƯỚNG PHÁT TRIỂN NĂNG LỰC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34695" y="2712112"/>
            <a:ext cx="2119630" cy="3072130"/>
            <a:chOff x="3409950" y="2638318"/>
            <a:chExt cx="2119630" cy="3072130"/>
          </a:xfrm>
        </p:grpSpPr>
        <p:sp>
          <p:nvSpPr>
            <p:cNvPr id="8" name="object 8"/>
            <p:cNvSpPr/>
            <p:nvPr/>
          </p:nvSpPr>
          <p:spPr>
            <a:xfrm>
              <a:off x="3533709" y="2638318"/>
              <a:ext cx="1995681" cy="3071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09950" y="3133598"/>
              <a:ext cx="2109851" cy="18717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81400" y="2667000"/>
              <a:ext cx="1905000" cy="2971800"/>
            </a:xfrm>
            <a:custGeom>
              <a:avLst/>
              <a:gdLst/>
              <a:ahLst/>
              <a:cxnLst/>
              <a:rect l="l" t="t" r="r" b="b"/>
              <a:pathLst>
                <a:path w="1905000" h="2971800">
                  <a:moveTo>
                    <a:pt x="1905000" y="0"/>
                  </a:moveTo>
                  <a:lnTo>
                    <a:pt x="0" y="0"/>
                  </a:lnTo>
                  <a:lnTo>
                    <a:pt x="0" y="2971800"/>
                  </a:lnTo>
                  <a:lnTo>
                    <a:pt x="1905000" y="2971800"/>
                  </a:lnTo>
                  <a:lnTo>
                    <a:pt x="1905000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81400" y="2667000"/>
              <a:ext cx="1905000" cy="2971800"/>
            </a:xfrm>
            <a:custGeom>
              <a:avLst/>
              <a:gdLst/>
              <a:ahLst/>
              <a:cxnLst/>
              <a:rect l="l" t="t" r="r" b="b"/>
              <a:pathLst>
                <a:path w="1905000" h="2971800">
                  <a:moveTo>
                    <a:pt x="0" y="2971800"/>
                  </a:moveTo>
                  <a:lnTo>
                    <a:pt x="1905000" y="2971800"/>
                  </a:lnTo>
                  <a:lnTo>
                    <a:pt x="1905000" y="0"/>
                  </a:lnTo>
                  <a:lnTo>
                    <a:pt x="0" y="0"/>
                  </a:lnTo>
                  <a:lnTo>
                    <a:pt x="0" y="2971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77061" y="2897748"/>
            <a:ext cx="1905000" cy="251030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4250" dirty="0">
              <a:latin typeface="Times New Roman"/>
              <a:cs typeface="Times New Roman"/>
            </a:endParaRPr>
          </a:p>
          <a:p>
            <a:pPr marL="7620" algn="ctr">
              <a:lnSpc>
                <a:spcPct val="100000"/>
              </a:lnSpc>
            </a:pPr>
            <a:r>
              <a:rPr sz="32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endParaRPr sz="3200" dirty="0">
              <a:latin typeface="Times New Roman"/>
              <a:cs typeface="Times New Roman"/>
            </a:endParaRPr>
          </a:p>
          <a:p>
            <a:pPr marL="438150" marR="215900" indent="-343535">
              <a:lnSpc>
                <a:spcPct val="100000"/>
              </a:lnSpc>
              <a:spcBef>
                <a:spcPts val="740"/>
              </a:spcBef>
            </a:pPr>
            <a:r>
              <a:rPr lang="en-US" sz="2750" b="1" spc="15" dirty="0" err="1">
                <a:solidFill>
                  <a:srgbClr val="FFFFFF"/>
                </a:solidFill>
                <a:latin typeface="Times New Roman"/>
                <a:cs typeface="Times New Roman"/>
              </a:rPr>
              <a:t>Nội</a:t>
            </a:r>
            <a:r>
              <a:rPr lang="en-US" sz="27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dung </a:t>
            </a:r>
            <a:r>
              <a:rPr lang="en-US" sz="2750" b="1" spc="15" dirty="0" err="1">
                <a:solidFill>
                  <a:srgbClr val="FFFFFF"/>
                </a:solidFill>
                <a:latin typeface="Times New Roman"/>
                <a:cs typeface="Times New Roman"/>
              </a:rPr>
              <a:t>giải</a:t>
            </a:r>
            <a:r>
              <a:rPr lang="en-US" sz="27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15" dirty="0" err="1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endParaRPr sz="275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12" y="2880840"/>
            <a:ext cx="1905000" cy="2082621"/>
          </a:xfrm>
          <a:prstGeom prst="rect">
            <a:avLst/>
          </a:prstGeom>
          <a:solidFill>
            <a:srgbClr val="8063A1"/>
          </a:solidFill>
          <a:ln w="25400">
            <a:solidFill>
              <a:srgbClr val="5C467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250" dirty="0">
              <a:latin typeface="Times New Roman"/>
              <a:cs typeface="Times New Roman"/>
            </a:endParaRPr>
          </a:p>
          <a:p>
            <a:pPr marL="149225" algn="ctr">
              <a:lnSpc>
                <a:spcPct val="100000"/>
              </a:lnSpc>
            </a:pPr>
            <a:r>
              <a:rPr sz="32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3200" dirty="0">
              <a:latin typeface="Times New Roman"/>
              <a:cs typeface="Times New Roman"/>
            </a:endParaRPr>
          </a:p>
          <a:p>
            <a:pPr marL="87630">
              <a:lnSpc>
                <a:spcPct val="100000"/>
              </a:lnSpc>
              <a:spcBef>
                <a:spcPts val="740"/>
              </a:spcBef>
            </a:pPr>
            <a:r>
              <a:rPr lang="en-US" sz="2750" b="1" spc="30" dirty="0" err="1">
                <a:solidFill>
                  <a:srgbClr val="FFFFFF"/>
                </a:solidFill>
                <a:latin typeface="Times New Roman"/>
                <a:cs typeface="Times New Roman"/>
              </a:rPr>
              <a:t>Lý</a:t>
            </a:r>
            <a:r>
              <a:rPr lang="en-US" sz="27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750" b="1" spc="30" dirty="0" err="1">
                <a:solidFill>
                  <a:srgbClr val="FFFFFF"/>
                </a:solidFill>
                <a:latin typeface="Times New Roman"/>
                <a:cs typeface="Times New Roman"/>
              </a:rPr>
              <a:t>chọn</a:t>
            </a:r>
            <a:r>
              <a:rPr lang="en-US" sz="27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30" dirty="0" err="1">
                <a:solidFill>
                  <a:srgbClr val="FFFFFF"/>
                </a:solidFill>
                <a:latin typeface="Times New Roman"/>
                <a:cs typeface="Times New Roman"/>
              </a:rPr>
              <a:t>giải</a:t>
            </a:r>
            <a:r>
              <a:rPr lang="en-US" sz="27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30" dirty="0" err="1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endParaRPr sz="2750" dirty="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72381" y="2786090"/>
            <a:ext cx="2110105" cy="2995930"/>
            <a:chOff x="6076950" y="2657367"/>
            <a:chExt cx="2110105" cy="2995930"/>
          </a:xfrm>
        </p:grpSpPr>
        <p:sp>
          <p:nvSpPr>
            <p:cNvPr id="15" name="object 15"/>
            <p:cNvSpPr/>
            <p:nvPr/>
          </p:nvSpPr>
          <p:spPr>
            <a:xfrm>
              <a:off x="6219758" y="2657367"/>
              <a:ext cx="1967108" cy="29957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76950" y="3133725"/>
              <a:ext cx="1843151" cy="14524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53226" y="2671762"/>
              <a:ext cx="1905000" cy="29241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48200" y="2764606"/>
            <a:ext cx="1905000" cy="2505814"/>
          </a:xfrm>
          <a:prstGeom prst="rect">
            <a:avLst/>
          </a:prstGeom>
          <a:ln w="9525">
            <a:solidFill>
              <a:srgbClr val="97B85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250" dirty="0">
              <a:latin typeface="Times New Roman"/>
              <a:cs typeface="Times New Roman"/>
            </a:endParaRPr>
          </a:p>
          <a:p>
            <a:pPr marL="7620" algn="ctr">
              <a:lnSpc>
                <a:spcPct val="100000"/>
              </a:lnSpc>
            </a:pPr>
            <a:r>
              <a:rPr sz="32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sz="3200" dirty="0">
              <a:latin typeface="Times New Roman"/>
              <a:cs typeface="Times New Roman"/>
            </a:endParaRPr>
          </a:p>
          <a:p>
            <a:pPr marL="93345">
              <a:lnSpc>
                <a:spcPct val="100000"/>
              </a:lnSpc>
              <a:spcBef>
                <a:spcPts val="740"/>
              </a:spcBef>
            </a:pP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Hiệu</a:t>
            </a:r>
            <a:r>
              <a:rPr lang="en-US"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quả</a:t>
            </a:r>
            <a:r>
              <a:rPr lang="en-US"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thực</a:t>
            </a:r>
            <a:r>
              <a:rPr lang="en-US"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hiện</a:t>
            </a:r>
            <a:r>
              <a:rPr lang="en-US"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giải</a:t>
            </a:r>
            <a:r>
              <a:rPr lang="en-US"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endParaRPr sz="275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8003" y="1774173"/>
            <a:ext cx="5715635" cy="842644"/>
          </a:xfrm>
          <a:custGeom>
            <a:avLst/>
            <a:gdLst/>
            <a:ahLst/>
            <a:cxnLst/>
            <a:rect l="l" t="t" r="r" b="b"/>
            <a:pathLst>
              <a:path w="5715634" h="842644">
                <a:moveTo>
                  <a:pt x="1450213" y="8255"/>
                </a:moveTo>
                <a:lnTo>
                  <a:pt x="1445514" y="0"/>
                </a:lnTo>
                <a:lnTo>
                  <a:pt x="21005" y="824725"/>
                </a:lnTo>
                <a:lnTo>
                  <a:pt x="56007" y="763270"/>
                </a:lnTo>
                <a:lnTo>
                  <a:pt x="57277" y="760984"/>
                </a:lnTo>
                <a:lnTo>
                  <a:pt x="56515" y="758063"/>
                </a:lnTo>
                <a:lnTo>
                  <a:pt x="51943" y="755523"/>
                </a:lnTo>
                <a:lnTo>
                  <a:pt x="49009" y="756285"/>
                </a:lnTo>
                <a:lnTo>
                  <a:pt x="47752" y="758571"/>
                </a:lnTo>
                <a:lnTo>
                  <a:pt x="0" y="842391"/>
                </a:lnTo>
                <a:lnTo>
                  <a:pt x="96393" y="842645"/>
                </a:lnTo>
                <a:lnTo>
                  <a:pt x="99060" y="842645"/>
                </a:lnTo>
                <a:lnTo>
                  <a:pt x="99949" y="841756"/>
                </a:lnTo>
                <a:lnTo>
                  <a:pt x="101219" y="840486"/>
                </a:lnTo>
                <a:lnTo>
                  <a:pt x="101219" y="835279"/>
                </a:lnTo>
                <a:lnTo>
                  <a:pt x="99060" y="833120"/>
                </a:lnTo>
                <a:lnTo>
                  <a:pt x="25806" y="832916"/>
                </a:lnTo>
                <a:lnTo>
                  <a:pt x="1450213" y="8255"/>
                </a:lnTo>
                <a:close/>
              </a:path>
              <a:path w="5715634" h="842644">
                <a:moveTo>
                  <a:pt x="2971673" y="750824"/>
                </a:moveTo>
                <a:lnTo>
                  <a:pt x="2970530" y="748030"/>
                </a:lnTo>
                <a:lnTo>
                  <a:pt x="2968117" y="747014"/>
                </a:lnTo>
                <a:lnTo>
                  <a:pt x="2965577" y="746125"/>
                </a:lnTo>
                <a:lnTo>
                  <a:pt x="2962783" y="747268"/>
                </a:lnTo>
                <a:lnTo>
                  <a:pt x="2961894" y="749681"/>
                </a:lnTo>
                <a:lnTo>
                  <a:pt x="2934868" y="814895"/>
                </a:lnTo>
                <a:lnTo>
                  <a:pt x="2824226" y="3429"/>
                </a:lnTo>
                <a:lnTo>
                  <a:pt x="2814701" y="4826"/>
                </a:lnTo>
                <a:lnTo>
                  <a:pt x="2925343" y="816152"/>
                </a:lnTo>
                <a:lnTo>
                  <a:pt x="2881884" y="760603"/>
                </a:lnTo>
                <a:lnTo>
                  <a:pt x="2880233" y="758444"/>
                </a:lnTo>
                <a:lnTo>
                  <a:pt x="2877312" y="758063"/>
                </a:lnTo>
                <a:lnTo>
                  <a:pt x="2875280" y="759714"/>
                </a:lnTo>
                <a:lnTo>
                  <a:pt x="2873121" y="761365"/>
                </a:lnTo>
                <a:lnTo>
                  <a:pt x="2872740" y="764413"/>
                </a:lnTo>
                <a:lnTo>
                  <a:pt x="2874391" y="766445"/>
                </a:lnTo>
                <a:lnTo>
                  <a:pt x="2933827" y="842391"/>
                </a:lnTo>
                <a:lnTo>
                  <a:pt x="2937446" y="833628"/>
                </a:lnTo>
                <a:lnTo>
                  <a:pt x="2970657" y="753237"/>
                </a:lnTo>
                <a:lnTo>
                  <a:pt x="2971673" y="750824"/>
                </a:lnTo>
                <a:close/>
              </a:path>
              <a:path w="5715634" h="842644">
                <a:moveTo>
                  <a:pt x="5715127" y="842391"/>
                </a:moveTo>
                <a:lnTo>
                  <a:pt x="5714225" y="839851"/>
                </a:lnTo>
                <a:lnTo>
                  <a:pt x="5682869" y="751459"/>
                </a:lnTo>
                <a:lnTo>
                  <a:pt x="5681980" y="749046"/>
                </a:lnTo>
                <a:lnTo>
                  <a:pt x="5679313" y="747776"/>
                </a:lnTo>
                <a:lnTo>
                  <a:pt x="5676773" y="748538"/>
                </a:lnTo>
                <a:lnTo>
                  <a:pt x="5674360" y="749427"/>
                </a:lnTo>
                <a:lnTo>
                  <a:pt x="5673090" y="752221"/>
                </a:lnTo>
                <a:lnTo>
                  <a:pt x="5673979" y="754634"/>
                </a:lnTo>
                <a:lnTo>
                  <a:pt x="5697448" y="821207"/>
                </a:lnTo>
                <a:lnTo>
                  <a:pt x="4727575" y="508"/>
                </a:lnTo>
                <a:lnTo>
                  <a:pt x="4721352" y="7747"/>
                </a:lnTo>
                <a:lnTo>
                  <a:pt x="5691492" y="828573"/>
                </a:lnTo>
                <a:lnTo>
                  <a:pt x="5621782" y="816229"/>
                </a:lnTo>
                <a:lnTo>
                  <a:pt x="5619242" y="815848"/>
                </a:lnTo>
                <a:lnTo>
                  <a:pt x="5616702" y="817499"/>
                </a:lnTo>
                <a:lnTo>
                  <a:pt x="5616321" y="820166"/>
                </a:lnTo>
                <a:lnTo>
                  <a:pt x="5615813" y="822706"/>
                </a:lnTo>
                <a:lnTo>
                  <a:pt x="5617591" y="825119"/>
                </a:lnTo>
                <a:lnTo>
                  <a:pt x="5620131" y="825627"/>
                </a:lnTo>
                <a:lnTo>
                  <a:pt x="5715127" y="84239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FEBAAAA0-61DD-0A2B-6EBD-DA3A1FC1FEA6}"/>
              </a:ext>
            </a:extLst>
          </p:cNvPr>
          <p:cNvSpPr txBox="1"/>
          <p:nvPr/>
        </p:nvSpPr>
        <p:spPr>
          <a:xfrm>
            <a:off x="7014169" y="2786090"/>
            <a:ext cx="1905000" cy="2924175"/>
          </a:xfrm>
          <a:prstGeom prst="rect">
            <a:avLst/>
          </a:prstGeom>
          <a:ln w="9525">
            <a:solidFill>
              <a:srgbClr val="97B85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250" dirty="0">
              <a:latin typeface="Times New Roman"/>
              <a:cs typeface="Times New Roman"/>
            </a:endParaRPr>
          </a:p>
          <a:p>
            <a:pPr marL="7620" algn="ctr">
              <a:lnSpc>
                <a:spcPct val="100000"/>
              </a:lnSpc>
            </a:pPr>
            <a:r>
              <a:rPr sz="32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sz="3200" dirty="0">
              <a:latin typeface="Times New Roman"/>
              <a:cs typeface="Times New Roman"/>
            </a:endParaRPr>
          </a:p>
          <a:p>
            <a:pPr marL="93345">
              <a:lnSpc>
                <a:spcPct val="100000"/>
              </a:lnSpc>
              <a:spcBef>
                <a:spcPts val="740"/>
              </a:spcBef>
            </a:pPr>
            <a:r>
              <a:rPr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Kết</a:t>
            </a:r>
            <a:r>
              <a:rPr sz="275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5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luận</a:t>
            </a:r>
            <a:endParaRPr sz="2750" dirty="0">
              <a:latin typeface="Times New Roman"/>
              <a:cs typeface="Times New Roman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EBBAF1AF-EB4A-4C50-361E-0121B43127AD}"/>
              </a:ext>
            </a:extLst>
          </p:cNvPr>
          <p:cNvSpPr/>
          <p:nvPr/>
        </p:nvSpPr>
        <p:spPr>
          <a:xfrm>
            <a:off x="7014169" y="2797663"/>
            <a:ext cx="1905000" cy="2924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76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spc="2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6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345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Kết</a:t>
            </a:r>
            <a:r>
              <a:rPr lang="en-US" sz="2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luận</a:t>
            </a:r>
            <a:endParaRPr kumimoji="0" lang="en-US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2826BE-3D75-3810-0506-79A9B7C25F8B}"/>
              </a:ext>
            </a:extLst>
          </p:cNvPr>
          <p:cNvCxnSpPr/>
          <p:nvPr/>
        </p:nvCxnSpPr>
        <p:spPr>
          <a:xfrm>
            <a:off x="7576213" y="1803169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Bài </a:t>
            </a:r>
            <a:r>
              <a:rPr spc="-40" dirty="0"/>
              <a:t>học kinh</a:t>
            </a:r>
            <a:r>
              <a:rPr spc="350" dirty="0"/>
              <a:t> </a:t>
            </a:r>
            <a:r>
              <a:rPr dirty="0"/>
              <a:t>nghiệm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75" y="1578673"/>
            <a:ext cx="8044180" cy="4145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5600" marR="431165" indent="-343535">
              <a:lnSpc>
                <a:spcPct val="89700"/>
              </a:lnSpc>
              <a:spcBef>
                <a:spcPts val="4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b="1" i="1" spc="-10" dirty="0">
                <a:latin typeface="Times New Roman"/>
                <a:cs typeface="Times New Roman"/>
              </a:rPr>
              <a:t>Một </a:t>
            </a:r>
            <a:r>
              <a:rPr sz="3000" b="1" i="1" spc="-5" dirty="0">
                <a:latin typeface="Times New Roman"/>
                <a:cs typeface="Times New Roman"/>
              </a:rPr>
              <a:t>là,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hướng 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dẫn </a:t>
            </a:r>
            <a:r>
              <a:rPr sz="3000" spc="-25" dirty="0">
                <a:solidFill>
                  <a:srgbClr val="FF0000"/>
                </a:solidFill>
                <a:latin typeface="Times New Roman"/>
                <a:cs typeface="Times New Roman"/>
              </a:rPr>
              <a:t>học 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sinh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lựa </a:t>
            </a:r>
            <a:r>
              <a:rPr sz="3000" spc="-35" dirty="0">
                <a:solidFill>
                  <a:srgbClr val="FF0000"/>
                </a:solidFill>
                <a:latin typeface="Times New Roman"/>
                <a:cs typeface="Times New Roman"/>
              </a:rPr>
              <a:t>chọn </a:t>
            </a:r>
            <a:r>
              <a:rPr sz="3000" spc="-15" dirty="0">
                <a:solidFill>
                  <a:srgbClr val="FF0000"/>
                </a:solidFill>
                <a:latin typeface="Times New Roman"/>
                <a:cs typeface="Times New Roman"/>
              </a:rPr>
              <a:t>chất </a:t>
            </a:r>
            <a:r>
              <a:rPr sz="3000" spc="-20" dirty="0">
                <a:solidFill>
                  <a:srgbClr val="FF0000"/>
                </a:solidFill>
                <a:latin typeface="Times New Roman"/>
                <a:cs typeface="Times New Roman"/>
              </a:rPr>
              <a:t>liệu 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màu </a:t>
            </a:r>
            <a:r>
              <a:rPr sz="3000" spc="10" dirty="0">
                <a:solidFill>
                  <a:srgbClr val="FF0000"/>
                </a:solidFill>
                <a:latin typeface="Times New Roman"/>
                <a:cs typeface="Times New Roman"/>
              </a:rPr>
              <a:t>sáp </a:t>
            </a:r>
            <a:r>
              <a:rPr sz="3000" spc="-40" dirty="0">
                <a:solidFill>
                  <a:srgbClr val="FF0000"/>
                </a:solidFill>
                <a:latin typeface="Times New Roman"/>
                <a:cs typeface="Times New Roman"/>
              </a:rPr>
              <a:t>và 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đạt </a:t>
            </a:r>
            <a:r>
              <a:rPr sz="3000" spc="-5" dirty="0">
                <a:solidFill>
                  <a:srgbClr val="FF0000"/>
                </a:solidFill>
                <a:latin typeface="Times New Roman"/>
                <a:cs typeface="Times New Roman"/>
              </a:rPr>
              <a:t>chuẩn,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phù </a:t>
            </a:r>
            <a:r>
              <a:rPr sz="3000" spc="-5" dirty="0">
                <a:solidFill>
                  <a:srgbClr val="FF0000"/>
                </a:solidFill>
                <a:latin typeface="Times New Roman"/>
                <a:cs typeface="Times New Roman"/>
              </a:rPr>
              <a:t>hợp </a:t>
            </a:r>
            <a:r>
              <a:rPr sz="3000" spc="-30" dirty="0">
                <a:solidFill>
                  <a:srgbClr val="FF0000"/>
                </a:solidFill>
                <a:latin typeface="Times New Roman"/>
                <a:cs typeface="Times New Roman"/>
              </a:rPr>
              <a:t>với 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lứa </a:t>
            </a:r>
            <a:r>
              <a:rPr sz="3000" spc="-20" dirty="0">
                <a:solidFill>
                  <a:srgbClr val="FF0000"/>
                </a:solidFill>
                <a:latin typeface="Times New Roman"/>
                <a:cs typeface="Times New Roman"/>
              </a:rPr>
              <a:t>tuổi tiểu  </a:t>
            </a:r>
            <a:r>
              <a:rPr sz="3000" spc="-35" dirty="0">
                <a:solidFill>
                  <a:srgbClr val="FF0000"/>
                </a:solidFill>
                <a:latin typeface="Times New Roman"/>
                <a:cs typeface="Times New Roman"/>
              </a:rPr>
              <a:t>học.</a:t>
            </a:r>
            <a:endParaRPr sz="3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55600" marR="652145" indent="-343535">
              <a:lnSpc>
                <a:spcPts val="3229"/>
              </a:lnSpc>
              <a:spcBef>
                <a:spcPts val="8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b="1" i="1" dirty="0">
                <a:latin typeface="Times New Roman"/>
                <a:cs typeface="Times New Roman"/>
              </a:rPr>
              <a:t>Hai </a:t>
            </a:r>
            <a:r>
              <a:rPr sz="3000" b="1" i="1" spc="-5" dirty="0">
                <a:latin typeface="Times New Roman"/>
                <a:cs typeface="Times New Roman"/>
              </a:rPr>
              <a:t>là,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hướng 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dẫn </a:t>
            </a:r>
            <a:r>
              <a:rPr sz="3000" spc="-25" dirty="0">
                <a:solidFill>
                  <a:srgbClr val="FF0000"/>
                </a:solidFill>
                <a:latin typeface="Times New Roman"/>
                <a:cs typeface="Times New Roman"/>
              </a:rPr>
              <a:t>học 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sinh </a:t>
            </a:r>
            <a:r>
              <a:rPr sz="3000" spc="-25" dirty="0">
                <a:solidFill>
                  <a:srgbClr val="FF0000"/>
                </a:solidFill>
                <a:latin typeface="Times New Roman"/>
                <a:cs typeface="Times New Roman"/>
              </a:rPr>
              <a:t>cách </a:t>
            </a:r>
            <a:r>
              <a:rPr sz="3000" spc="-15" dirty="0">
                <a:solidFill>
                  <a:srgbClr val="FF0000"/>
                </a:solidFill>
                <a:latin typeface="Times New Roman"/>
                <a:cs typeface="Times New Roman"/>
              </a:rPr>
              <a:t>cầm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bút màu  </a:t>
            </a:r>
            <a:r>
              <a:rPr sz="3000" spc="10" dirty="0">
                <a:solidFill>
                  <a:srgbClr val="FF0000"/>
                </a:solidFill>
                <a:latin typeface="Times New Roman"/>
                <a:cs typeface="Times New Roman"/>
              </a:rPr>
              <a:t>sáp.</a:t>
            </a:r>
            <a:endParaRPr sz="3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55600" marR="5080" indent="-343535">
              <a:lnSpc>
                <a:spcPts val="3229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b="1" i="1" spc="-15" dirty="0">
                <a:latin typeface="Times New Roman"/>
                <a:cs typeface="Times New Roman"/>
              </a:rPr>
              <a:t>Ba </a:t>
            </a:r>
            <a:r>
              <a:rPr sz="3000" b="1" i="1" spc="-5" dirty="0">
                <a:latin typeface="Times New Roman"/>
                <a:cs typeface="Times New Roman"/>
              </a:rPr>
              <a:t>là,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phương pháp </a:t>
            </a:r>
            <a:r>
              <a:rPr sz="3000" spc="-40" dirty="0">
                <a:solidFill>
                  <a:srgbClr val="FF0000"/>
                </a:solidFill>
                <a:latin typeface="Times New Roman"/>
                <a:cs typeface="Times New Roman"/>
              </a:rPr>
              <a:t>viền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màu quanh </a:t>
            </a:r>
            <a:r>
              <a:rPr sz="3000" spc="-5" dirty="0">
                <a:solidFill>
                  <a:srgbClr val="FF0000"/>
                </a:solidFill>
                <a:latin typeface="Times New Roman"/>
                <a:cs typeface="Times New Roman"/>
              </a:rPr>
              <a:t>hình </a:t>
            </a:r>
            <a:r>
              <a:rPr sz="3000" spc="-45" dirty="0">
                <a:solidFill>
                  <a:srgbClr val="FF0000"/>
                </a:solidFill>
                <a:latin typeface="Times New Roman"/>
                <a:cs typeface="Times New Roman"/>
              </a:rPr>
              <a:t>vẽ </a:t>
            </a:r>
            <a:r>
              <a:rPr sz="3000" spc="-5" dirty="0">
                <a:solidFill>
                  <a:srgbClr val="FF0000"/>
                </a:solidFill>
                <a:latin typeface="Times New Roman"/>
                <a:cs typeface="Times New Roman"/>
              </a:rPr>
              <a:t>trước 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khi </a:t>
            </a:r>
            <a:r>
              <a:rPr sz="3000" spc="-10" dirty="0">
                <a:solidFill>
                  <a:srgbClr val="FF0000"/>
                </a:solidFill>
                <a:latin typeface="Times New Roman"/>
                <a:cs typeface="Times New Roman"/>
              </a:rPr>
              <a:t>tô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màu</a:t>
            </a:r>
            <a:r>
              <a:rPr sz="3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spc="10" dirty="0">
                <a:solidFill>
                  <a:srgbClr val="FF0000"/>
                </a:solidFill>
                <a:latin typeface="Times New Roman"/>
                <a:cs typeface="Times New Roman"/>
              </a:rPr>
              <a:t>sáp.</a:t>
            </a:r>
            <a:endParaRPr sz="3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355600" algn="l"/>
                <a:tab pos="356235" algn="l"/>
                <a:tab pos="2910840" algn="l"/>
              </a:tabLst>
            </a:pPr>
            <a:r>
              <a:rPr sz="3000" b="1" i="1" spc="-10" dirty="0">
                <a:latin typeface="Times New Roman"/>
                <a:cs typeface="Times New Roman"/>
              </a:rPr>
              <a:t>Bốn</a:t>
            </a:r>
            <a:r>
              <a:rPr sz="3000" b="1" i="1" dirty="0">
                <a:latin typeface="Times New Roman"/>
                <a:cs typeface="Times New Roman"/>
              </a:rPr>
              <a:t> </a:t>
            </a:r>
            <a:r>
              <a:rPr sz="3000" b="1" i="1" spc="-5" dirty="0">
                <a:latin typeface="Times New Roman"/>
                <a:cs typeface="Times New Roman"/>
              </a:rPr>
              <a:t>là,</a:t>
            </a:r>
            <a:r>
              <a:rPr sz="3000" b="1" i="1" spc="85" dirty="0"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phương	</a:t>
            </a:r>
            <a:r>
              <a:rPr sz="3000" spc="5" dirty="0">
                <a:solidFill>
                  <a:srgbClr val="FF0000"/>
                </a:solidFill>
                <a:latin typeface="Times New Roman"/>
                <a:cs typeface="Times New Roman"/>
              </a:rPr>
              <a:t>pháp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pha </a:t>
            </a:r>
            <a:r>
              <a:rPr sz="3000" spc="-30" dirty="0">
                <a:solidFill>
                  <a:srgbClr val="FF0000"/>
                </a:solidFill>
                <a:latin typeface="Times New Roman"/>
                <a:cs typeface="Times New Roman"/>
              </a:rPr>
              <a:t>trộn</a:t>
            </a:r>
            <a:r>
              <a:rPr sz="3000" spc="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màu.</a:t>
            </a:r>
          </a:p>
          <a:p>
            <a:pPr marL="355600" indent="-34353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b="1" i="1" spc="5" dirty="0">
                <a:latin typeface="Times New Roman"/>
                <a:cs typeface="Times New Roman"/>
              </a:rPr>
              <a:t>Năm </a:t>
            </a:r>
            <a:r>
              <a:rPr sz="3000" b="1" i="1" spc="-5" dirty="0">
                <a:latin typeface="Times New Roman"/>
                <a:cs typeface="Times New Roman"/>
              </a:rPr>
              <a:t>là</a:t>
            </a:r>
            <a:r>
              <a:rPr sz="3000" i="1" spc="-5" dirty="0">
                <a:latin typeface="Times New Roman"/>
                <a:cs typeface="Times New Roman"/>
              </a:rPr>
              <a:t>,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hướng dẫn </a:t>
            </a:r>
            <a:r>
              <a:rPr sz="3000" spc="-30" dirty="0">
                <a:solidFill>
                  <a:srgbClr val="FF0000"/>
                </a:solidFill>
                <a:latin typeface="Times New Roman"/>
                <a:cs typeface="Times New Roman"/>
              </a:rPr>
              <a:t>một </a:t>
            </a:r>
            <a:r>
              <a:rPr sz="3000" spc="10" dirty="0">
                <a:solidFill>
                  <a:srgbClr val="FF0000"/>
                </a:solidFill>
                <a:latin typeface="Times New Roman"/>
                <a:cs typeface="Times New Roman"/>
              </a:rPr>
              <a:t>số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kĩ thuật </a:t>
            </a:r>
            <a:r>
              <a:rPr sz="3000" spc="-40" dirty="0">
                <a:solidFill>
                  <a:srgbClr val="FF0000"/>
                </a:solidFill>
                <a:latin typeface="Times New Roman"/>
                <a:cs typeface="Times New Roman"/>
              </a:rPr>
              <a:t>vẽ 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màu</a:t>
            </a:r>
            <a:r>
              <a:rPr sz="3000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spc="15" dirty="0">
                <a:solidFill>
                  <a:srgbClr val="FF0000"/>
                </a:solidFill>
                <a:latin typeface="Times New Roman"/>
                <a:cs typeface="Times New Roman"/>
              </a:rPr>
              <a:t>sáp</a:t>
            </a:r>
            <a:endParaRPr sz="3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0146" y="2326322"/>
            <a:ext cx="4243705" cy="2205355"/>
            <a:chOff x="161925" y="2123888"/>
            <a:chExt cx="4243705" cy="2205355"/>
          </a:xfrm>
        </p:grpSpPr>
        <p:sp>
          <p:nvSpPr>
            <p:cNvPr id="3" name="object 3"/>
            <p:cNvSpPr/>
            <p:nvPr/>
          </p:nvSpPr>
          <p:spPr>
            <a:xfrm>
              <a:off x="352390" y="2123888"/>
              <a:ext cx="3872044" cy="2205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925" y="2657475"/>
              <a:ext cx="4243451" cy="12905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5762" y="2138299"/>
              <a:ext cx="3810000" cy="2133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26500" y="2364278"/>
            <a:ext cx="3810000" cy="1431161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900" dirty="0">
              <a:latin typeface="Times New Roman"/>
              <a:cs typeface="Times New Roman"/>
            </a:endParaRPr>
          </a:p>
          <a:p>
            <a:pPr marL="173355">
              <a:lnSpc>
                <a:spcPct val="100000"/>
              </a:lnSpc>
            </a:pPr>
            <a:r>
              <a:rPr lang="en-US" sz="4400" b="1" spc="20" dirty="0">
                <a:latin typeface="Times New Roman"/>
                <a:cs typeface="Times New Roman"/>
              </a:rPr>
              <a:t>D</a:t>
            </a:r>
            <a:r>
              <a:rPr sz="4400" b="1" spc="20" dirty="0">
                <a:latin typeface="Times New Roman"/>
                <a:cs typeface="Times New Roman"/>
              </a:rPr>
              <a:t>.</a:t>
            </a:r>
            <a:r>
              <a:rPr lang="en-US" sz="4400" b="1" spc="20" dirty="0">
                <a:latin typeface="Times New Roman"/>
                <a:cs typeface="Times New Roman"/>
              </a:rPr>
              <a:t> </a:t>
            </a:r>
            <a:r>
              <a:rPr sz="4400" b="1" spc="20" dirty="0">
                <a:latin typeface="Times New Roman"/>
                <a:cs typeface="Times New Roman"/>
              </a:rPr>
              <a:t>KẾT</a:t>
            </a:r>
            <a:r>
              <a:rPr sz="4400" b="1" spc="-195" dirty="0">
                <a:latin typeface="Times New Roman"/>
                <a:cs typeface="Times New Roman"/>
              </a:rPr>
              <a:t> </a:t>
            </a:r>
            <a:r>
              <a:rPr sz="4400" b="1" spc="25" dirty="0">
                <a:latin typeface="Times New Roman"/>
                <a:cs typeface="Times New Roman"/>
              </a:rPr>
              <a:t>LUẬN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4475" cy="6858000"/>
            <a:chOff x="0" y="0"/>
            <a:chExt cx="913447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34474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85850" y="2828798"/>
              <a:ext cx="7110476" cy="21479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1481455"/>
            <a:chOff x="0" y="0"/>
            <a:chExt cx="9149080" cy="14814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14812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50" y="171450"/>
              <a:ext cx="4900676" cy="12905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63" y="4825"/>
              <a:ext cx="9139236" cy="14192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63" y="4825"/>
              <a:ext cx="9139555" cy="1419225"/>
            </a:xfrm>
            <a:custGeom>
              <a:avLst/>
              <a:gdLst/>
              <a:ahLst/>
              <a:cxnLst/>
              <a:rect l="l" t="t" r="r" b="b"/>
              <a:pathLst>
                <a:path w="9139555" h="1419225">
                  <a:moveTo>
                    <a:pt x="0" y="1419225"/>
                  </a:moveTo>
                  <a:lnTo>
                    <a:pt x="9139236" y="1419225"/>
                  </a:lnTo>
                </a:path>
                <a:path w="9139555" h="1419225">
                  <a:moveTo>
                    <a:pt x="9139236" y="0"/>
                  </a:moveTo>
                  <a:lnTo>
                    <a:pt x="0" y="0"/>
                  </a:lnTo>
                  <a:lnTo>
                    <a:pt x="0" y="1419225"/>
                  </a:lnTo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8200" y="343313"/>
            <a:ext cx="77724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4400" spc="25" dirty="0">
                <a:solidFill>
                  <a:srgbClr val="000000"/>
                </a:solidFill>
              </a:rPr>
              <a:t>A. </a:t>
            </a:r>
            <a:r>
              <a:rPr lang="en-US" sz="4400" spc="35" dirty="0">
                <a:solidFill>
                  <a:srgbClr val="000000"/>
                </a:solidFill>
              </a:rPr>
              <a:t>LÝ DO CHỌN GIẢI PHÁP</a:t>
            </a:r>
            <a:endParaRPr sz="4400" dirty="0"/>
          </a:p>
        </p:txBody>
      </p:sp>
      <p:grpSp>
        <p:nvGrpSpPr>
          <p:cNvPr id="8" name="object 8"/>
          <p:cNvGrpSpPr/>
          <p:nvPr/>
        </p:nvGrpSpPr>
        <p:grpSpPr>
          <a:xfrm>
            <a:off x="0" y="1409636"/>
            <a:ext cx="9149080" cy="5453380"/>
            <a:chOff x="0" y="1409636"/>
            <a:chExt cx="9149080" cy="5453380"/>
          </a:xfrm>
        </p:grpSpPr>
        <p:sp>
          <p:nvSpPr>
            <p:cNvPr id="9" name="object 9"/>
            <p:cNvSpPr/>
            <p:nvPr/>
          </p:nvSpPr>
          <p:spPr>
            <a:xfrm>
              <a:off x="0" y="1409636"/>
              <a:ext cx="9143999" cy="54483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914398"/>
              <a:ext cx="9139300" cy="26337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3" y="1452562"/>
              <a:ext cx="9139236" cy="540543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63" y="1452562"/>
              <a:ext cx="9139555" cy="5405755"/>
            </a:xfrm>
            <a:custGeom>
              <a:avLst/>
              <a:gdLst/>
              <a:ahLst/>
              <a:cxnLst/>
              <a:rect l="l" t="t" r="r" b="b"/>
              <a:pathLst>
                <a:path w="9139555" h="5405755">
                  <a:moveTo>
                    <a:pt x="9139236" y="0"/>
                  </a:moveTo>
                  <a:lnTo>
                    <a:pt x="0" y="0"/>
                  </a:lnTo>
                  <a:lnTo>
                    <a:pt x="0" y="540543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8739" y="1965705"/>
            <a:ext cx="8776335" cy="2761653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3200" dirty="0">
                <a:latin typeface="Times New Roman"/>
                <a:cs typeface="Times New Roman"/>
              </a:rPr>
              <a:t>-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sz="3200" dirty="0" err="1">
                <a:latin typeface="Times New Roman"/>
                <a:cs typeface="Times New Roman"/>
              </a:rPr>
              <a:t>Dạy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học </a:t>
            </a:r>
            <a:r>
              <a:rPr sz="3200" spc="5" dirty="0">
                <a:latin typeface="Times New Roman"/>
                <a:cs typeface="Times New Roman"/>
              </a:rPr>
              <a:t>Mĩ </a:t>
            </a:r>
            <a:r>
              <a:rPr sz="3200" spc="-5" dirty="0">
                <a:latin typeface="Times New Roman"/>
                <a:cs typeface="Times New Roman"/>
              </a:rPr>
              <a:t>thuật </a:t>
            </a:r>
            <a:r>
              <a:rPr sz="3200" spc="-20" dirty="0" err="1">
                <a:latin typeface="Times New Roman"/>
                <a:cs typeface="Times New Roman"/>
              </a:rPr>
              <a:t>theo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lang="en-US" sz="3200" spc="5" dirty="0" err="1">
                <a:latin typeface="Times New Roman"/>
                <a:cs typeface="Times New Roman"/>
              </a:rPr>
              <a:t>định</a:t>
            </a:r>
            <a:r>
              <a:rPr lang="en-US" sz="3200" spc="5" dirty="0">
                <a:latin typeface="Times New Roman"/>
                <a:cs typeface="Times New Roman"/>
              </a:rPr>
              <a:t> </a:t>
            </a:r>
            <a:r>
              <a:rPr lang="en-US" sz="3200" spc="5" dirty="0" err="1">
                <a:latin typeface="Times New Roman"/>
                <a:cs typeface="Times New Roman"/>
              </a:rPr>
              <a:t>hướng</a:t>
            </a:r>
            <a:r>
              <a:rPr lang="en-US" sz="3200" spc="5" dirty="0">
                <a:latin typeface="Times New Roman"/>
                <a:cs typeface="Times New Roman"/>
              </a:rPr>
              <a:t> </a:t>
            </a:r>
            <a:r>
              <a:rPr lang="en-US" sz="3200" spc="5" dirty="0" err="1">
                <a:latin typeface="Times New Roman"/>
                <a:cs typeface="Times New Roman"/>
              </a:rPr>
              <a:t>phát</a:t>
            </a:r>
            <a:r>
              <a:rPr lang="en-US" sz="3200" spc="5" dirty="0">
                <a:latin typeface="Times New Roman"/>
                <a:cs typeface="Times New Roman"/>
              </a:rPr>
              <a:t> </a:t>
            </a:r>
            <a:r>
              <a:rPr lang="en-US" sz="3200" spc="5" dirty="0" err="1">
                <a:latin typeface="Times New Roman"/>
                <a:cs typeface="Times New Roman"/>
              </a:rPr>
              <a:t>triển</a:t>
            </a:r>
            <a:r>
              <a:rPr lang="en-US" sz="3200" spc="5" dirty="0">
                <a:latin typeface="Times New Roman"/>
                <a:cs typeface="Times New Roman"/>
              </a:rPr>
              <a:t> </a:t>
            </a:r>
            <a:r>
              <a:rPr lang="en-US" sz="3200" spc="5" dirty="0" err="1">
                <a:latin typeface="Times New Roman"/>
                <a:cs typeface="Times New Roman"/>
              </a:rPr>
              <a:t>năng</a:t>
            </a:r>
            <a:r>
              <a:rPr lang="en-US" sz="3200" spc="5" dirty="0">
                <a:latin typeface="Times New Roman"/>
                <a:cs typeface="Times New Roman"/>
              </a:rPr>
              <a:t> </a:t>
            </a:r>
            <a:r>
              <a:rPr lang="en-US" sz="3200" spc="5" dirty="0" err="1">
                <a:latin typeface="Times New Roman"/>
                <a:cs typeface="Times New Roman"/>
              </a:rPr>
              <a:t>lực</a:t>
            </a:r>
            <a:endParaRPr sz="3200" dirty="0">
              <a:latin typeface="Times New Roman"/>
              <a:cs typeface="Times New Roman"/>
            </a:endParaRPr>
          </a:p>
          <a:p>
            <a:pPr marL="355600" marR="5715" indent="-343535">
              <a:lnSpc>
                <a:spcPct val="100000"/>
              </a:lnSpc>
              <a:spcBef>
                <a:spcPts val="740"/>
              </a:spcBef>
            </a:pPr>
            <a:r>
              <a:rPr sz="3200" spc="-10" dirty="0">
                <a:latin typeface="Times New Roman"/>
                <a:cs typeface="Times New Roman"/>
              </a:rPr>
              <a:t>-</a:t>
            </a:r>
            <a:r>
              <a:rPr lang="en-US" sz="3200" spc="-10" dirty="0">
                <a:latin typeface="Times New Roman"/>
                <a:cs typeface="Times New Roman"/>
              </a:rPr>
              <a:t> </a:t>
            </a:r>
            <a:r>
              <a:rPr sz="3200" spc="-10" dirty="0" err="1">
                <a:latin typeface="Times New Roman"/>
                <a:cs typeface="Times New Roman"/>
              </a:rPr>
              <a:t>Đối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với </a:t>
            </a:r>
            <a:r>
              <a:rPr sz="3200" spc="-10" dirty="0">
                <a:latin typeface="Times New Roman"/>
                <a:cs typeface="Times New Roman"/>
              </a:rPr>
              <a:t>môn </a:t>
            </a:r>
            <a:r>
              <a:rPr sz="3200" spc="5" dirty="0">
                <a:latin typeface="Times New Roman"/>
                <a:cs typeface="Times New Roman"/>
              </a:rPr>
              <a:t>Mĩ </a:t>
            </a:r>
            <a:r>
              <a:rPr sz="3200" spc="-5" dirty="0">
                <a:latin typeface="Times New Roman"/>
                <a:cs typeface="Times New Roman"/>
              </a:rPr>
              <a:t>thuật: </a:t>
            </a:r>
            <a:r>
              <a:rPr sz="3200" spc="-20" dirty="0">
                <a:latin typeface="Times New Roman"/>
                <a:cs typeface="Times New Roman"/>
              </a:rPr>
              <a:t>màu </a:t>
            </a:r>
            <a:r>
              <a:rPr sz="3200" spc="15" dirty="0">
                <a:latin typeface="Times New Roman"/>
                <a:cs typeface="Times New Roman"/>
              </a:rPr>
              <a:t>sắc </a:t>
            </a:r>
            <a:r>
              <a:rPr sz="3200" spc="10" dirty="0">
                <a:latin typeface="Times New Roman"/>
                <a:cs typeface="Times New Roman"/>
              </a:rPr>
              <a:t>là </a:t>
            </a:r>
            <a:r>
              <a:rPr sz="3200" spc="-15" dirty="0">
                <a:latin typeface="Times New Roman"/>
                <a:cs typeface="Times New Roman"/>
              </a:rPr>
              <a:t>tiếng </a:t>
            </a:r>
            <a:r>
              <a:rPr sz="3200" spc="10" dirty="0">
                <a:latin typeface="Times New Roman"/>
                <a:cs typeface="Times New Roman"/>
              </a:rPr>
              <a:t>nói </a:t>
            </a:r>
            <a:r>
              <a:rPr sz="3200" spc="-25" dirty="0">
                <a:latin typeface="Times New Roman"/>
                <a:cs typeface="Times New Roman"/>
              </a:rPr>
              <a:t>mạnh </a:t>
            </a:r>
            <a:r>
              <a:rPr sz="3200" spc="-95" dirty="0">
                <a:latin typeface="Times New Roman"/>
                <a:cs typeface="Times New Roman"/>
              </a:rPr>
              <a:t>mẽ  </a:t>
            </a:r>
            <a:r>
              <a:rPr sz="3200" spc="-10" dirty="0">
                <a:latin typeface="Times New Roman"/>
                <a:cs typeface="Times New Roman"/>
              </a:rPr>
              <a:t>nhất, </a:t>
            </a:r>
            <a:r>
              <a:rPr sz="3200" dirty="0">
                <a:latin typeface="Times New Roman"/>
                <a:cs typeface="Times New Roman"/>
              </a:rPr>
              <a:t>thu </a:t>
            </a:r>
            <a:r>
              <a:rPr sz="3200" spc="10" dirty="0">
                <a:latin typeface="Times New Roman"/>
                <a:cs typeface="Times New Roman"/>
              </a:rPr>
              <a:t>hút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nhất</a:t>
            </a: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3200" spc="-5" dirty="0">
                <a:latin typeface="Times New Roman"/>
                <a:cs typeface="Times New Roman"/>
              </a:rPr>
              <a:t>-</a:t>
            </a:r>
            <a:r>
              <a:rPr lang="en-US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Học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Times New Roman"/>
                <a:cs typeface="Times New Roman"/>
              </a:rPr>
              <a:t>sinh </a:t>
            </a:r>
            <a:r>
              <a:rPr sz="3200" dirty="0">
                <a:latin typeface="Times New Roman"/>
                <a:cs typeface="Times New Roman"/>
              </a:rPr>
              <a:t>lựa </a:t>
            </a:r>
            <a:r>
              <a:rPr sz="3200" spc="-30" dirty="0">
                <a:latin typeface="Times New Roman"/>
                <a:cs typeface="Times New Roman"/>
              </a:rPr>
              <a:t>chọn </a:t>
            </a:r>
            <a:r>
              <a:rPr sz="3200" spc="-20" dirty="0">
                <a:latin typeface="Times New Roman"/>
                <a:cs typeface="Times New Roman"/>
              </a:rPr>
              <a:t>chất </a:t>
            </a:r>
            <a:r>
              <a:rPr sz="3200" spc="-10" dirty="0">
                <a:latin typeface="Times New Roman"/>
                <a:cs typeface="Times New Roman"/>
              </a:rPr>
              <a:t>liệu </a:t>
            </a:r>
            <a:r>
              <a:rPr sz="3200" spc="15" dirty="0">
                <a:latin typeface="Times New Roman"/>
                <a:cs typeface="Times New Roman"/>
              </a:rPr>
              <a:t>sáp </a:t>
            </a:r>
            <a:r>
              <a:rPr sz="3200" spc="-20" dirty="0" err="1">
                <a:latin typeface="Times New Roman"/>
                <a:cs typeface="Times New Roman"/>
              </a:rPr>
              <a:t>màu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10" dirty="0" err="1">
                <a:latin typeface="Times New Roman"/>
                <a:cs typeface="Times New Roman"/>
              </a:rPr>
              <a:t>để</a:t>
            </a:r>
            <a:r>
              <a:rPr lang="en-US" sz="3200" spc="-10" dirty="0">
                <a:latin typeface="Times New Roman"/>
                <a:cs typeface="Times New Roman"/>
              </a:rPr>
              <a:t> </a:t>
            </a:r>
            <a:r>
              <a:rPr sz="3200" spc="-10" dirty="0" err="1">
                <a:latin typeface="Times New Roman"/>
                <a:cs typeface="Times New Roman"/>
              </a:rPr>
              <a:t>vẽ</a:t>
            </a:r>
            <a:r>
              <a:rPr sz="3200" spc="3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màu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A296-5322-28AA-A8EA-D17308B3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6451599" cy="607859"/>
          </a:xfrm>
        </p:spPr>
        <p:txBody>
          <a:bodyPr/>
          <a:lstStyle/>
          <a:p>
            <a:pPr algn="ctr"/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05746-6FB5-4247-DD03-E81A8AD3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10133" cy="601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86674-8B0F-41F8-6099-933187E5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1474218"/>
            <a:ext cx="9144000" cy="6063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6F9C8-FDB5-02F6-BE8E-BEEC66C9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" y="838200"/>
            <a:ext cx="9144000" cy="601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9FD39-3308-F6D9-881E-FAEDF5830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7" y="838200"/>
            <a:ext cx="9110133" cy="601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0118E-C37E-44E5-FE17-000CA25A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82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3E28-F174-AC3D-CB9F-9AD3BF7D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0" y="0"/>
            <a:ext cx="4521199" cy="607859"/>
          </a:xfrm>
        </p:spPr>
        <p:txBody>
          <a:bodyPr/>
          <a:lstStyle/>
          <a:p>
            <a:pPr algn="ctr"/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trạng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E94B5-08B7-0ACA-F6FB-A4B4AC006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59" y="990600"/>
            <a:ext cx="8564880" cy="5578450"/>
          </a:xfrm>
        </p:spPr>
        <p:txBody>
          <a:bodyPr/>
          <a:lstStyle/>
          <a:p>
            <a:pPr indent="457200"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 Mĩ thuật là môn học nghệ thuật, thu hút rất nhiều học sinh.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ý.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huynh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-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nghề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nghiệm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̀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1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2C9A-324C-DCC9-7C0F-3B49FD7F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0" y="500443"/>
            <a:ext cx="4521199" cy="607859"/>
          </a:xfrm>
        </p:spPr>
        <p:txBody>
          <a:bodyPr/>
          <a:lstStyle/>
          <a:p>
            <a:pPr algn="ctr"/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BE9D9-DDB9-B77B-8915-285BC1217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59" y="1447800"/>
            <a:ext cx="8564880" cy="4778231"/>
          </a:xfrm>
        </p:spPr>
        <p:txBody>
          <a:bodyPr/>
          <a:lstStyle/>
          <a:p>
            <a:pPr algn="just"/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Trang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0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093D-3692-6F89-96A8-D071FDA7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6200"/>
            <a:ext cx="8001000" cy="430887"/>
          </a:xfrm>
        </p:spPr>
        <p:txBody>
          <a:bodyPr/>
          <a:lstStyle/>
          <a:p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biện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21BB2-E0CB-5EA0-E94B-4BCE3194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4191000" cy="300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F7354-C75E-C611-876E-B36904B8A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33400"/>
            <a:ext cx="4572000" cy="3002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9F8CC5-93D1-F98A-DB7D-6EDB1B30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441960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7821E-D737-231C-F62C-A1587EA57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596639"/>
            <a:ext cx="4572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30977"/>
              </p:ext>
            </p:extLst>
          </p:nvPr>
        </p:nvGraphicFramePr>
        <p:xfrm>
          <a:off x="301625" y="1673225"/>
          <a:ext cx="8686800" cy="4876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954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68580" marR="248920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Tổng</a:t>
                      </a:r>
                      <a:r>
                        <a:rPr lang="en-US" sz="2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số</a:t>
                      </a:r>
                      <a:r>
                        <a:rPr lang="en-US" sz="2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học</a:t>
                      </a:r>
                      <a:r>
                        <a:rPr lang="en-US" sz="2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spc="15" dirty="0" err="1">
                          <a:latin typeface="Times New Roman"/>
                          <a:cs typeface="Times New Roman"/>
                        </a:rPr>
                        <a:t>sinh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69850" marR="53975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HS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sử 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dụng</a:t>
                      </a:r>
                      <a:r>
                        <a:rPr sz="2000" b="1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chất 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liệu </a:t>
                      </a:r>
                      <a:r>
                        <a:rPr sz="2000" b="1" spc="10" dirty="0" err="1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en-US" sz="2000" b="1" spc="20" dirty="0" err="1">
                          <a:latin typeface="Times New Roman"/>
                          <a:cs typeface="Times New Roman"/>
                        </a:rPr>
                        <a:t>sáp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70485" marR="57150">
                        <a:lnSpc>
                          <a:spcPct val="100000"/>
                        </a:lnSpc>
                      </a:pPr>
                      <a:r>
                        <a:rPr sz="2000" b="1" spc="35" dirty="0">
                          <a:latin typeface="Times New Roman"/>
                          <a:cs typeface="Times New Roman"/>
                        </a:rPr>
                        <a:t>Các </a:t>
                      </a:r>
                      <a:r>
                        <a:rPr sz="2000" b="1" spc="5" dirty="0">
                          <a:latin typeface="Times New Roman"/>
                          <a:cs typeface="Times New Roman"/>
                        </a:rPr>
                        <a:t>kĩ</a:t>
                      </a:r>
                      <a:r>
                        <a:rPr sz="2000" b="1" spc="-2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năng  </a:t>
                      </a:r>
                      <a:r>
                        <a:rPr sz="2000" b="1" spc="30" dirty="0">
                          <a:latin typeface="Times New Roman"/>
                          <a:cs typeface="Times New Roman"/>
                        </a:rPr>
                        <a:t>vẽ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35" dirty="0">
                          <a:latin typeface="Times New Roman"/>
                          <a:cs typeface="Times New Roman"/>
                        </a:rPr>
                        <a:t>sáp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64769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Khối</a:t>
                      </a:r>
                      <a:r>
                        <a:rPr sz="2000" b="1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2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80365" algn="just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Biết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cầm 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bút</a:t>
                      </a:r>
                      <a:r>
                        <a:rPr sz="2000" b="1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Times New Roman"/>
                          <a:cs typeface="Times New Roman"/>
                        </a:rPr>
                        <a:t>đúng  </a:t>
                      </a:r>
                      <a:r>
                        <a:rPr sz="2000" b="1" spc="20" dirty="0">
                          <a:latin typeface="Times New Roman"/>
                          <a:cs typeface="Times New Roman"/>
                        </a:rPr>
                        <a:t>kiểu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30%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35%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40%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2400" b="1" spc="-5" dirty="0">
                          <a:latin typeface="Times New Roman"/>
                          <a:cs typeface="Times New Roman"/>
                        </a:rPr>
                        <a:t>65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%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2400" b="1" spc="-5" dirty="0">
                          <a:latin typeface="Times New Roman"/>
                          <a:cs typeface="Times New Roman"/>
                        </a:rPr>
                        <a:t>80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%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206">
                <a:tc>
                  <a:txBody>
                    <a:bodyPr/>
                    <a:lstStyle/>
                    <a:p>
                      <a:pPr marL="3263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2000" b="1" spc="45" dirty="0">
                          <a:latin typeface="Times New Roman"/>
                          <a:cs typeface="Times New Roman"/>
                        </a:rPr>
                        <a:t>481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2000" b="1" spc="45" dirty="0">
                          <a:latin typeface="Times New Roman"/>
                          <a:cs typeface="Times New Roman"/>
                        </a:rPr>
                        <a:t>481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148590" indent="1238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000" b="1" spc="30" dirty="0">
                          <a:latin typeface="Times New Roman"/>
                          <a:cs typeface="Times New Roman"/>
                        </a:rPr>
                        <a:t>Cách</a:t>
                      </a:r>
                      <a:r>
                        <a:rPr sz="2000" b="1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viền 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sáp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30%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34%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41%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n-US" sz="2400" b="1" spc="-5" dirty="0">
                          <a:latin typeface="Times New Roman"/>
                          <a:cs typeface="Times New Roman"/>
                        </a:rPr>
                        <a:t>60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%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n-US" sz="2400" b="1" dirty="0">
                          <a:latin typeface="Times New Roman"/>
                          <a:cs typeface="Times New Roman"/>
                        </a:rPr>
                        <a:t>90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%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438150" indent="952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000" b="1" spc="35" dirty="0">
                          <a:latin typeface="Times New Roman"/>
                          <a:cs typeface="Times New Roman"/>
                        </a:rPr>
                        <a:t>Các </a:t>
                      </a:r>
                      <a:r>
                        <a:rPr sz="2000" b="1" spc="5" dirty="0">
                          <a:latin typeface="Times New Roman"/>
                          <a:cs typeface="Times New Roman"/>
                        </a:rPr>
                        <a:t>kĩ 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thuật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vẽ  </a:t>
                      </a:r>
                      <a:r>
                        <a:rPr sz="2000" b="1" spc="15" dirty="0">
                          <a:latin typeface="Times New Roman"/>
                          <a:cs typeface="Times New Roman"/>
                        </a:rPr>
                        <a:t>màu</a:t>
                      </a:r>
                      <a:r>
                        <a:rPr sz="2000" b="1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45" dirty="0">
                          <a:latin typeface="Times New Roman"/>
                          <a:cs typeface="Times New Roman"/>
                        </a:rPr>
                        <a:t>sáp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25%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31%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40%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en-US" sz="2400" b="1" spc="-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2%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en-US" sz="2400" b="1" dirty="0">
                          <a:latin typeface="Times New Roman"/>
                          <a:cs typeface="Times New Roman"/>
                        </a:rPr>
                        <a:t>65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%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625" y="88526"/>
            <a:ext cx="8686799" cy="4398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750" spc="20" dirty="0">
                <a:solidFill>
                  <a:srgbClr val="000000"/>
                </a:solidFill>
              </a:rPr>
              <a:t>C. KẾT QUẢ KHI CHƯA THỰC HIỆN BIỆN PHÁP</a:t>
            </a:r>
            <a:endParaRPr sz="2750" dirty="0"/>
          </a:p>
        </p:txBody>
      </p:sp>
      <p:sp>
        <p:nvSpPr>
          <p:cNvPr id="4" name="object 4"/>
          <p:cNvSpPr txBox="1"/>
          <p:nvPr/>
        </p:nvSpPr>
        <p:spPr>
          <a:xfrm>
            <a:off x="708025" y="769556"/>
            <a:ext cx="7833995" cy="6400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Kết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quả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khảo</a:t>
            </a:r>
            <a:r>
              <a:rPr kumimoji="0" sz="20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sát</a:t>
            </a:r>
            <a:r>
              <a:rPr kumimoji="0" sz="20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hiệu</a:t>
            </a:r>
            <a:r>
              <a:rPr kumimoji="0" sz="20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quả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sử</a:t>
            </a:r>
            <a:r>
              <a:rPr kumimoji="0" sz="20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dụng</a:t>
            </a:r>
            <a:r>
              <a:rPr kumimoji="0" sz="20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màu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sáp</a:t>
            </a: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trong</a:t>
            </a:r>
            <a:r>
              <a:rPr kumimoji="0" sz="20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học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tập</a:t>
            </a:r>
            <a:r>
              <a:rPr kumimoji="0" sz="20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môn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ĩ</a:t>
            </a:r>
            <a:r>
              <a:rPr kumimoji="0" sz="20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thuật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307975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000" b="1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Tháng</a:t>
            </a:r>
            <a:r>
              <a:rPr kumimoji="0" sz="20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9/20</a:t>
            </a:r>
            <a:r>
              <a:rPr kumimoji="0" lang="en-US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401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11958" y="112584"/>
            <a:ext cx="2582309" cy="2375028"/>
            <a:chOff x="6469126" y="525526"/>
            <a:chExt cx="2235200" cy="2082800"/>
          </a:xfrm>
        </p:grpSpPr>
        <p:sp>
          <p:nvSpPr>
            <p:cNvPr id="3" name="object 3"/>
            <p:cNvSpPr/>
            <p:nvPr/>
          </p:nvSpPr>
          <p:spPr>
            <a:xfrm>
              <a:off x="6481826" y="538226"/>
              <a:ext cx="2209800" cy="2057400"/>
            </a:xfrm>
            <a:custGeom>
              <a:avLst/>
              <a:gdLst/>
              <a:ahLst/>
              <a:cxnLst/>
              <a:rect l="l" t="t" r="r" b="b"/>
              <a:pathLst>
                <a:path w="2209800" h="2057400">
                  <a:moveTo>
                    <a:pt x="1104900" y="0"/>
                  </a:moveTo>
                  <a:lnTo>
                    <a:pt x="1055682" y="1002"/>
                  </a:lnTo>
                  <a:lnTo>
                    <a:pt x="1007015" y="3980"/>
                  </a:lnTo>
                  <a:lnTo>
                    <a:pt x="958945" y="8894"/>
                  </a:lnTo>
                  <a:lnTo>
                    <a:pt x="911517" y="15700"/>
                  </a:lnTo>
                  <a:lnTo>
                    <a:pt x="864774" y="24357"/>
                  </a:lnTo>
                  <a:lnTo>
                    <a:pt x="818762" y="34824"/>
                  </a:lnTo>
                  <a:lnTo>
                    <a:pt x="773527" y="47058"/>
                  </a:lnTo>
                  <a:lnTo>
                    <a:pt x="729112" y="61018"/>
                  </a:lnTo>
                  <a:lnTo>
                    <a:pt x="685563" y="76662"/>
                  </a:lnTo>
                  <a:lnTo>
                    <a:pt x="642924" y="93948"/>
                  </a:lnTo>
                  <a:lnTo>
                    <a:pt x="601241" y="112834"/>
                  </a:lnTo>
                  <a:lnTo>
                    <a:pt x="560559" y="133279"/>
                  </a:lnTo>
                  <a:lnTo>
                    <a:pt x="520922" y="155241"/>
                  </a:lnTo>
                  <a:lnTo>
                    <a:pt x="482375" y="178678"/>
                  </a:lnTo>
                  <a:lnTo>
                    <a:pt x="444964" y="203548"/>
                  </a:lnTo>
                  <a:lnTo>
                    <a:pt x="408732" y="229809"/>
                  </a:lnTo>
                  <a:lnTo>
                    <a:pt x="373726" y="257420"/>
                  </a:lnTo>
                  <a:lnTo>
                    <a:pt x="339989" y="286338"/>
                  </a:lnTo>
                  <a:lnTo>
                    <a:pt x="307568" y="316523"/>
                  </a:lnTo>
                  <a:lnTo>
                    <a:pt x="276506" y="347932"/>
                  </a:lnTo>
                  <a:lnTo>
                    <a:pt x="246848" y="380524"/>
                  </a:lnTo>
                  <a:lnTo>
                    <a:pt x="218640" y="414256"/>
                  </a:lnTo>
                  <a:lnTo>
                    <a:pt x="191927" y="449087"/>
                  </a:lnTo>
                  <a:lnTo>
                    <a:pt x="166753" y="484975"/>
                  </a:lnTo>
                  <a:lnTo>
                    <a:pt x="143163" y="521878"/>
                  </a:lnTo>
                  <a:lnTo>
                    <a:pt x="121202" y="559755"/>
                  </a:lnTo>
                  <a:lnTo>
                    <a:pt x="100915" y="598564"/>
                  </a:lnTo>
                  <a:lnTo>
                    <a:pt x="82347" y="638262"/>
                  </a:lnTo>
                  <a:lnTo>
                    <a:pt x="65544" y="678809"/>
                  </a:lnTo>
                  <a:lnTo>
                    <a:pt x="50548" y="720162"/>
                  </a:lnTo>
                  <a:lnTo>
                    <a:pt x="37407" y="762279"/>
                  </a:lnTo>
                  <a:lnTo>
                    <a:pt x="26164" y="805120"/>
                  </a:lnTo>
                  <a:lnTo>
                    <a:pt x="16865" y="848641"/>
                  </a:lnTo>
                  <a:lnTo>
                    <a:pt x="9553" y="892801"/>
                  </a:lnTo>
                  <a:lnTo>
                    <a:pt x="4276" y="937559"/>
                  </a:lnTo>
                  <a:lnTo>
                    <a:pt x="1076" y="982872"/>
                  </a:lnTo>
                  <a:lnTo>
                    <a:pt x="0" y="1028700"/>
                  </a:lnTo>
                  <a:lnTo>
                    <a:pt x="1076" y="1074517"/>
                  </a:lnTo>
                  <a:lnTo>
                    <a:pt x="4276" y="1119822"/>
                  </a:lnTo>
                  <a:lnTo>
                    <a:pt x="9553" y="1164572"/>
                  </a:lnTo>
                  <a:lnTo>
                    <a:pt x="16865" y="1208725"/>
                  </a:lnTo>
                  <a:lnTo>
                    <a:pt x="26164" y="1252241"/>
                  </a:lnTo>
                  <a:lnTo>
                    <a:pt x="37407" y="1295076"/>
                  </a:lnTo>
                  <a:lnTo>
                    <a:pt x="50548" y="1337190"/>
                  </a:lnTo>
                  <a:lnTo>
                    <a:pt x="65544" y="1378539"/>
                  </a:lnTo>
                  <a:lnTo>
                    <a:pt x="82347" y="1419084"/>
                  </a:lnTo>
                  <a:lnTo>
                    <a:pt x="100915" y="1458780"/>
                  </a:lnTo>
                  <a:lnTo>
                    <a:pt x="121202" y="1497588"/>
                  </a:lnTo>
                  <a:lnTo>
                    <a:pt x="143163" y="1535464"/>
                  </a:lnTo>
                  <a:lnTo>
                    <a:pt x="166753" y="1572368"/>
                  </a:lnTo>
                  <a:lnTo>
                    <a:pt x="191927" y="1608256"/>
                  </a:lnTo>
                  <a:lnTo>
                    <a:pt x="218640" y="1643088"/>
                  </a:lnTo>
                  <a:lnTo>
                    <a:pt x="246848" y="1676822"/>
                  </a:lnTo>
                  <a:lnTo>
                    <a:pt x="276506" y="1709416"/>
                  </a:lnTo>
                  <a:lnTo>
                    <a:pt x="307568" y="1740827"/>
                  </a:lnTo>
                  <a:lnTo>
                    <a:pt x="339989" y="1771014"/>
                  </a:lnTo>
                  <a:lnTo>
                    <a:pt x="373726" y="1799936"/>
                  </a:lnTo>
                  <a:lnTo>
                    <a:pt x="408732" y="1827550"/>
                  </a:lnTo>
                  <a:lnTo>
                    <a:pt x="444964" y="1853814"/>
                  </a:lnTo>
                  <a:lnTo>
                    <a:pt x="482375" y="1878687"/>
                  </a:lnTo>
                  <a:lnTo>
                    <a:pt x="520922" y="1902128"/>
                  </a:lnTo>
                  <a:lnTo>
                    <a:pt x="560559" y="1924093"/>
                  </a:lnTo>
                  <a:lnTo>
                    <a:pt x="601241" y="1944541"/>
                  </a:lnTo>
                  <a:lnTo>
                    <a:pt x="642924" y="1963431"/>
                  </a:lnTo>
                  <a:lnTo>
                    <a:pt x="685563" y="1980720"/>
                  </a:lnTo>
                  <a:lnTo>
                    <a:pt x="729112" y="1996367"/>
                  </a:lnTo>
                  <a:lnTo>
                    <a:pt x="773527" y="2010330"/>
                  </a:lnTo>
                  <a:lnTo>
                    <a:pt x="818762" y="2022567"/>
                  </a:lnTo>
                  <a:lnTo>
                    <a:pt x="864774" y="2033036"/>
                  </a:lnTo>
                  <a:lnTo>
                    <a:pt x="911517" y="2041695"/>
                  </a:lnTo>
                  <a:lnTo>
                    <a:pt x="958945" y="2048503"/>
                  </a:lnTo>
                  <a:lnTo>
                    <a:pt x="1007015" y="2053418"/>
                  </a:lnTo>
                  <a:lnTo>
                    <a:pt x="1055682" y="2056397"/>
                  </a:lnTo>
                  <a:lnTo>
                    <a:pt x="1104900" y="2057400"/>
                  </a:lnTo>
                  <a:lnTo>
                    <a:pt x="1155467" y="2056341"/>
                  </a:lnTo>
                  <a:lnTo>
                    <a:pt x="1205451" y="2053195"/>
                  </a:lnTo>
                  <a:lnTo>
                    <a:pt x="1254804" y="2048007"/>
                  </a:lnTo>
                  <a:lnTo>
                    <a:pt x="1303477" y="2040824"/>
                  </a:lnTo>
                  <a:lnTo>
                    <a:pt x="1351421" y="2031689"/>
                  </a:lnTo>
                  <a:lnTo>
                    <a:pt x="1398587" y="2020649"/>
                  </a:lnTo>
                  <a:lnTo>
                    <a:pt x="1444926" y="2007749"/>
                  </a:lnTo>
                  <a:lnTo>
                    <a:pt x="1490390" y="1993034"/>
                  </a:lnTo>
                  <a:lnTo>
                    <a:pt x="1534929" y="1976550"/>
                  </a:lnTo>
                  <a:lnTo>
                    <a:pt x="1578496" y="1958342"/>
                  </a:lnTo>
                  <a:lnTo>
                    <a:pt x="1621040" y="1938456"/>
                  </a:lnTo>
                  <a:lnTo>
                    <a:pt x="1662514" y="1916937"/>
                  </a:lnTo>
                  <a:lnTo>
                    <a:pt x="1702869" y="1893831"/>
                  </a:lnTo>
                  <a:lnTo>
                    <a:pt x="1742055" y="1869183"/>
                  </a:lnTo>
                  <a:lnTo>
                    <a:pt x="1780024" y="1843037"/>
                  </a:lnTo>
                  <a:lnTo>
                    <a:pt x="1816727" y="1815441"/>
                  </a:lnTo>
                  <a:lnTo>
                    <a:pt x="1852115" y="1786439"/>
                  </a:lnTo>
                  <a:lnTo>
                    <a:pt x="1886140" y="1756076"/>
                  </a:lnTo>
                  <a:lnTo>
                    <a:pt x="1918753" y="1724399"/>
                  </a:lnTo>
                  <a:lnTo>
                    <a:pt x="1949904" y="1691451"/>
                  </a:lnTo>
                  <a:lnTo>
                    <a:pt x="1979546" y="1657280"/>
                  </a:lnTo>
                  <a:lnTo>
                    <a:pt x="2007629" y="1621930"/>
                  </a:lnTo>
                  <a:lnTo>
                    <a:pt x="2034104" y="1585447"/>
                  </a:lnTo>
                  <a:lnTo>
                    <a:pt x="2058923" y="1547875"/>
                  </a:lnTo>
                  <a:lnTo>
                    <a:pt x="2082038" y="1509262"/>
                  </a:lnTo>
                  <a:lnTo>
                    <a:pt x="2103398" y="1469651"/>
                  </a:lnTo>
                  <a:lnTo>
                    <a:pt x="2122955" y="1429089"/>
                  </a:lnTo>
                  <a:lnTo>
                    <a:pt x="2140661" y="1387620"/>
                  </a:lnTo>
                  <a:lnTo>
                    <a:pt x="2156467" y="1345291"/>
                  </a:lnTo>
                  <a:lnTo>
                    <a:pt x="2170324" y="1302146"/>
                  </a:lnTo>
                  <a:lnTo>
                    <a:pt x="2182182" y="1258232"/>
                  </a:lnTo>
                  <a:lnTo>
                    <a:pt x="2191994" y="1213593"/>
                  </a:lnTo>
                  <a:lnTo>
                    <a:pt x="2199711" y="1168274"/>
                  </a:lnTo>
                  <a:lnTo>
                    <a:pt x="2205283" y="1122323"/>
                  </a:lnTo>
                  <a:lnTo>
                    <a:pt x="2208662" y="1075782"/>
                  </a:lnTo>
                  <a:lnTo>
                    <a:pt x="2209800" y="1028700"/>
                  </a:lnTo>
                  <a:lnTo>
                    <a:pt x="2208723" y="982872"/>
                  </a:lnTo>
                  <a:lnTo>
                    <a:pt x="2205522" y="937559"/>
                  </a:lnTo>
                  <a:lnTo>
                    <a:pt x="2200243" y="892801"/>
                  </a:lnTo>
                  <a:lnTo>
                    <a:pt x="2192931" y="848641"/>
                  </a:lnTo>
                  <a:lnTo>
                    <a:pt x="2183629" y="805120"/>
                  </a:lnTo>
                  <a:lnTo>
                    <a:pt x="2172384" y="762279"/>
                  </a:lnTo>
                  <a:lnTo>
                    <a:pt x="2159240" y="720162"/>
                  </a:lnTo>
                  <a:lnTo>
                    <a:pt x="2144241" y="678809"/>
                  </a:lnTo>
                  <a:lnTo>
                    <a:pt x="2127434" y="638262"/>
                  </a:lnTo>
                  <a:lnTo>
                    <a:pt x="2108863" y="598564"/>
                  </a:lnTo>
                  <a:lnTo>
                    <a:pt x="2088573" y="559755"/>
                  </a:lnTo>
                  <a:lnTo>
                    <a:pt x="2066609" y="521878"/>
                  </a:lnTo>
                  <a:lnTo>
                    <a:pt x="2043016" y="484975"/>
                  </a:lnTo>
                  <a:lnTo>
                    <a:pt x="2017838" y="449087"/>
                  </a:lnTo>
                  <a:lnTo>
                    <a:pt x="1991121" y="414256"/>
                  </a:lnTo>
                  <a:lnTo>
                    <a:pt x="1962910" y="380524"/>
                  </a:lnTo>
                  <a:lnTo>
                    <a:pt x="1933250" y="347932"/>
                  </a:lnTo>
                  <a:lnTo>
                    <a:pt x="1902185" y="316523"/>
                  </a:lnTo>
                  <a:lnTo>
                    <a:pt x="1869761" y="286338"/>
                  </a:lnTo>
                  <a:lnTo>
                    <a:pt x="1836022" y="257420"/>
                  </a:lnTo>
                  <a:lnTo>
                    <a:pt x="1801014" y="229809"/>
                  </a:lnTo>
                  <a:lnTo>
                    <a:pt x="1764781" y="203548"/>
                  </a:lnTo>
                  <a:lnTo>
                    <a:pt x="1727368" y="178678"/>
                  </a:lnTo>
                  <a:lnTo>
                    <a:pt x="1688821" y="155241"/>
                  </a:lnTo>
                  <a:lnTo>
                    <a:pt x="1649183" y="133279"/>
                  </a:lnTo>
                  <a:lnTo>
                    <a:pt x="1608502" y="112834"/>
                  </a:lnTo>
                  <a:lnTo>
                    <a:pt x="1566820" y="93948"/>
                  </a:lnTo>
                  <a:lnTo>
                    <a:pt x="1524183" y="76662"/>
                  </a:lnTo>
                  <a:lnTo>
                    <a:pt x="1480637" y="61018"/>
                  </a:lnTo>
                  <a:lnTo>
                    <a:pt x="1436225" y="47058"/>
                  </a:lnTo>
                  <a:lnTo>
                    <a:pt x="1390993" y="34824"/>
                  </a:lnTo>
                  <a:lnTo>
                    <a:pt x="1344987" y="24357"/>
                  </a:lnTo>
                  <a:lnTo>
                    <a:pt x="1298250" y="15700"/>
                  </a:lnTo>
                  <a:lnTo>
                    <a:pt x="1250828" y="8894"/>
                  </a:lnTo>
                  <a:lnTo>
                    <a:pt x="1202765" y="3980"/>
                  </a:lnTo>
                  <a:lnTo>
                    <a:pt x="1154108" y="1002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481826" y="538226"/>
              <a:ext cx="2209800" cy="2057400"/>
            </a:xfrm>
            <a:custGeom>
              <a:avLst/>
              <a:gdLst/>
              <a:ahLst/>
              <a:cxnLst/>
              <a:rect l="l" t="t" r="r" b="b"/>
              <a:pathLst>
                <a:path w="2209800" h="2057400">
                  <a:moveTo>
                    <a:pt x="0" y="1028700"/>
                  </a:moveTo>
                  <a:lnTo>
                    <a:pt x="1076" y="982872"/>
                  </a:lnTo>
                  <a:lnTo>
                    <a:pt x="4276" y="937559"/>
                  </a:lnTo>
                  <a:lnTo>
                    <a:pt x="9553" y="892801"/>
                  </a:lnTo>
                  <a:lnTo>
                    <a:pt x="16865" y="848641"/>
                  </a:lnTo>
                  <a:lnTo>
                    <a:pt x="26164" y="805120"/>
                  </a:lnTo>
                  <a:lnTo>
                    <a:pt x="37407" y="762279"/>
                  </a:lnTo>
                  <a:lnTo>
                    <a:pt x="50548" y="720162"/>
                  </a:lnTo>
                  <a:lnTo>
                    <a:pt x="65544" y="678809"/>
                  </a:lnTo>
                  <a:lnTo>
                    <a:pt x="82347" y="638262"/>
                  </a:lnTo>
                  <a:lnTo>
                    <a:pt x="100915" y="598564"/>
                  </a:lnTo>
                  <a:lnTo>
                    <a:pt x="121202" y="559755"/>
                  </a:lnTo>
                  <a:lnTo>
                    <a:pt x="143163" y="521878"/>
                  </a:lnTo>
                  <a:lnTo>
                    <a:pt x="166753" y="484975"/>
                  </a:lnTo>
                  <a:lnTo>
                    <a:pt x="191927" y="449087"/>
                  </a:lnTo>
                  <a:lnTo>
                    <a:pt x="218640" y="414256"/>
                  </a:lnTo>
                  <a:lnTo>
                    <a:pt x="246848" y="380524"/>
                  </a:lnTo>
                  <a:lnTo>
                    <a:pt x="276506" y="347932"/>
                  </a:lnTo>
                  <a:lnTo>
                    <a:pt x="307568" y="316523"/>
                  </a:lnTo>
                  <a:lnTo>
                    <a:pt x="339989" y="286338"/>
                  </a:lnTo>
                  <a:lnTo>
                    <a:pt x="373726" y="257420"/>
                  </a:lnTo>
                  <a:lnTo>
                    <a:pt x="408732" y="229809"/>
                  </a:lnTo>
                  <a:lnTo>
                    <a:pt x="444964" y="203548"/>
                  </a:lnTo>
                  <a:lnTo>
                    <a:pt x="482375" y="178678"/>
                  </a:lnTo>
                  <a:lnTo>
                    <a:pt x="520922" y="155241"/>
                  </a:lnTo>
                  <a:lnTo>
                    <a:pt x="560559" y="133279"/>
                  </a:lnTo>
                  <a:lnTo>
                    <a:pt x="601241" y="112834"/>
                  </a:lnTo>
                  <a:lnTo>
                    <a:pt x="642924" y="93948"/>
                  </a:lnTo>
                  <a:lnTo>
                    <a:pt x="685563" y="76662"/>
                  </a:lnTo>
                  <a:lnTo>
                    <a:pt x="729112" y="61018"/>
                  </a:lnTo>
                  <a:lnTo>
                    <a:pt x="773527" y="47058"/>
                  </a:lnTo>
                  <a:lnTo>
                    <a:pt x="818762" y="34824"/>
                  </a:lnTo>
                  <a:lnTo>
                    <a:pt x="864774" y="24357"/>
                  </a:lnTo>
                  <a:lnTo>
                    <a:pt x="911517" y="15700"/>
                  </a:lnTo>
                  <a:lnTo>
                    <a:pt x="958945" y="8894"/>
                  </a:lnTo>
                  <a:lnTo>
                    <a:pt x="1007015" y="3980"/>
                  </a:lnTo>
                  <a:lnTo>
                    <a:pt x="1055682" y="1002"/>
                  </a:lnTo>
                  <a:lnTo>
                    <a:pt x="1104900" y="0"/>
                  </a:lnTo>
                  <a:lnTo>
                    <a:pt x="1154108" y="1002"/>
                  </a:lnTo>
                  <a:lnTo>
                    <a:pt x="1202765" y="3980"/>
                  </a:lnTo>
                  <a:lnTo>
                    <a:pt x="1250828" y="8894"/>
                  </a:lnTo>
                  <a:lnTo>
                    <a:pt x="1298250" y="15700"/>
                  </a:lnTo>
                  <a:lnTo>
                    <a:pt x="1344987" y="24357"/>
                  </a:lnTo>
                  <a:lnTo>
                    <a:pt x="1390993" y="34824"/>
                  </a:lnTo>
                  <a:lnTo>
                    <a:pt x="1436225" y="47058"/>
                  </a:lnTo>
                  <a:lnTo>
                    <a:pt x="1480637" y="61018"/>
                  </a:lnTo>
                  <a:lnTo>
                    <a:pt x="1524183" y="76662"/>
                  </a:lnTo>
                  <a:lnTo>
                    <a:pt x="1566820" y="93948"/>
                  </a:lnTo>
                  <a:lnTo>
                    <a:pt x="1608502" y="112834"/>
                  </a:lnTo>
                  <a:lnTo>
                    <a:pt x="1649183" y="133279"/>
                  </a:lnTo>
                  <a:lnTo>
                    <a:pt x="1688821" y="155241"/>
                  </a:lnTo>
                  <a:lnTo>
                    <a:pt x="1727368" y="178678"/>
                  </a:lnTo>
                  <a:lnTo>
                    <a:pt x="1764781" y="203548"/>
                  </a:lnTo>
                  <a:lnTo>
                    <a:pt x="1801014" y="229809"/>
                  </a:lnTo>
                  <a:lnTo>
                    <a:pt x="1836022" y="257420"/>
                  </a:lnTo>
                  <a:lnTo>
                    <a:pt x="1869761" y="286338"/>
                  </a:lnTo>
                  <a:lnTo>
                    <a:pt x="1902185" y="316523"/>
                  </a:lnTo>
                  <a:lnTo>
                    <a:pt x="1933250" y="347932"/>
                  </a:lnTo>
                  <a:lnTo>
                    <a:pt x="1962910" y="380524"/>
                  </a:lnTo>
                  <a:lnTo>
                    <a:pt x="1991121" y="414256"/>
                  </a:lnTo>
                  <a:lnTo>
                    <a:pt x="2017838" y="449087"/>
                  </a:lnTo>
                  <a:lnTo>
                    <a:pt x="2043016" y="484975"/>
                  </a:lnTo>
                  <a:lnTo>
                    <a:pt x="2066609" y="521878"/>
                  </a:lnTo>
                  <a:lnTo>
                    <a:pt x="2088573" y="559755"/>
                  </a:lnTo>
                  <a:lnTo>
                    <a:pt x="2108863" y="598564"/>
                  </a:lnTo>
                  <a:lnTo>
                    <a:pt x="2127434" y="638262"/>
                  </a:lnTo>
                  <a:lnTo>
                    <a:pt x="2144241" y="678809"/>
                  </a:lnTo>
                  <a:lnTo>
                    <a:pt x="2159240" y="720162"/>
                  </a:lnTo>
                  <a:lnTo>
                    <a:pt x="2172384" y="762279"/>
                  </a:lnTo>
                  <a:lnTo>
                    <a:pt x="2183629" y="805120"/>
                  </a:lnTo>
                  <a:lnTo>
                    <a:pt x="2192931" y="848641"/>
                  </a:lnTo>
                  <a:lnTo>
                    <a:pt x="2200243" y="892801"/>
                  </a:lnTo>
                  <a:lnTo>
                    <a:pt x="2205522" y="937559"/>
                  </a:lnTo>
                  <a:lnTo>
                    <a:pt x="2208723" y="982872"/>
                  </a:lnTo>
                  <a:lnTo>
                    <a:pt x="2209800" y="1028700"/>
                  </a:lnTo>
                  <a:lnTo>
                    <a:pt x="2208662" y="1075782"/>
                  </a:lnTo>
                  <a:lnTo>
                    <a:pt x="2205283" y="1122323"/>
                  </a:lnTo>
                  <a:lnTo>
                    <a:pt x="2199711" y="1168274"/>
                  </a:lnTo>
                  <a:lnTo>
                    <a:pt x="2191994" y="1213593"/>
                  </a:lnTo>
                  <a:lnTo>
                    <a:pt x="2182182" y="1258232"/>
                  </a:lnTo>
                  <a:lnTo>
                    <a:pt x="2170324" y="1302146"/>
                  </a:lnTo>
                  <a:lnTo>
                    <a:pt x="2156467" y="1345291"/>
                  </a:lnTo>
                  <a:lnTo>
                    <a:pt x="2140661" y="1387620"/>
                  </a:lnTo>
                  <a:lnTo>
                    <a:pt x="2122955" y="1429089"/>
                  </a:lnTo>
                  <a:lnTo>
                    <a:pt x="2103398" y="1469651"/>
                  </a:lnTo>
                  <a:lnTo>
                    <a:pt x="2082038" y="1509262"/>
                  </a:lnTo>
                  <a:lnTo>
                    <a:pt x="2058923" y="1547875"/>
                  </a:lnTo>
                  <a:lnTo>
                    <a:pt x="2034104" y="1585447"/>
                  </a:lnTo>
                  <a:lnTo>
                    <a:pt x="2007629" y="1621930"/>
                  </a:lnTo>
                  <a:lnTo>
                    <a:pt x="1979546" y="1657280"/>
                  </a:lnTo>
                  <a:lnTo>
                    <a:pt x="1949904" y="1691451"/>
                  </a:lnTo>
                  <a:lnTo>
                    <a:pt x="1918753" y="1724399"/>
                  </a:lnTo>
                  <a:lnTo>
                    <a:pt x="1886140" y="1756076"/>
                  </a:lnTo>
                  <a:lnTo>
                    <a:pt x="1852115" y="1786439"/>
                  </a:lnTo>
                  <a:lnTo>
                    <a:pt x="1816727" y="1815441"/>
                  </a:lnTo>
                  <a:lnTo>
                    <a:pt x="1780024" y="1843037"/>
                  </a:lnTo>
                  <a:lnTo>
                    <a:pt x="1742055" y="1869183"/>
                  </a:lnTo>
                  <a:lnTo>
                    <a:pt x="1702869" y="1893831"/>
                  </a:lnTo>
                  <a:lnTo>
                    <a:pt x="1662514" y="1916937"/>
                  </a:lnTo>
                  <a:lnTo>
                    <a:pt x="1621040" y="1938456"/>
                  </a:lnTo>
                  <a:lnTo>
                    <a:pt x="1578496" y="1958342"/>
                  </a:lnTo>
                  <a:lnTo>
                    <a:pt x="1534929" y="1976550"/>
                  </a:lnTo>
                  <a:lnTo>
                    <a:pt x="1490390" y="1993034"/>
                  </a:lnTo>
                  <a:lnTo>
                    <a:pt x="1444926" y="2007749"/>
                  </a:lnTo>
                  <a:lnTo>
                    <a:pt x="1398587" y="2020649"/>
                  </a:lnTo>
                  <a:lnTo>
                    <a:pt x="1351421" y="2031689"/>
                  </a:lnTo>
                  <a:lnTo>
                    <a:pt x="1303477" y="2040824"/>
                  </a:lnTo>
                  <a:lnTo>
                    <a:pt x="1254804" y="2048007"/>
                  </a:lnTo>
                  <a:lnTo>
                    <a:pt x="1205451" y="2053195"/>
                  </a:lnTo>
                  <a:lnTo>
                    <a:pt x="1155467" y="2056341"/>
                  </a:lnTo>
                  <a:lnTo>
                    <a:pt x="1104900" y="2057400"/>
                  </a:lnTo>
                  <a:lnTo>
                    <a:pt x="1055682" y="2056397"/>
                  </a:lnTo>
                  <a:lnTo>
                    <a:pt x="1007015" y="2053418"/>
                  </a:lnTo>
                  <a:lnTo>
                    <a:pt x="958945" y="2048503"/>
                  </a:lnTo>
                  <a:lnTo>
                    <a:pt x="911517" y="2041695"/>
                  </a:lnTo>
                  <a:lnTo>
                    <a:pt x="864774" y="2033036"/>
                  </a:lnTo>
                  <a:lnTo>
                    <a:pt x="818762" y="2022567"/>
                  </a:lnTo>
                  <a:lnTo>
                    <a:pt x="773527" y="2010330"/>
                  </a:lnTo>
                  <a:lnTo>
                    <a:pt x="729112" y="1996367"/>
                  </a:lnTo>
                  <a:lnTo>
                    <a:pt x="685563" y="1980720"/>
                  </a:lnTo>
                  <a:lnTo>
                    <a:pt x="642924" y="1963431"/>
                  </a:lnTo>
                  <a:lnTo>
                    <a:pt x="601241" y="1944541"/>
                  </a:lnTo>
                  <a:lnTo>
                    <a:pt x="560559" y="1924093"/>
                  </a:lnTo>
                  <a:lnTo>
                    <a:pt x="520922" y="1902128"/>
                  </a:lnTo>
                  <a:lnTo>
                    <a:pt x="482375" y="1878687"/>
                  </a:lnTo>
                  <a:lnTo>
                    <a:pt x="444964" y="1853814"/>
                  </a:lnTo>
                  <a:lnTo>
                    <a:pt x="408732" y="1827550"/>
                  </a:lnTo>
                  <a:lnTo>
                    <a:pt x="373726" y="1799936"/>
                  </a:lnTo>
                  <a:lnTo>
                    <a:pt x="339989" y="1771014"/>
                  </a:lnTo>
                  <a:lnTo>
                    <a:pt x="307568" y="1740827"/>
                  </a:lnTo>
                  <a:lnTo>
                    <a:pt x="276506" y="1709416"/>
                  </a:lnTo>
                  <a:lnTo>
                    <a:pt x="246848" y="1676822"/>
                  </a:lnTo>
                  <a:lnTo>
                    <a:pt x="218640" y="1643088"/>
                  </a:lnTo>
                  <a:lnTo>
                    <a:pt x="191927" y="1608256"/>
                  </a:lnTo>
                  <a:lnTo>
                    <a:pt x="166753" y="1572368"/>
                  </a:lnTo>
                  <a:lnTo>
                    <a:pt x="143163" y="1535464"/>
                  </a:lnTo>
                  <a:lnTo>
                    <a:pt x="121202" y="1497588"/>
                  </a:lnTo>
                  <a:lnTo>
                    <a:pt x="100915" y="1458780"/>
                  </a:lnTo>
                  <a:lnTo>
                    <a:pt x="82347" y="1419084"/>
                  </a:lnTo>
                  <a:lnTo>
                    <a:pt x="65544" y="1378539"/>
                  </a:lnTo>
                  <a:lnTo>
                    <a:pt x="50548" y="1337190"/>
                  </a:lnTo>
                  <a:lnTo>
                    <a:pt x="37407" y="1295076"/>
                  </a:lnTo>
                  <a:lnTo>
                    <a:pt x="26164" y="1252241"/>
                  </a:lnTo>
                  <a:lnTo>
                    <a:pt x="16865" y="1208725"/>
                  </a:lnTo>
                  <a:lnTo>
                    <a:pt x="9553" y="1164572"/>
                  </a:lnTo>
                  <a:lnTo>
                    <a:pt x="4276" y="1119822"/>
                  </a:lnTo>
                  <a:lnTo>
                    <a:pt x="1076" y="1074517"/>
                  </a:lnTo>
                  <a:lnTo>
                    <a:pt x="0" y="10287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714896" y="310863"/>
            <a:ext cx="2140444" cy="181549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5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5.</a:t>
            </a:r>
            <a:r>
              <a:rPr kumimoji="0" lang="en-US" sz="3950" b="0" i="0" u="none" strike="noStrike" kern="120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Một </a:t>
            </a:r>
            <a:r>
              <a:rPr kumimoji="0" lang="en-US" sz="3950" b="0" i="0" u="none" strike="noStrike" kern="1200" cap="none" spc="-1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số</a:t>
            </a:r>
            <a:r>
              <a:rPr kumimoji="0" lang="en-US" sz="3950" b="0" i="0" u="none" strike="noStrike" kern="120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950" b="0" i="0" u="none" strike="noStrike" kern="1200" cap="none" spc="-1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kĩ</a:t>
            </a:r>
            <a:r>
              <a:rPr kumimoji="0" lang="en-US" sz="3950" b="0" i="0" u="none" strike="noStrike" kern="120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950" b="0" i="0" u="none" strike="noStrike" kern="1200" cap="none" spc="-1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thuật</a:t>
            </a:r>
            <a:r>
              <a:rPr kumimoji="0" lang="en-US" sz="3950" b="0" i="0" u="none" strike="noStrike" kern="120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950" b="0" i="0" u="none" strike="noStrike" kern="1200" cap="none" spc="-1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vẽ</a:t>
            </a:r>
            <a:r>
              <a:rPr kumimoji="0" lang="en-US" sz="3950" b="0" i="0" u="none" strike="noStrike" kern="120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950" b="0" i="0" u="none" strike="noStrike" kern="1200" cap="none" spc="-1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màu</a:t>
            </a:r>
            <a:r>
              <a:rPr kumimoji="0" lang="en-US" sz="3950" b="0" i="0" u="none" strike="noStrike" kern="120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950" b="0" i="0" u="none" strike="noStrike" kern="1200" cap="none" spc="-1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sáp</a:t>
            </a:r>
            <a:endParaRPr kumimoji="0" sz="3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4520" y="220598"/>
            <a:ext cx="2989897" cy="2159000"/>
            <a:chOff x="1135062" y="220725"/>
            <a:chExt cx="2159635" cy="2159000"/>
          </a:xfrm>
        </p:grpSpPr>
        <p:sp>
          <p:nvSpPr>
            <p:cNvPr id="7" name="object 7"/>
            <p:cNvSpPr/>
            <p:nvPr/>
          </p:nvSpPr>
          <p:spPr>
            <a:xfrm>
              <a:off x="1147762" y="233425"/>
              <a:ext cx="2134235" cy="2133600"/>
            </a:xfrm>
            <a:custGeom>
              <a:avLst/>
              <a:gdLst/>
              <a:ahLst/>
              <a:cxnLst/>
              <a:rect l="l" t="t" r="r" b="b"/>
              <a:pathLst>
                <a:path w="2134235" h="2133600">
                  <a:moveTo>
                    <a:pt x="1066863" y="0"/>
                  </a:moveTo>
                  <a:lnTo>
                    <a:pt x="1018023" y="1097"/>
                  </a:lnTo>
                  <a:lnTo>
                    <a:pt x="969747" y="4358"/>
                  </a:lnTo>
                  <a:lnTo>
                    <a:pt x="922082" y="9736"/>
                  </a:lnTo>
                  <a:lnTo>
                    <a:pt x="875075" y="17184"/>
                  </a:lnTo>
                  <a:lnTo>
                    <a:pt x="828774" y="26654"/>
                  </a:lnTo>
                  <a:lnTo>
                    <a:pt x="783225" y="38099"/>
                  </a:lnTo>
                  <a:lnTo>
                    <a:pt x="738475" y="51474"/>
                  </a:lnTo>
                  <a:lnTo>
                    <a:pt x="694573" y="66729"/>
                  </a:lnTo>
                  <a:lnTo>
                    <a:pt x="651563" y="83819"/>
                  </a:lnTo>
                  <a:lnTo>
                    <a:pt x="609494" y="102697"/>
                  </a:lnTo>
                  <a:lnTo>
                    <a:pt x="568413" y="123315"/>
                  </a:lnTo>
                  <a:lnTo>
                    <a:pt x="528367" y="145626"/>
                  </a:lnTo>
                  <a:lnTo>
                    <a:pt x="489402" y="169584"/>
                  </a:lnTo>
                  <a:lnTo>
                    <a:pt x="451566" y="195140"/>
                  </a:lnTo>
                  <a:lnTo>
                    <a:pt x="414906" y="222249"/>
                  </a:lnTo>
                  <a:lnTo>
                    <a:pt x="379469" y="250864"/>
                  </a:lnTo>
                  <a:lnTo>
                    <a:pt x="345301" y="280936"/>
                  </a:lnTo>
                  <a:lnTo>
                    <a:pt x="312451" y="312419"/>
                  </a:lnTo>
                  <a:lnTo>
                    <a:pt x="280965" y="345267"/>
                  </a:lnTo>
                  <a:lnTo>
                    <a:pt x="250890" y="379432"/>
                  </a:lnTo>
                  <a:lnTo>
                    <a:pt x="222273" y="414866"/>
                  </a:lnTo>
                  <a:lnTo>
                    <a:pt x="195162" y="451524"/>
                  </a:lnTo>
                  <a:lnTo>
                    <a:pt x="169603" y="489357"/>
                  </a:lnTo>
                  <a:lnTo>
                    <a:pt x="145643" y="528319"/>
                  </a:lnTo>
                  <a:lnTo>
                    <a:pt x="123329" y="568364"/>
                  </a:lnTo>
                  <a:lnTo>
                    <a:pt x="102709" y="609443"/>
                  </a:lnTo>
                  <a:lnTo>
                    <a:pt x="83829" y="651509"/>
                  </a:lnTo>
                  <a:lnTo>
                    <a:pt x="66737" y="694517"/>
                  </a:lnTo>
                  <a:lnTo>
                    <a:pt x="51480" y="738418"/>
                  </a:lnTo>
                  <a:lnTo>
                    <a:pt x="38104" y="783166"/>
                  </a:lnTo>
                  <a:lnTo>
                    <a:pt x="26657" y="828714"/>
                  </a:lnTo>
                  <a:lnTo>
                    <a:pt x="17186" y="875014"/>
                  </a:lnTo>
                  <a:lnTo>
                    <a:pt x="9737" y="922020"/>
                  </a:lnTo>
                  <a:lnTo>
                    <a:pt x="4359" y="969684"/>
                  </a:lnTo>
                  <a:lnTo>
                    <a:pt x="1097" y="1017959"/>
                  </a:lnTo>
                  <a:lnTo>
                    <a:pt x="0" y="1066800"/>
                  </a:lnTo>
                  <a:lnTo>
                    <a:pt x="1097" y="1115630"/>
                  </a:lnTo>
                  <a:lnTo>
                    <a:pt x="4359" y="1163896"/>
                  </a:lnTo>
                  <a:lnTo>
                    <a:pt x="9737" y="1211553"/>
                  </a:lnTo>
                  <a:lnTo>
                    <a:pt x="17186" y="1258552"/>
                  </a:lnTo>
                  <a:lnTo>
                    <a:pt x="26657" y="1304846"/>
                  </a:lnTo>
                  <a:lnTo>
                    <a:pt x="38104" y="1350389"/>
                  </a:lnTo>
                  <a:lnTo>
                    <a:pt x="51480" y="1395133"/>
                  </a:lnTo>
                  <a:lnTo>
                    <a:pt x="66737" y="1439031"/>
                  </a:lnTo>
                  <a:lnTo>
                    <a:pt x="83829" y="1482036"/>
                  </a:lnTo>
                  <a:lnTo>
                    <a:pt x="102709" y="1524101"/>
                  </a:lnTo>
                  <a:lnTo>
                    <a:pt x="123329" y="1565179"/>
                  </a:lnTo>
                  <a:lnTo>
                    <a:pt x="145643" y="1605223"/>
                  </a:lnTo>
                  <a:lnTo>
                    <a:pt x="169603" y="1644186"/>
                  </a:lnTo>
                  <a:lnTo>
                    <a:pt x="195162" y="1682020"/>
                  </a:lnTo>
                  <a:lnTo>
                    <a:pt x="222273" y="1718679"/>
                  </a:lnTo>
                  <a:lnTo>
                    <a:pt x="250890" y="1754115"/>
                  </a:lnTo>
                  <a:lnTo>
                    <a:pt x="280965" y="1788282"/>
                  </a:lnTo>
                  <a:lnTo>
                    <a:pt x="312451" y="1821132"/>
                  </a:lnTo>
                  <a:lnTo>
                    <a:pt x="345301" y="1852618"/>
                  </a:lnTo>
                  <a:lnTo>
                    <a:pt x="379469" y="1882693"/>
                  </a:lnTo>
                  <a:lnTo>
                    <a:pt x="414906" y="1911311"/>
                  </a:lnTo>
                  <a:lnTo>
                    <a:pt x="451566" y="1938423"/>
                  </a:lnTo>
                  <a:lnTo>
                    <a:pt x="489402" y="1963984"/>
                  </a:lnTo>
                  <a:lnTo>
                    <a:pt x="528367" y="1987945"/>
                  </a:lnTo>
                  <a:lnTo>
                    <a:pt x="568413" y="2010259"/>
                  </a:lnTo>
                  <a:lnTo>
                    <a:pt x="609494" y="2030881"/>
                  </a:lnTo>
                  <a:lnTo>
                    <a:pt x="651563" y="2049762"/>
                  </a:lnTo>
                  <a:lnTo>
                    <a:pt x="694573" y="2066855"/>
                  </a:lnTo>
                  <a:lnTo>
                    <a:pt x="738475" y="2082114"/>
                  </a:lnTo>
                  <a:lnTo>
                    <a:pt x="783225" y="2095491"/>
                  </a:lnTo>
                  <a:lnTo>
                    <a:pt x="828774" y="2106939"/>
                  </a:lnTo>
                  <a:lnTo>
                    <a:pt x="875075" y="2116411"/>
                  </a:lnTo>
                  <a:lnTo>
                    <a:pt x="922082" y="2123860"/>
                  </a:lnTo>
                  <a:lnTo>
                    <a:pt x="969747" y="2129240"/>
                  </a:lnTo>
                  <a:lnTo>
                    <a:pt x="1018023" y="2132502"/>
                  </a:lnTo>
                  <a:lnTo>
                    <a:pt x="1066863" y="2133600"/>
                  </a:lnTo>
                  <a:lnTo>
                    <a:pt x="1115693" y="2132502"/>
                  </a:lnTo>
                  <a:lnTo>
                    <a:pt x="1163960" y="2129240"/>
                  </a:lnTo>
                  <a:lnTo>
                    <a:pt x="1211616" y="2123860"/>
                  </a:lnTo>
                  <a:lnTo>
                    <a:pt x="1258615" y="2116411"/>
                  </a:lnTo>
                  <a:lnTo>
                    <a:pt x="1304910" y="2106939"/>
                  </a:lnTo>
                  <a:lnTo>
                    <a:pt x="1350452" y="2095491"/>
                  </a:lnTo>
                  <a:lnTo>
                    <a:pt x="1395196" y="2082114"/>
                  </a:lnTo>
                  <a:lnTo>
                    <a:pt x="1439094" y="2066855"/>
                  </a:lnTo>
                  <a:lnTo>
                    <a:pt x="1482099" y="2049762"/>
                  </a:lnTo>
                  <a:lnTo>
                    <a:pt x="1524165" y="2030881"/>
                  </a:lnTo>
                  <a:lnTo>
                    <a:pt x="1565243" y="2010259"/>
                  </a:lnTo>
                  <a:lnTo>
                    <a:pt x="1605287" y="1987945"/>
                  </a:lnTo>
                  <a:lnTo>
                    <a:pt x="1644249" y="1963984"/>
                  </a:lnTo>
                  <a:lnTo>
                    <a:pt x="1682083" y="1938423"/>
                  </a:lnTo>
                  <a:lnTo>
                    <a:pt x="1718742" y="1911311"/>
                  </a:lnTo>
                  <a:lnTo>
                    <a:pt x="1754179" y="1882693"/>
                  </a:lnTo>
                  <a:lnTo>
                    <a:pt x="1788345" y="1852618"/>
                  </a:lnTo>
                  <a:lnTo>
                    <a:pt x="1821195" y="1821132"/>
                  </a:lnTo>
                  <a:lnTo>
                    <a:pt x="1852682" y="1788282"/>
                  </a:lnTo>
                  <a:lnTo>
                    <a:pt x="1882757" y="1754115"/>
                  </a:lnTo>
                  <a:lnTo>
                    <a:pt x="1911374" y="1718679"/>
                  </a:lnTo>
                  <a:lnTo>
                    <a:pt x="1938487" y="1682020"/>
                  </a:lnTo>
                  <a:lnTo>
                    <a:pt x="1964047" y="1644186"/>
                  </a:lnTo>
                  <a:lnTo>
                    <a:pt x="1988008" y="1605223"/>
                  </a:lnTo>
                  <a:lnTo>
                    <a:pt x="2010323" y="1565179"/>
                  </a:lnTo>
                  <a:lnTo>
                    <a:pt x="2030944" y="1524101"/>
                  </a:lnTo>
                  <a:lnTo>
                    <a:pt x="2049825" y="1482036"/>
                  </a:lnTo>
                  <a:lnTo>
                    <a:pt x="2066918" y="1439031"/>
                  </a:lnTo>
                  <a:lnTo>
                    <a:pt x="2082177" y="1395133"/>
                  </a:lnTo>
                  <a:lnTo>
                    <a:pt x="2095554" y="1350389"/>
                  </a:lnTo>
                  <a:lnTo>
                    <a:pt x="2107002" y="1304846"/>
                  </a:lnTo>
                  <a:lnTo>
                    <a:pt x="2116475" y="1258552"/>
                  </a:lnTo>
                  <a:lnTo>
                    <a:pt x="2123924" y="1211553"/>
                  </a:lnTo>
                  <a:lnTo>
                    <a:pt x="2129303" y="1163896"/>
                  </a:lnTo>
                  <a:lnTo>
                    <a:pt x="2132565" y="1115630"/>
                  </a:lnTo>
                  <a:lnTo>
                    <a:pt x="2133663" y="1066800"/>
                  </a:lnTo>
                  <a:lnTo>
                    <a:pt x="2132565" y="1017959"/>
                  </a:lnTo>
                  <a:lnTo>
                    <a:pt x="2129303" y="969684"/>
                  </a:lnTo>
                  <a:lnTo>
                    <a:pt x="2123924" y="922020"/>
                  </a:lnTo>
                  <a:lnTo>
                    <a:pt x="2116475" y="875014"/>
                  </a:lnTo>
                  <a:lnTo>
                    <a:pt x="2107002" y="828714"/>
                  </a:lnTo>
                  <a:lnTo>
                    <a:pt x="2095554" y="783166"/>
                  </a:lnTo>
                  <a:lnTo>
                    <a:pt x="2082177" y="738418"/>
                  </a:lnTo>
                  <a:lnTo>
                    <a:pt x="2066918" y="694517"/>
                  </a:lnTo>
                  <a:lnTo>
                    <a:pt x="2049825" y="651510"/>
                  </a:lnTo>
                  <a:lnTo>
                    <a:pt x="2030944" y="609443"/>
                  </a:lnTo>
                  <a:lnTo>
                    <a:pt x="2010323" y="568364"/>
                  </a:lnTo>
                  <a:lnTo>
                    <a:pt x="1988008" y="528320"/>
                  </a:lnTo>
                  <a:lnTo>
                    <a:pt x="1964047" y="489357"/>
                  </a:lnTo>
                  <a:lnTo>
                    <a:pt x="1938487" y="451524"/>
                  </a:lnTo>
                  <a:lnTo>
                    <a:pt x="1911374" y="414866"/>
                  </a:lnTo>
                  <a:lnTo>
                    <a:pt x="1882757" y="379432"/>
                  </a:lnTo>
                  <a:lnTo>
                    <a:pt x="1852682" y="345267"/>
                  </a:lnTo>
                  <a:lnTo>
                    <a:pt x="1821195" y="312420"/>
                  </a:lnTo>
                  <a:lnTo>
                    <a:pt x="1788345" y="280936"/>
                  </a:lnTo>
                  <a:lnTo>
                    <a:pt x="1754179" y="250864"/>
                  </a:lnTo>
                  <a:lnTo>
                    <a:pt x="1718742" y="222250"/>
                  </a:lnTo>
                  <a:lnTo>
                    <a:pt x="1682083" y="195140"/>
                  </a:lnTo>
                  <a:lnTo>
                    <a:pt x="1644249" y="169584"/>
                  </a:lnTo>
                  <a:lnTo>
                    <a:pt x="1605287" y="145626"/>
                  </a:lnTo>
                  <a:lnTo>
                    <a:pt x="1565243" y="123315"/>
                  </a:lnTo>
                  <a:lnTo>
                    <a:pt x="1524165" y="102697"/>
                  </a:lnTo>
                  <a:lnTo>
                    <a:pt x="1482099" y="83820"/>
                  </a:lnTo>
                  <a:lnTo>
                    <a:pt x="1439094" y="66729"/>
                  </a:lnTo>
                  <a:lnTo>
                    <a:pt x="1395196" y="51474"/>
                  </a:lnTo>
                  <a:lnTo>
                    <a:pt x="1350452" y="38100"/>
                  </a:lnTo>
                  <a:lnTo>
                    <a:pt x="1304910" y="26654"/>
                  </a:lnTo>
                  <a:lnTo>
                    <a:pt x="1258615" y="17184"/>
                  </a:lnTo>
                  <a:lnTo>
                    <a:pt x="1211616" y="9736"/>
                  </a:lnTo>
                  <a:lnTo>
                    <a:pt x="1163960" y="4358"/>
                  </a:lnTo>
                  <a:lnTo>
                    <a:pt x="1115693" y="1097"/>
                  </a:lnTo>
                  <a:lnTo>
                    <a:pt x="106686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47762" y="233425"/>
              <a:ext cx="2134235" cy="2133600"/>
            </a:xfrm>
            <a:custGeom>
              <a:avLst/>
              <a:gdLst/>
              <a:ahLst/>
              <a:cxnLst/>
              <a:rect l="l" t="t" r="r" b="b"/>
              <a:pathLst>
                <a:path w="2134235" h="2133600">
                  <a:moveTo>
                    <a:pt x="0" y="1066800"/>
                  </a:moveTo>
                  <a:lnTo>
                    <a:pt x="1097" y="1017959"/>
                  </a:lnTo>
                  <a:lnTo>
                    <a:pt x="4359" y="969684"/>
                  </a:lnTo>
                  <a:lnTo>
                    <a:pt x="9737" y="922020"/>
                  </a:lnTo>
                  <a:lnTo>
                    <a:pt x="17186" y="875014"/>
                  </a:lnTo>
                  <a:lnTo>
                    <a:pt x="26657" y="828714"/>
                  </a:lnTo>
                  <a:lnTo>
                    <a:pt x="38104" y="783166"/>
                  </a:lnTo>
                  <a:lnTo>
                    <a:pt x="51480" y="738418"/>
                  </a:lnTo>
                  <a:lnTo>
                    <a:pt x="66737" y="694517"/>
                  </a:lnTo>
                  <a:lnTo>
                    <a:pt x="83829" y="651509"/>
                  </a:lnTo>
                  <a:lnTo>
                    <a:pt x="102709" y="609443"/>
                  </a:lnTo>
                  <a:lnTo>
                    <a:pt x="123329" y="568364"/>
                  </a:lnTo>
                  <a:lnTo>
                    <a:pt x="145643" y="528319"/>
                  </a:lnTo>
                  <a:lnTo>
                    <a:pt x="169603" y="489357"/>
                  </a:lnTo>
                  <a:lnTo>
                    <a:pt x="195162" y="451524"/>
                  </a:lnTo>
                  <a:lnTo>
                    <a:pt x="222273" y="414866"/>
                  </a:lnTo>
                  <a:lnTo>
                    <a:pt x="250890" y="379432"/>
                  </a:lnTo>
                  <a:lnTo>
                    <a:pt x="280965" y="345267"/>
                  </a:lnTo>
                  <a:lnTo>
                    <a:pt x="312451" y="312419"/>
                  </a:lnTo>
                  <a:lnTo>
                    <a:pt x="345301" y="280936"/>
                  </a:lnTo>
                  <a:lnTo>
                    <a:pt x="379469" y="250864"/>
                  </a:lnTo>
                  <a:lnTo>
                    <a:pt x="414906" y="222249"/>
                  </a:lnTo>
                  <a:lnTo>
                    <a:pt x="451566" y="195140"/>
                  </a:lnTo>
                  <a:lnTo>
                    <a:pt x="489402" y="169584"/>
                  </a:lnTo>
                  <a:lnTo>
                    <a:pt x="528367" y="145626"/>
                  </a:lnTo>
                  <a:lnTo>
                    <a:pt x="568413" y="123315"/>
                  </a:lnTo>
                  <a:lnTo>
                    <a:pt x="609494" y="102697"/>
                  </a:lnTo>
                  <a:lnTo>
                    <a:pt x="651563" y="83819"/>
                  </a:lnTo>
                  <a:lnTo>
                    <a:pt x="694573" y="66729"/>
                  </a:lnTo>
                  <a:lnTo>
                    <a:pt x="738475" y="51474"/>
                  </a:lnTo>
                  <a:lnTo>
                    <a:pt x="783225" y="38099"/>
                  </a:lnTo>
                  <a:lnTo>
                    <a:pt x="828774" y="26654"/>
                  </a:lnTo>
                  <a:lnTo>
                    <a:pt x="875075" y="17184"/>
                  </a:lnTo>
                  <a:lnTo>
                    <a:pt x="922082" y="9736"/>
                  </a:lnTo>
                  <a:lnTo>
                    <a:pt x="969747" y="4358"/>
                  </a:lnTo>
                  <a:lnTo>
                    <a:pt x="1018023" y="1097"/>
                  </a:lnTo>
                  <a:lnTo>
                    <a:pt x="1066863" y="0"/>
                  </a:lnTo>
                  <a:lnTo>
                    <a:pt x="1115693" y="1097"/>
                  </a:lnTo>
                  <a:lnTo>
                    <a:pt x="1163960" y="4358"/>
                  </a:lnTo>
                  <a:lnTo>
                    <a:pt x="1211616" y="9736"/>
                  </a:lnTo>
                  <a:lnTo>
                    <a:pt x="1258615" y="17184"/>
                  </a:lnTo>
                  <a:lnTo>
                    <a:pt x="1304910" y="26654"/>
                  </a:lnTo>
                  <a:lnTo>
                    <a:pt x="1350452" y="38100"/>
                  </a:lnTo>
                  <a:lnTo>
                    <a:pt x="1395196" y="51474"/>
                  </a:lnTo>
                  <a:lnTo>
                    <a:pt x="1439094" y="66729"/>
                  </a:lnTo>
                  <a:lnTo>
                    <a:pt x="1482099" y="83820"/>
                  </a:lnTo>
                  <a:lnTo>
                    <a:pt x="1524165" y="102697"/>
                  </a:lnTo>
                  <a:lnTo>
                    <a:pt x="1565243" y="123315"/>
                  </a:lnTo>
                  <a:lnTo>
                    <a:pt x="1605287" y="145626"/>
                  </a:lnTo>
                  <a:lnTo>
                    <a:pt x="1644249" y="169584"/>
                  </a:lnTo>
                  <a:lnTo>
                    <a:pt x="1682083" y="195140"/>
                  </a:lnTo>
                  <a:lnTo>
                    <a:pt x="1718742" y="222250"/>
                  </a:lnTo>
                  <a:lnTo>
                    <a:pt x="1754179" y="250864"/>
                  </a:lnTo>
                  <a:lnTo>
                    <a:pt x="1788345" y="280936"/>
                  </a:lnTo>
                  <a:lnTo>
                    <a:pt x="1821195" y="312420"/>
                  </a:lnTo>
                  <a:lnTo>
                    <a:pt x="1852682" y="345267"/>
                  </a:lnTo>
                  <a:lnTo>
                    <a:pt x="1882757" y="379432"/>
                  </a:lnTo>
                  <a:lnTo>
                    <a:pt x="1911374" y="414866"/>
                  </a:lnTo>
                  <a:lnTo>
                    <a:pt x="1938487" y="451524"/>
                  </a:lnTo>
                  <a:lnTo>
                    <a:pt x="1964047" y="489357"/>
                  </a:lnTo>
                  <a:lnTo>
                    <a:pt x="1988008" y="528320"/>
                  </a:lnTo>
                  <a:lnTo>
                    <a:pt x="2010323" y="568364"/>
                  </a:lnTo>
                  <a:lnTo>
                    <a:pt x="2030944" y="609443"/>
                  </a:lnTo>
                  <a:lnTo>
                    <a:pt x="2049825" y="651510"/>
                  </a:lnTo>
                  <a:lnTo>
                    <a:pt x="2066918" y="694517"/>
                  </a:lnTo>
                  <a:lnTo>
                    <a:pt x="2082177" y="738418"/>
                  </a:lnTo>
                  <a:lnTo>
                    <a:pt x="2095554" y="783166"/>
                  </a:lnTo>
                  <a:lnTo>
                    <a:pt x="2107002" y="828714"/>
                  </a:lnTo>
                  <a:lnTo>
                    <a:pt x="2116475" y="875014"/>
                  </a:lnTo>
                  <a:lnTo>
                    <a:pt x="2123924" y="922020"/>
                  </a:lnTo>
                  <a:lnTo>
                    <a:pt x="2129303" y="969684"/>
                  </a:lnTo>
                  <a:lnTo>
                    <a:pt x="2132565" y="1017959"/>
                  </a:lnTo>
                  <a:lnTo>
                    <a:pt x="2133663" y="1066800"/>
                  </a:lnTo>
                  <a:lnTo>
                    <a:pt x="2132565" y="1115630"/>
                  </a:lnTo>
                  <a:lnTo>
                    <a:pt x="2129303" y="1163896"/>
                  </a:lnTo>
                  <a:lnTo>
                    <a:pt x="2123924" y="1211553"/>
                  </a:lnTo>
                  <a:lnTo>
                    <a:pt x="2116475" y="1258552"/>
                  </a:lnTo>
                  <a:lnTo>
                    <a:pt x="2107002" y="1304846"/>
                  </a:lnTo>
                  <a:lnTo>
                    <a:pt x="2095554" y="1350389"/>
                  </a:lnTo>
                  <a:lnTo>
                    <a:pt x="2082177" y="1395133"/>
                  </a:lnTo>
                  <a:lnTo>
                    <a:pt x="2066918" y="1439031"/>
                  </a:lnTo>
                  <a:lnTo>
                    <a:pt x="2049825" y="1482036"/>
                  </a:lnTo>
                  <a:lnTo>
                    <a:pt x="2030944" y="1524101"/>
                  </a:lnTo>
                  <a:lnTo>
                    <a:pt x="2010323" y="1565179"/>
                  </a:lnTo>
                  <a:lnTo>
                    <a:pt x="1988008" y="1605223"/>
                  </a:lnTo>
                  <a:lnTo>
                    <a:pt x="1964047" y="1644186"/>
                  </a:lnTo>
                  <a:lnTo>
                    <a:pt x="1938487" y="1682020"/>
                  </a:lnTo>
                  <a:lnTo>
                    <a:pt x="1911374" y="1718679"/>
                  </a:lnTo>
                  <a:lnTo>
                    <a:pt x="1882757" y="1754115"/>
                  </a:lnTo>
                  <a:lnTo>
                    <a:pt x="1852682" y="1788282"/>
                  </a:lnTo>
                  <a:lnTo>
                    <a:pt x="1821195" y="1821132"/>
                  </a:lnTo>
                  <a:lnTo>
                    <a:pt x="1788345" y="1852618"/>
                  </a:lnTo>
                  <a:lnTo>
                    <a:pt x="1754179" y="1882693"/>
                  </a:lnTo>
                  <a:lnTo>
                    <a:pt x="1718742" y="1911311"/>
                  </a:lnTo>
                  <a:lnTo>
                    <a:pt x="1682083" y="1938423"/>
                  </a:lnTo>
                  <a:lnTo>
                    <a:pt x="1644249" y="1963984"/>
                  </a:lnTo>
                  <a:lnTo>
                    <a:pt x="1605287" y="1987945"/>
                  </a:lnTo>
                  <a:lnTo>
                    <a:pt x="1565243" y="2010259"/>
                  </a:lnTo>
                  <a:lnTo>
                    <a:pt x="1524165" y="2030881"/>
                  </a:lnTo>
                  <a:lnTo>
                    <a:pt x="1482099" y="2049762"/>
                  </a:lnTo>
                  <a:lnTo>
                    <a:pt x="1439094" y="2066855"/>
                  </a:lnTo>
                  <a:lnTo>
                    <a:pt x="1395196" y="2082114"/>
                  </a:lnTo>
                  <a:lnTo>
                    <a:pt x="1350452" y="2095491"/>
                  </a:lnTo>
                  <a:lnTo>
                    <a:pt x="1304910" y="2106939"/>
                  </a:lnTo>
                  <a:lnTo>
                    <a:pt x="1258615" y="2116411"/>
                  </a:lnTo>
                  <a:lnTo>
                    <a:pt x="1211616" y="2123860"/>
                  </a:lnTo>
                  <a:lnTo>
                    <a:pt x="1163960" y="2129240"/>
                  </a:lnTo>
                  <a:lnTo>
                    <a:pt x="1115693" y="2132502"/>
                  </a:lnTo>
                  <a:lnTo>
                    <a:pt x="1066863" y="2133600"/>
                  </a:lnTo>
                  <a:lnTo>
                    <a:pt x="1018023" y="2132502"/>
                  </a:lnTo>
                  <a:lnTo>
                    <a:pt x="969747" y="2129240"/>
                  </a:lnTo>
                  <a:lnTo>
                    <a:pt x="922082" y="2123860"/>
                  </a:lnTo>
                  <a:lnTo>
                    <a:pt x="875075" y="2116411"/>
                  </a:lnTo>
                  <a:lnTo>
                    <a:pt x="828774" y="2106939"/>
                  </a:lnTo>
                  <a:lnTo>
                    <a:pt x="783225" y="2095491"/>
                  </a:lnTo>
                  <a:lnTo>
                    <a:pt x="738475" y="2082114"/>
                  </a:lnTo>
                  <a:lnTo>
                    <a:pt x="694573" y="2066855"/>
                  </a:lnTo>
                  <a:lnTo>
                    <a:pt x="651563" y="2049762"/>
                  </a:lnTo>
                  <a:lnTo>
                    <a:pt x="609494" y="2030881"/>
                  </a:lnTo>
                  <a:lnTo>
                    <a:pt x="568413" y="2010259"/>
                  </a:lnTo>
                  <a:lnTo>
                    <a:pt x="528367" y="1987945"/>
                  </a:lnTo>
                  <a:lnTo>
                    <a:pt x="489402" y="1963984"/>
                  </a:lnTo>
                  <a:lnTo>
                    <a:pt x="451566" y="1938423"/>
                  </a:lnTo>
                  <a:lnTo>
                    <a:pt x="414906" y="1911311"/>
                  </a:lnTo>
                  <a:lnTo>
                    <a:pt x="379469" y="1882693"/>
                  </a:lnTo>
                  <a:lnTo>
                    <a:pt x="345301" y="1852618"/>
                  </a:lnTo>
                  <a:lnTo>
                    <a:pt x="312451" y="1821132"/>
                  </a:lnTo>
                  <a:lnTo>
                    <a:pt x="280965" y="1788282"/>
                  </a:lnTo>
                  <a:lnTo>
                    <a:pt x="250890" y="1754115"/>
                  </a:lnTo>
                  <a:lnTo>
                    <a:pt x="222273" y="1718679"/>
                  </a:lnTo>
                  <a:lnTo>
                    <a:pt x="195162" y="1682020"/>
                  </a:lnTo>
                  <a:lnTo>
                    <a:pt x="169603" y="1644186"/>
                  </a:lnTo>
                  <a:lnTo>
                    <a:pt x="145643" y="1605223"/>
                  </a:lnTo>
                  <a:lnTo>
                    <a:pt x="123329" y="1565179"/>
                  </a:lnTo>
                  <a:lnTo>
                    <a:pt x="102709" y="1524101"/>
                  </a:lnTo>
                  <a:lnTo>
                    <a:pt x="83829" y="1482036"/>
                  </a:lnTo>
                  <a:lnTo>
                    <a:pt x="66737" y="1439031"/>
                  </a:lnTo>
                  <a:lnTo>
                    <a:pt x="51480" y="1395133"/>
                  </a:lnTo>
                  <a:lnTo>
                    <a:pt x="38104" y="1350389"/>
                  </a:lnTo>
                  <a:lnTo>
                    <a:pt x="26657" y="1304846"/>
                  </a:lnTo>
                  <a:lnTo>
                    <a:pt x="17186" y="1258552"/>
                  </a:lnTo>
                  <a:lnTo>
                    <a:pt x="9737" y="1211553"/>
                  </a:lnTo>
                  <a:lnTo>
                    <a:pt x="4359" y="1163896"/>
                  </a:lnTo>
                  <a:lnTo>
                    <a:pt x="1097" y="1115630"/>
                  </a:lnTo>
                  <a:lnTo>
                    <a:pt x="0" y="10668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3808" y="454115"/>
            <a:ext cx="1871122" cy="151708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945"/>
              </a:lnSpc>
              <a:spcBef>
                <a:spcPts val="130"/>
              </a:spcBef>
            </a:pPr>
            <a:r>
              <a:rPr sz="3650" b="0" spc="15" dirty="0">
                <a:solidFill>
                  <a:srgbClr val="FFFF00"/>
                </a:solidFill>
                <a:latin typeface="Carlito"/>
                <a:cs typeface="Carlito"/>
              </a:rPr>
              <a:t>1</a:t>
            </a:r>
            <a:r>
              <a:rPr sz="3650" b="0" spc="15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sz="3650" b="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0" spc="-5" dirty="0" err="1">
                <a:solidFill>
                  <a:srgbClr val="FFFF00"/>
                </a:solidFill>
              </a:rPr>
              <a:t>Hướng</a:t>
            </a:r>
            <a:r>
              <a:rPr lang="en-US" sz="3600" b="0" spc="-5" dirty="0">
                <a:solidFill>
                  <a:srgbClr val="FFFF00"/>
                </a:solidFill>
              </a:rPr>
              <a:t> </a:t>
            </a:r>
            <a:r>
              <a:rPr lang="en-US" sz="3600" b="0" spc="-5" dirty="0" err="1">
                <a:solidFill>
                  <a:srgbClr val="FFFF00"/>
                </a:solidFill>
              </a:rPr>
              <a:t>dẫn</a:t>
            </a:r>
            <a:r>
              <a:rPr lang="en-US" sz="3600" b="0" spc="-5" dirty="0">
                <a:solidFill>
                  <a:srgbClr val="FFFF00"/>
                </a:solidFill>
              </a:rPr>
              <a:t> HS </a:t>
            </a:r>
            <a:r>
              <a:rPr lang="en-US" sz="3600" b="0" spc="-5" dirty="0" err="1">
                <a:solidFill>
                  <a:srgbClr val="FFFF00"/>
                </a:solidFill>
              </a:rPr>
              <a:t>chọn</a:t>
            </a:r>
            <a:r>
              <a:rPr lang="en-US" sz="3600" b="0" spc="-5" dirty="0">
                <a:solidFill>
                  <a:srgbClr val="FFFF00"/>
                </a:solidFill>
              </a:rPr>
              <a:t> </a:t>
            </a:r>
            <a:r>
              <a:rPr lang="en-US" sz="3600" b="0" spc="-5" dirty="0" err="1">
                <a:solidFill>
                  <a:srgbClr val="FFFF00"/>
                </a:solidFill>
              </a:rPr>
              <a:t>màu</a:t>
            </a:r>
            <a:endParaRPr sz="36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7631" y="3581087"/>
            <a:ext cx="2923124" cy="2757840"/>
            <a:chOff x="601662" y="2963926"/>
            <a:chExt cx="2312035" cy="2387600"/>
          </a:xfrm>
        </p:grpSpPr>
        <p:sp>
          <p:nvSpPr>
            <p:cNvPr id="11" name="object 11"/>
            <p:cNvSpPr/>
            <p:nvPr/>
          </p:nvSpPr>
          <p:spPr>
            <a:xfrm>
              <a:off x="614362" y="2976626"/>
              <a:ext cx="2286635" cy="2362200"/>
            </a:xfrm>
            <a:custGeom>
              <a:avLst/>
              <a:gdLst/>
              <a:ahLst/>
              <a:cxnLst/>
              <a:rect l="l" t="t" r="r" b="b"/>
              <a:pathLst>
                <a:path w="2286635" h="2362200">
                  <a:moveTo>
                    <a:pt x="1143063" y="0"/>
                  </a:moveTo>
                  <a:lnTo>
                    <a:pt x="1095944" y="984"/>
                  </a:lnTo>
                  <a:lnTo>
                    <a:pt x="1049310" y="3914"/>
                  </a:lnTo>
                  <a:lnTo>
                    <a:pt x="1003197" y="8750"/>
                  </a:lnTo>
                  <a:lnTo>
                    <a:pt x="957644" y="15456"/>
                  </a:lnTo>
                  <a:lnTo>
                    <a:pt x="912686" y="23991"/>
                  </a:lnTo>
                  <a:lnTo>
                    <a:pt x="868361" y="34320"/>
                  </a:lnTo>
                  <a:lnTo>
                    <a:pt x="824704" y="46403"/>
                  </a:lnTo>
                  <a:lnTo>
                    <a:pt x="781754" y="60204"/>
                  </a:lnTo>
                  <a:lnTo>
                    <a:pt x="739546" y="75683"/>
                  </a:lnTo>
                  <a:lnTo>
                    <a:pt x="698117" y="92803"/>
                  </a:lnTo>
                  <a:lnTo>
                    <a:pt x="657505" y="111526"/>
                  </a:lnTo>
                  <a:lnTo>
                    <a:pt x="617745" y="131814"/>
                  </a:lnTo>
                  <a:lnTo>
                    <a:pt x="578875" y="153629"/>
                  </a:lnTo>
                  <a:lnTo>
                    <a:pt x="540931" y="176933"/>
                  </a:lnTo>
                  <a:lnTo>
                    <a:pt x="503951" y="201688"/>
                  </a:lnTo>
                  <a:lnTo>
                    <a:pt x="467970" y="227856"/>
                  </a:lnTo>
                  <a:lnTo>
                    <a:pt x="433026" y="255399"/>
                  </a:lnTo>
                  <a:lnTo>
                    <a:pt x="399156" y="284279"/>
                  </a:lnTo>
                  <a:lnTo>
                    <a:pt x="366396" y="314459"/>
                  </a:lnTo>
                  <a:lnTo>
                    <a:pt x="334783" y="345900"/>
                  </a:lnTo>
                  <a:lnTo>
                    <a:pt x="304353" y="378564"/>
                  </a:lnTo>
                  <a:lnTo>
                    <a:pt x="275144" y="412413"/>
                  </a:lnTo>
                  <a:lnTo>
                    <a:pt x="247193" y="447410"/>
                  </a:lnTo>
                  <a:lnTo>
                    <a:pt x="220535" y="483516"/>
                  </a:lnTo>
                  <a:lnTo>
                    <a:pt x="195208" y="520693"/>
                  </a:lnTo>
                  <a:lnTo>
                    <a:pt x="171249" y="558904"/>
                  </a:lnTo>
                  <a:lnTo>
                    <a:pt x="148694" y="598110"/>
                  </a:lnTo>
                  <a:lnTo>
                    <a:pt x="127580" y="638274"/>
                  </a:lnTo>
                  <a:lnTo>
                    <a:pt x="107944" y="679357"/>
                  </a:lnTo>
                  <a:lnTo>
                    <a:pt x="89822" y="721322"/>
                  </a:lnTo>
                  <a:lnTo>
                    <a:pt x="73252" y="764130"/>
                  </a:lnTo>
                  <a:lnTo>
                    <a:pt x="58270" y="807744"/>
                  </a:lnTo>
                  <a:lnTo>
                    <a:pt x="44913" y="852125"/>
                  </a:lnTo>
                  <a:lnTo>
                    <a:pt x="33218" y="897236"/>
                  </a:lnTo>
                  <a:lnTo>
                    <a:pt x="23221" y="943039"/>
                  </a:lnTo>
                  <a:lnTo>
                    <a:pt x="14959" y="989496"/>
                  </a:lnTo>
                  <a:lnTo>
                    <a:pt x="8470" y="1036568"/>
                  </a:lnTo>
                  <a:lnTo>
                    <a:pt x="3788" y="1084218"/>
                  </a:lnTo>
                  <a:lnTo>
                    <a:pt x="953" y="1132408"/>
                  </a:lnTo>
                  <a:lnTo>
                    <a:pt x="0" y="1181100"/>
                  </a:lnTo>
                  <a:lnTo>
                    <a:pt x="953" y="1229782"/>
                  </a:lnTo>
                  <a:lnTo>
                    <a:pt x="3788" y="1277964"/>
                  </a:lnTo>
                  <a:lnTo>
                    <a:pt x="8470" y="1325607"/>
                  </a:lnTo>
                  <a:lnTo>
                    <a:pt x="14959" y="1372672"/>
                  </a:lnTo>
                  <a:lnTo>
                    <a:pt x="23221" y="1419123"/>
                  </a:lnTo>
                  <a:lnTo>
                    <a:pt x="33218" y="1464921"/>
                  </a:lnTo>
                  <a:lnTo>
                    <a:pt x="44913" y="1510028"/>
                  </a:lnTo>
                  <a:lnTo>
                    <a:pt x="58270" y="1554406"/>
                  </a:lnTo>
                  <a:lnTo>
                    <a:pt x="73252" y="1598017"/>
                  </a:lnTo>
                  <a:lnTo>
                    <a:pt x="89822" y="1640824"/>
                  </a:lnTo>
                  <a:lnTo>
                    <a:pt x="107944" y="1682787"/>
                  </a:lnTo>
                  <a:lnTo>
                    <a:pt x="127580" y="1723869"/>
                  </a:lnTo>
                  <a:lnTo>
                    <a:pt x="148694" y="1764032"/>
                  </a:lnTo>
                  <a:lnTo>
                    <a:pt x="171249" y="1803239"/>
                  </a:lnTo>
                  <a:lnTo>
                    <a:pt x="195208" y="1841450"/>
                  </a:lnTo>
                  <a:lnTo>
                    <a:pt x="220535" y="1878628"/>
                  </a:lnTo>
                  <a:lnTo>
                    <a:pt x="247193" y="1914736"/>
                  </a:lnTo>
                  <a:lnTo>
                    <a:pt x="275144" y="1949734"/>
                  </a:lnTo>
                  <a:lnTo>
                    <a:pt x="304353" y="1983585"/>
                  </a:lnTo>
                  <a:lnTo>
                    <a:pt x="334783" y="2016252"/>
                  </a:lnTo>
                  <a:lnTo>
                    <a:pt x="366396" y="2047695"/>
                  </a:lnTo>
                  <a:lnTo>
                    <a:pt x="399156" y="2077877"/>
                  </a:lnTo>
                  <a:lnTo>
                    <a:pt x="433026" y="2106760"/>
                  </a:lnTo>
                  <a:lnTo>
                    <a:pt x="467970" y="2134307"/>
                  </a:lnTo>
                  <a:lnTo>
                    <a:pt x="503951" y="2160478"/>
                  </a:lnTo>
                  <a:lnTo>
                    <a:pt x="540931" y="2185236"/>
                  </a:lnTo>
                  <a:lnTo>
                    <a:pt x="578875" y="2208543"/>
                  </a:lnTo>
                  <a:lnTo>
                    <a:pt x="617745" y="2230361"/>
                  </a:lnTo>
                  <a:lnTo>
                    <a:pt x="657505" y="2250652"/>
                  </a:lnTo>
                  <a:lnTo>
                    <a:pt x="698117" y="2269378"/>
                  </a:lnTo>
                  <a:lnTo>
                    <a:pt x="739546" y="2286501"/>
                  </a:lnTo>
                  <a:lnTo>
                    <a:pt x="781754" y="2301983"/>
                  </a:lnTo>
                  <a:lnTo>
                    <a:pt x="824704" y="2315786"/>
                  </a:lnTo>
                  <a:lnTo>
                    <a:pt x="868361" y="2327872"/>
                  </a:lnTo>
                  <a:lnTo>
                    <a:pt x="912686" y="2338202"/>
                  </a:lnTo>
                  <a:lnTo>
                    <a:pt x="957644" y="2346740"/>
                  </a:lnTo>
                  <a:lnTo>
                    <a:pt x="1003197" y="2353447"/>
                  </a:lnTo>
                  <a:lnTo>
                    <a:pt x="1049310" y="2358284"/>
                  </a:lnTo>
                  <a:lnTo>
                    <a:pt x="1095944" y="2361214"/>
                  </a:lnTo>
                  <a:lnTo>
                    <a:pt x="1143063" y="2362200"/>
                  </a:lnTo>
                  <a:lnTo>
                    <a:pt x="1190172" y="2361214"/>
                  </a:lnTo>
                  <a:lnTo>
                    <a:pt x="1236797" y="2358284"/>
                  </a:lnTo>
                  <a:lnTo>
                    <a:pt x="1282901" y="2353447"/>
                  </a:lnTo>
                  <a:lnTo>
                    <a:pt x="1328446" y="2346740"/>
                  </a:lnTo>
                  <a:lnTo>
                    <a:pt x="1373397" y="2338202"/>
                  </a:lnTo>
                  <a:lnTo>
                    <a:pt x="1417716" y="2327872"/>
                  </a:lnTo>
                  <a:lnTo>
                    <a:pt x="1461367" y="2315786"/>
                  </a:lnTo>
                  <a:lnTo>
                    <a:pt x="1504312" y="2301983"/>
                  </a:lnTo>
                  <a:lnTo>
                    <a:pt x="1546515" y="2286501"/>
                  </a:lnTo>
                  <a:lnTo>
                    <a:pt x="1587940" y="2269378"/>
                  </a:lnTo>
                  <a:lnTo>
                    <a:pt x="1628549" y="2250652"/>
                  </a:lnTo>
                  <a:lnTo>
                    <a:pt x="1668306" y="2230361"/>
                  </a:lnTo>
                  <a:lnTo>
                    <a:pt x="1707173" y="2208543"/>
                  </a:lnTo>
                  <a:lnTo>
                    <a:pt x="1745115" y="2185236"/>
                  </a:lnTo>
                  <a:lnTo>
                    <a:pt x="1782094" y="2160478"/>
                  </a:lnTo>
                  <a:lnTo>
                    <a:pt x="1818073" y="2134307"/>
                  </a:lnTo>
                  <a:lnTo>
                    <a:pt x="1853016" y="2106760"/>
                  </a:lnTo>
                  <a:lnTo>
                    <a:pt x="1886886" y="2077877"/>
                  </a:lnTo>
                  <a:lnTo>
                    <a:pt x="1919646" y="2047695"/>
                  </a:lnTo>
                  <a:lnTo>
                    <a:pt x="1951259" y="2016252"/>
                  </a:lnTo>
                  <a:lnTo>
                    <a:pt x="1981689" y="1983585"/>
                  </a:lnTo>
                  <a:lnTo>
                    <a:pt x="2010899" y="1949734"/>
                  </a:lnTo>
                  <a:lnTo>
                    <a:pt x="2038851" y="1914736"/>
                  </a:lnTo>
                  <a:lnTo>
                    <a:pt x="2065510" y="1878628"/>
                  </a:lnTo>
                  <a:lnTo>
                    <a:pt x="2090838" y="1841450"/>
                  </a:lnTo>
                  <a:lnTo>
                    <a:pt x="2114798" y="1803239"/>
                  </a:lnTo>
                  <a:lnTo>
                    <a:pt x="2137355" y="1764032"/>
                  </a:lnTo>
                  <a:lnTo>
                    <a:pt x="2158470" y="1723869"/>
                  </a:lnTo>
                  <a:lnTo>
                    <a:pt x="2178107" y="1682787"/>
                  </a:lnTo>
                  <a:lnTo>
                    <a:pt x="2196230" y="1640824"/>
                  </a:lnTo>
                  <a:lnTo>
                    <a:pt x="2212802" y="1598017"/>
                  </a:lnTo>
                  <a:lnTo>
                    <a:pt x="2227785" y="1554406"/>
                  </a:lnTo>
                  <a:lnTo>
                    <a:pt x="2241144" y="1510028"/>
                  </a:lnTo>
                  <a:lnTo>
                    <a:pt x="2252840" y="1464921"/>
                  </a:lnTo>
                  <a:lnTo>
                    <a:pt x="2262838" y="1419123"/>
                  </a:lnTo>
                  <a:lnTo>
                    <a:pt x="2271101" y="1372672"/>
                  </a:lnTo>
                  <a:lnTo>
                    <a:pt x="2277592" y="1325607"/>
                  </a:lnTo>
                  <a:lnTo>
                    <a:pt x="2282273" y="1277964"/>
                  </a:lnTo>
                  <a:lnTo>
                    <a:pt x="2285109" y="1229782"/>
                  </a:lnTo>
                  <a:lnTo>
                    <a:pt x="2286063" y="1181100"/>
                  </a:lnTo>
                  <a:lnTo>
                    <a:pt x="2285109" y="1132408"/>
                  </a:lnTo>
                  <a:lnTo>
                    <a:pt x="2282273" y="1084218"/>
                  </a:lnTo>
                  <a:lnTo>
                    <a:pt x="2277592" y="1036568"/>
                  </a:lnTo>
                  <a:lnTo>
                    <a:pt x="2271101" y="989496"/>
                  </a:lnTo>
                  <a:lnTo>
                    <a:pt x="2262838" y="943039"/>
                  </a:lnTo>
                  <a:lnTo>
                    <a:pt x="2252840" y="897236"/>
                  </a:lnTo>
                  <a:lnTo>
                    <a:pt x="2241144" y="852125"/>
                  </a:lnTo>
                  <a:lnTo>
                    <a:pt x="2227785" y="807744"/>
                  </a:lnTo>
                  <a:lnTo>
                    <a:pt x="2212802" y="764130"/>
                  </a:lnTo>
                  <a:lnTo>
                    <a:pt x="2196230" y="721322"/>
                  </a:lnTo>
                  <a:lnTo>
                    <a:pt x="2178107" y="679357"/>
                  </a:lnTo>
                  <a:lnTo>
                    <a:pt x="2158470" y="638274"/>
                  </a:lnTo>
                  <a:lnTo>
                    <a:pt x="2137355" y="598110"/>
                  </a:lnTo>
                  <a:lnTo>
                    <a:pt x="2114798" y="558904"/>
                  </a:lnTo>
                  <a:lnTo>
                    <a:pt x="2090838" y="520693"/>
                  </a:lnTo>
                  <a:lnTo>
                    <a:pt x="2065510" y="483516"/>
                  </a:lnTo>
                  <a:lnTo>
                    <a:pt x="2038851" y="447410"/>
                  </a:lnTo>
                  <a:lnTo>
                    <a:pt x="2010899" y="412413"/>
                  </a:lnTo>
                  <a:lnTo>
                    <a:pt x="1981689" y="378564"/>
                  </a:lnTo>
                  <a:lnTo>
                    <a:pt x="1951259" y="345900"/>
                  </a:lnTo>
                  <a:lnTo>
                    <a:pt x="1919646" y="314459"/>
                  </a:lnTo>
                  <a:lnTo>
                    <a:pt x="1886886" y="284279"/>
                  </a:lnTo>
                  <a:lnTo>
                    <a:pt x="1853016" y="255399"/>
                  </a:lnTo>
                  <a:lnTo>
                    <a:pt x="1818073" y="227856"/>
                  </a:lnTo>
                  <a:lnTo>
                    <a:pt x="1782094" y="201688"/>
                  </a:lnTo>
                  <a:lnTo>
                    <a:pt x="1745115" y="176933"/>
                  </a:lnTo>
                  <a:lnTo>
                    <a:pt x="1707173" y="153629"/>
                  </a:lnTo>
                  <a:lnTo>
                    <a:pt x="1668306" y="131814"/>
                  </a:lnTo>
                  <a:lnTo>
                    <a:pt x="1628549" y="111526"/>
                  </a:lnTo>
                  <a:lnTo>
                    <a:pt x="1587940" y="92803"/>
                  </a:lnTo>
                  <a:lnTo>
                    <a:pt x="1546515" y="75683"/>
                  </a:lnTo>
                  <a:lnTo>
                    <a:pt x="1504312" y="60204"/>
                  </a:lnTo>
                  <a:lnTo>
                    <a:pt x="1461367" y="46403"/>
                  </a:lnTo>
                  <a:lnTo>
                    <a:pt x="1417716" y="34320"/>
                  </a:lnTo>
                  <a:lnTo>
                    <a:pt x="1373397" y="23991"/>
                  </a:lnTo>
                  <a:lnTo>
                    <a:pt x="1328446" y="15456"/>
                  </a:lnTo>
                  <a:lnTo>
                    <a:pt x="1282901" y="8750"/>
                  </a:lnTo>
                  <a:lnTo>
                    <a:pt x="1236797" y="3914"/>
                  </a:lnTo>
                  <a:lnTo>
                    <a:pt x="1190172" y="984"/>
                  </a:lnTo>
                  <a:lnTo>
                    <a:pt x="114306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14362" y="2976626"/>
              <a:ext cx="2286635" cy="2362200"/>
            </a:xfrm>
            <a:custGeom>
              <a:avLst/>
              <a:gdLst/>
              <a:ahLst/>
              <a:cxnLst/>
              <a:rect l="l" t="t" r="r" b="b"/>
              <a:pathLst>
                <a:path w="2286635" h="2362200">
                  <a:moveTo>
                    <a:pt x="0" y="1181100"/>
                  </a:moveTo>
                  <a:lnTo>
                    <a:pt x="953" y="1132408"/>
                  </a:lnTo>
                  <a:lnTo>
                    <a:pt x="3788" y="1084218"/>
                  </a:lnTo>
                  <a:lnTo>
                    <a:pt x="8470" y="1036568"/>
                  </a:lnTo>
                  <a:lnTo>
                    <a:pt x="14959" y="989496"/>
                  </a:lnTo>
                  <a:lnTo>
                    <a:pt x="23221" y="943039"/>
                  </a:lnTo>
                  <a:lnTo>
                    <a:pt x="33218" y="897236"/>
                  </a:lnTo>
                  <a:lnTo>
                    <a:pt x="44913" y="852125"/>
                  </a:lnTo>
                  <a:lnTo>
                    <a:pt x="58270" y="807744"/>
                  </a:lnTo>
                  <a:lnTo>
                    <a:pt x="73252" y="764130"/>
                  </a:lnTo>
                  <a:lnTo>
                    <a:pt x="89822" y="721322"/>
                  </a:lnTo>
                  <a:lnTo>
                    <a:pt x="107944" y="679357"/>
                  </a:lnTo>
                  <a:lnTo>
                    <a:pt x="127580" y="638274"/>
                  </a:lnTo>
                  <a:lnTo>
                    <a:pt x="148694" y="598110"/>
                  </a:lnTo>
                  <a:lnTo>
                    <a:pt x="171249" y="558904"/>
                  </a:lnTo>
                  <a:lnTo>
                    <a:pt x="195208" y="520693"/>
                  </a:lnTo>
                  <a:lnTo>
                    <a:pt x="220535" y="483516"/>
                  </a:lnTo>
                  <a:lnTo>
                    <a:pt x="247193" y="447410"/>
                  </a:lnTo>
                  <a:lnTo>
                    <a:pt x="275144" y="412413"/>
                  </a:lnTo>
                  <a:lnTo>
                    <a:pt x="304353" y="378564"/>
                  </a:lnTo>
                  <a:lnTo>
                    <a:pt x="334783" y="345900"/>
                  </a:lnTo>
                  <a:lnTo>
                    <a:pt x="366396" y="314459"/>
                  </a:lnTo>
                  <a:lnTo>
                    <a:pt x="399156" y="284279"/>
                  </a:lnTo>
                  <a:lnTo>
                    <a:pt x="433026" y="255399"/>
                  </a:lnTo>
                  <a:lnTo>
                    <a:pt x="467970" y="227856"/>
                  </a:lnTo>
                  <a:lnTo>
                    <a:pt x="503951" y="201688"/>
                  </a:lnTo>
                  <a:lnTo>
                    <a:pt x="540931" y="176933"/>
                  </a:lnTo>
                  <a:lnTo>
                    <a:pt x="578875" y="153629"/>
                  </a:lnTo>
                  <a:lnTo>
                    <a:pt x="617745" y="131814"/>
                  </a:lnTo>
                  <a:lnTo>
                    <a:pt x="657505" y="111526"/>
                  </a:lnTo>
                  <a:lnTo>
                    <a:pt x="698117" y="92803"/>
                  </a:lnTo>
                  <a:lnTo>
                    <a:pt x="739546" y="75683"/>
                  </a:lnTo>
                  <a:lnTo>
                    <a:pt x="781754" y="60204"/>
                  </a:lnTo>
                  <a:lnTo>
                    <a:pt x="824704" y="46403"/>
                  </a:lnTo>
                  <a:lnTo>
                    <a:pt x="868361" y="34320"/>
                  </a:lnTo>
                  <a:lnTo>
                    <a:pt x="912686" y="23991"/>
                  </a:lnTo>
                  <a:lnTo>
                    <a:pt x="957644" y="15456"/>
                  </a:lnTo>
                  <a:lnTo>
                    <a:pt x="1003197" y="8750"/>
                  </a:lnTo>
                  <a:lnTo>
                    <a:pt x="1049310" y="3914"/>
                  </a:lnTo>
                  <a:lnTo>
                    <a:pt x="1095944" y="984"/>
                  </a:lnTo>
                  <a:lnTo>
                    <a:pt x="1143063" y="0"/>
                  </a:lnTo>
                  <a:lnTo>
                    <a:pt x="1190172" y="984"/>
                  </a:lnTo>
                  <a:lnTo>
                    <a:pt x="1236797" y="3914"/>
                  </a:lnTo>
                  <a:lnTo>
                    <a:pt x="1282901" y="8750"/>
                  </a:lnTo>
                  <a:lnTo>
                    <a:pt x="1328446" y="15456"/>
                  </a:lnTo>
                  <a:lnTo>
                    <a:pt x="1373397" y="23991"/>
                  </a:lnTo>
                  <a:lnTo>
                    <a:pt x="1417716" y="34320"/>
                  </a:lnTo>
                  <a:lnTo>
                    <a:pt x="1461367" y="46403"/>
                  </a:lnTo>
                  <a:lnTo>
                    <a:pt x="1504312" y="60204"/>
                  </a:lnTo>
                  <a:lnTo>
                    <a:pt x="1546515" y="75683"/>
                  </a:lnTo>
                  <a:lnTo>
                    <a:pt x="1587940" y="92803"/>
                  </a:lnTo>
                  <a:lnTo>
                    <a:pt x="1628549" y="111526"/>
                  </a:lnTo>
                  <a:lnTo>
                    <a:pt x="1668306" y="131814"/>
                  </a:lnTo>
                  <a:lnTo>
                    <a:pt x="1707173" y="153629"/>
                  </a:lnTo>
                  <a:lnTo>
                    <a:pt x="1745115" y="176933"/>
                  </a:lnTo>
                  <a:lnTo>
                    <a:pt x="1782094" y="201688"/>
                  </a:lnTo>
                  <a:lnTo>
                    <a:pt x="1818073" y="227856"/>
                  </a:lnTo>
                  <a:lnTo>
                    <a:pt x="1853016" y="255399"/>
                  </a:lnTo>
                  <a:lnTo>
                    <a:pt x="1886886" y="284279"/>
                  </a:lnTo>
                  <a:lnTo>
                    <a:pt x="1919646" y="314459"/>
                  </a:lnTo>
                  <a:lnTo>
                    <a:pt x="1951259" y="345900"/>
                  </a:lnTo>
                  <a:lnTo>
                    <a:pt x="1981689" y="378564"/>
                  </a:lnTo>
                  <a:lnTo>
                    <a:pt x="2010899" y="412413"/>
                  </a:lnTo>
                  <a:lnTo>
                    <a:pt x="2038851" y="447410"/>
                  </a:lnTo>
                  <a:lnTo>
                    <a:pt x="2065510" y="483516"/>
                  </a:lnTo>
                  <a:lnTo>
                    <a:pt x="2090838" y="520693"/>
                  </a:lnTo>
                  <a:lnTo>
                    <a:pt x="2114798" y="558904"/>
                  </a:lnTo>
                  <a:lnTo>
                    <a:pt x="2137355" y="598110"/>
                  </a:lnTo>
                  <a:lnTo>
                    <a:pt x="2158470" y="638274"/>
                  </a:lnTo>
                  <a:lnTo>
                    <a:pt x="2178107" y="679357"/>
                  </a:lnTo>
                  <a:lnTo>
                    <a:pt x="2196230" y="721322"/>
                  </a:lnTo>
                  <a:lnTo>
                    <a:pt x="2212802" y="764130"/>
                  </a:lnTo>
                  <a:lnTo>
                    <a:pt x="2227785" y="807744"/>
                  </a:lnTo>
                  <a:lnTo>
                    <a:pt x="2241144" y="852125"/>
                  </a:lnTo>
                  <a:lnTo>
                    <a:pt x="2252840" y="897236"/>
                  </a:lnTo>
                  <a:lnTo>
                    <a:pt x="2262838" y="943039"/>
                  </a:lnTo>
                  <a:lnTo>
                    <a:pt x="2271101" y="989496"/>
                  </a:lnTo>
                  <a:lnTo>
                    <a:pt x="2277592" y="1036568"/>
                  </a:lnTo>
                  <a:lnTo>
                    <a:pt x="2282273" y="1084218"/>
                  </a:lnTo>
                  <a:lnTo>
                    <a:pt x="2285109" y="1132408"/>
                  </a:lnTo>
                  <a:lnTo>
                    <a:pt x="2286063" y="1181100"/>
                  </a:lnTo>
                  <a:lnTo>
                    <a:pt x="2285109" y="1229782"/>
                  </a:lnTo>
                  <a:lnTo>
                    <a:pt x="2282273" y="1277964"/>
                  </a:lnTo>
                  <a:lnTo>
                    <a:pt x="2277592" y="1325607"/>
                  </a:lnTo>
                  <a:lnTo>
                    <a:pt x="2271101" y="1372672"/>
                  </a:lnTo>
                  <a:lnTo>
                    <a:pt x="2262838" y="1419123"/>
                  </a:lnTo>
                  <a:lnTo>
                    <a:pt x="2252840" y="1464921"/>
                  </a:lnTo>
                  <a:lnTo>
                    <a:pt x="2241144" y="1510028"/>
                  </a:lnTo>
                  <a:lnTo>
                    <a:pt x="2227785" y="1554406"/>
                  </a:lnTo>
                  <a:lnTo>
                    <a:pt x="2212802" y="1598017"/>
                  </a:lnTo>
                  <a:lnTo>
                    <a:pt x="2196230" y="1640824"/>
                  </a:lnTo>
                  <a:lnTo>
                    <a:pt x="2178107" y="1682787"/>
                  </a:lnTo>
                  <a:lnTo>
                    <a:pt x="2158470" y="1723869"/>
                  </a:lnTo>
                  <a:lnTo>
                    <a:pt x="2137355" y="1764032"/>
                  </a:lnTo>
                  <a:lnTo>
                    <a:pt x="2114798" y="1803239"/>
                  </a:lnTo>
                  <a:lnTo>
                    <a:pt x="2090838" y="1841450"/>
                  </a:lnTo>
                  <a:lnTo>
                    <a:pt x="2065510" y="1878628"/>
                  </a:lnTo>
                  <a:lnTo>
                    <a:pt x="2038851" y="1914736"/>
                  </a:lnTo>
                  <a:lnTo>
                    <a:pt x="2010899" y="1949734"/>
                  </a:lnTo>
                  <a:lnTo>
                    <a:pt x="1981689" y="1983585"/>
                  </a:lnTo>
                  <a:lnTo>
                    <a:pt x="1951259" y="2016252"/>
                  </a:lnTo>
                  <a:lnTo>
                    <a:pt x="1919646" y="2047695"/>
                  </a:lnTo>
                  <a:lnTo>
                    <a:pt x="1886886" y="2077877"/>
                  </a:lnTo>
                  <a:lnTo>
                    <a:pt x="1853016" y="2106760"/>
                  </a:lnTo>
                  <a:lnTo>
                    <a:pt x="1818073" y="2134307"/>
                  </a:lnTo>
                  <a:lnTo>
                    <a:pt x="1782094" y="2160478"/>
                  </a:lnTo>
                  <a:lnTo>
                    <a:pt x="1745115" y="2185236"/>
                  </a:lnTo>
                  <a:lnTo>
                    <a:pt x="1707173" y="2208543"/>
                  </a:lnTo>
                  <a:lnTo>
                    <a:pt x="1668306" y="2230361"/>
                  </a:lnTo>
                  <a:lnTo>
                    <a:pt x="1628549" y="2250652"/>
                  </a:lnTo>
                  <a:lnTo>
                    <a:pt x="1587940" y="2269378"/>
                  </a:lnTo>
                  <a:lnTo>
                    <a:pt x="1546515" y="2286501"/>
                  </a:lnTo>
                  <a:lnTo>
                    <a:pt x="1504312" y="2301983"/>
                  </a:lnTo>
                  <a:lnTo>
                    <a:pt x="1461367" y="2315786"/>
                  </a:lnTo>
                  <a:lnTo>
                    <a:pt x="1417716" y="2327872"/>
                  </a:lnTo>
                  <a:lnTo>
                    <a:pt x="1373397" y="2338202"/>
                  </a:lnTo>
                  <a:lnTo>
                    <a:pt x="1328446" y="2346740"/>
                  </a:lnTo>
                  <a:lnTo>
                    <a:pt x="1282901" y="2353447"/>
                  </a:lnTo>
                  <a:lnTo>
                    <a:pt x="1236797" y="2358284"/>
                  </a:lnTo>
                  <a:lnTo>
                    <a:pt x="1190172" y="2361214"/>
                  </a:lnTo>
                  <a:lnTo>
                    <a:pt x="1143063" y="2362200"/>
                  </a:lnTo>
                  <a:lnTo>
                    <a:pt x="1095944" y="2361214"/>
                  </a:lnTo>
                  <a:lnTo>
                    <a:pt x="1049310" y="2358284"/>
                  </a:lnTo>
                  <a:lnTo>
                    <a:pt x="1003197" y="2353447"/>
                  </a:lnTo>
                  <a:lnTo>
                    <a:pt x="957644" y="2346740"/>
                  </a:lnTo>
                  <a:lnTo>
                    <a:pt x="912686" y="2338202"/>
                  </a:lnTo>
                  <a:lnTo>
                    <a:pt x="868361" y="2327872"/>
                  </a:lnTo>
                  <a:lnTo>
                    <a:pt x="824704" y="2315786"/>
                  </a:lnTo>
                  <a:lnTo>
                    <a:pt x="781754" y="2301983"/>
                  </a:lnTo>
                  <a:lnTo>
                    <a:pt x="739546" y="2286501"/>
                  </a:lnTo>
                  <a:lnTo>
                    <a:pt x="698117" y="2269378"/>
                  </a:lnTo>
                  <a:lnTo>
                    <a:pt x="657505" y="2250652"/>
                  </a:lnTo>
                  <a:lnTo>
                    <a:pt x="617745" y="2230361"/>
                  </a:lnTo>
                  <a:lnTo>
                    <a:pt x="578875" y="2208543"/>
                  </a:lnTo>
                  <a:lnTo>
                    <a:pt x="540931" y="2185236"/>
                  </a:lnTo>
                  <a:lnTo>
                    <a:pt x="503951" y="2160478"/>
                  </a:lnTo>
                  <a:lnTo>
                    <a:pt x="467970" y="2134307"/>
                  </a:lnTo>
                  <a:lnTo>
                    <a:pt x="433026" y="2106760"/>
                  </a:lnTo>
                  <a:lnTo>
                    <a:pt x="399156" y="2077877"/>
                  </a:lnTo>
                  <a:lnTo>
                    <a:pt x="366396" y="2047695"/>
                  </a:lnTo>
                  <a:lnTo>
                    <a:pt x="334783" y="2016252"/>
                  </a:lnTo>
                  <a:lnTo>
                    <a:pt x="304353" y="1983585"/>
                  </a:lnTo>
                  <a:lnTo>
                    <a:pt x="275144" y="1949734"/>
                  </a:lnTo>
                  <a:lnTo>
                    <a:pt x="247193" y="1914736"/>
                  </a:lnTo>
                  <a:lnTo>
                    <a:pt x="220535" y="1878628"/>
                  </a:lnTo>
                  <a:lnTo>
                    <a:pt x="195208" y="1841450"/>
                  </a:lnTo>
                  <a:lnTo>
                    <a:pt x="171249" y="1803239"/>
                  </a:lnTo>
                  <a:lnTo>
                    <a:pt x="148694" y="1764032"/>
                  </a:lnTo>
                  <a:lnTo>
                    <a:pt x="127580" y="1723869"/>
                  </a:lnTo>
                  <a:lnTo>
                    <a:pt x="107944" y="1682787"/>
                  </a:lnTo>
                  <a:lnTo>
                    <a:pt x="89822" y="1640824"/>
                  </a:lnTo>
                  <a:lnTo>
                    <a:pt x="73252" y="1598017"/>
                  </a:lnTo>
                  <a:lnTo>
                    <a:pt x="58270" y="1554406"/>
                  </a:lnTo>
                  <a:lnTo>
                    <a:pt x="44913" y="1510028"/>
                  </a:lnTo>
                  <a:lnTo>
                    <a:pt x="33218" y="1464921"/>
                  </a:lnTo>
                  <a:lnTo>
                    <a:pt x="23221" y="1419123"/>
                  </a:lnTo>
                  <a:lnTo>
                    <a:pt x="14959" y="1372672"/>
                  </a:lnTo>
                  <a:lnTo>
                    <a:pt x="8470" y="1325607"/>
                  </a:lnTo>
                  <a:lnTo>
                    <a:pt x="3788" y="1277964"/>
                  </a:lnTo>
                  <a:lnTo>
                    <a:pt x="953" y="1229782"/>
                  </a:lnTo>
                  <a:lnTo>
                    <a:pt x="0" y="11811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95579" y="3840149"/>
            <a:ext cx="2004695" cy="1700466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55600" marR="5080" lvl="0" indent="-343535" algn="l" defTabSz="914400" rtl="0" eaLnBrk="1" fontAlgn="auto" latinLnBrk="0" hangingPunct="1">
              <a:lnSpc>
                <a:spcPts val="308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lang="en-US" sz="3200" b="0" i="0" u="none" strike="noStrike" kern="1200" cap="none" spc="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2.</a:t>
            </a:r>
            <a:r>
              <a:rPr kumimoji="0" lang="en-US" sz="320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Hướng </a:t>
            </a:r>
            <a:r>
              <a:rPr kumimoji="0" lang="en-US" sz="320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dẫn</a:t>
            </a:r>
            <a:r>
              <a:rPr kumimoji="0" lang="en-US" sz="320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HS </a:t>
            </a:r>
            <a:r>
              <a:rPr kumimoji="0" lang="en-US" sz="320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cách</a:t>
            </a:r>
            <a:r>
              <a:rPr kumimoji="0" lang="en-US" sz="320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20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cầm</a:t>
            </a:r>
            <a:r>
              <a:rPr kumimoji="0" lang="en-US" sz="320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20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bút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64397" y="4533645"/>
            <a:ext cx="2858373" cy="2235200"/>
            <a:chOff x="3573526" y="4411726"/>
            <a:chExt cx="2387600" cy="2235200"/>
          </a:xfrm>
        </p:grpSpPr>
        <p:sp>
          <p:nvSpPr>
            <p:cNvPr id="15" name="object 15"/>
            <p:cNvSpPr/>
            <p:nvPr/>
          </p:nvSpPr>
          <p:spPr>
            <a:xfrm>
              <a:off x="3586226" y="4424426"/>
              <a:ext cx="2362200" cy="2209800"/>
            </a:xfrm>
            <a:custGeom>
              <a:avLst/>
              <a:gdLst/>
              <a:ahLst/>
              <a:cxnLst/>
              <a:rect l="l" t="t" r="r" b="b"/>
              <a:pathLst>
                <a:path w="2362200" h="2209800">
                  <a:moveTo>
                    <a:pt x="1181100" y="0"/>
                  </a:moveTo>
                  <a:lnTo>
                    <a:pt x="1131166" y="969"/>
                  </a:lnTo>
                  <a:lnTo>
                    <a:pt x="1081761" y="3851"/>
                  </a:lnTo>
                  <a:lnTo>
                    <a:pt x="1032926" y="8608"/>
                  </a:lnTo>
                  <a:lnTo>
                    <a:pt x="984702" y="15201"/>
                  </a:lnTo>
                  <a:lnTo>
                    <a:pt x="937130" y="23592"/>
                  </a:lnTo>
                  <a:lnTo>
                    <a:pt x="890250" y="33743"/>
                  </a:lnTo>
                  <a:lnTo>
                    <a:pt x="844105" y="45615"/>
                  </a:lnTo>
                  <a:lnTo>
                    <a:pt x="798734" y="59170"/>
                  </a:lnTo>
                  <a:lnTo>
                    <a:pt x="754178" y="74370"/>
                  </a:lnTo>
                  <a:lnTo>
                    <a:pt x="710480" y="91176"/>
                  </a:lnTo>
                  <a:lnTo>
                    <a:pt x="667679" y="109550"/>
                  </a:lnTo>
                  <a:lnTo>
                    <a:pt x="625816" y="129453"/>
                  </a:lnTo>
                  <a:lnTo>
                    <a:pt x="584933" y="150847"/>
                  </a:lnTo>
                  <a:lnTo>
                    <a:pt x="545071" y="173695"/>
                  </a:lnTo>
                  <a:lnTo>
                    <a:pt x="506270" y="197956"/>
                  </a:lnTo>
                  <a:lnTo>
                    <a:pt x="468571" y="223595"/>
                  </a:lnTo>
                  <a:lnTo>
                    <a:pt x="432016" y="250570"/>
                  </a:lnTo>
                  <a:lnTo>
                    <a:pt x="396646" y="278846"/>
                  </a:lnTo>
                  <a:lnTo>
                    <a:pt x="362500" y="308382"/>
                  </a:lnTo>
                  <a:lnTo>
                    <a:pt x="329621" y="339141"/>
                  </a:lnTo>
                  <a:lnTo>
                    <a:pt x="298049" y="371085"/>
                  </a:lnTo>
                  <a:lnTo>
                    <a:pt x="267826" y="404175"/>
                  </a:lnTo>
                  <a:lnTo>
                    <a:pt x="238991" y="438373"/>
                  </a:lnTo>
                  <a:lnTo>
                    <a:pt x="211587" y="473640"/>
                  </a:lnTo>
                  <a:lnTo>
                    <a:pt x="185654" y="509938"/>
                  </a:lnTo>
                  <a:lnTo>
                    <a:pt x="161233" y="547228"/>
                  </a:lnTo>
                  <a:lnTo>
                    <a:pt x="138365" y="585474"/>
                  </a:lnTo>
                  <a:lnTo>
                    <a:pt x="117091" y="624635"/>
                  </a:lnTo>
                  <a:lnTo>
                    <a:pt x="97452" y="664674"/>
                  </a:lnTo>
                  <a:lnTo>
                    <a:pt x="79489" y="705552"/>
                  </a:lnTo>
                  <a:lnTo>
                    <a:pt x="63243" y="747231"/>
                  </a:lnTo>
                  <a:lnTo>
                    <a:pt x="48755" y="789673"/>
                  </a:lnTo>
                  <a:lnTo>
                    <a:pt x="36066" y="832839"/>
                  </a:lnTo>
                  <a:lnTo>
                    <a:pt x="25216" y="876691"/>
                  </a:lnTo>
                  <a:lnTo>
                    <a:pt x="16247" y="921191"/>
                  </a:lnTo>
                  <a:lnTo>
                    <a:pt x="9200" y="966300"/>
                  </a:lnTo>
                  <a:lnTo>
                    <a:pt x="4116" y="1011980"/>
                  </a:lnTo>
                  <a:lnTo>
                    <a:pt x="1035" y="1058193"/>
                  </a:lnTo>
                  <a:lnTo>
                    <a:pt x="0" y="1104900"/>
                  </a:lnTo>
                  <a:lnTo>
                    <a:pt x="1035" y="1151601"/>
                  </a:lnTo>
                  <a:lnTo>
                    <a:pt x="4116" y="1197808"/>
                  </a:lnTo>
                  <a:lnTo>
                    <a:pt x="9200" y="1243483"/>
                  </a:lnTo>
                  <a:lnTo>
                    <a:pt x="16247" y="1288587"/>
                  </a:lnTo>
                  <a:lnTo>
                    <a:pt x="25216" y="1333083"/>
                  </a:lnTo>
                  <a:lnTo>
                    <a:pt x="36066" y="1376931"/>
                  </a:lnTo>
                  <a:lnTo>
                    <a:pt x="48755" y="1420093"/>
                  </a:lnTo>
                  <a:lnTo>
                    <a:pt x="63243" y="1462531"/>
                  </a:lnTo>
                  <a:lnTo>
                    <a:pt x="79489" y="1504207"/>
                  </a:lnTo>
                  <a:lnTo>
                    <a:pt x="97452" y="1545083"/>
                  </a:lnTo>
                  <a:lnTo>
                    <a:pt x="117091" y="1585119"/>
                  </a:lnTo>
                  <a:lnTo>
                    <a:pt x="138365" y="1624277"/>
                  </a:lnTo>
                  <a:lnTo>
                    <a:pt x="161233" y="1662520"/>
                  </a:lnTo>
                  <a:lnTo>
                    <a:pt x="185654" y="1699809"/>
                  </a:lnTo>
                  <a:lnTo>
                    <a:pt x="211587" y="1736105"/>
                  </a:lnTo>
                  <a:lnTo>
                    <a:pt x="238991" y="1771371"/>
                  </a:lnTo>
                  <a:lnTo>
                    <a:pt x="267826" y="1805567"/>
                  </a:lnTo>
                  <a:lnTo>
                    <a:pt x="298049" y="1838655"/>
                  </a:lnTo>
                  <a:lnTo>
                    <a:pt x="329621" y="1870598"/>
                  </a:lnTo>
                  <a:lnTo>
                    <a:pt x="362500" y="1901356"/>
                  </a:lnTo>
                  <a:lnTo>
                    <a:pt x="396646" y="1930892"/>
                  </a:lnTo>
                  <a:lnTo>
                    <a:pt x="432016" y="1959166"/>
                  </a:lnTo>
                  <a:lnTo>
                    <a:pt x="468571" y="1986142"/>
                  </a:lnTo>
                  <a:lnTo>
                    <a:pt x="506270" y="2011779"/>
                  </a:lnTo>
                  <a:lnTo>
                    <a:pt x="545071" y="2036041"/>
                  </a:lnTo>
                  <a:lnTo>
                    <a:pt x="584933" y="2058888"/>
                  </a:lnTo>
                  <a:lnTo>
                    <a:pt x="625816" y="2080282"/>
                  </a:lnTo>
                  <a:lnTo>
                    <a:pt x="667679" y="2100185"/>
                  </a:lnTo>
                  <a:lnTo>
                    <a:pt x="710480" y="2118559"/>
                  </a:lnTo>
                  <a:lnTo>
                    <a:pt x="754178" y="2135365"/>
                  </a:lnTo>
                  <a:lnTo>
                    <a:pt x="798734" y="2150564"/>
                  </a:lnTo>
                  <a:lnTo>
                    <a:pt x="844105" y="2164120"/>
                  </a:lnTo>
                  <a:lnTo>
                    <a:pt x="890250" y="2175992"/>
                  </a:lnTo>
                  <a:lnTo>
                    <a:pt x="937130" y="2186143"/>
                  </a:lnTo>
                  <a:lnTo>
                    <a:pt x="984702" y="2194534"/>
                  </a:lnTo>
                  <a:lnTo>
                    <a:pt x="1032926" y="2201127"/>
                  </a:lnTo>
                  <a:lnTo>
                    <a:pt x="1081761" y="2205884"/>
                  </a:lnTo>
                  <a:lnTo>
                    <a:pt x="1131166" y="2208767"/>
                  </a:lnTo>
                  <a:lnTo>
                    <a:pt x="1181100" y="2209736"/>
                  </a:lnTo>
                  <a:lnTo>
                    <a:pt x="1231024" y="2208767"/>
                  </a:lnTo>
                  <a:lnTo>
                    <a:pt x="1280420" y="2205884"/>
                  </a:lnTo>
                  <a:lnTo>
                    <a:pt x="1329248" y="2201127"/>
                  </a:lnTo>
                  <a:lnTo>
                    <a:pt x="1377466" y="2194534"/>
                  </a:lnTo>
                  <a:lnTo>
                    <a:pt x="1425032" y="2186143"/>
                  </a:lnTo>
                  <a:lnTo>
                    <a:pt x="1471907" y="2175992"/>
                  </a:lnTo>
                  <a:lnTo>
                    <a:pt x="1518048" y="2164120"/>
                  </a:lnTo>
                  <a:lnTo>
                    <a:pt x="1563416" y="2150564"/>
                  </a:lnTo>
                  <a:lnTo>
                    <a:pt x="1607969" y="2135365"/>
                  </a:lnTo>
                  <a:lnTo>
                    <a:pt x="1651665" y="2118559"/>
                  </a:lnTo>
                  <a:lnTo>
                    <a:pt x="1694465" y="2100185"/>
                  </a:lnTo>
                  <a:lnTo>
                    <a:pt x="1736327" y="2080282"/>
                  </a:lnTo>
                  <a:lnTo>
                    <a:pt x="1777209" y="2058888"/>
                  </a:lnTo>
                  <a:lnTo>
                    <a:pt x="1817072" y="2036041"/>
                  </a:lnTo>
                  <a:lnTo>
                    <a:pt x="1855874" y="2011779"/>
                  </a:lnTo>
                  <a:lnTo>
                    <a:pt x="1893573" y="1986142"/>
                  </a:lnTo>
                  <a:lnTo>
                    <a:pt x="1930130" y="1959166"/>
                  </a:lnTo>
                  <a:lnTo>
                    <a:pt x="1965502" y="1930892"/>
                  </a:lnTo>
                  <a:lnTo>
                    <a:pt x="1999650" y="1901356"/>
                  </a:lnTo>
                  <a:lnTo>
                    <a:pt x="2032531" y="1870598"/>
                  </a:lnTo>
                  <a:lnTo>
                    <a:pt x="2064106" y="1838655"/>
                  </a:lnTo>
                  <a:lnTo>
                    <a:pt x="2094332" y="1805567"/>
                  </a:lnTo>
                  <a:lnTo>
                    <a:pt x="2123170" y="1771371"/>
                  </a:lnTo>
                  <a:lnTo>
                    <a:pt x="2150577" y="1736105"/>
                  </a:lnTo>
                  <a:lnTo>
                    <a:pt x="2176513" y="1699809"/>
                  </a:lnTo>
                  <a:lnTo>
                    <a:pt x="2200938" y="1662520"/>
                  </a:lnTo>
                  <a:lnTo>
                    <a:pt x="2223809" y="1624277"/>
                  </a:lnTo>
                  <a:lnTo>
                    <a:pt x="2245086" y="1585119"/>
                  </a:lnTo>
                  <a:lnTo>
                    <a:pt x="2264728" y="1545083"/>
                  </a:lnTo>
                  <a:lnTo>
                    <a:pt x="2282694" y="1504207"/>
                  </a:lnTo>
                  <a:lnTo>
                    <a:pt x="2298943" y="1462531"/>
                  </a:lnTo>
                  <a:lnTo>
                    <a:pt x="2313434" y="1420093"/>
                  </a:lnTo>
                  <a:lnTo>
                    <a:pt x="2326126" y="1376931"/>
                  </a:lnTo>
                  <a:lnTo>
                    <a:pt x="2336977" y="1333083"/>
                  </a:lnTo>
                  <a:lnTo>
                    <a:pt x="2345948" y="1288587"/>
                  </a:lnTo>
                  <a:lnTo>
                    <a:pt x="2352997" y="1243483"/>
                  </a:lnTo>
                  <a:lnTo>
                    <a:pt x="2358082" y="1197808"/>
                  </a:lnTo>
                  <a:lnTo>
                    <a:pt x="2361163" y="1151601"/>
                  </a:lnTo>
                  <a:lnTo>
                    <a:pt x="2362200" y="1104900"/>
                  </a:lnTo>
                  <a:lnTo>
                    <a:pt x="2361163" y="1058193"/>
                  </a:lnTo>
                  <a:lnTo>
                    <a:pt x="2358082" y="1011980"/>
                  </a:lnTo>
                  <a:lnTo>
                    <a:pt x="2352997" y="966300"/>
                  </a:lnTo>
                  <a:lnTo>
                    <a:pt x="2345948" y="921191"/>
                  </a:lnTo>
                  <a:lnTo>
                    <a:pt x="2336977" y="876691"/>
                  </a:lnTo>
                  <a:lnTo>
                    <a:pt x="2326126" y="832839"/>
                  </a:lnTo>
                  <a:lnTo>
                    <a:pt x="2313434" y="789673"/>
                  </a:lnTo>
                  <a:lnTo>
                    <a:pt x="2298943" y="747231"/>
                  </a:lnTo>
                  <a:lnTo>
                    <a:pt x="2282694" y="705552"/>
                  </a:lnTo>
                  <a:lnTo>
                    <a:pt x="2264728" y="664674"/>
                  </a:lnTo>
                  <a:lnTo>
                    <a:pt x="2245086" y="624635"/>
                  </a:lnTo>
                  <a:lnTo>
                    <a:pt x="2223809" y="585474"/>
                  </a:lnTo>
                  <a:lnTo>
                    <a:pt x="2200938" y="547228"/>
                  </a:lnTo>
                  <a:lnTo>
                    <a:pt x="2176513" y="509938"/>
                  </a:lnTo>
                  <a:lnTo>
                    <a:pt x="2150577" y="473640"/>
                  </a:lnTo>
                  <a:lnTo>
                    <a:pt x="2123170" y="438373"/>
                  </a:lnTo>
                  <a:lnTo>
                    <a:pt x="2094332" y="404175"/>
                  </a:lnTo>
                  <a:lnTo>
                    <a:pt x="2064106" y="371085"/>
                  </a:lnTo>
                  <a:lnTo>
                    <a:pt x="2032531" y="339141"/>
                  </a:lnTo>
                  <a:lnTo>
                    <a:pt x="1999650" y="308382"/>
                  </a:lnTo>
                  <a:lnTo>
                    <a:pt x="1965502" y="278846"/>
                  </a:lnTo>
                  <a:lnTo>
                    <a:pt x="1930130" y="250570"/>
                  </a:lnTo>
                  <a:lnTo>
                    <a:pt x="1893573" y="223595"/>
                  </a:lnTo>
                  <a:lnTo>
                    <a:pt x="1855874" y="197956"/>
                  </a:lnTo>
                  <a:lnTo>
                    <a:pt x="1817072" y="173695"/>
                  </a:lnTo>
                  <a:lnTo>
                    <a:pt x="1777209" y="150847"/>
                  </a:lnTo>
                  <a:lnTo>
                    <a:pt x="1736327" y="129453"/>
                  </a:lnTo>
                  <a:lnTo>
                    <a:pt x="1694465" y="109550"/>
                  </a:lnTo>
                  <a:lnTo>
                    <a:pt x="1651665" y="91176"/>
                  </a:lnTo>
                  <a:lnTo>
                    <a:pt x="1607969" y="74370"/>
                  </a:lnTo>
                  <a:lnTo>
                    <a:pt x="1563416" y="59170"/>
                  </a:lnTo>
                  <a:lnTo>
                    <a:pt x="1518048" y="45615"/>
                  </a:lnTo>
                  <a:lnTo>
                    <a:pt x="1471907" y="33743"/>
                  </a:lnTo>
                  <a:lnTo>
                    <a:pt x="1425032" y="23592"/>
                  </a:lnTo>
                  <a:lnTo>
                    <a:pt x="1377466" y="15201"/>
                  </a:lnTo>
                  <a:lnTo>
                    <a:pt x="1329248" y="8608"/>
                  </a:lnTo>
                  <a:lnTo>
                    <a:pt x="1280420" y="3851"/>
                  </a:lnTo>
                  <a:lnTo>
                    <a:pt x="1231024" y="969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86226" y="4424426"/>
              <a:ext cx="2362200" cy="2209800"/>
            </a:xfrm>
            <a:custGeom>
              <a:avLst/>
              <a:gdLst/>
              <a:ahLst/>
              <a:cxnLst/>
              <a:rect l="l" t="t" r="r" b="b"/>
              <a:pathLst>
                <a:path w="2362200" h="2209800">
                  <a:moveTo>
                    <a:pt x="0" y="1104900"/>
                  </a:moveTo>
                  <a:lnTo>
                    <a:pt x="1035" y="1058193"/>
                  </a:lnTo>
                  <a:lnTo>
                    <a:pt x="4116" y="1011980"/>
                  </a:lnTo>
                  <a:lnTo>
                    <a:pt x="9200" y="966300"/>
                  </a:lnTo>
                  <a:lnTo>
                    <a:pt x="16247" y="921191"/>
                  </a:lnTo>
                  <a:lnTo>
                    <a:pt x="25216" y="876691"/>
                  </a:lnTo>
                  <a:lnTo>
                    <a:pt x="36066" y="832839"/>
                  </a:lnTo>
                  <a:lnTo>
                    <a:pt x="48755" y="789673"/>
                  </a:lnTo>
                  <a:lnTo>
                    <a:pt x="63243" y="747231"/>
                  </a:lnTo>
                  <a:lnTo>
                    <a:pt x="79489" y="705552"/>
                  </a:lnTo>
                  <a:lnTo>
                    <a:pt x="97452" y="664674"/>
                  </a:lnTo>
                  <a:lnTo>
                    <a:pt x="117091" y="624635"/>
                  </a:lnTo>
                  <a:lnTo>
                    <a:pt x="138365" y="585474"/>
                  </a:lnTo>
                  <a:lnTo>
                    <a:pt x="161233" y="547228"/>
                  </a:lnTo>
                  <a:lnTo>
                    <a:pt x="185654" y="509938"/>
                  </a:lnTo>
                  <a:lnTo>
                    <a:pt x="211587" y="473640"/>
                  </a:lnTo>
                  <a:lnTo>
                    <a:pt x="238991" y="438373"/>
                  </a:lnTo>
                  <a:lnTo>
                    <a:pt x="267826" y="404175"/>
                  </a:lnTo>
                  <a:lnTo>
                    <a:pt x="298049" y="371085"/>
                  </a:lnTo>
                  <a:lnTo>
                    <a:pt x="329621" y="339141"/>
                  </a:lnTo>
                  <a:lnTo>
                    <a:pt x="362500" y="308382"/>
                  </a:lnTo>
                  <a:lnTo>
                    <a:pt x="396646" y="278846"/>
                  </a:lnTo>
                  <a:lnTo>
                    <a:pt x="432016" y="250570"/>
                  </a:lnTo>
                  <a:lnTo>
                    <a:pt x="468571" y="223595"/>
                  </a:lnTo>
                  <a:lnTo>
                    <a:pt x="506270" y="197956"/>
                  </a:lnTo>
                  <a:lnTo>
                    <a:pt x="545071" y="173695"/>
                  </a:lnTo>
                  <a:lnTo>
                    <a:pt x="584933" y="150847"/>
                  </a:lnTo>
                  <a:lnTo>
                    <a:pt x="625816" y="129453"/>
                  </a:lnTo>
                  <a:lnTo>
                    <a:pt x="667679" y="109550"/>
                  </a:lnTo>
                  <a:lnTo>
                    <a:pt x="710480" y="91176"/>
                  </a:lnTo>
                  <a:lnTo>
                    <a:pt x="754178" y="74370"/>
                  </a:lnTo>
                  <a:lnTo>
                    <a:pt x="798734" y="59170"/>
                  </a:lnTo>
                  <a:lnTo>
                    <a:pt x="844105" y="45615"/>
                  </a:lnTo>
                  <a:lnTo>
                    <a:pt x="890250" y="33743"/>
                  </a:lnTo>
                  <a:lnTo>
                    <a:pt x="937130" y="23592"/>
                  </a:lnTo>
                  <a:lnTo>
                    <a:pt x="984702" y="15201"/>
                  </a:lnTo>
                  <a:lnTo>
                    <a:pt x="1032926" y="8608"/>
                  </a:lnTo>
                  <a:lnTo>
                    <a:pt x="1081761" y="3851"/>
                  </a:lnTo>
                  <a:lnTo>
                    <a:pt x="1131166" y="969"/>
                  </a:lnTo>
                  <a:lnTo>
                    <a:pt x="1181100" y="0"/>
                  </a:lnTo>
                  <a:lnTo>
                    <a:pt x="1231024" y="969"/>
                  </a:lnTo>
                  <a:lnTo>
                    <a:pt x="1280420" y="3851"/>
                  </a:lnTo>
                  <a:lnTo>
                    <a:pt x="1329248" y="8608"/>
                  </a:lnTo>
                  <a:lnTo>
                    <a:pt x="1377466" y="15201"/>
                  </a:lnTo>
                  <a:lnTo>
                    <a:pt x="1425032" y="23592"/>
                  </a:lnTo>
                  <a:lnTo>
                    <a:pt x="1471907" y="33743"/>
                  </a:lnTo>
                  <a:lnTo>
                    <a:pt x="1518048" y="45615"/>
                  </a:lnTo>
                  <a:lnTo>
                    <a:pt x="1563416" y="59170"/>
                  </a:lnTo>
                  <a:lnTo>
                    <a:pt x="1607969" y="74370"/>
                  </a:lnTo>
                  <a:lnTo>
                    <a:pt x="1651665" y="91176"/>
                  </a:lnTo>
                  <a:lnTo>
                    <a:pt x="1694465" y="109550"/>
                  </a:lnTo>
                  <a:lnTo>
                    <a:pt x="1736327" y="129453"/>
                  </a:lnTo>
                  <a:lnTo>
                    <a:pt x="1777209" y="150847"/>
                  </a:lnTo>
                  <a:lnTo>
                    <a:pt x="1817072" y="173695"/>
                  </a:lnTo>
                  <a:lnTo>
                    <a:pt x="1855874" y="197956"/>
                  </a:lnTo>
                  <a:lnTo>
                    <a:pt x="1893573" y="223595"/>
                  </a:lnTo>
                  <a:lnTo>
                    <a:pt x="1930130" y="250570"/>
                  </a:lnTo>
                  <a:lnTo>
                    <a:pt x="1965502" y="278846"/>
                  </a:lnTo>
                  <a:lnTo>
                    <a:pt x="1999650" y="308382"/>
                  </a:lnTo>
                  <a:lnTo>
                    <a:pt x="2032531" y="339141"/>
                  </a:lnTo>
                  <a:lnTo>
                    <a:pt x="2064106" y="371085"/>
                  </a:lnTo>
                  <a:lnTo>
                    <a:pt x="2094332" y="404175"/>
                  </a:lnTo>
                  <a:lnTo>
                    <a:pt x="2123170" y="438373"/>
                  </a:lnTo>
                  <a:lnTo>
                    <a:pt x="2150577" y="473640"/>
                  </a:lnTo>
                  <a:lnTo>
                    <a:pt x="2176513" y="509938"/>
                  </a:lnTo>
                  <a:lnTo>
                    <a:pt x="2200938" y="547228"/>
                  </a:lnTo>
                  <a:lnTo>
                    <a:pt x="2223809" y="585474"/>
                  </a:lnTo>
                  <a:lnTo>
                    <a:pt x="2245086" y="624635"/>
                  </a:lnTo>
                  <a:lnTo>
                    <a:pt x="2264728" y="664674"/>
                  </a:lnTo>
                  <a:lnTo>
                    <a:pt x="2282694" y="705552"/>
                  </a:lnTo>
                  <a:lnTo>
                    <a:pt x="2298943" y="747231"/>
                  </a:lnTo>
                  <a:lnTo>
                    <a:pt x="2313434" y="789673"/>
                  </a:lnTo>
                  <a:lnTo>
                    <a:pt x="2326126" y="832839"/>
                  </a:lnTo>
                  <a:lnTo>
                    <a:pt x="2336977" y="876691"/>
                  </a:lnTo>
                  <a:lnTo>
                    <a:pt x="2345948" y="921191"/>
                  </a:lnTo>
                  <a:lnTo>
                    <a:pt x="2352997" y="966300"/>
                  </a:lnTo>
                  <a:lnTo>
                    <a:pt x="2358082" y="1011980"/>
                  </a:lnTo>
                  <a:lnTo>
                    <a:pt x="2361163" y="1058193"/>
                  </a:lnTo>
                  <a:lnTo>
                    <a:pt x="2362200" y="1104900"/>
                  </a:lnTo>
                  <a:lnTo>
                    <a:pt x="2361163" y="1151601"/>
                  </a:lnTo>
                  <a:lnTo>
                    <a:pt x="2358082" y="1197808"/>
                  </a:lnTo>
                  <a:lnTo>
                    <a:pt x="2352997" y="1243483"/>
                  </a:lnTo>
                  <a:lnTo>
                    <a:pt x="2345948" y="1288587"/>
                  </a:lnTo>
                  <a:lnTo>
                    <a:pt x="2336977" y="1333083"/>
                  </a:lnTo>
                  <a:lnTo>
                    <a:pt x="2326126" y="1376931"/>
                  </a:lnTo>
                  <a:lnTo>
                    <a:pt x="2313434" y="1420093"/>
                  </a:lnTo>
                  <a:lnTo>
                    <a:pt x="2298943" y="1462531"/>
                  </a:lnTo>
                  <a:lnTo>
                    <a:pt x="2282694" y="1504207"/>
                  </a:lnTo>
                  <a:lnTo>
                    <a:pt x="2264728" y="1545083"/>
                  </a:lnTo>
                  <a:lnTo>
                    <a:pt x="2245086" y="1585119"/>
                  </a:lnTo>
                  <a:lnTo>
                    <a:pt x="2223809" y="1624277"/>
                  </a:lnTo>
                  <a:lnTo>
                    <a:pt x="2200938" y="1662520"/>
                  </a:lnTo>
                  <a:lnTo>
                    <a:pt x="2176513" y="1699809"/>
                  </a:lnTo>
                  <a:lnTo>
                    <a:pt x="2150577" y="1736105"/>
                  </a:lnTo>
                  <a:lnTo>
                    <a:pt x="2123170" y="1771371"/>
                  </a:lnTo>
                  <a:lnTo>
                    <a:pt x="2094332" y="1805567"/>
                  </a:lnTo>
                  <a:lnTo>
                    <a:pt x="2064106" y="1838655"/>
                  </a:lnTo>
                  <a:lnTo>
                    <a:pt x="2032531" y="1870598"/>
                  </a:lnTo>
                  <a:lnTo>
                    <a:pt x="1999650" y="1901356"/>
                  </a:lnTo>
                  <a:lnTo>
                    <a:pt x="1965502" y="1930892"/>
                  </a:lnTo>
                  <a:lnTo>
                    <a:pt x="1930130" y="1959166"/>
                  </a:lnTo>
                  <a:lnTo>
                    <a:pt x="1893573" y="1986142"/>
                  </a:lnTo>
                  <a:lnTo>
                    <a:pt x="1855874" y="2011779"/>
                  </a:lnTo>
                  <a:lnTo>
                    <a:pt x="1817072" y="2036041"/>
                  </a:lnTo>
                  <a:lnTo>
                    <a:pt x="1777209" y="2058888"/>
                  </a:lnTo>
                  <a:lnTo>
                    <a:pt x="1736327" y="2080282"/>
                  </a:lnTo>
                  <a:lnTo>
                    <a:pt x="1694465" y="2100185"/>
                  </a:lnTo>
                  <a:lnTo>
                    <a:pt x="1651665" y="2118559"/>
                  </a:lnTo>
                  <a:lnTo>
                    <a:pt x="1607969" y="2135365"/>
                  </a:lnTo>
                  <a:lnTo>
                    <a:pt x="1563416" y="2150564"/>
                  </a:lnTo>
                  <a:lnTo>
                    <a:pt x="1518048" y="2164120"/>
                  </a:lnTo>
                  <a:lnTo>
                    <a:pt x="1471907" y="2175992"/>
                  </a:lnTo>
                  <a:lnTo>
                    <a:pt x="1425032" y="2186143"/>
                  </a:lnTo>
                  <a:lnTo>
                    <a:pt x="1377466" y="2194534"/>
                  </a:lnTo>
                  <a:lnTo>
                    <a:pt x="1329248" y="2201127"/>
                  </a:lnTo>
                  <a:lnTo>
                    <a:pt x="1280420" y="2205884"/>
                  </a:lnTo>
                  <a:lnTo>
                    <a:pt x="1231024" y="2208767"/>
                  </a:lnTo>
                  <a:lnTo>
                    <a:pt x="1181100" y="2209736"/>
                  </a:lnTo>
                  <a:lnTo>
                    <a:pt x="1131166" y="2208767"/>
                  </a:lnTo>
                  <a:lnTo>
                    <a:pt x="1081761" y="2205884"/>
                  </a:lnTo>
                  <a:lnTo>
                    <a:pt x="1032926" y="2201127"/>
                  </a:lnTo>
                  <a:lnTo>
                    <a:pt x="984702" y="2194534"/>
                  </a:lnTo>
                  <a:lnTo>
                    <a:pt x="937130" y="2186143"/>
                  </a:lnTo>
                  <a:lnTo>
                    <a:pt x="890250" y="2175992"/>
                  </a:lnTo>
                  <a:lnTo>
                    <a:pt x="844105" y="2164120"/>
                  </a:lnTo>
                  <a:lnTo>
                    <a:pt x="798734" y="2150564"/>
                  </a:lnTo>
                  <a:lnTo>
                    <a:pt x="754178" y="2135365"/>
                  </a:lnTo>
                  <a:lnTo>
                    <a:pt x="710480" y="2118559"/>
                  </a:lnTo>
                  <a:lnTo>
                    <a:pt x="667679" y="2100185"/>
                  </a:lnTo>
                  <a:lnTo>
                    <a:pt x="625816" y="2080282"/>
                  </a:lnTo>
                  <a:lnTo>
                    <a:pt x="584933" y="2058888"/>
                  </a:lnTo>
                  <a:lnTo>
                    <a:pt x="545071" y="2036041"/>
                  </a:lnTo>
                  <a:lnTo>
                    <a:pt x="506270" y="2011779"/>
                  </a:lnTo>
                  <a:lnTo>
                    <a:pt x="468571" y="1986142"/>
                  </a:lnTo>
                  <a:lnTo>
                    <a:pt x="432016" y="1959166"/>
                  </a:lnTo>
                  <a:lnTo>
                    <a:pt x="396646" y="1930892"/>
                  </a:lnTo>
                  <a:lnTo>
                    <a:pt x="362500" y="1901356"/>
                  </a:lnTo>
                  <a:lnTo>
                    <a:pt x="329621" y="1870598"/>
                  </a:lnTo>
                  <a:lnTo>
                    <a:pt x="298049" y="1838655"/>
                  </a:lnTo>
                  <a:lnTo>
                    <a:pt x="267826" y="1805567"/>
                  </a:lnTo>
                  <a:lnTo>
                    <a:pt x="238991" y="1771371"/>
                  </a:lnTo>
                  <a:lnTo>
                    <a:pt x="211587" y="1736105"/>
                  </a:lnTo>
                  <a:lnTo>
                    <a:pt x="185654" y="1699809"/>
                  </a:lnTo>
                  <a:lnTo>
                    <a:pt x="161233" y="1662520"/>
                  </a:lnTo>
                  <a:lnTo>
                    <a:pt x="138365" y="1624277"/>
                  </a:lnTo>
                  <a:lnTo>
                    <a:pt x="117091" y="1585119"/>
                  </a:lnTo>
                  <a:lnTo>
                    <a:pt x="97452" y="1545083"/>
                  </a:lnTo>
                  <a:lnTo>
                    <a:pt x="79489" y="1504207"/>
                  </a:lnTo>
                  <a:lnTo>
                    <a:pt x="63243" y="1462531"/>
                  </a:lnTo>
                  <a:lnTo>
                    <a:pt x="48755" y="1420093"/>
                  </a:lnTo>
                  <a:lnTo>
                    <a:pt x="36066" y="1376931"/>
                  </a:lnTo>
                  <a:lnTo>
                    <a:pt x="25216" y="1333083"/>
                  </a:lnTo>
                  <a:lnTo>
                    <a:pt x="16247" y="1288587"/>
                  </a:lnTo>
                  <a:lnTo>
                    <a:pt x="9200" y="1243483"/>
                  </a:lnTo>
                  <a:lnTo>
                    <a:pt x="4116" y="1197808"/>
                  </a:lnTo>
                  <a:lnTo>
                    <a:pt x="1035" y="1151601"/>
                  </a:lnTo>
                  <a:lnTo>
                    <a:pt x="0" y="11049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131726" y="4641911"/>
            <a:ext cx="1990291" cy="1917833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355600" marR="5080" lvl="0" indent="-343535" algn="l" defTabSz="914400" rtl="0" eaLnBrk="1" fontAlgn="auto" latinLnBrk="0" hangingPunct="1">
              <a:lnSpc>
                <a:spcPts val="3529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50" b="0" i="0" u="none" strike="noStrike" kern="1200" cap="none" spc="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3.</a:t>
            </a:r>
            <a:r>
              <a:rPr kumimoji="0" sz="3650" b="0" i="0" u="none" strike="noStrike" kern="1200" cap="none" spc="-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lang="en-US" sz="3650" b="0" i="0" u="none" strike="noStrike" kern="1200" cap="none" spc="4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Hướng</a:t>
            </a:r>
            <a:r>
              <a:rPr kumimoji="0" lang="en-US" sz="3650" b="0" i="0" u="none" strike="noStrike" kern="1200" cap="none" spc="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50" b="0" i="0" u="none" strike="noStrike" kern="1200" cap="none" spc="4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dẫn</a:t>
            </a:r>
            <a:r>
              <a:rPr kumimoji="0" lang="en-US" sz="3650" b="0" i="0" u="none" strike="noStrike" kern="1200" cap="none" spc="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50" b="0" i="0" u="none" strike="noStrike" kern="1200" cap="none" spc="4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viền</a:t>
            </a:r>
            <a:r>
              <a:rPr kumimoji="0" lang="en-US" sz="3650" b="0" i="0" u="none" strike="noStrike" kern="1200" cap="none" spc="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50" b="0" i="0" u="none" strike="noStrike" kern="1200" cap="none" spc="4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màu</a:t>
            </a:r>
            <a:endParaRPr kumimoji="0" sz="3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69126" y="3089402"/>
            <a:ext cx="2674874" cy="2566924"/>
            <a:chOff x="6469126" y="3497326"/>
            <a:chExt cx="2159000" cy="2159000"/>
          </a:xfrm>
        </p:grpSpPr>
        <p:sp>
          <p:nvSpPr>
            <p:cNvPr id="19" name="object 19"/>
            <p:cNvSpPr/>
            <p:nvPr/>
          </p:nvSpPr>
          <p:spPr>
            <a:xfrm>
              <a:off x="6481826" y="3510026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1066800" y="0"/>
                  </a:moveTo>
                  <a:lnTo>
                    <a:pt x="1017959" y="1097"/>
                  </a:lnTo>
                  <a:lnTo>
                    <a:pt x="969684" y="4358"/>
                  </a:lnTo>
                  <a:lnTo>
                    <a:pt x="922020" y="9736"/>
                  </a:lnTo>
                  <a:lnTo>
                    <a:pt x="875014" y="17184"/>
                  </a:lnTo>
                  <a:lnTo>
                    <a:pt x="828714" y="26654"/>
                  </a:lnTo>
                  <a:lnTo>
                    <a:pt x="783166" y="38100"/>
                  </a:lnTo>
                  <a:lnTo>
                    <a:pt x="738418" y="51474"/>
                  </a:lnTo>
                  <a:lnTo>
                    <a:pt x="694517" y="66729"/>
                  </a:lnTo>
                  <a:lnTo>
                    <a:pt x="651510" y="83819"/>
                  </a:lnTo>
                  <a:lnTo>
                    <a:pt x="609443" y="102697"/>
                  </a:lnTo>
                  <a:lnTo>
                    <a:pt x="568364" y="123315"/>
                  </a:lnTo>
                  <a:lnTo>
                    <a:pt x="528320" y="145626"/>
                  </a:lnTo>
                  <a:lnTo>
                    <a:pt x="489357" y="169584"/>
                  </a:lnTo>
                  <a:lnTo>
                    <a:pt x="451524" y="195140"/>
                  </a:lnTo>
                  <a:lnTo>
                    <a:pt x="414866" y="222249"/>
                  </a:lnTo>
                  <a:lnTo>
                    <a:pt x="379432" y="250864"/>
                  </a:lnTo>
                  <a:lnTo>
                    <a:pt x="345267" y="280936"/>
                  </a:lnTo>
                  <a:lnTo>
                    <a:pt x="312420" y="312419"/>
                  </a:lnTo>
                  <a:lnTo>
                    <a:pt x="280936" y="345267"/>
                  </a:lnTo>
                  <a:lnTo>
                    <a:pt x="250864" y="379432"/>
                  </a:lnTo>
                  <a:lnTo>
                    <a:pt x="222250" y="414866"/>
                  </a:lnTo>
                  <a:lnTo>
                    <a:pt x="195140" y="451524"/>
                  </a:lnTo>
                  <a:lnTo>
                    <a:pt x="169584" y="489357"/>
                  </a:lnTo>
                  <a:lnTo>
                    <a:pt x="145626" y="528320"/>
                  </a:lnTo>
                  <a:lnTo>
                    <a:pt x="123315" y="568364"/>
                  </a:lnTo>
                  <a:lnTo>
                    <a:pt x="102697" y="609443"/>
                  </a:lnTo>
                  <a:lnTo>
                    <a:pt x="83820" y="651510"/>
                  </a:lnTo>
                  <a:lnTo>
                    <a:pt x="66729" y="694517"/>
                  </a:lnTo>
                  <a:lnTo>
                    <a:pt x="51474" y="738418"/>
                  </a:lnTo>
                  <a:lnTo>
                    <a:pt x="38100" y="783166"/>
                  </a:lnTo>
                  <a:lnTo>
                    <a:pt x="26654" y="828714"/>
                  </a:lnTo>
                  <a:lnTo>
                    <a:pt x="17184" y="875014"/>
                  </a:lnTo>
                  <a:lnTo>
                    <a:pt x="9736" y="922019"/>
                  </a:lnTo>
                  <a:lnTo>
                    <a:pt x="4358" y="969684"/>
                  </a:lnTo>
                  <a:lnTo>
                    <a:pt x="1097" y="1017959"/>
                  </a:lnTo>
                  <a:lnTo>
                    <a:pt x="0" y="1066800"/>
                  </a:lnTo>
                  <a:lnTo>
                    <a:pt x="1097" y="1115629"/>
                  </a:lnTo>
                  <a:lnTo>
                    <a:pt x="4358" y="1163896"/>
                  </a:lnTo>
                  <a:lnTo>
                    <a:pt x="9736" y="1211552"/>
                  </a:lnTo>
                  <a:lnTo>
                    <a:pt x="17184" y="1258550"/>
                  </a:lnTo>
                  <a:lnTo>
                    <a:pt x="26654" y="1304843"/>
                  </a:lnTo>
                  <a:lnTo>
                    <a:pt x="38099" y="1350384"/>
                  </a:lnTo>
                  <a:lnTo>
                    <a:pt x="51474" y="1395126"/>
                  </a:lnTo>
                  <a:lnTo>
                    <a:pt x="66729" y="1439023"/>
                  </a:lnTo>
                  <a:lnTo>
                    <a:pt x="83819" y="1482026"/>
                  </a:lnTo>
                  <a:lnTo>
                    <a:pt x="102697" y="1524089"/>
                  </a:lnTo>
                  <a:lnTo>
                    <a:pt x="123315" y="1565165"/>
                  </a:lnTo>
                  <a:lnTo>
                    <a:pt x="145626" y="1605207"/>
                  </a:lnTo>
                  <a:lnTo>
                    <a:pt x="169584" y="1644167"/>
                  </a:lnTo>
                  <a:lnTo>
                    <a:pt x="195140" y="1681999"/>
                  </a:lnTo>
                  <a:lnTo>
                    <a:pt x="222250" y="1718655"/>
                  </a:lnTo>
                  <a:lnTo>
                    <a:pt x="250864" y="1754089"/>
                  </a:lnTo>
                  <a:lnTo>
                    <a:pt x="280936" y="1788253"/>
                  </a:lnTo>
                  <a:lnTo>
                    <a:pt x="312420" y="1821100"/>
                  </a:lnTo>
                  <a:lnTo>
                    <a:pt x="345267" y="1852584"/>
                  </a:lnTo>
                  <a:lnTo>
                    <a:pt x="379432" y="1882656"/>
                  </a:lnTo>
                  <a:lnTo>
                    <a:pt x="414866" y="1911271"/>
                  </a:lnTo>
                  <a:lnTo>
                    <a:pt x="451524" y="1938381"/>
                  </a:lnTo>
                  <a:lnTo>
                    <a:pt x="489357" y="1963939"/>
                  </a:lnTo>
                  <a:lnTo>
                    <a:pt x="528320" y="1987898"/>
                  </a:lnTo>
                  <a:lnTo>
                    <a:pt x="568364" y="2010210"/>
                  </a:lnTo>
                  <a:lnTo>
                    <a:pt x="609443" y="2030829"/>
                  </a:lnTo>
                  <a:lnTo>
                    <a:pt x="651509" y="2049708"/>
                  </a:lnTo>
                  <a:lnTo>
                    <a:pt x="694517" y="2066800"/>
                  </a:lnTo>
                  <a:lnTo>
                    <a:pt x="738418" y="2082056"/>
                  </a:lnTo>
                  <a:lnTo>
                    <a:pt x="783166" y="2095432"/>
                  </a:lnTo>
                  <a:lnTo>
                    <a:pt x="828714" y="2106879"/>
                  </a:lnTo>
                  <a:lnTo>
                    <a:pt x="875014" y="2116350"/>
                  </a:lnTo>
                  <a:lnTo>
                    <a:pt x="922019" y="2123798"/>
                  </a:lnTo>
                  <a:lnTo>
                    <a:pt x="969684" y="2129177"/>
                  </a:lnTo>
                  <a:lnTo>
                    <a:pt x="1017959" y="2132438"/>
                  </a:lnTo>
                  <a:lnTo>
                    <a:pt x="1066800" y="2133536"/>
                  </a:lnTo>
                  <a:lnTo>
                    <a:pt x="1115630" y="2132438"/>
                  </a:lnTo>
                  <a:lnTo>
                    <a:pt x="1163896" y="2129177"/>
                  </a:lnTo>
                  <a:lnTo>
                    <a:pt x="1211553" y="2123798"/>
                  </a:lnTo>
                  <a:lnTo>
                    <a:pt x="1258552" y="2116350"/>
                  </a:lnTo>
                  <a:lnTo>
                    <a:pt x="1304846" y="2106879"/>
                  </a:lnTo>
                  <a:lnTo>
                    <a:pt x="1350389" y="2095432"/>
                  </a:lnTo>
                  <a:lnTo>
                    <a:pt x="1395133" y="2082056"/>
                  </a:lnTo>
                  <a:lnTo>
                    <a:pt x="1439031" y="2066800"/>
                  </a:lnTo>
                  <a:lnTo>
                    <a:pt x="1482036" y="2049708"/>
                  </a:lnTo>
                  <a:lnTo>
                    <a:pt x="1524101" y="2030829"/>
                  </a:lnTo>
                  <a:lnTo>
                    <a:pt x="1565179" y="2010210"/>
                  </a:lnTo>
                  <a:lnTo>
                    <a:pt x="1605223" y="1987898"/>
                  </a:lnTo>
                  <a:lnTo>
                    <a:pt x="1644186" y="1963939"/>
                  </a:lnTo>
                  <a:lnTo>
                    <a:pt x="1682020" y="1938381"/>
                  </a:lnTo>
                  <a:lnTo>
                    <a:pt x="1718679" y="1911271"/>
                  </a:lnTo>
                  <a:lnTo>
                    <a:pt x="1754115" y="1882656"/>
                  </a:lnTo>
                  <a:lnTo>
                    <a:pt x="1788282" y="1852584"/>
                  </a:lnTo>
                  <a:lnTo>
                    <a:pt x="1821132" y="1821100"/>
                  </a:lnTo>
                  <a:lnTo>
                    <a:pt x="1852618" y="1788253"/>
                  </a:lnTo>
                  <a:lnTo>
                    <a:pt x="1882693" y="1754089"/>
                  </a:lnTo>
                  <a:lnTo>
                    <a:pt x="1911311" y="1718655"/>
                  </a:lnTo>
                  <a:lnTo>
                    <a:pt x="1938423" y="1681999"/>
                  </a:lnTo>
                  <a:lnTo>
                    <a:pt x="1963984" y="1644167"/>
                  </a:lnTo>
                  <a:lnTo>
                    <a:pt x="1987945" y="1605207"/>
                  </a:lnTo>
                  <a:lnTo>
                    <a:pt x="2010259" y="1565165"/>
                  </a:lnTo>
                  <a:lnTo>
                    <a:pt x="2030881" y="1524089"/>
                  </a:lnTo>
                  <a:lnTo>
                    <a:pt x="2049762" y="1482026"/>
                  </a:lnTo>
                  <a:lnTo>
                    <a:pt x="2066855" y="1439023"/>
                  </a:lnTo>
                  <a:lnTo>
                    <a:pt x="2082114" y="1395126"/>
                  </a:lnTo>
                  <a:lnTo>
                    <a:pt x="2095491" y="1350384"/>
                  </a:lnTo>
                  <a:lnTo>
                    <a:pt x="2106939" y="1304843"/>
                  </a:lnTo>
                  <a:lnTo>
                    <a:pt x="2116411" y="1258550"/>
                  </a:lnTo>
                  <a:lnTo>
                    <a:pt x="2123860" y="1211552"/>
                  </a:lnTo>
                  <a:lnTo>
                    <a:pt x="2129240" y="1163896"/>
                  </a:lnTo>
                  <a:lnTo>
                    <a:pt x="2132502" y="1115629"/>
                  </a:lnTo>
                  <a:lnTo>
                    <a:pt x="2133600" y="1066800"/>
                  </a:lnTo>
                  <a:lnTo>
                    <a:pt x="2132502" y="1017959"/>
                  </a:lnTo>
                  <a:lnTo>
                    <a:pt x="2129240" y="969684"/>
                  </a:lnTo>
                  <a:lnTo>
                    <a:pt x="2123860" y="922019"/>
                  </a:lnTo>
                  <a:lnTo>
                    <a:pt x="2116411" y="875014"/>
                  </a:lnTo>
                  <a:lnTo>
                    <a:pt x="2106939" y="828714"/>
                  </a:lnTo>
                  <a:lnTo>
                    <a:pt x="2095491" y="783166"/>
                  </a:lnTo>
                  <a:lnTo>
                    <a:pt x="2082114" y="738418"/>
                  </a:lnTo>
                  <a:lnTo>
                    <a:pt x="2066855" y="694517"/>
                  </a:lnTo>
                  <a:lnTo>
                    <a:pt x="2049762" y="651510"/>
                  </a:lnTo>
                  <a:lnTo>
                    <a:pt x="2030881" y="609443"/>
                  </a:lnTo>
                  <a:lnTo>
                    <a:pt x="2010259" y="568364"/>
                  </a:lnTo>
                  <a:lnTo>
                    <a:pt x="1987945" y="528320"/>
                  </a:lnTo>
                  <a:lnTo>
                    <a:pt x="1963984" y="489357"/>
                  </a:lnTo>
                  <a:lnTo>
                    <a:pt x="1938423" y="451524"/>
                  </a:lnTo>
                  <a:lnTo>
                    <a:pt x="1911311" y="414866"/>
                  </a:lnTo>
                  <a:lnTo>
                    <a:pt x="1882693" y="379432"/>
                  </a:lnTo>
                  <a:lnTo>
                    <a:pt x="1852618" y="345267"/>
                  </a:lnTo>
                  <a:lnTo>
                    <a:pt x="1821132" y="312419"/>
                  </a:lnTo>
                  <a:lnTo>
                    <a:pt x="1788282" y="280936"/>
                  </a:lnTo>
                  <a:lnTo>
                    <a:pt x="1754115" y="250864"/>
                  </a:lnTo>
                  <a:lnTo>
                    <a:pt x="1718679" y="222249"/>
                  </a:lnTo>
                  <a:lnTo>
                    <a:pt x="1682020" y="195140"/>
                  </a:lnTo>
                  <a:lnTo>
                    <a:pt x="1644186" y="169584"/>
                  </a:lnTo>
                  <a:lnTo>
                    <a:pt x="1605223" y="145626"/>
                  </a:lnTo>
                  <a:lnTo>
                    <a:pt x="1565179" y="123315"/>
                  </a:lnTo>
                  <a:lnTo>
                    <a:pt x="1524101" y="102697"/>
                  </a:lnTo>
                  <a:lnTo>
                    <a:pt x="1482036" y="83819"/>
                  </a:lnTo>
                  <a:lnTo>
                    <a:pt x="1439031" y="66729"/>
                  </a:lnTo>
                  <a:lnTo>
                    <a:pt x="1395133" y="51474"/>
                  </a:lnTo>
                  <a:lnTo>
                    <a:pt x="1350389" y="38100"/>
                  </a:lnTo>
                  <a:lnTo>
                    <a:pt x="1304846" y="26654"/>
                  </a:lnTo>
                  <a:lnTo>
                    <a:pt x="1258552" y="17184"/>
                  </a:lnTo>
                  <a:lnTo>
                    <a:pt x="1211553" y="9736"/>
                  </a:lnTo>
                  <a:lnTo>
                    <a:pt x="1163896" y="4358"/>
                  </a:lnTo>
                  <a:lnTo>
                    <a:pt x="1115630" y="109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81826" y="3510026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0" y="1066800"/>
                  </a:moveTo>
                  <a:lnTo>
                    <a:pt x="1097" y="1017959"/>
                  </a:lnTo>
                  <a:lnTo>
                    <a:pt x="4358" y="969684"/>
                  </a:lnTo>
                  <a:lnTo>
                    <a:pt x="9736" y="922019"/>
                  </a:lnTo>
                  <a:lnTo>
                    <a:pt x="17184" y="875014"/>
                  </a:lnTo>
                  <a:lnTo>
                    <a:pt x="26654" y="828714"/>
                  </a:lnTo>
                  <a:lnTo>
                    <a:pt x="38100" y="783166"/>
                  </a:lnTo>
                  <a:lnTo>
                    <a:pt x="51474" y="738418"/>
                  </a:lnTo>
                  <a:lnTo>
                    <a:pt x="66729" y="694517"/>
                  </a:lnTo>
                  <a:lnTo>
                    <a:pt x="83820" y="651510"/>
                  </a:lnTo>
                  <a:lnTo>
                    <a:pt x="102697" y="609443"/>
                  </a:lnTo>
                  <a:lnTo>
                    <a:pt x="123315" y="568364"/>
                  </a:lnTo>
                  <a:lnTo>
                    <a:pt x="145626" y="528320"/>
                  </a:lnTo>
                  <a:lnTo>
                    <a:pt x="169584" y="489357"/>
                  </a:lnTo>
                  <a:lnTo>
                    <a:pt x="195140" y="451524"/>
                  </a:lnTo>
                  <a:lnTo>
                    <a:pt x="222250" y="414866"/>
                  </a:lnTo>
                  <a:lnTo>
                    <a:pt x="250864" y="379432"/>
                  </a:lnTo>
                  <a:lnTo>
                    <a:pt x="280936" y="345267"/>
                  </a:lnTo>
                  <a:lnTo>
                    <a:pt x="312420" y="312419"/>
                  </a:lnTo>
                  <a:lnTo>
                    <a:pt x="345267" y="280936"/>
                  </a:lnTo>
                  <a:lnTo>
                    <a:pt x="379432" y="250864"/>
                  </a:lnTo>
                  <a:lnTo>
                    <a:pt x="414866" y="222249"/>
                  </a:lnTo>
                  <a:lnTo>
                    <a:pt x="451524" y="195140"/>
                  </a:lnTo>
                  <a:lnTo>
                    <a:pt x="489357" y="169584"/>
                  </a:lnTo>
                  <a:lnTo>
                    <a:pt x="528320" y="145626"/>
                  </a:lnTo>
                  <a:lnTo>
                    <a:pt x="568364" y="123315"/>
                  </a:lnTo>
                  <a:lnTo>
                    <a:pt x="609443" y="102697"/>
                  </a:lnTo>
                  <a:lnTo>
                    <a:pt x="651510" y="83819"/>
                  </a:lnTo>
                  <a:lnTo>
                    <a:pt x="694517" y="66729"/>
                  </a:lnTo>
                  <a:lnTo>
                    <a:pt x="738418" y="51474"/>
                  </a:lnTo>
                  <a:lnTo>
                    <a:pt x="783166" y="38100"/>
                  </a:lnTo>
                  <a:lnTo>
                    <a:pt x="828714" y="26654"/>
                  </a:lnTo>
                  <a:lnTo>
                    <a:pt x="875014" y="17184"/>
                  </a:lnTo>
                  <a:lnTo>
                    <a:pt x="922020" y="9736"/>
                  </a:lnTo>
                  <a:lnTo>
                    <a:pt x="969684" y="4358"/>
                  </a:lnTo>
                  <a:lnTo>
                    <a:pt x="1017959" y="1097"/>
                  </a:lnTo>
                  <a:lnTo>
                    <a:pt x="1066800" y="0"/>
                  </a:lnTo>
                  <a:lnTo>
                    <a:pt x="1115630" y="1097"/>
                  </a:lnTo>
                  <a:lnTo>
                    <a:pt x="1163896" y="4358"/>
                  </a:lnTo>
                  <a:lnTo>
                    <a:pt x="1211553" y="9736"/>
                  </a:lnTo>
                  <a:lnTo>
                    <a:pt x="1258552" y="17184"/>
                  </a:lnTo>
                  <a:lnTo>
                    <a:pt x="1304846" y="26654"/>
                  </a:lnTo>
                  <a:lnTo>
                    <a:pt x="1350389" y="38100"/>
                  </a:lnTo>
                  <a:lnTo>
                    <a:pt x="1395133" y="51474"/>
                  </a:lnTo>
                  <a:lnTo>
                    <a:pt x="1439031" y="66729"/>
                  </a:lnTo>
                  <a:lnTo>
                    <a:pt x="1482036" y="83819"/>
                  </a:lnTo>
                  <a:lnTo>
                    <a:pt x="1524101" y="102697"/>
                  </a:lnTo>
                  <a:lnTo>
                    <a:pt x="1565179" y="123315"/>
                  </a:lnTo>
                  <a:lnTo>
                    <a:pt x="1605223" y="145626"/>
                  </a:lnTo>
                  <a:lnTo>
                    <a:pt x="1644186" y="169584"/>
                  </a:lnTo>
                  <a:lnTo>
                    <a:pt x="1682020" y="195140"/>
                  </a:lnTo>
                  <a:lnTo>
                    <a:pt x="1718679" y="222249"/>
                  </a:lnTo>
                  <a:lnTo>
                    <a:pt x="1754115" y="250864"/>
                  </a:lnTo>
                  <a:lnTo>
                    <a:pt x="1788282" y="280936"/>
                  </a:lnTo>
                  <a:lnTo>
                    <a:pt x="1821132" y="312419"/>
                  </a:lnTo>
                  <a:lnTo>
                    <a:pt x="1852618" y="345267"/>
                  </a:lnTo>
                  <a:lnTo>
                    <a:pt x="1882693" y="379432"/>
                  </a:lnTo>
                  <a:lnTo>
                    <a:pt x="1911311" y="414866"/>
                  </a:lnTo>
                  <a:lnTo>
                    <a:pt x="1938423" y="451524"/>
                  </a:lnTo>
                  <a:lnTo>
                    <a:pt x="1963984" y="489357"/>
                  </a:lnTo>
                  <a:lnTo>
                    <a:pt x="1987945" y="528320"/>
                  </a:lnTo>
                  <a:lnTo>
                    <a:pt x="2010259" y="568364"/>
                  </a:lnTo>
                  <a:lnTo>
                    <a:pt x="2030881" y="609443"/>
                  </a:lnTo>
                  <a:lnTo>
                    <a:pt x="2049762" y="651510"/>
                  </a:lnTo>
                  <a:lnTo>
                    <a:pt x="2066855" y="694517"/>
                  </a:lnTo>
                  <a:lnTo>
                    <a:pt x="2082114" y="738418"/>
                  </a:lnTo>
                  <a:lnTo>
                    <a:pt x="2095491" y="783166"/>
                  </a:lnTo>
                  <a:lnTo>
                    <a:pt x="2106939" y="828714"/>
                  </a:lnTo>
                  <a:lnTo>
                    <a:pt x="2116411" y="875014"/>
                  </a:lnTo>
                  <a:lnTo>
                    <a:pt x="2123860" y="922019"/>
                  </a:lnTo>
                  <a:lnTo>
                    <a:pt x="2129240" y="969684"/>
                  </a:lnTo>
                  <a:lnTo>
                    <a:pt x="2132502" y="1017959"/>
                  </a:lnTo>
                  <a:lnTo>
                    <a:pt x="2133600" y="1066800"/>
                  </a:lnTo>
                  <a:lnTo>
                    <a:pt x="2132502" y="1115629"/>
                  </a:lnTo>
                  <a:lnTo>
                    <a:pt x="2129240" y="1163896"/>
                  </a:lnTo>
                  <a:lnTo>
                    <a:pt x="2123860" y="1211552"/>
                  </a:lnTo>
                  <a:lnTo>
                    <a:pt x="2116411" y="1258550"/>
                  </a:lnTo>
                  <a:lnTo>
                    <a:pt x="2106939" y="1304843"/>
                  </a:lnTo>
                  <a:lnTo>
                    <a:pt x="2095491" y="1350384"/>
                  </a:lnTo>
                  <a:lnTo>
                    <a:pt x="2082114" y="1395126"/>
                  </a:lnTo>
                  <a:lnTo>
                    <a:pt x="2066855" y="1439023"/>
                  </a:lnTo>
                  <a:lnTo>
                    <a:pt x="2049762" y="1482026"/>
                  </a:lnTo>
                  <a:lnTo>
                    <a:pt x="2030881" y="1524089"/>
                  </a:lnTo>
                  <a:lnTo>
                    <a:pt x="2010259" y="1565165"/>
                  </a:lnTo>
                  <a:lnTo>
                    <a:pt x="1987945" y="1605207"/>
                  </a:lnTo>
                  <a:lnTo>
                    <a:pt x="1963984" y="1644167"/>
                  </a:lnTo>
                  <a:lnTo>
                    <a:pt x="1938423" y="1681999"/>
                  </a:lnTo>
                  <a:lnTo>
                    <a:pt x="1911311" y="1718655"/>
                  </a:lnTo>
                  <a:lnTo>
                    <a:pt x="1882693" y="1754089"/>
                  </a:lnTo>
                  <a:lnTo>
                    <a:pt x="1852618" y="1788253"/>
                  </a:lnTo>
                  <a:lnTo>
                    <a:pt x="1821132" y="1821100"/>
                  </a:lnTo>
                  <a:lnTo>
                    <a:pt x="1788282" y="1852584"/>
                  </a:lnTo>
                  <a:lnTo>
                    <a:pt x="1754115" y="1882656"/>
                  </a:lnTo>
                  <a:lnTo>
                    <a:pt x="1718679" y="1911271"/>
                  </a:lnTo>
                  <a:lnTo>
                    <a:pt x="1682020" y="1938381"/>
                  </a:lnTo>
                  <a:lnTo>
                    <a:pt x="1644186" y="1963939"/>
                  </a:lnTo>
                  <a:lnTo>
                    <a:pt x="1605223" y="1987898"/>
                  </a:lnTo>
                  <a:lnTo>
                    <a:pt x="1565179" y="2010210"/>
                  </a:lnTo>
                  <a:lnTo>
                    <a:pt x="1524101" y="2030829"/>
                  </a:lnTo>
                  <a:lnTo>
                    <a:pt x="1482036" y="2049708"/>
                  </a:lnTo>
                  <a:lnTo>
                    <a:pt x="1439031" y="2066800"/>
                  </a:lnTo>
                  <a:lnTo>
                    <a:pt x="1395133" y="2082056"/>
                  </a:lnTo>
                  <a:lnTo>
                    <a:pt x="1350389" y="2095432"/>
                  </a:lnTo>
                  <a:lnTo>
                    <a:pt x="1304846" y="2106879"/>
                  </a:lnTo>
                  <a:lnTo>
                    <a:pt x="1258552" y="2116350"/>
                  </a:lnTo>
                  <a:lnTo>
                    <a:pt x="1211553" y="2123798"/>
                  </a:lnTo>
                  <a:lnTo>
                    <a:pt x="1163896" y="2129177"/>
                  </a:lnTo>
                  <a:lnTo>
                    <a:pt x="1115630" y="2132438"/>
                  </a:lnTo>
                  <a:lnTo>
                    <a:pt x="1066800" y="2133536"/>
                  </a:lnTo>
                  <a:lnTo>
                    <a:pt x="1017959" y="2132438"/>
                  </a:lnTo>
                  <a:lnTo>
                    <a:pt x="969684" y="2129177"/>
                  </a:lnTo>
                  <a:lnTo>
                    <a:pt x="922019" y="2123798"/>
                  </a:lnTo>
                  <a:lnTo>
                    <a:pt x="875014" y="2116350"/>
                  </a:lnTo>
                  <a:lnTo>
                    <a:pt x="828714" y="2106879"/>
                  </a:lnTo>
                  <a:lnTo>
                    <a:pt x="783166" y="2095432"/>
                  </a:lnTo>
                  <a:lnTo>
                    <a:pt x="738418" y="2082056"/>
                  </a:lnTo>
                  <a:lnTo>
                    <a:pt x="694517" y="2066800"/>
                  </a:lnTo>
                  <a:lnTo>
                    <a:pt x="651509" y="2049708"/>
                  </a:lnTo>
                  <a:lnTo>
                    <a:pt x="609443" y="2030829"/>
                  </a:lnTo>
                  <a:lnTo>
                    <a:pt x="568364" y="2010210"/>
                  </a:lnTo>
                  <a:lnTo>
                    <a:pt x="528320" y="1987898"/>
                  </a:lnTo>
                  <a:lnTo>
                    <a:pt x="489357" y="1963939"/>
                  </a:lnTo>
                  <a:lnTo>
                    <a:pt x="451524" y="1938381"/>
                  </a:lnTo>
                  <a:lnTo>
                    <a:pt x="414866" y="1911271"/>
                  </a:lnTo>
                  <a:lnTo>
                    <a:pt x="379432" y="1882656"/>
                  </a:lnTo>
                  <a:lnTo>
                    <a:pt x="345267" y="1852584"/>
                  </a:lnTo>
                  <a:lnTo>
                    <a:pt x="312420" y="1821100"/>
                  </a:lnTo>
                  <a:lnTo>
                    <a:pt x="280936" y="1788253"/>
                  </a:lnTo>
                  <a:lnTo>
                    <a:pt x="250864" y="1754089"/>
                  </a:lnTo>
                  <a:lnTo>
                    <a:pt x="222250" y="1718655"/>
                  </a:lnTo>
                  <a:lnTo>
                    <a:pt x="195140" y="1681999"/>
                  </a:lnTo>
                  <a:lnTo>
                    <a:pt x="169584" y="1644167"/>
                  </a:lnTo>
                  <a:lnTo>
                    <a:pt x="145626" y="1605207"/>
                  </a:lnTo>
                  <a:lnTo>
                    <a:pt x="123315" y="1565165"/>
                  </a:lnTo>
                  <a:lnTo>
                    <a:pt x="102697" y="1524089"/>
                  </a:lnTo>
                  <a:lnTo>
                    <a:pt x="83819" y="1482026"/>
                  </a:lnTo>
                  <a:lnTo>
                    <a:pt x="66729" y="1439023"/>
                  </a:lnTo>
                  <a:lnTo>
                    <a:pt x="51474" y="1395126"/>
                  </a:lnTo>
                  <a:lnTo>
                    <a:pt x="38099" y="1350384"/>
                  </a:lnTo>
                  <a:lnTo>
                    <a:pt x="26654" y="1304843"/>
                  </a:lnTo>
                  <a:lnTo>
                    <a:pt x="17184" y="1258550"/>
                  </a:lnTo>
                  <a:lnTo>
                    <a:pt x="9736" y="1211552"/>
                  </a:lnTo>
                  <a:lnTo>
                    <a:pt x="4358" y="1163896"/>
                  </a:lnTo>
                  <a:lnTo>
                    <a:pt x="1097" y="1115629"/>
                  </a:lnTo>
                  <a:lnTo>
                    <a:pt x="0" y="10668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210549" y="3444562"/>
            <a:ext cx="1494301" cy="150227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5600" marR="5080" lvl="0" indent="-343535" algn="just" defTabSz="914400" rtl="0" eaLnBrk="1" fontAlgn="auto" latinLnBrk="0" hangingPunct="1">
              <a:lnSpc>
                <a:spcPct val="815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50" b="0" i="0" u="none" strike="noStrike" kern="1200" cap="none" spc="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4. </a:t>
            </a:r>
            <a:r>
              <a:rPr kumimoji="0" sz="365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n-US" sz="365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lang="en-US" sz="365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5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trộn</a:t>
            </a:r>
            <a:r>
              <a:rPr kumimoji="0" lang="en-US" sz="3650" b="0" i="0" u="none" strike="noStrike" kern="1200" cap="none" spc="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50" b="0" i="0" u="none" strike="noStrike" kern="1200" cap="none" spc="25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màu</a:t>
            </a:r>
            <a:endParaRPr kumimoji="0" sz="3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143250" y="1257172"/>
            <a:ext cx="3243580" cy="3014980"/>
            <a:chOff x="3143250" y="1257172"/>
            <a:chExt cx="3243580" cy="3014980"/>
          </a:xfrm>
        </p:grpSpPr>
        <p:sp>
          <p:nvSpPr>
            <p:cNvPr id="23" name="object 23"/>
            <p:cNvSpPr/>
            <p:nvPr/>
          </p:nvSpPr>
          <p:spPr>
            <a:xfrm>
              <a:off x="3143250" y="1257172"/>
              <a:ext cx="3243326" cy="30147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409950" y="1561972"/>
              <a:ext cx="2662301" cy="24432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205226" y="1300225"/>
              <a:ext cx="3124200" cy="28954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205226" y="1300225"/>
              <a:ext cx="3124200" cy="2895600"/>
            </a:xfrm>
            <a:custGeom>
              <a:avLst/>
              <a:gdLst/>
              <a:ahLst/>
              <a:cxnLst/>
              <a:rect l="l" t="t" r="r" b="b"/>
              <a:pathLst>
                <a:path w="3124200" h="2895600">
                  <a:moveTo>
                    <a:pt x="0" y="1447800"/>
                  </a:moveTo>
                  <a:lnTo>
                    <a:pt x="802" y="1400936"/>
                  </a:lnTo>
                  <a:lnTo>
                    <a:pt x="3193" y="1354444"/>
                  </a:lnTo>
                  <a:lnTo>
                    <a:pt x="7149" y="1308348"/>
                  </a:lnTo>
                  <a:lnTo>
                    <a:pt x="12646" y="1262668"/>
                  </a:lnTo>
                  <a:lnTo>
                    <a:pt x="19658" y="1217428"/>
                  </a:lnTo>
                  <a:lnTo>
                    <a:pt x="28162" y="1172650"/>
                  </a:lnTo>
                  <a:lnTo>
                    <a:pt x="38134" y="1128357"/>
                  </a:lnTo>
                  <a:lnTo>
                    <a:pt x="49550" y="1084571"/>
                  </a:lnTo>
                  <a:lnTo>
                    <a:pt x="62385" y="1041314"/>
                  </a:lnTo>
                  <a:lnTo>
                    <a:pt x="76614" y="998609"/>
                  </a:lnTo>
                  <a:lnTo>
                    <a:pt x="92215" y="956478"/>
                  </a:lnTo>
                  <a:lnTo>
                    <a:pt x="109162" y="914945"/>
                  </a:lnTo>
                  <a:lnTo>
                    <a:pt x="127431" y="874030"/>
                  </a:lnTo>
                  <a:lnTo>
                    <a:pt x="146998" y="833757"/>
                  </a:lnTo>
                  <a:lnTo>
                    <a:pt x="167840" y="794148"/>
                  </a:lnTo>
                  <a:lnTo>
                    <a:pt x="189930" y="755226"/>
                  </a:lnTo>
                  <a:lnTo>
                    <a:pt x="213247" y="717013"/>
                  </a:lnTo>
                  <a:lnTo>
                    <a:pt x="237764" y="679532"/>
                  </a:lnTo>
                  <a:lnTo>
                    <a:pt x="263458" y="642804"/>
                  </a:lnTo>
                  <a:lnTo>
                    <a:pt x="290305" y="606853"/>
                  </a:lnTo>
                  <a:lnTo>
                    <a:pt x="318281" y="571701"/>
                  </a:lnTo>
                  <a:lnTo>
                    <a:pt x="347360" y="537370"/>
                  </a:lnTo>
                  <a:lnTo>
                    <a:pt x="377520" y="503883"/>
                  </a:lnTo>
                  <a:lnTo>
                    <a:pt x="408735" y="471263"/>
                  </a:lnTo>
                  <a:lnTo>
                    <a:pt x="440982" y="439531"/>
                  </a:lnTo>
                  <a:lnTo>
                    <a:pt x="474237" y="408710"/>
                  </a:lnTo>
                  <a:lnTo>
                    <a:pt x="508474" y="378823"/>
                  </a:lnTo>
                  <a:lnTo>
                    <a:pt x="543670" y="349891"/>
                  </a:lnTo>
                  <a:lnTo>
                    <a:pt x="579801" y="321939"/>
                  </a:lnTo>
                  <a:lnTo>
                    <a:pt x="616843" y="294987"/>
                  </a:lnTo>
                  <a:lnTo>
                    <a:pt x="654770" y="269059"/>
                  </a:lnTo>
                  <a:lnTo>
                    <a:pt x="693559" y="244177"/>
                  </a:lnTo>
                  <a:lnTo>
                    <a:pt x="733187" y="220363"/>
                  </a:lnTo>
                  <a:lnTo>
                    <a:pt x="773627" y="197640"/>
                  </a:lnTo>
                  <a:lnTo>
                    <a:pt x="814857" y="176030"/>
                  </a:lnTo>
                  <a:lnTo>
                    <a:pt x="856852" y="155556"/>
                  </a:lnTo>
                  <a:lnTo>
                    <a:pt x="899587" y="136240"/>
                  </a:lnTo>
                  <a:lnTo>
                    <a:pt x="943039" y="118104"/>
                  </a:lnTo>
                  <a:lnTo>
                    <a:pt x="987184" y="101172"/>
                  </a:lnTo>
                  <a:lnTo>
                    <a:pt x="1031996" y="85466"/>
                  </a:lnTo>
                  <a:lnTo>
                    <a:pt x="1077453" y="71007"/>
                  </a:lnTo>
                  <a:lnTo>
                    <a:pt x="1123529" y="57819"/>
                  </a:lnTo>
                  <a:lnTo>
                    <a:pt x="1170201" y="45923"/>
                  </a:lnTo>
                  <a:lnTo>
                    <a:pt x="1217443" y="35343"/>
                  </a:lnTo>
                  <a:lnTo>
                    <a:pt x="1265233" y="26101"/>
                  </a:lnTo>
                  <a:lnTo>
                    <a:pt x="1313545" y="18219"/>
                  </a:lnTo>
                  <a:lnTo>
                    <a:pt x="1362356" y="11720"/>
                  </a:lnTo>
                  <a:lnTo>
                    <a:pt x="1411641" y="6626"/>
                  </a:lnTo>
                  <a:lnTo>
                    <a:pt x="1461376" y="2960"/>
                  </a:lnTo>
                  <a:lnTo>
                    <a:pt x="1511537" y="743"/>
                  </a:lnTo>
                  <a:lnTo>
                    <a:pt x="1562100" y="0"/>
                  </a:lnTo>
                  <a:lnTo>
                    <a:pt x="1612655" y="743"/>
                  </a:lnTo>
                  <a:lnTo>
                    <a:pt x="1662809" y="2960"/>
                  </a:lnTo>
                  <a:lnTo>
                    <a:pt x="1712538" y="6626"/>
                  </a:lnTo>
                  <a:lnTo>
                    <a:pt x="1761818" y="11720"/>
                  </a:lnTo>
                  <a:lnTo>
                    <a:pt x="1810623" y="18219"/>
                  </a:lnTo>
                  <a:lnTo>
                    <a:pt x="1858931" y="26101"/>
                  </a:lnTo>
                  <a:lnTo>
                    <a:pt x="1906717" y="35343"/>
                  </a:lnTo>
                  <a:lnTo>
                    <a:pt x="1953956" y="45923"/>
                  </a:lnTo>
                  <a:lnTo>
                    <a:pt x="2000624" y="57819"/>
                  </a:lnTo>
                  <a:lnTo>
                    <a:pt x="2046698" y="71007"/>
                  </a:lnTo>
                  <a:lnTo>
                    <a:pt x="2092152" y="85466"/>
                  </a:lnTo>
                  <a:lnTo>
                    <a:pt x="2136963" y="101172"/>
                  </a:lnTo>
                  <a:lnTo>
                    <a:pt x="2181106" y="118104"/>
                  </a:lnTo>
                  <a:lnTo>
                    <a:pt x="2224557" y="136240"/>
                  </a:lnTo>
                  <a:lnTo>
                    <a:pt x="2267291" y="155556"/>
                  </a:lnTo>
                  <a:lnTo>
                    <a:pt x="2309286" y="176030"/>
                  </a:lnTo>
                  <a:lnTo>
                    <a:pt x="2350515" y="197640"/>
                  </a:lnTo>
                  <a:lnTo>
                    <a:pt x="2390956" y="220363"/>
                  </a:lnTo>
                  <a:lnTo>
                    <a:pt x="2430584" y="244177"/>
                  </a:lnTo>
                  <a:lnTo>
                    <a:pt x="2469374" y="269059"/>
                  </a:lnTo>
                  <a:lnTo>
                    <a:pt x="2507302" y="294987"/>
                  </a:lnTo>
                  <a:lnTo>
                    <a:pt x="2544345" y="321939"/>
                  </a:lnTo>
                  <a:lnTo>
                    <a:pt x="2580477" y="349891"/>
                  </a:lnTo>
                  <a:lnTo>
                    <a:pt x="2615675" y="378823"/>
                  </a:lnTo>
                  <a:lnTo>
                    <a:pt x="2649914" y="408710"/>
                  </a:lnTo>
                  <a:lnTo>
                    <a:pt x="2683170" y="439531"/>
                  </a:lnTo>
                  <a:lnTo>
                    <a:pt x="2715419" y="471263"/>
                  </a:lnTo>
                  <a:lnTo>
                    <a:pt x="2746636" y="503883"/>
                  </a:lnTo>
                  <a:lnTo>
                    <a:pt x="2776798" y="537370"/>
                  </a:lnTo>
                  <a:lnTo>
                    <a:pt x="2805880" y="571701"/>
                  </a:lnTo>
                  <a:lnTo>
                    <a:pt x="2833858" y="606853"/>
                  </a:lnTo>
                  <a:lnTo>
                    <a:pt x="2860708" y="642804"/>
                  </a:lnTo>
                  <a:lnTo>
                    <a:pt x="2886404" y="679532"/>
                  </a:lnTo>
                  <a:lnTo>
                    <a:pt x="2910924" y="717013"/>
                  </a:lnTo>
                  <a:lnTo>
                    <a:pt x="2934243" y="755226"/>
                  </a:lnTo>
                  <a:lnTo>
                    <a:pt x="2956336" y="794148"/>
                  </a:lnTo>
                  <a:lnTo>
                    <a:pt x="2977180" y="833757"/>
                  </a:lnTo>
                  <a:lnTo>
                    <a:pt x="2996750" y="874030"/>
                  </a:lnTo>
                  <a:lnTo>
                    <a:pt x="3015021" y="914945"/>
                  </a:lnTo>
                  <a:lnTo>
                    <a:pt x="3031970" y="956478"/>
                  </a:lnTo>
                  <a:lnTo>
                    <a:pt x="3047573" y="998609"/>
                  </a:lnTo>
                  <a:lnTo>
                    <a:pt x="3061805" y="1041314"/>
                  </a:lnTo>
                  <a:lnTo>
                    <a:pt x="3074641" y="1084571"/>
                  </a:lnTo>
                  <a:lnTo>
                    <a:pt x="3086058" y="1128357"/>
                  </a:lnTo>
                  <a:lnTo>
                    <a:pt x="3096032" y="1172650"/>
                  </a:lnTo>
                  <a:lnTo>
                    <a:pt x="3104538" y="1217428"/>
                  </a:lnTo>
                  <a:lnTo>
                    <a:pt x="3111551" y="1262668"/>
                  </a:lnTo>
                  <a:lnTo>
                    <a:pt x="3117049" y="1308348"/>
                  </a:lnTo>
                  <a:lnTo>
                    <a:pt x="3121005" y="1354444"/>
                  </a:lnTo>
                  <a:lnTo>
                    <a:pt x="3123397" y="1400936"/>
                  </a:lnTo>
                  <a:lnTo>
                    <a:pt x="3124200" y="1447800"/>
                  </a:lnTo>
                  <a:lnTo>
                    <a:pt x="3123397" y="1494656"/>
                  </a:lnTo>
                  <a:lnTo>
                    <a:pt x="3121005" y="1541140"/>
                  </a:lnTo>
                  <a:lnTo>
                    <a:pt x="3117049" y="1587230"/>
                  </a:lnTo>
                  <a:lnTo>
                    <a:pt x="3111551" y="1632903"/>
                  </a:lnTo>
                  <a:lnTo>
                    <a:pt x="3104538" y="1678137"/>
                  </a:lnTo>
                  <a:lnTo>
                    <a:pt x="3096032" y="1722909"/>
                  </a:lnTo>
                  <a:lnTo>
                    <a:pt x="3086058" y="1767196"/>
                  </a:lnTo>
                  <a:lnTo>
                    <a:pt x="3074641" y="1810977"/>
                  </a:lnTo>
                  <a:lnTo>
                    <a:pt x="3061805" y="1854229"/>
                  </a:lnTo>
                  <a:lnTo>
                    <a:pt x="3047573" y="1896929"/>
                  </a:lnTo>
                  <a:lnTo>
                    <a:pt x="3031970" y="1939055"/>
                  </a:lnTo>
                  <a:lnTo>
                    <a:pt x="3015021" y="1980584"/>
                  </a:lnTo>
                  <a:lnTo>
                    <a:pt x="2996750" y="2021495"/>
                  </a:lnTo>
                  <a:lnTo>
                    <a:pt x="2977180" y="2061763"/>
                  </a:lnTo>
                  <a:lnTo>
                    <a:pt x="2956336" y="2101368"/>
                  </a:lnTo>
                  <a:lnTo>
                    <a:pt x="2934243" y="2140287"/>
                  </a:lnTo>
                  <a:lnTo>
                    <a:pt x="2910924" y="2178496"/>
                  </a:lnTo>
                  <a:lnTo>
                    <a:pt x="2886404" y="2215975"/>
                  </a:lnTo>
                  <a:lnTo>
                    <a:pt x="2860708" y="2252699"/>
                  </a:lnTo>
                  <a:lnTo>
                    <a:pt x="2833858" y="2288647"/>
                  </a:lnTo>
                  <a:lnTo>
                    <a:pt x="2805880" y="2323797"/>
                  </a:lnTo>
                  <a:lnTo>
                    <a:pt x="2776798" y="2358125"/>
                  </a:lnTo>
                  <a:lnTo>
                    <a:pt x="2746636" y="2391610"/>
                  </a:lnTo>
                  <a:lnTo>
                    <a:pt x="2715419" y="2424228"/>
                  </a:lnTo>
                  <a:lnTo>
                    <a:pt x="2683170" y="2455958"/>
                  </a:lnTo>
                  <a:lnTo>
                    <a:pt x="2649914" y="2486777"/>
                  </a:lnTo>
                  <a:lnTo>
                    <a:pt x="2615675" y="2516663"/>
                  </a:lnTo>
                  <a:lnTo>
                    <a:pt x="2580477" y="2545592"/>
                  </a:lnTo>
                  <a:lnTo>
                    <a:pt x="2544345" y="2573543"/>
                  </a:lnTo>
                  <a:lnTo>
                    <a:pt x="2507302" y="2600494"/>
                  </a:lnTo>
                  <a:lnTo>
                    <a:pt x="2469374" y="2626421"/>
                  </a:lnTo>
                  <a:lnTo>
                    <a:pt x="2430584" y="2651302"/>
                  </a:lnTo>
                  <a:lnTo>
                    <a:pt x="2390956" y="2675115"/>
                  </a:lnTo>
                  <a:lnTo>
                    <a:pt x="2350516" y="2697837"/>
                  </a:lnTo>
                  <a:lnTo>
                    <a:pt x="2309286" y="2719446"/>
                  </a:lnTo>
                  <a:lnTo>
                    <a:pt x="2267291" y="2739919"/>
                  </a:lnTo>
                  <a:lnTo>
                    <a:pt x="2224557" y="2759235"/>
                  </a:lnTo>
                  <a:lnTo>
                    <a:pt x="2181106" y="2777370"/>
                  </a:lnTo>
                  <a:lnTo>
                    <a:pt x="2136963" y="2794301"/>
                  </a:lnTo>
                  <a:lnTo>
                    <a:pt x="2092152" y="2810008"/>
                  </a:lnTo>
                  <a:lnTo>
                    <a:pt x="2046698" y="2824466"/>
                  </a:lnTo>
                  <a:lnTo>
                    <a:pt x="2000624" y="2837654"/>
                  </a:lnTo>
                  <a:lnTo>
                    <a:pt x="1953956" y="2849549"/>
                  </a:lnTo>
                  <a:lnTo>
                    <a:pt x="1906717" y="2860129"/>
                  </a:lnTo>
                  <a:lnTo>
                    <a:pt x="1858931" y="2869371"/>
                  </a:lnTo>
                  <a:lnTo>
                    <a:pt x="1810623" y="2877253"/>
                  </a:lnTo>
                  <a:lnTo>
                    <a:pt x="1761818" y="2883752"/>
                  </a:lnTo>
                  <a:lnTo>
                    <a:pt x="1712538" y="2888846"/>
                  </a:lnTo>
                  <a:lnTo>
                    <a:pt x="1662809" y="2892512"/>
                  </a:lnTo>
                  <a:lnTo>
                    <a:pt x="1612655" y="2894729"/>
                  </a:lnTo>
                  <a:lnTo>
                    <a:pt x="1562100" y="2895473"/>
                  </a:lnTo>
                  <a:lnTo>
                    <a:pt x="1511537" y="2894729"/>
                  </a:lnTo>
                  <a:lnTo>
                    <a:pt x="1461376" y="2892512"/>
                  </a:lnTo>
                  <a:lnTo>
                    <a:pt x="1411641" y="2888846"/>
                  </a:lnTo>
                  <a:lnTo>
                    <a:pt x="1362356" y="2883752"/>
                  </a:lnTo>
                  <a:lnTo>
                    <a:pt x="1313545" y="2877253"/>
                  </a:lnTo>
                  <a:lnTo>
                    <a:pt x="1265233" y="2869371"/>
                  </a:lnTo>
                  <a:lnTo>
                    <a:pt x="1217443" y="2860129"/>
                  </a:lnTo>
                  <a:lnTo>
                    <a:pt x="1170201" y="2849549"/>
                  </a:lnTo>
                  <a:lnTo>
                    <a:pt x="1123529" y="2837654"/>
                  </a:lnTo>
                  <a:lnTo>
                    <a:pt x="1077453" y="2824466"/>
                  </a:lnTo>
                  <a:lnTo>
                    <a:pt x="1031996" y="2810008"/>
                  </a:lnTo>
                  <a:lnTo>
                    <a:pt x="987184" y="2794301"/>
                  </a:lnTo>
                  <a:lnTo>
                    <a:pt x="943039" y="2777370"/>
                  </a:lnTo>
                  <a:lnTo>
                    <a:pt x="899587" y="2759235"/>
                  </a:lnTo>
                  <a:lnTo>
                    <a:pt x="856852" y="2739919"/>
                  </a:lnTo>
                  <a:lnTo>
                    <a:pt x="814857" y="2719446"/>
                  </a:lnTo>
                  <a:lnTo>
                    <a:pt x="773627" y="2697837"/>
                  </a:lnTo>
                  <a:lnTo>
                    <a:pt x="733187" y="2675115"/>
                  </a:lnTo>
                  <a:lnTo>
                    <a:pt x="693559" y="2651302"/>
                  </a:lnTo>
                  <a:lnTo>
                    <a:pt x="654770" y="2626421"/>
                  </a:lnTo>
                  <a:lnTo>
                    <a:pt x="616843" y="2600494"/>
                  </a:lnTo>
                  <a:lnTo>
                    <a:pt x="579801" y="2573543"/>
                  </a:lnTo>
                  <a:lnTo>
                    <a:pt x="543670" y="2545592"/>
                  </a:lnTo>
                  <a:lnTo>
                    <a:pt x="508474" y="2516663"/>
                  </a:lnTo>
                  <a:lnTo>
                    <a:pt x="474237" y="2486777"/>
                  </a:lnTo>
                  <a:lnTo>
                    <a:pt x="440982" y="2455958"/>
                  </a:lnTo>
                  <a:lnTo>
                    <a:pt x="408735" y="2424228"/>
                  </a:lnTo>
                  <a:lnTo>
                    <a:pt x="377520" y="2391610"/>
                  </a:lnTo>
                  <a:lnTo>
                    <a:pt x="347360" y="2358125"/>
                  </a:lnTo>
                  <a:lnTo>
                    <a:pt x="318281" y="2323797"/>
                  </a:lnTo>
                  <a:lnTo>
                    <a:pt x="290305" y="2288647"/>
                  </a:lnTo>
                  <a:lnTo>
                    <a:pt x="263458" y="2252699"/>
                  </a:lnTo>
                  <a:lnTo>
                    <a:pt x="237764" y="2215975"/>
                  </a:lnTo>
                  <a:lnTo>
                    <a:pt x="213247" y="2178496"/>
                  </a:lnTo>
                  <a:lnTo>
                    <a:pt x="189930" y="2140287"/>
                  </a:lnTo>
                  <a:lnTo>
                    <a:pt x="167840" y="2101368"/>
                  </a:lnTo>
                  <a:lnTo>
                    <a:pt x="146998" y="2061763"/>
                  </a:lnTo>
                  <a:lnTo>
                    <a:pt x="127431" y="2021495"/>
                  </a:lnTo>
                  <a:lnTo>
                    <a:pt x="109162" y="1980584"/>
                  </a:lnTo>
                  <a:lnTo>
                    <a:pt x="92215" y="1939055"/>
                  </a:lnTo>
                  <a:lnTo>
                    <a:pt x="76614" y="1896929"/>
                  </a:lnTo>
                  <a:lnTo>
                    <a:pt x="62385" y="1854229"/>
                  </a:lnTo>
                  <a:lnTo>
                    <a:pt x="49550" y="1810977"/>
                  </a:lnTo>
                  <a:lnTo>
                    <a:pt x="38134" y="1767196"/>
                  </a:lnTo>
                  <a:lnTo>
                    <a:pt x="28162" y="1722909"/>
                  </a:lnTo>
                  <a:lnTo>
                    <a:pt x="19658" y="1678137"/>
                  </a:lnTo>
                  <a:lnTo>
                    <a:pt x="12646" y="1632903"/>
                  </a:lnTo>
                  <a:lnTo>
                    <a:pt x="7149" y="1587230"/>
                  </a:lnTo>
                  <a:lnTo>
                    <a:pt x="3193" y="1541140"/>
                  </a:lnTo>
                  <a:lnTo>
                    <a:pt x="802" y="1494656"/>
                  </a:lnTo>
                  <a:lnTo>
                    <a:pt x="0" y="1447800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740530" y="1706880"/>
            <a:ext cx="2025014" cy="1941814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355600" marR="5080" lvl="0" indent="-343535" algn="l" defTabSz="914400" rtl="0" eaLnBrk="1" fontAlgn="auto" latinLnBrk="0" hangingPunct="1">
              <a:lnSpc>
                <a:spcPct val="812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50" b="1" i="0" u="none" strike="noStrike" kern="1200" cap="none" spc="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B. </a:t>
            </a:r>
            <a:r>
              <a:rPr kumimoji="0" lang="en-US" sz="3650" b="1" i="0" u="none" strike="noStrike" kern="1200" cap="none" spc="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MỘT SỐ BIỆN PHÁP</a:t>
            </a:r>
            <a:endParaRPr kumimoji="0" sz="3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47899" y="1750948"/>
            <a:ext cx="4039235" cy="2673985"/>
          </a:xfrm>
          <a:custGeom>
            <a:avLst/>
            <a:gdLst/>
            <a:ahLst/>
            <a:cxnLst/>
            <a:rect l="l" t="t" r="r" b="b"/>
            <a:pathLst>
              <a:path w="4039234" h="2673985">
                <a:moveTo>
                  <a:pt x="459867" y="1382014"/>
                </a:moveTo>
                <a:lnTo>
                  <a:pt x="454660" y="1374013"/>
                </a:lnTo>
                <a:lnTo>
                  <a:pt x="19977" y="1663763"/>
                </a:lnTo>
                <a:lnTo>
                  <a:pt x="50927" y="1600454"/>
                </a:lnTo>
                <a:lnTo>
                  <a:pt x="52070" y="1598041"/>
                </a:lnTo>
                <a:lnTo>
                  <a:pt x="51054" y="1595247"/>
                </a:lnTo>
                <a:lnTo>
                  <a:pt x="48768" y="1594104"/>
                </a:lnTo>
                <a:lnTo>
                  <a:pt x="46355" y="1592834"/>
                </a:lnTo>
                <a:lnTo>
                  <a:pt x="43561" y="1593850"/>
                </a:lnTo>
                <a:lnTo>
                  <a:pt x="42418" y="1596263"/>
                </a:lnTo>
                <a:lnTo>
                  <a:pt x="0" y="1682877"/>
                </a:lnTo>
                <a:lnTo>
                  <a:pt x="20916" y="1681607"/>
                </a:lnTo>
                <a:lnTo>
                  <a:pt x="96266" y="1677035"/>
                </a:lnTo>
                <a:lnTo>
                  <a:pt x="98933" y="1676908"/>
                </a:lnTo>
                <a:lnTo>
                  <a:pt x="100838" y="1674622"/>
                </a:lnTo>
                <a:lnTo>
                  <a:pt x="100584" y="1669415"/>
                </a:lnTo>
                <a:lnTo>
                  <a:pt x="98298" y="1667383"/>
                </a:lnTo>
                <a:lnTo>
                  <a:pt x="95631" y="1667510"/>
                </a:lnTo>
                <a:lnTo>
                  <a:pt x="25285" y="1671777"/>
                </a:lnTo>
                <a:lnTo>
                  <a:pt x="10541" y="1681607"/>
                </a:lnTo>
                <a:lnTo>
                  <a:pt x="13385" y="1679702"/>
                </a:lnTo>
                <a:lnTo>
                  <a:pt x="25285" y="1671777"/>
                </a:lnTo>
                <a:lnTo>
                  <a:pt x="459867" y="1382014"/>
                </a:lnTo>
                <a:close/>
              </a:path>
              <a:path w="4039234" h="2673985">
                <a:moveTo>
                  <a:pt x="764159" y="154559"/>
                </a:moveTo>
                <a:lnTo>
                  <a:pt x="483603" y="14224"/>
                </a:lnTo>
                <a:lnTo>
                  <a:pt x="554101" y="9652"/>
                </a:lnTo>
                <a:lnTo>
                  <a:pt x="556641" y="9525"/>
                </a:lnTo>
                <a:lnTo>
                  <a:pt x="558673" y="7239"/>
                </a:lnTo>
                <a:lnTo>
                  <a:pt x="558622" y="6350"/>
                </a:lnTo>
                <a:lnTo>
                  <a:pt x="558546" y="4699"/>
                </a:lnTo>
                <a:lnTo>
                  <a:pt x="558279" y="2032"/>
                </a:lnTo>
                <a:lnTo>
                  <a:pt x="555993" y="0"/>
                </a:lnTo>
                <a:lnTo>
                  <a:pt x="553466" y="254"/>
                </a:lnTo>
                <a:lnTo>
                  <a:pt x="457200" y="6350"/>
                </a:lnTo>
                <a:lnTo>
                  <a:pt x="511429" y="89281"/>
                </a:lnTo>
                <a:lnTo>
                  <a:pt x="514350" y="89916"/>
                </a:lnTo>
                <a:lnTo>
                  <a:pt x="516636" y="88392"/>
                </a:lnTo>
                <a:lnTo>
                  <a:pt x="518795" y="86995"/>
                </a:lnTo>
                <a:lnTo>
                  <a:pt x="519417" y="84074"/>
                </a:lnTo>
                <a:lnTo>
                  <a:pt x="517893" y="81915"/>
                </a:lnTo>
                <a:lnTo>
                  <a:pt x="479247" y="22720"/>
                </a:lnTo>
                <a:lnTo>
                  <a:pt x="759968" y="163068"/>
                </a:lnTo>
                <a:lnTo>
                  <a:pt x="764159" y="154559"/>
                </a:lnTo>
                <a:close/>
              </a:path>
              <a:path w="4039234" h="2673985">
                <a:moveTo>
                  <a:pt x="2079498" y="2594737"/>
                </a:moveTo>
                <a:lnTo>
                  <a:pt x="2079117" y="2591816"/>
                </a:lnTo>
                <a:lnTo>
                  <a:pt x="2076958" y="2590165"/>
                </a:lnTo>
                <a:lnTo>
                  <a:pt x="2074926" y="2588514"/>
                </a:lnTo>
                <a:lnTo>
                  <a:pt x="2071878" y="2589022"/>
                </a:lnTo>
                <a:lnTo>
                  <a:pt x="2070354" y="2591054"/>
                </a:lnTo>
                <a:lnTo>
                  <a:pt x="2027440" y="2647188"/>
                </a:lnTo>
                <a:lnTo>
                  <a:pt x="2062226" y="2369185"/>
                </a:lnTo>
                <a:lnTo>
                  <a:pt x="2052701" y="2368042"/>
                </a:lnTo>
                <a:lnTo>
                  <a:pt x="2018030" y="2646134"/>
                </a:lnTo>
                <a:lnTo>
                  <a:pt x="1990217" y="2581021"/>
                </a:lnTo>
                <a:lnTo>
                  <a:pt x="1989201" y="2578608"/>
                </a:lnTo>
                <a:lnTo>
                  <a:pt x="1986407" y="2577465"/>
                </a:lnTo>
                <a:lnTo>
                  <a:pt x="1983994" y="2578608"/>
                </a:lnTo>
                <a:lnTo>
                  <a:pt x="1981581" y="2579624"/>
                </a:lnTo>
                <a:lnTo>
                  <a:pt x="1980438" y="2582418"/>
                </a:lnTo>
                <a:lnTo>
                  <a:pt x="1981454" y="2584831"/>
                </a:lnTo>
                <a:lnTo>
                  <a:pt x="2019300" y="2673477"/>
                </a:lnTo>
                <a:lnTo>
                  <a:pt x="2026094" y="2664587"/>
                </a:lnTo>
                <a:lnTo>
                  <a:pt x="2079498" y="2594737"/>
                </a:lnTo>
                <a:close/>
              </a:path>
              <a:path w="4039234" h="2673985">
                <a:moveTo>
                  <a:pt x="3733927" y="6350"/>
                </a:moveTo>
                <a:lnTo>
                  <a:pt x="3638169" y="17526"/>
                </a:lnTo>
                <a:lnTo>
                  <a:pt x="3635502" y="17780"/>
                </a:lnTo>
                <a:lnTo>
                  <a:pt x="3633597" y="20193"/>
                </a:lnTo>
                <a:lnTo>
                  <a:pt x="3633978" y="22733"/>
                </a:lnTo>
                <a:lnTo>
                  <a:pt x="3634232" y="25400"/>
                </a:lnTo>
                <a:lnTo>
                  <a:pt x="3636645" y="27305"/>
                </a:lnTo>
                <a:lnTo>
                  <a:pt x="3639185" y="26924"/>
                </a:lnTo>
                <a:lnTo>
                  <a:pt x="3709479" y="18783"/>
                </a:lnTo>
                <a:lnTo>
                  <a:pt x="3426206" y="231267"/>
                </a:lnTo>
                <a:lnTo>
                  <a:pt x="3431921" y="238887"/>
                </a:lnTo>
                <a:lnTo>
                  <a:pt x="3715105" y="26466"/>
                </a:lnTo>
                <a:lnTo>
                  <a:pt x="3687699" y="91440"/>
                </a:lnTo>
                <a:lnTo>
                  <a:pt x="3686556" y="93980"/>
                </a:lnTo>
                <a:lnTo>
                  <a:pt x="3687699" y="96774"/>
                </a:lnTo>
                <a:lnTo>
                  <a:pt x="3690239" y="97790"/>
                </a:lnTo>
                <a:lnTo>
                  <a:pt x="3692652" y="98806"/>
                </a:lnTo>
                <a:lnTo>
                  <a:pt x="3695446" y="97663"/>
                </a:lnTo>
                <a:lnTo>
                  <a:pt x="3733114" y="8255"/>
                </a:lnTo>
                <a:lnTo>
                  <a:pt x="3733927" y="6350"/>
                </a:lnTo>
                <a:close/>
              </a:path>
              <a:path w="4039234" h="2673985">
                <a:moveTo>
                  <a:pt x="4038727" y="1987677"/>
                </a:moveTo>
                <a:lnTo>
                  <a:pt x="4037977" y="1986026"/>
                </a:lnTo>
                <a:lnTo>
                  <a:pt x="3998087" y="1897380"/>
                </a:lnTo>
                <a:lnTo>
                  <a:pt x="3995293" y="1896237"/>
                </a:lnTo>
                <a:lnTo>
                  <a:pt x="3992880" y="1897380"/>
                </a:lnTo>
                <a:lnTo>
                  <a:pt x="3990467" y="1898396"/>
                </a:lnTo>
                <a:lnTo>
                  <a:pt x="3989451" y="1901190"/>
                </a:lnTo>
                <a:lnTo>
                  <a:pt x="3990467" y="1903603"/>
                </a:lnTo>
                <a:lnTo>
                  <a:pt x="4019423" y="1968042"/>
                </a:lnTo>
                <a:lnTo>
                  <a:pt x="3507994" y="1602740"/>
                </a:lnTo>
                <a:lnTo>
                  <a:pt x="3502533" y="1610487"/>
                </a:lnTo>
                <a:lnTo>
                  <a:pt x="4013797" y="1975764"/>
                </a:lnTo>
                <a:lnTo>
                  <a:pt x="3940937" y="1969008"/>
                </a:lnTo>
                <a:lnTo>
                  <a:pt x="3938651" y="1970913"/>
                </a:lnTo>
                <a:lnTo>
                  <a:pt x="3938143" y="1976247"/>
                </a:lnTo>
                <a:lnTo>
                  <a:pt x="3940048" y="1978533"/>
                </a:lnTo>
                <a:lnTo>
                  <a:pt x="4038727" y="1987677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21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1127</Words>
  <Application>Microsoft Office PowerPoint</Application>
  <PresentationFormat>On-screen Show (4:3)</PresentationFormat>
  <Paragraphs>148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Carlito</vt:lpstr>
      <vt:lpstr>Times New Roman</vt:lpstr>
      <vt:lpstr>Office Theme</vt:lpstr>
      <vt:lpstr>PHÒNG GIÁO DỤC VÀ ĐÀO TẠO ĐẠI LỘC TRƯỜNG TIỂU HỌC ĐOÀN NGHIÊN</vt:lpstr>
      <vt:lpstr>PowerPoint Presentation</vt:lpstr>
      <vt:lpstr>A. LÝ DO CHỌN GIẢI PHÁP</vt:lpstr>
      <vt:lpstr>Sản phẩm với nhiều chất liệu</vt:lpstr>
      <vt:lpstr>Thực trạng</vt:lpstr>
      <vt:lpstr>Khó khăn</vt:lpstr>
      <vt:lpstr>Sản phẩm của học sinh khi chưa áp dụng biện pháp</vt:lpstr>
      <vt:lpstr>C. KẾT QUẢ KHI CHƯA THỰC HIỆN BIỆN PHÁP</vt:lpstr>
      <vt:lpstr>1. Hướng dẫn HS chọn màu</vt:lpstr>
      <vt:lpstr>1. Hướng dẫn học sinh cách chọn màu: Một số  màu vẽ  thông dụng</vt:lpstr>
      <vt:lpstr>2.  Cách  cầm  bút:  Có 2  cách  cầm  bút :  a/ Cầm  bút truyền  thống</vt:lpstr>
      <vt:lpstr>b/ Cách cầm bút sát ngòi</vt:lpstr>
      <vt:lpstr>3. Cách viền màu: Bài vẽ có sử dụng cách viền màu trước khi vẽ</vt:lpstr>
      <vt:lpstr>4. Cách trộn màu: Bài vẽ sử dụng sáng tạo phương pháp trộn màu</vt:lpstr>
      <vt:lpstr>Một số kĩ thuật vẽ màu sáp</vt:lpstr>
      <vt:lpstr>PowerPoint Presentation</vt:lpstr>
      <vt:lpstr>Kết hợp giữa màu sáp và màu bút lông, chất liệu khác:</vt:lpstr>
      <vt:lpstr>Sản phẩm có sử dụng màu sáp để tạo màu nền và phông. Chủ đề: Cuộc sống quanh em ( lớp 5)</vt:lpstr>
      <vt:lpstr>PowerPoint Presentation</vt:lpstr>
      <vt:lpstr>Bài học kinh nghiệm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ĐẠI LỘC</dc:title>
  <cp:lastModifiedBy>MY-PC</cp:lastModifiedBy>
  <cp:revision>12</cp:revision>
  <dcterms:created xsi:type="dcterms:W3CDTF">2022-11-22T01:16:54Z</dcterms:created>
  <dcterms:modified xsi:type="dcterms:W3CDTF">2022-11-24T08:25:56Z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2022-10-01T00:00:00Z</vt:filetime>
  </property>
  <property fmtid="{D5CDD505-2E9C-101B-9397-08002B2CF9AE}" pid="3" name="LastSaved">
    <vt:filetime>2022-11-22T00:00:00Z</vt:filetime>
  </property>
</Properties>
</file>