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01" r:id="rId2"/>
    <p:sldId id="302" r:id="rId3"/>
    <p:sldId id="274" r:id="rId4"/>
    <p:sldId id="258" r:id="rId5"/>
    <p:sldId id="299" r:id="rId6"/>
    <p:sldId id="300" r:id="rId7"/>
    <p:sldId id="262" r:id="rId8"/>
    <p:sldId id="295" r:id="rId9"/>
    <p:sldId id="296" r:id="rId10"/>
    <p:sldId id="303" r:id="rId11"/>
    <p:sldId id="304" r:id="rId12"/>
    <p:sldId id="305" r:id="rId13"/>
    <p:sldId id="288" r:id="rId14"/>
    <p:sldId id="29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0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2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8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762B7-8D0F-4AB2-9E3F-31FA91AC63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95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5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9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3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2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2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6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2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00"/>
          <a:stretch/>
        </p:blipFill>
        <p:spPr>
          <a:xfrm>
            <a:off x="0" y="5892800"/>
            <a:ext cx="91440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2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492" y="-12356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06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95" y="247136"/>
            <a:ext cx="8748583" cy="6610864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2928551" y="2694406"/>
            <a:ext cx="697674" cy="18281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455023" y="3138616"/>
            <a:ext cx="926758" cy="2724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47747" y="2966257"/>
            <a:ext cx="750277" cy="18053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649246" y="5609968"/>
            <a:ext cx="704334" cy="2861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89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84" y="444846"/>
            <a:ext cx="8328453" cy="444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5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16" y="543696"/>
            <a:ext cx="8748584" cy="5399903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021640" y="2966257"/>
            <a:ext cx="1044630" cy="21123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4042869" y="2966257"/>
            <a:ext cx="1023401" cy="10886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931658" y="4287795"/>
            <a:ext cx="1134612" cy="990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10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185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pic>
        <p:nvPicPr>
          <p:cNvPr id="27652" name="Picture 14" descr="BIRTHD~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8858250" cy="680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orizontal Scroll 4"/>
          <p:cNvSpPr/>
          <p:nvPr/>
        </p:nvSpPr>
        <p:spPr>
          <a:xfrm>
            <a:off x="1071563" y="1785938"/>
            <a:ext cx="6715125" cy="11430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6000" dirty="0">
              <a:solidFill>
                <a:srgbClr val="006600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85750" y="-593725"/>
            <a:ext cx="8572500" cy="408781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6000" ker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vi-VN" sz="6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58784"/>
      </p:ext>
    </p:extLst>
  </p:cSld>
  <p:clrMapOvr>
    <a:masterClrMapping/>
  </p:clrMapOvr>
  <p:transition spd="med">
    <p:comb dir="vert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"/>
          <p:cNvGrpSpPr>
            <a:grpSpLocks/>
          </p:cNvGrpSpPr>
          <p:nvPr/>
        </p:nvGrpSpPr>
        <p:grpSpPr bwMode="auto">
          <a:xfrm>
            <a:off x="0" y="977900"/>
            <a:ext cx="2327275" cy="717550"/>
            <a:chOff x="1233053" y="1094509"/>
            <a:chExt cx="2881746" cy="762000"/>
          </a:xfrm>
        </p:grpSpPr>
        <p:sp>
          <p:nvSpPr>
            <p:cNvPr id="3" name="Rounded Rectangle 2"/>
            <p:cNvSpPr/>
            <p:nvPr/>
          </p:nvSpPr>
          <p:spPr>
            <a:xfrm>
              <a:off x="1606540" y="1094509"/>
              <a:ext cx="2508259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>
                  <a:latin typeface=".VnAvant" pitchFamily="34" charset="0"/>
                </a:rPr>
                <a:t>Đọc</a:t>
              </a:r>
              <a:endParaRPr lang="vi-VN" sz="4400" b="1"/>
            </a:p>
          </p:txBody>
        </p:sp>
        <p:sp>
          <p:nvSpPr>
            <p:cNvPr id="4" name="Oval 3"/>
            <p:cNvSpPr/>
            <p:nvPr/>
          </p:nvSpPr>
          <p:spPr>
            <a:xfrm>
              <a:off x="1233053" y="1094509"/>
              <a:ext cx="748940" cy="762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>
                  <a:solidFill>
                    <a:schemeClr val="tx1"/>
                  </a:solidFill>
                  <a:latin typeface=".VnAvant" pitchFamily="34" charset="0"/>
                </a:rPr>
                <a:t>4</a:t>
              </a:r>
              <a:endParaRPr lang="vi-VN" sz="4800" b="1">
                <a:solidFill>
                  <a:schemeClr val="tx1"/>
                </a:solidFill>
              </a:endParaRPr>
            </a:p>
          </p:txBody>
        </p:sp>
      </p:grpSp>
      <p:pic>
        <p:nvPicPr>
          <p:cNvPr id="819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20"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76288" y="4835525"/>
            <a:ext cx="7578725" cy="2022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10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14" y="0"/>
            <a:ext cx="9185313" cy="682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6253" y="651164"/>
            <a:ext cx="2881746" cy="997528"/>
            <a:chOff x="1233053" y="1094509"/>
            <a:chExt cx="2881746" cy="762000"/>
          </a:xfrm>
        </p:grpSpPr>
        <p:sp>
          <p:nvSpPr>
            <p:cNvPr id="6" name="Rounded Rectangle 5"/>
            <p:cNvSpPr/>
            <p:nvPr/>
          </p:nvSpPr>
          <p:spPr>
            <a:xfrm>
              <a:off x="1607126" y="1094509"/>
              <a:ext cx="2507673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latin typeface=".VnAvant" pitchFamily="34" charset="0"/>
                </a:rPr>
                <a:t>NhËn biÕt</a:t>
              </a:r>
              <a:endParaRPr lang="vi-VN" sz="2800" b="1"/>
            </a:p>
          </p:txBody>
        </p:sp>
        <p:sp>
          <p:nvSpPr>
            <p:cNvPr id="8" name="Oval 7"/>
            <p:cNvSpPr/>
            <p:nvPr/>
          </p:nvSpPr>
          <p:spPr>
            <a:xfrm>
              <a:off x="1233053" y="1094509"/>
              <a:ext cx="748146" cy="762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.VnAvant" pitchFamily="34" charset="0"/>
                </a:rPr>
                <a:t>1</a:t>
              </a:r>
              <a:endParaRPr lang="vi-VN" sz="4800" b="1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5" b="63232"/>
          <a:stretch/>
        </p:blipFill>
        <p:spPr>
          <a:xfrm>
            <a:off x="-87978" y="0"/>
            <a:ext cx="9231978" cy="60405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3564" y="5112314"/>
            <a:ext cx="7786254" cy="149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451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2" y="0"/>
            <a:ext cx="9096368" cy="26680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4545"/>
            <a:ext cx="9144000" cy="443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726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" y="0"/>
            <a:ext cx="9131996" cy="686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6253" y="166255"/>
            <a:ext cx="2857942" cy="717516"/>
            <a:chOff x="1233053" y="1094509"/>
            <a:chExt cx="2881746" cy="762000"/>
          </a:xfrm>
        </p:grpSpPr>
        <p:sp>
          <p:nvSpPr>
            <p:cNvPr id="5" name="Rounded Rectangle 4"/>
            <p:cNvSpPr/>
            <p:nvPr/>
          </p:nvSpPr>
          <p:spPr>
            <a:xfrm>
              <a:off x="1607126" y="1094509"/>
              <a:ext cx="2507673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latin typeface=".VnAvant" pitchFamily="34" charset="0"/>
                </a:rPr>
                <a:t>ViÕt</a:t>
              </a:r>
              <a:endParaRPr lang="vi-VN" sz="4400" b="1"/>
            </a:p>
          </p:txBody>
        </p:sp>
        <p:sp>
          <p:nvSpPr>
            <p:cNvPr id="6" name="Oval 5"/>
            <p:cNvSpPr/>
            <p:nvPr/>
          </p:nvSpPr>
          <p:spPr>
            <a:xfrm>
              <a:off x="1233053" y="1094509"/>
              <a:ext cx="748146" cy="762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.VnAvant" pitchFamily="34" charset="0"/>
                </a:rPr>
                <a:t>3</a:t>
              </a:r>
              <a:endParaRPr lang="vi-VN" sz="4800" b="1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83636" r="7753" b="8283"/>
          <a:stretch/>
        </p:blipFill>
        <p:spPr>
          <a:xfrm>
            <a:off x="0" y="1704109"/>
            <a:ext cx="9144000" cy="133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525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977833"/>
            <a:ext cx="2327564" cy="717516"/>
            <a:chOff x="1233053" y="1094509"/>
            <a:chExt cx="2881746" cy="762000"/>
          </a:xfrm>
        </p:grpSpPr>
        <p:sp>
          <p:nvSpPr>
            <p:cNvPr id="3" name="Rounded Rectangle 2"/>
            <p:cNvSpPr/>
            <p:nvPr/>
          </p:nvSpPr>
          <p:spPr>
            <a:xfrm>
              <a:off x="1607126" y="1094509"/>
              <a:ext cx="2507673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latin typeface=".VnAvant" pitchFamily="34" charset="0"/>
                </a:rPr>
                <a:t>Đọc</a:t>
              </a:r>
              <a:endParaRPr lang="vi-VN" sz="4400" b="1"/>
            </a:p>
          </p:txBody>
        </p:sp>
        <p:sp>
          <p:nvSpPr>
            <p:cNvPr id="4" name="Oval 3"/>
            <p:cNvSpPr/>
            <p:nvPr/>
          </p:nvSpPr>
          <p:spPr>
            <a:xfrm>
              <a:off x="1233053" y="1094509"/>
              <a:ext cx="748146" cy="762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.VnAvant" pitchFamily="34" charset="0"/>
                </a:rPr>
                <a:t>4</a:t>
              </a:r>
              <a:endParaRPr lang="vi-VN" sz="4800" b="1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67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5855" y="4835236"/>
            <a:ext cx="7578436" cy="202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507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38"/>
          <a:stretch/>
        </p:blipFill>
        <p:spPr>
          <a:xfrm>
            <a:off x="-47604" y="0"/>
            <a:ext cx="9191603" cy="6858000"/>
          </a:xfrm>
          <a:prstGeom prst="rect">
            <a:avLst/>
          </a:prstGeom>
        </p:spPr>
      </p:pic>
      <p:sp>
        <p:nvSpPr>
          <p:cNvPr id="3" name="Round Single Corner Rectangle 2"/>
          <p:cNvSpPr/>
          <p:nvPr/>
        </p:nvSpPr>
        <p:spPr>
          <a:xfrm>
            <a:off x="3228109" y="651164"/>
            <a:ext cx="2493818" cy="568036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597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1178</TotalTime>
  <Words>15</Words>
  <Application>Microsoft Office PowerPoint</Application>
  <PresentationFormat>On-screen Show (4:3)</PresentationFormat>
  <Paragraphs>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ASUS</cp:lastModifiedBy>
  <cp:revision>58</cp:revision>
  <dcterms:created xsi:type="dcterms:W3CDTF">2020-08-06T11:51:30Z</dcterms:created>
  <dcterms:modified xsi:type="dcterms:W3CDTF">2021-12-05T12:21:10Z</dcterms:modified>
</cp:coreProperties>
</file>