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2" r:id="rId4"/>
    <p:sldId id="259" r:id="rId5"/>
    <p:sldId id="260" r:id="rId6"/>
    <p:sldId id="258" r:id="rId7"/>
    <p:sldId id="261" r:id="rId8"/>
    <p:sldId id="257" r:id="rId9"/>
    <p:sldId id="264" r:id="rId10"/>
    <p:sldId id="263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16.gif"/><Relationship Id="rId12" Type="http://schemas.openxmlformats.org/officeDocument/2006/relationships/image" Target="../media/image35.png"/><Relationship Id="rId17" Type="http://schemas.microsoft.com/office/2007/relationships/hdphoto" Target="../media/hdphoto12.wdp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microsoft.com/office/2007/relationships/hdphoto" Target="../media/hdphoto8.wdp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12.wdp"/><Relationship Id="rId10" Type="http://schemas.openxmlformats.org/officeDocument/2006/relationships/image" Target="../media/image10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22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microsoft.com/office/2007/relationships/hdphoto" Target="../media/hdphoto10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microsoft.com/office/2007/relationships/hdphoto" Target="../media/hdphoto12.wdp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28.jpeg"/><Relationship Id="rId9" Type="http://schemas.microsoft.com/office/2007/relationships/hdphoto" Target="../media/hdphoto11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31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microsoft.com/office/2007/relationships/hdphoto" Target="../media/hdphoto13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microsoft.com/office/2007/relationships/hdphoto" Target="../media/hdphoto14.wdp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microsoft.com/office/2007/relationships/hdphoto" Target="../media/hdphoto12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4.png"/><Relationship Id="rId7" Type="http://schemas.openxmlformats.org/officeDocument/2006/relationships/image" Target="../media/image16.gif"/><Relationship Id="rId12" Type="http://schemas.openxmlformats.org/officeDocument/2006/relationships/image" Target="../media/image35.png"/><Relationship Id="rId17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36.png"/><Relationship Id="rId20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microsoft.com/office/2007/relationships/hdphoto" Target="../media/hdphoto8.wdp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microsoft.com/office/2007/relationships/hdphoto" Target="../media/hdphoto1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4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7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8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6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2" y="3717970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1" y="3433175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10972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0"/>
            <a:ext cx="56366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CHƠI TRỐN TÌM 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CÙNG BẠCH TUYẾT VÀ 7 CHÚ LÙN</a:t>
            </a:r>
            <a:endParaRPr lang="en-US" sz="2300" dirty="0">
              <a:solidFill>
                <a:schemeClr val="bg1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29591" y="950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6" name="Rounded Rectangle 2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Explosion 2 6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  <p:bldP spid="65" grpId="0" animBg="1"/>
      <p:bldP spid="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0" name="Rounded Rectangle 2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Explosion 2 69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70" grpId="0" animBg="1"/>
      <p:bldP spid="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3" y="3021471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053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101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6972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40241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257311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43816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104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D. </a:t>
            </a:r>
            <a:r>
              <a:rPr lang="en-US" sz="3600" dirty="0" err="1" smtClean="0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46" y="361950"/>
            <a:ext cx="556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tìm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xem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chú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lùn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nấp</a:t>
            </a:r>
            <a:r>
              <a:rPr lang="en-US" sz="2800" dirty="0" smtClean="0">
                <a:solidFill>
                  <a:schemeClr val="bg1"/>
                </a:solidFill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</a:rPr>
              <a:t>đâu</a:t>
            </a:r>
            <a:r>
              <a:rPr lang="en-US" sz="2800" dirty="0" smtClean="0">
                <a:solidFill>
                  <a:schemeClr val="bg1"/>
                </a:solidFill>
              </a:rPr>
              <a:t> 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810000" y="326752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Explosion 2 5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69" grpId="0" animBg="1"/>
      <p:bldP spid="6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5" name="Rounded Rectangle 3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8" grpId="0" animBg="1"/>
      <p:bldP spid="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208"/>
            <a:ext cx="9144000" cy="5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42807" y="289545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520515" y="305653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133046" y="3437720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5507019" y="2763748"/>
            <a:ext cx="987874" cy="16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302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00" y="-7734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" y="26444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3" y="-1529953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30664" y="58254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6" y="324739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2370261" y="309607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12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587200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940216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C.Đúng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068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6" name="Rounded Rectangle 3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  <p:bldP spid="68" grpId="0" animBg="1"/>
      <p:bldP spid="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1712699" y="3251446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110583" y="343137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6897" y1="16888" x2="50647" y2="30550"/>
                        <a14:foregroundMark x1="50647" y1="10816" x2="87284" y2="15939"/>
                        <a14:foregroundMark x1="74784" y1="17457" x2="73060" y2="41176"/>
                        <a14:foregroundMark x1="92457" y1="18406" x2="81681" y2="10816"/>
                        <a14:foregroundMark x1="63793" y1="10436" x2="51724" y2="6831"/>
                        <a14:foregroundMark x1="49353" y1="11954" x2="48922" y2="21442"/>
                        <a14:foregroundMark x1="59267" y1="19924" x2="66164" y2="24478"/>
                        <a14:foregroundMark x1="67241" y1="19924" x2="57974" y2="26565"/>
                        <a14:foregroundMark x1="94181" y1="15939" x2="84483" y2="9298"/>
                        <a14:foregroundMark x1="48276" y1="9867" x2="45474" y2="21442"/>
                        <a14:foregroundMark x1="77586" y1="32638" x2="71336" y2="4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141">
            <a:off x="3064212" y="3136051"/>
            <a:ext cx="1524000" cy="17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21661"/>
            <a:ext cx="5257800" cy="63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64071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56" y="-43889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62166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6819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590800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43816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104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0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3542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xplosion 1 50"/>
          <p:cNvSpPr/>
          <p:nvPr/>
        </p:nvSpPr>
        <p:spPr>
          <a:xfrm>
            <a:off x="4835772" y="2958786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0" name="Rounded Rectangle 2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7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45" grpId="0"/>
      <p:bldP spid="46" grpId="0" animBg="1"/>
      <p:bldP spid="47" grpId="0" animBg="1"/>
      <p:bldP spid="47" grpId="1" animBg="1"/>
      <p:bldP spid="48" grpId="0" animBg="1"/>
      <p:bldP spid="49" grpId="0" animBg="1"/>
      <p:bldP spid="51" grpId="0" animBg="1"/>
      <p:bldP spid="51" grpId="1" animBg="1"/>
      <p:bldP spid="51" grpId="2" animBg="1"/>
      <p:bldP spid="69" grpId="0" animBg="1"/>
      <p:bldP spid="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469406" y="3047521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763686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365261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7138638" y="2936874"/>
            <a:ext cx="1746083" cy="1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2" y="-40237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70" y="-56388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87" y="-412136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43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29591" y="569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7534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3976123" y="32694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34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819400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72416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2390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D.Đúng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" y="249555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7" name="Rounded Rectangle 2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4" grpId="0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 animBg="1"/>
      <p:bldP spid="50" grpId="1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66209" y="666750"/>
            <a:ext cx="512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lùn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nấp</a:t>
            </a:r>
            <a:r>
              <a:rPr lang="en-US" sz="2800" dirty="0">
                <a:solidFill>
                  <a:schemeClr val="bg1"/>
                </a:solidFill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</a:rPr>
              <a:t>đâu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6" name="Rounded Rectangle 2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3" descr="C:\Users\ADMIN\Desktop\Picture2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Explosion 2 6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6" name="Rounded Rectangle 3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244</Words>
  <Application>Microsoft Office PowerPoint</Application>
  <PresentationFormat>On-screen Show (16:9)</PresentationFormat>
  <Paragraphs>84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LOVE</cp:lastModifiedBy>
  <cp:revision>31</cp:revision>
  <dcterms:created xsi:type="dcterms:W3CDTF">2018-03-23T14:56:58Z</dcterms:created>
  <dcterms:modified xsi:type="dcterms:W3CDTF">2020-03-27T05:25:56Z</dcterms:modified>
</cp:coreProperties>
</file>